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4" r:id="rId2"/>
    <p:sldMasterId id="2147483680" r:id="rId3"/>
  </p:sldMasterIdLst>
  <p:notesMasterIdLst>
    <p:notesMasterId r:id="rId45"/>
  </p:notesMasterIdLst>
  <p:sldIdLst>
    <p:sldId id="563" r:id="rId4"/>
    <p:sldId id="570" r:id="rId5"/>
    <p:sldId id="257" r:id="rId6"/>
    <p:sldId id="260" r:id="rId7"/>
    <p:sldId id="261" r:id="rId8"/>
    <p:sldId id="262" r:id="rId9"/>
    <p:sldId id="263" r:id="rId10"/>
    <p:sldId id="561" r:id="rId11"/>
    <p:sldId id="562" r:id="rId12"/>
    <p:sldId id="571" r:id="rId13"/>
    <p:sldId id="273" r:id="rId14"/>
    <p:sldId id="572" r:id="rId15"/>
    <p:sldId id="258" r:id="rId16"/>
    <p:sldId id="259" r:id="rId17"/>
    <p:sldId id="534" r:id="rId18"/>
    <p:sldId id="281" r:id="rId19"/>
    <p:sldId id="535" r:id="rId20"/>
    <p:sldId id="536" r:id="rId21"/>
    <p:sldId id="538" r:id="rId22"/>
    <p:sldId id="553" r:id="rId23"/>
    <p:sldId id="539" r:id="rId24"/>
    <p:sldId id="541" r:id="rId25"/>
    <p:sldId id="540" r:id="rId26"/>
    <p:sldId id="537" r:id="rId27"/>
    <p:sldId id="573" r:id="rId28"/>
    <p:sldId id="555" r:id="rId29"/>
    <p:sldId id="556" r:id="rId30"/>
    <p:sldId id="544" r:id="rId31"/>
    <p:sldId id="574" r:id="rId32"/>
    <p:sldId id="558" r:id="rId33"/>
    <p:sldId id="560" r:id="rId34"/>
    <p:sldId id="546" r:id="rId35"/>
    <p:sldId id="547" r:id="rId36"/>
    <p:sldId id="548" r:id="rId37"/>
    <p:sldId id="575" r:id="rId38"/>
    <p:sldId id="565" r:id="rId39"/>
    <p:sldId id="286" r:id="rId40"/>
    <p:sldId id="567" r:id="rId41"/>
    <p:sldId id="568" r:id="rId42"/>
    <p:sldId id="566" r:id="rId43"/>
    <p:sldId id="569" r:id="rId44"/>
  </p:sldIdLst>
  <p:sldSz cx="9144000" cy="5143500" type="screen16x9"/>
  <p:notesSz cx="6858000" cy="9144000"/>
  <p:defaultTextStyle>
    <a:defPPr>
      <a:defRPr lang="en-US"/>
    </a:defPPr>
    <a:lvl1pPr marL="0" algn="l" defTabSz="913910" rtl="0" eaLnBrk="1" latinLnBrk="0" hangingPunct="1">
      <a:defRPr sz="1800" kern="1200">
        <a:solidFill>
          <a:schemeClr val="tx1"/>
        </a:solidFill>
        <a:latin typeface="+mn-lt"/>
        <a:ea typeface="+mn-ea"/>
        <a:cs typeface="+mn-cs"/>
      </a:defRPr>
    </a:lvl1pPr>
    <a:lvl2pPr marL="456955" algn="l" defTabSz="913910" rtl="0" eaLnBrk="1" latinLnBrk="0" hangingPunct="1">
      <a:defRPr sz="1800" kern="1200">
        <a:solidFill>
          <a:schemeClr val="tx1"/>
        </a:solidFill>
        <a:latin typeface="+mn-lt"/>
        <a:ea typeface="+mn-ea"/>
        <a:cs typeface="+mn-cs"/>
      </a:defRPr>
    </a:lvl2pPr>
    <a:lvl3pPr marL="913910" algn="l" defTabSz="913910" rtl="0" eaLnBrk="1" latinLnBrk="0" hangingPunct="1">
      <a:defRPr sz="1800" kern="1200">
        <a:solidFill>
          <a:schemeClr val="tx1"/>
        </a:solidFill>
        <a:latin typeface="+mn-lt"/>
        <a:ea typeface="+mn-ea"/>
        <a:cs typeface="+mn-cs"/>
      </a:defRPr>
    </a:lvl3pPr>
    <a:lvl4pPr marL="1370865" algn="l" defTabSz="913910" rtl="0" eaLnBrk="1" latinLnBrk="0" hangingPunct="1">
      <a:defRPr sz="1800" kern="1200">
        <a:solidFill>
          <a:schemeClr val="tx1"/>
        </a:solidFill>
        <a:latin typeface="+mn-lt"/>
        <a:ea typeface="+mn-ea"/>
        <a:cs typeface="+mn-cs"/>
      </a:defRPr>
    </a:lvl4pPr>
    <a:lvl5pPr marL="1827821" algn="l" defTabSz="913910" rtl="0" eaLnBrk="1" latinLnBrk="0" hangingPunct="1">
      <a:defRPr sz="1800" kern="1200">
        <a:solidFill>
          <a:schemeClr val="tx1"/>
        </a:solidFill>
        <a:latin typeface="+mn-lt"/>
        <a:ea typeface="+mn-ea"/>
        <a:cs typeface="+mn-cs"/>
      </a:defRPr>
    </a:lvl5pPr>
    <a:lvl6pPr marL="2284776" algn="l" defTabSz="913910" rtl="0" eaLnBrk="1" latinLnBrk="0" hangingPunct="1">
      <a:defRPr sz="1800" kern="1200">
        <a:solidFill>
          <a:schemeClr val="tx1"/>
        </a:solidFill>
        <a:latin typeface="+mn-lt"/>
        <a:ea typeface="+mn-ea"/>
        <a:cs typeface="+mn-cs"/>
      </a:defRPr>
    </a:lvl6pPr>
    <a:lvl7pPr marL="2741731" algn="l" defTabSz="913910" rtl="0" eaLnBrk="1" latinLnBrk="0" hangingPunct="1">
      <a:defRPr sz="1800" kern="1200">
        <a:solidFill>
          <a:schemeClr val="tx1"/>
        </a:solidFill>
        <a:latin typeface="+mn-lt"/>
        <a:ea typeface="+mn-ea"/>
        <a:cs typeface="+mn-cs"/>
      </a:defRPr>
    </a:lvl7pPr>
    <a:lvl8pPr marL="3198686" algn="l" defTabSz="913910" rtl="0" eaLnBrk="1" latinLnBrk="0" hangingPunct="1">
      <a:defRPr sz="1800" kern="1200">
        <a:solidFill>
          <a:schemeClr val="tx1"/>
        </a:solidFill>
        <a:latin typeface="+mn-lt"/>
        <a:ea typeface="+mn-ea"/>
        <a:cs typeface="+mn-cs"/>
      </a:defRPr>
    </a:lvl8pPr>
    <a:lvl9pPr marL="3655641" algn="l" defTabSz="91391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B595F"/>
    <a:srgbClr val="D58A53"/>
    <a:srgbClr val="9CD45E"/>
    <a:srgbClr val="F68426"/>
    <a:srgbClr val="FFC611"/>
    <a:srgbClr val="FFD347"/>
    <a:srgbClr val="FFD243"/>
    <a:srgbClr val="EBF6F9"/>
    <a:srgbClr val="BEE395"/>
    <a:srgbClr val="A9DA7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897" autoAdjust="0"/>
    <p:restoredTop sz="83241" autoAdjust="0"/>
  </p:normalViewPr>
  <p:slideViewPr>
    <p:cSldViewPr>
      <p:cViewPr varScale="1">
        <p:scale>
          <a:sx n="91" d="100"/>
          <a:sy n="91" d="100"/>
        </p:scale>
        <p:origin x="1291" y="53"/>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viewProps" Target="viewProp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notesMaster" Target="notesMasters/notes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theme" Target="theme/theme1.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presProps" Target="presProps.xml"/><Relationship Id="rId20" Type="http://schemas.openxmlformats.org/officeDocument/2006/relationships/slide" Target="slides/slide17.xml"/><Relationship Id="rId41" Type="http://schemas.openxmlformats.org/officeDocument/2006/relationships/slide" Target="slides/slide38.xml"/><Relationship Id="rId1" Type="http://schemas.openxmlformats.org/officeDocument/2006/relationships/slideMaster" Target="slideMasters/slideMaster1.xml"/><Relationship Id="rId6"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31BC2AF-ECAD-4B64-9E5E-57F7F29CBAD2}" type="datetimeFigureOut">
              <a:rPr lang="en-US" smtClean="0"/>
              <a:t>2/1/2026</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AFEA3F6-B450-4284-BB2C-4DA94784FDB0}" type="slidenum">
              <a:rPr lang="en-US" smtClean="0"/>
              <a:t>‹#›</a:t>
            </a:fld>
            <a:endParaRPr lang="en-US"/>
          </a:p>
        </p:txBody>
      </p:sp>
    </p:spTree>
    <p:extLst>
      <p:ext uri="{BB962C8B-B14F-4D97-AF65-F5344CB8AC3E}">
        <p14:creationId xmlns:p14="http://schemas.microsoft.com/office/powerpoint/2010/main" val="2254272202"/>
      </p:ext>
    </p:extLst>
  </p:cSld>
  <p:clrMap bg1="lt1" tx1="dk1" bg2="lt2" tx2="dk2" accent1="accent1" accent2="accent2" accent3="accent3" accent4="accent4" accent5="accent5" accent6="accent6" hlink="hlink" folHlink="folHlink"/>
  <p:notesStyle>
    <a:lvl1pPr marL="0" algn="l" defTabSz="914034" rtl="0" eaLnBrk="1" latinLnBrk="0" hangingPunct="1">
      <a:defRPr sz="1200" kern="1200">
        <a:solidFill>
          <a:schemeClr val="tx1"/>
        </a:solidFill>
        <a:latin typeface="+mn-lt"/>
        <a:ea typeface="+mn-ea"/>
        <a:cs typeface="+mn-cs"/>
      </a:defRPr>
    </a:lvl1pPr>
    <a:lvl2pPr marL="457017" algn="l" defTabSz="914034" rtl="0" eaLnBrk="1" latinLnBrk="0" hangingPunct="1">
      <a:defRPr sz="1200" kern="1200">
        <a:solidFill>
          <a:schemeClr val="tx1"/>
        </a:solidFill>
        <a:latin typeface="+mn-lt"/>
        <a:ea typeface="+mn-ea"/>
        <a:cs typeface="+mn-cs"/>
      </a:defRPr>
    </a:lvl2pPr>
    <a:lvl3pPr marL="914034" algn="l" defTabSz="914034" rtl="0" eaLnBrk="1" latinLnBrk="0" hangingPunct="1">
      <a:defRPr sz="1200" kern="1200">
        <a:solidFill>
          <a:schemeClr val="tx1"/>
        </a:solidFill>
        <a:latin typeface="+mn-lt"/>
        <a:ea typeface="+mn-ea"/>
        <a:cs typeface="+mn-cs"/>
      </a:defRPr>
    </a:lvl3pPr>
    <a:lvl4pPr marL="1371051" algn="l" defTabSz="914034" rtl="0" eaLnBrk="1" latinLnBrk="0" hangingPunct="1">
      <a:defRPr sz="1200" kern="1200">
        <a:solidFill>
          <a:schemeClr val="tx1"/>
        </a:solidFill>
        <a:latin typeface="+mn-lt"/>
        <a:ea typeface="+mn-ea"/>
        <a:cs typeface="+mn-cs"/>
      </a:defRPr>
    </a:lvl4pPr>
    <a:lvl5pPr marL="1828068" algn="l" defTabSz="914034" rtl="0" eaLnBrk="1" latinLnBrk="0" hangingPunct="1">
      <a:defRPr sz="1200" kern="1200">
        <a:solidFill>
          <a:schemeClr val="tx1"/>
        </a:solidFill>
        <a:latin typeface="+mn-lt"/>
        <a:ea typeface="+mn-ea"/>
        <a:cs typeface="+mn-cs"/>
      </a:defRPr>
    </a:lvl5pPr>
    <a:lvl6pPr marL="2285086" algn="l" defTabSz="914034" rtl="0" eaLnBrk="1" latinLnBrk="0" hangingPunct="1">
      <a:defRPr sz="1200" kern="1200">
        <a:solidFill>
          <a:schemeClr val="tx1"/>
        </a:solidFill>
        <a:latin typeface="+mn-lt"/>
        <a:ea typeface="+mn-ea"/>
        <a:cs typeface="+mn-cs"/>
      </a:defRPr>
    </a:lvl6pPr>
    <a:lvl7pPr marL="2742103" algn="l" defTabSz="914034" rtl="0" eaLnBrk="1" latinLnBrk="0" hangingPunct="1">
      <a:defRPr sz="1200" kern="1200">
        <a:solidFill>
          <a:schemeClr val="tx1"/>
        </a:solidFill>
        <a:latin typeface="+mn-lt"/>
        <a:ea typeface="+mn-ea"/>
        <a:cs typeface="+mn-cs"/>
      </a:defRPr>
    </a:lvl7pPr>
    <a:lvl8pPr marL="3199120" algn="l" defTabSz="914034" rtl="0" eaLnBrk="1" latinLnBrk="0" hangingPunct="1">
      <a:defRPr sz="1200" kern="1200">
        <a:solidFill>
          <a:schemeClr val="tx1"/>
        </a:solidFill>
        <a:latin typeface="+mn-lt"/>
        <a:ea typeface="+mn-ea"/>
        <a:cs typeface="+mn-cs"/>
      </a:defRPr>
    </a:lvl8pPr>
    <a:lvl9pPr marL="3656137" algn="l" defTabSz="914034"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Tác giả kho ppt KNTT: Phan Linh</a:t>
            </a:r>
          </a:p>
          <a:p>
            <a:r>
              <a:rPr lang="en-US"/>
              <a:t>Zalo: 0916.604.268</a:t>
            </a:r>
          </a:p>
          <a:p>
            <a:r>
              <a:rPr lang="en-US"/>
              <a:t>Liên hệ chính chủ đề được hỗ trợ trọn bộ và cập nhật kho ppt mới có lồng ghé AI nhé thầy cô!</a:t>
            </a:r>
          </a:p>
          <a:p>
            <a:endParaRPr lang="en-US"/>
          </a:p>
          <a:p>
            <a:endParaRPr lang="en-US"/>
          </a:p>
          <a:p>
            <a:endParaRPr lang="en-US"/>
          </a:p>
          <a:p>
            <a:endParaRPr lang="en-US"/>
          </a:p>
        </p:txBody>
      </p:sp>
      <p:sp>
        <p:nvSpPr>
          <p:cNvPr id="4" name="Slide Number Placeholder 3"/>
          <p:cNvSpPr>
            <a:spLocks noGrp="1"/>
          </p:cNvSpPr>
          <p:nvPr>
            <p:ph type="sldNum" sz="quarter" idx="5"/>
          </p:nvPr>
        </p:nvSpPr>
        <p:spPr/>
        <p:txBody>
          <a:bodyPr/>
          <a:lstStyle/>
          <a:p>
            <a:fld id="{7AFEA3F6-B450-4284-BB2C-4DA94784FDB0}" type="slidenum">
              <a:rPr lang="en-US" smtClean="0"/>
              <a:t>1</a:t>
            </a:fld>
            <a:endParaRPr lang="en-US"/>
          </a:p>
        </p:txBody>
      </p:sp>
    </p:spTree>
    <p:extLst>
      <p:ext uri="{BB962C8B-B14F-4D97-AF65-F5344CB8AC3E}">
        <p14:creationId xmlns:p14="http://schemas.microsoft.com/office/powerpoint/2010/main" val="29128290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9"/>
        <p:cNvGrpSpPr/>
        <p:nvPr/>
      </p:nvGrpSpPr>
      <p:grpSpPr>
        <a:xfrm>
          <a:off x="0" y="0"/>
          <a:ext cx="0" cy="0"/>
          <a:chOff x="0" y="0"/>
          <a:chExt cx="0" cy="0"/>
        </a:xfrm>
      </p:grpSpPr>
      <p:sp>
        <p:nvSpPr>
          <p:cNvPr id="870" name="Google Shape;870;g63e9449fcc_0_1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1" name="Google Shape;871;g63e9449fcc_0_1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034" rtl="0" eaLnBrk="1" fontAlgn="auto" latinLnBrk="0" hangingPunct="1">
              <a:lnSpc>
                <a:spcPct val="100000"/>
              </a:lnSpc>
              <a:spcBef>
                <a:spcPts val="0"/>
              </a:spcBef>
              <a:spcAft>
                <a:spcPts val="0"/>
              </a:spcAft>
              <a:buClrTx/>
              <a:buSzTx/>
              <a:buFontTx/>
              <a:buNone/>
              <a:tabLst/>
              <a:defRPr/>
            </a:pPr>
            <a:r>
              <a:rPr lang="en-US"/>
              <a:t>Giáo</a:t>
            </a:r>
            <a:r>
              <a:rPr lang="en-US" baseline="0"/>
              <a:t> viên chủ động giải thích từ khó, cho hs luyện đọc từ. Từ khó có thể linh động theo vùng miền, không nhất thiết dạy theo giáo án soạn sẵn.</a:t>
            </a:r>
            <a:endParaRPr lang="en-US"/>
          </a:p>
          <a:p>
            <a:pPr marL="0" lvl="0" indent="0" algn="l" rtl="0">
              <a:spcBef>
                <a:spcPts val="0"/>
              </a:spcBef>
              <a:spcAft>
                <a:spcPts val="0"/>
              </a:spcAft>
              <a:buNone/>
            </a:pPr>
            <a:endParaRPr/>
          </a:p>
        </p:txBody>
      </p:sp>
    </p:spTree>
    <p:extLst>
      <p:ext uri="{BB962C8B-B14F-4D97-AF65-F5344CB8AC3E}">
        <p14:creationId xmlns:p14="http://schemas.microsoft.com/office/powerpoint/2010/main" val="16436308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5"/>
        <p:cNvGrpSpPr/>
        <p:nvPr/>
      </p:nvGrpSpPr>
      <p:grpSpPr>
        <a:xfrm>
          <a:off x="0" y="0"/>
          <a:ext cx="0" cy="0"/>
          <a:chOff x="0" y="0"/>
          <a:chExt cx="0" cy="0"/>
        </a:xfrm>
      </p:grpSpPr>
      <p:sp>
        <p:nvSpPr>
          <p:cNvPr id="1316" name="Google Shape;1316;g63e9449fcc_0_163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7" name="Google Shape;1317;g63e9449fcc_0_163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5"/>
        <p:cNvGrpSpPr/>
        <p:nvPr/>
      </p:nvGrpSpPr>
      <p:grpSpPr>
        <a:xfrm>
          <a:off x="0" y="0"/>
          <a:ext cx="0" cy="0"/>
          <a:chOff x="0" y="0"/>
          <a:chExt cx="0" cy="0"/>
        </a:xfrm>
      </p:grpSpPr>
      <p:sp>
        <p:nvSpPr>
          <p:cNvPr id="1316" name="Google Shape;1316;g63e9449fcc_0_163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7" name="Google Shape;1317;g63e9449fcc_0_163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40756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5"/>
        <p:cNvGrpSpPr/>
        <p:nvPr/>
      </p:nvGrpSpPr>
      <p:grpSpPr>
        <a:xfrm>
          <a:off x="0" y="0"/>
          <a:ext cx="0" cy="0"/>
          <a:chOff x="0" y="0"/>
          <a:chExt cx="0" cy="0"/>
        </a:xfrm>
      </p:grpSpPr>
      <p:sp>
        <p:nvSpPr>
          <p:cNvPr id="1316" name="Google Shape;1316;g63e9449fcc_0_163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7" name="Google Shape;1317;g63e9449fcc_0_163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6560897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9"/>
        <p:cNvGrpSpPr/>
        <p:nvPr/>
      </p:nvGrpSpPr>
      <p:grpSpPr>
        <a:xfrm>
          <a:off x="0" y="0"/>
          <a:ext cx="0" cy="0"/>
          <a:chOff x="0" y="0"/>
          <a:chExt cx="0" cy="0"/>
        </a:xfrm>
      </p:grpSpPr>
      <p:sp>
        <p:nvSpPr>
          <p:cNvPr id="870" name="Google Shape;870;g63e9449fcc_0_1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1" name="Google Shape;871;g63e9449fcc_0_1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6519663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9"/>
        <p:cNvGrpSpPr/>
        <p:nvPr/>
      </p:nvGrpSpPr>
      <p:grpSpPr>
        <a:xfrm>
          <a:off x="0" y="0"/>
          <a:ext cx="0" cy="0"/>
          <a:chOff x="0" y="0"/>
          <a:chExt cx="0" cy="0"/>
        </a:xfrm>
      </p:grpSpPr>
      <p:sp>
        <p:nvSpPr>
          <p:cNvPr id="870" name="Google Shape;870;g63e9449fcc_0_1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1" name="Google Shape;871;g63e9449fcc_0_1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395222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9"/>
        <p:cNvGrpSpPr/>
        <p:nvPr/>
      </p:nvGrpSpPr>
      <p:grpSpPr>
        <a:xfrm>
          <a:off x="0" y="0"/>
          <a:ext cx="0" cy="0"/>
          <a:chOff x="0" y="0"/>
          <a:chExt cx="0" cy="0"/>
        </a:xfrm>
      </p:grpSpPr>
      <p:sp>
        <p:nvSpPr>
          <p:cNvPr id="870" name="Google Shape;870;g63e9449fcc_0_1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1" name="Google Shape;871;g63e9449fcc_0_1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0990620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9"/>
        <p:cNvGrpSpPr/>
        <p:nvPr/>
      </p:nvGrpSpPr>
      <p:grpSpPr>
        <a:xfrm>
          <a:off x="0" y="0"/>
          <a:ext cx="0" cy="0"/>
          <a:chOff x="0" y="0"/>
          <a:chExt cx="0" cy="0"/>
        </a:xfrm>
      </p:grpSpPr>
      <p:sp>
        <p:nvSpPr>
          <p:cNvPr id="870" name="Google Shape;870;g63e9449fcc_0_1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1" name="Google Shape;871;g63e9449fcc_0_1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9231563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9"/>
        <p:cNvGrpSpPr/>
        <p:nvPr/>
      </p:nvGrpSpPr>
      <p:grpSpPr>
        <a:xfrm>
          <a:off x="0" y="0"/>
          <a:ext cx="0" cy="0"/>
          <a:chOff x="0" y="0"/>
          <a:chExt cx="0" cy="0"/>
        </a:xfrm>
      </p:grpSpPr>
      <p:sp>
        <p:nvSpPr>
          <p:cNvPr id="870" name="Google Shape;870;g63e9449fcc_0_1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1" name="Google Shape;871;g63e9449fcc_0_1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Đọc thi đua là em để đọc toàn bài nha mn</a:t>
            </a:r>
            <a:endParaRPr/>
          </a:p>
        </p:txBody>
      </p:sp>
    </p:spTree>
    <p:extLst>
      <p:ext uri="{BB962C8B-B14F-4D97-AF65-F5344CB8AC3E}">
        <p14:creationId xmlns:p14="http://schemas.microsoft.com/office/powerpoint/2010/main" val="299236336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Giáo viên khuyến cáo HS k nên hôn lên tay người than trong tình hình dịch bệnh này nhé!</a:t>
            </a:r>
          </a:p>
          <a:p>
            <a:endParaRPr lang="en-US"/>
          </a:p>
        </p:txBody>
      </p:sp>
      <p:sp>
        <p:nvSpPr>
          <p:cNvPr id="4" name="Slide Number Placeholder 3"/>
          <p:cNvSpPr>
            <a:spLocks noGrp="1"/>
          </p:cNvSpPr>
          <p:nvPr>
            <p:ph type="sldNum" sz="quarter" idx="5"/>
          </p:nvPr>
        </p:nvSpPr>
        <p:spPr/>
        <p:txBody>
          <a:bodyPr/>
          <a:lstStyle/>
          <a:p>
            <a:fld id="{7AFEA3F6-B450-4284-BB2C-4DA94784FDB0}" type="slidenum">
              <a:rPr lang="en-US" smtClean="0"/>
              <a:t>26</a:t>
            </a:fld>
            <a:endParaRPr lang="en-US"/>
          </a:p>
        </p:txBody>
      </p:sp>
    </p:spTree>
    <p:extLst>
      <p:ext uri="{BB962C8B-B14F-4D97-AF65-F5344CB8AC3E}">
        <p14:creationId xmlns:p14="http://schemas.microsoft.com/office/powerpoint/2010/main" val="31417857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Tác giả kho ppt KNTT: Phan Linh</a:t>
            </a:r>
          </a:p>
          <a:p>
            <a:r>
              <a:rPr lang="en-US"/>
              <a:t>Zalo: 0916.604.268</a:t>
            </a:r>
          </a:p>
          <a:p>
            <a:r>
              <a:rPr lang="en-US"/>
              <a:t>Liên hệ chính chủ đề được hỗ trợ trọn bộ và cập nhật kho ppt mới có lồng ghé AI nhé thầy cô!</a:t>
            </a:r>
          </a:p>
          <a:p>
            <a:endParaRPr lang="en-US"/>
          </a:p>
          <a:p>
            <a:endParaRPr lang="en-US"/>
          </a:p>
          <a:p>
            <a:endParaRPr lang="en-US"/>
          </a:p>
          <a:p>
            <a:endParaRPr lang="en-US"/>
          </a:p>
        </p:txBody>
      </p:sp>
      <p:sp>
        <p:nvSpPr>
          <p:cNvPr id="4" name="Slide Number Placeholder 3"/>
          <p:cNvSpPr>
            <a:spLocks noGrp="1"/>
          </p:cNvSpPr>
          <p:nvPr>
            <p:ph type="sldNum" sz="quarter" idx="5"/>
          </p:nvPr>
        </p:nvSpPr>
        <p:spPr/>
        <p:txBody>
          <a:bodyPr/>
          <a:lstStyle/>
          <a:p>
            <a:fld id="{7AFEA3F6-B450-4284-BB2C-4DA94784FDB0}" type="slidenum">
              <a:rPr lang="en-US" smtClean="0"/>
              <a:t>2</a:t>
            </a:fld>
            <a:endParaRPr lang="en-US"/>
          </a:p>
        </p:txBody>
      </p:sp>
    </p:spTree>
    <p:extLst>
      <p:ext uri="{BB962C8B-B14F-4D97-AF65-F5344CB8AC3E}">
        <p14:creationId xmlns:p14="http://schemas.microsoft.com/office/powerpoint/2010/main" val="262564905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4"/>
        <p:cNvGrpSpPr/>
        <p:nvPr/>
      </p:nvGrpSpPr>
      <p:grpSpPr>
        <a:xfrm>
          <a:off x="0" y="0"/>
          <a:ext cx="0" cy="0"/>
          <a:chOff x="0" y="0"/>
          <a:chExt cx="0" cy="0"/>
        </a:xfrm>
      </p:grpSpPr>
      <p:sp>
        <p:nvSpPr>
          <p:cNvPr id="765" name="Google Shape;765;g63e9449fcc_0_162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6" name="Google Shape;766;g63e9449fcc_0_162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GV hướng</a:t>
            </a:r>
            <a:r>
              <a:rPr lang="en-US" baseline="0"/>
              <a:t> dẫn hs đồ chữ hoa N. GV hỏi để khai thác cho HS hiểu kĩ thuật viết (chữ đầu câu viết hoa, cuối câu có dấu chấm, khoảng cách các chữ bằng 1 con chữ o…)</a:t>
            </a:r>
            <a:endParaRPr lang="en-US"/>
          </a:p>
        </p:txBody>
      </p:sp>
      <p:sp>
        <p:nvSpPr>
          <p:cNvPr id="4" name="Slide Number Placeholder 3"/>
          <p:cNvSpPr>
            <a:spLocks noGrp="1"/>
          </p:cNvSpPr>
          <p:nvPr>
            <p:ph type="sldNum" sz="quarter" idx="10"/>
          </p:nvPr>
        </p:nvSpPr>
        <p:spPr/>
        <p:txBody>
          <a:bodyPr/>
          <a:lstStyle/>
          <a:p>
            <a:pPr marL="0" marR="0" lvl="0" indent="0" algn="r" defTabSz="913910" rtl="0" eaLnBrk="1" fontAlgn="auto" latinLnBrk="0" hangingPunct="1">
              <a:lnSpc>
                <a:spcPct val="100000"/>
              </a:lnSpc>
              <a:spcBef>
                <a:spcPts val="0"/>
              </a:spcBef>
              <a:spcAft>
                <a:spcPts val="0"/>
              </a:spcAft>
              <a:buClrTx/>
              <a:buSzTx/>
              <a:buFontTx/>
              <a:buNone/>
              <a:tabLst/>
              <a:defRPr/>
            </a:pPr>
            <a:fld id="{7AFEA3F6-B450-4284-BB2C-4DA94784FD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391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6544605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GV hướng</a:t>
            </a:r>
            <a:r>
              <a:rPr lang="en-US" baseline="0"/>
              <a:t> dẫn hs đồ chữ hoa N. GV hỏi để khai thác cho HS hiểu kĩ thuật viết (chữ đầu câu viết hoa, cuối câu có dấu chấm, khoảng cách các chữ bằng 1 con chữ o…) CHú ý dấy phẩy trong câu nữa nhé</a:t>
            </a:r>
            <a:endParaRPr lang="en-US"/>
          </a:p>
        </p:txBody>
      </p:sp>
      <p:sp>
        <p:nvSpPr>
          <p:cNvPr id="4" name="Slide Number Placeholder 3"/>
          <p:cNvSpPr>
            <a:spLocks noGrp="1"/>
          </p:cNvSpPr>
          <p:nvPr>
            <p:ph type="sldNum" sz="quarter" idx="10"/>
          </p:nvPr>
        </p:nvSpPr>
        <p:spPr/>
        <p:txBody>
          <a:bodyPr/>
          <a:lstStyle/>
          <a:p>
            <a:pPr marL="0" marR="0" lvl="0" indent="0" algn="r" defTabSz="913910" rtl="0" eaLnBrk="1" fontAlgn="auto" latinLnBrk="0" hangingPunct="1">
              <a:lnSpc>
                <a:spcPct val="100000"/>
              </a:lnSpc>
              <a:spcBef>
                <a:spcPts val="0"/>
              </a:spcBef>
              <a:spcAft>
                <a:spcPts val="0"/>
              </a:spcAft>
              <a:buClrTx/>
              <a:buSzTx/>
              <a:buFontTx/>
              <a:buNone/>
              <a:tabLst/>
              <a:defRPr/>
            </a:pPr>
            <a:fld id="{7AFEA3F6-B450-4284-BB2C-4DA94784FD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391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3212548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9"/>
        <p:cNvGrpSpPr/>
        <p:nvPr/>
      </p:nvGrpSpPr>
      <p:grpSpPr>
        <a:xfrm>
          <a:off x="0" y="0"/>
          <a:ext cx="0" cy="0"/>
          <a:chOff x="0" y="0"/>
          <a:chExt cx="0" cy="0"/>
        </a:xfrm>
      </p:grpSpPr>
      <p:sp>
        <p:nvSpPr>
          <p:cNvPr id="870" name="Google Shape;870;g63e9449fcc_0_1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1" name="Google Shape;871;g63e9449fcc_0_1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Đọc thi đua là em để đọc toàn bài nha mn</a:t>
            </a:r>
            <a:endParaRPr/>
          </a:p>
        </p:txBody>
      </p:sp>
    </p:spTree>
    <p:extLst>
      <p:ext uri="{BB962C8B-B14F-4D97-AF65-F5344CB8AC3E}">
        <p14:creationId xmlns:p14="http://schemas.microsoft.com/office/powerpoint/2010/main" val="305198565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9"/>
        <p:cNvGrpSpPr/>
        <p:nvPr/>
      </p:nvGrpSpPr>
      <p:grpSpPr>
        <a:xfrm>
          <a:off x="0" y="0"/>
          <a:ext cx="0" cy="0"/>
          <a:chOff x="0" y="0"/>
          <a:chExt cx="0" cy="0"/>
        </a:xfrm>
      </p:grpSpPr>
      <p:sp>
        <p:nvSpPr>
          <p:cNvPr id="870" name="Google Shape;870;g63e9449fcc_0_1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1" name="Google Shape;871;g63e9449fcc_0_1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Đọc thi đua là em để đọc toàn bài nha mn</a:t>
            </a:r>
            <a:endParaRPr/>
          </a:p>
        </p:txBody>
      </p:sp>
    </p:spTree>
    <p:extLst>
      <p:ext uri="{BB962C8B-B14F-4D97-AF65-F5344CB8AC3E}">
        <p14:creationId xmlns:p14="http://schemas.microsoft.com/office/powerpoint/2010/main" val="8647906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9"/>
        <p:cNvGrpSpPr/>
        <p:nvPr/>
      </p:nvGrpSpPr>
      <p:grpSpPr>
        <a:xfrm>
          <a:off x="0" y="0"/>
          <a:ext cx="0" cy="0"/>
          <a:chOff x="0" y="0"/>
          <a:chExt cx="0" cy="0"/>
        </a:xfrm>
      </p:grpSpPr>
      <p:sp>
        <p:nvSpPr>
          <p:cNvPr id="870" name="Google Shape;870;g63e9449fcc_0_1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1" name="Google Shape;871;g63e9449fcc_0_1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Đọc thi đua là em để đọc toàn bài nha mn</a:t>
            </a:r>
            <a:endParaRPr/>
          </a:p>
        </p:txBody>
      </p:sp>
    </p:spTree>
    <p:extLst>
      <p:ext uri="{BB962C8B-B14F-4D97-AF65-F5344CB8AC3E}">
        <p14:creationId xmlns:p14="http://schemas.microsoft.com/office/powerpoint/2010/main" val="380679550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Tác giả kho ppt KNTT: Phan Linh</a:t>
            </a:r>
          </a:p>
          <a:p>
            <a:r>
              <a:rPr lang="en-US"/>
              <a:t>Zalo: 0916.604.268</a:t>
            </a:r>
          </a:p>
          <a:p>
            <a:r>
              <a:rPr lang="en-US"/>
              <a:t>Liên hệ chính chủ đề được hỗ trợ trọn bộ và cập nhật kho ppt mới có lồng ghé AI nhé thầy cô!</a:t>
            </a:r>
          </a:p>
          <a:p>
            <a:endParaRPr lang="en-US"/>
          </a:p>
          <a:p>
            <a:endParaRPr lang="en-US"/>
          </a:p>
          <a:p>
            <a:endParaRPr lang="en-US"/>
          </a:p>
          <a:p>
            <a:endParaRPr lang="en-US"/>
          </a:p>
        </p:txBody>
      </p:sp>
      <p:sp>
        <p:nvSpPr>
          <p:cNvPr id="4" name="Slide Number Placeholder 3"/>
          <p:cNvSpPr>
            <a:spLocks noGrp="1"/>
          </p:cNvSpPr>
          <p:nvPr>
            <p:ph type="sldNum" sz="quarter" idx="5"/>
          </p:nvPr>
        </p:nvSpPr>
        <p:spPr/>
        <p:txBody>
          <a:bodyPr/>
          <a:lstStyle/>
          <a:p>
            <a:fld id="{7AFEA3F6-B450-4284-BB2C-4DA94784FDB0}" type="slidenum">
              <a:rPr lang="en-US" smtClean="0"/>
              <a:t>35</a:t>
            </a:fld>
            <a:endParaRPr lang="en-US"/>
          </a:p>
        </p:txBody>
      </p:sp>
    </p:spTree>
    <p:extLst>
      <p:ext uri="{BB962C8B-B14F-4D97-AF65-F5344CB8AC3E}">
        <p14:creationId xmlns:p14="http://schemas.microsoft.com/office/powerpoint/2010/main" val="314075622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Tác giả kho ppt KNTT: Phan Linh</a:t>
            </a:r>
          </a:p>
          <a:p>
            <a:r>
              <a:rPr lang="en-US"/>
              <a:t>Zalo: 0916.604.268</a:t>
            </a:r>
          </a:p>
          <a:p>
            <a:r>
              <a:rPr lang="en-US"/>
              <a:t>Liên hệ chính chủ đề được hỗ trợ trọn bộ và cập nhật kho ppt mới có lồng ghé AI nhé thầy cô!</a:t>
            </a:r>
          </a:p>
          <a:p>
            <a:endParaRPr lang="en-US"/>
          </a:p>
          <a:p>
            <a:endParaRPr lang="en-US"/>
          </a:p>
          <a:p>
            <a:endParaRPr lang="en-US"/>
          </a:p>
          <a:p>
            <a:endParaRPr lang="en-US"/>
          </a:p>
        </p:txBody>
      </p:sp>
      <p:sp>
        <p:nvSpPr>
          <p:cNvPr id="4" name="Slide Number Placeholder 3"/>
          <p:cNvSpPr>
            <a:spLocks noGrp="1"/>
          </p:cNvSpPr>
          <p:nvPr>
            <p:ph type="sldNum" sz="quarter" idx="5"/>
          </p:nvPr>
        </p:nvSpPr>
        <p:spPr/>
        <p:txBody>
          <a:bodyPr/>
          <a:lstStyle/>
          <a:p>
            <a:fld id="{7AFEA3F6-B450-4284-BB2C-4DA94784FDB0}" type="slidenum">
              <a:rPr lang="en-US" smtClean="0"/>
              <a:t>36</a:t>
            </a:fld>
            <a:endParaRPr lang="en-US"/>
          </a:p>
        </p:txBody>
      </p:sp>
    </p:spTree>
    <p:extLst>
      <p:ext uri="{BB962C8B-B14F-4D97-AF65-F5344CB8AC3E}">
        <p14:creationId xmlns:p14="http://schemas.microsoft.com/office/powerpoint/2010/main" val="22048558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AFEA3F6-B450-4284-BB2C-4DA94784FDB0}" type="slidenum">
              <a:rPr lang="en-US" smtClean="0"/>
              <a:t>3</a:t>
            </a:fld>
            <a:endParaRPr lang="en-US"/>
          </a:p>
        </p:txBody>
      </p:sp>
    </p:spTree>
    <p:extLst>
      <p:ext uri="{BB962C8B-B14F-4D97-AF65-F5344CB8AC3E}">
        <p14:creationId xmlns:p14="http://schemas.microsoft.com/office/powerpoint/2010/main" val="33827813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Nhấp vào ô màu trắng để ra kết quả</a:t>
            </a:r>
          </a:p>
        </p:txBody>
      </p:sp>
      <p:sp>
        <p:nvSpPr>
          <p:cNvPr id="4" name="Slide Number Placeholder 3"/>
          <p:cNvSpPr>
            <a:spLocks noGrp="1"/>
          </p:cNvSpPr>
          <p:nvPr>
            <p:ph type="sldNum" sz="quarter" idx="5"/>
          </p:nvPr>
        </p:nvSpPr>
        <p:spPr/>
        <p:txBody>
          <a:bodyPr/>
          <a:lstStyle/>
          <a:p>
            <a:fld id="{7AFEA3F6-B450-4284-BB2C-4DA94784FDB0}" type="slidenum">
              <a:rPr lang="en-US" smtClean="0"/>
              <a:t>4</a:t>
            </a:fld>
            <a:endParaRPr lang="en-US"/>
          </a:p>
        </p:txBody>
      </p:sp>
    </p:spTree>
    <p:extLst>
      <p:ext uri="{BB962C8B-B14F-4D97-AF65-F5344CB8AC3E}">
        <p14:creationId xmlns:p14="http://schemas.microsoft.com/office/powerpoint/2010/main" val="35954420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034" rtl="0" eaLnBrk="1" fontAlgn="auto" latinLnBrk="0" hangingPunct="1">
              <a:lnSpc>
                <a:spcPct val="100000"/>
              </a:lnSpc>
              <a:spcBef>
                <a:spcPts val="0"/>
              </a:spcBef>
              <a:spcAft>
                <a:spcPts val="0"/>
              </a:spcAft>
              <a:buClrTx/>
              <a:buSzTx/>
              <a:buFontTx/>
              <a:buNone/>
              <a:tabLst/>
              <a:defRPr/>
            </a:pPr>
            <a:r>
              <a:rPr lang="en-US"/>
              <a:t>Nhấp vào ô màu trắng để ra kết quả</a:t>
            </a:r>
          </a:p>
          <a:p>
            <a:endParaRPr lang="en-US"/>
          </a:p>
        </p:txBody>
      </p:sp>
      <p:sp>
        <p:nvSpPr>
          <p:cNvPr id="4" name="Slide Number Placeholder 3"/>
          <p:cNvSpPr>
            <a:spLocks noGrp="1"/>
          </p:cNvSpPr>
          <p:nvPr>
            <p:ph type="sldNum" sz="quarter" idx="5"/>
          </p:nvPr>
        </p:nvSpPr>
        <p:spPr/>
        <p:txBody>
          <a:bodyPr/>
          <a:lstStyle/>
          <a:p>
            <a:fld id="{7AFEA3F6-B450-4284-BB2C-4DA94784FDB0}" type="slidenum">
              <a:rPr lang="en-US" smtClean="0"/>
              <a:t>5</a:t>
            </a:fld>
            <a:endParaRPr lang="en-US"/>
          </a:p>
        </p:txBody>
      </p:sp>
    </p:spTree>
    <p:extLst>
      <p:ext uri="{BB962C8B-B14F-4D97-AF65-F5344CB8AC3E}">
        <p14:creationId xmlns:p14="http://schemas.microsoft.com/office/powerpoint/2010/main" val="42790254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034" rtl="0" eaLnBrk="1" fontAlgn="auto" latinLnBrk="0" hangingPunct="1">
              <a:lnSpc>
                <a:spcPct val="100000"/>
              </a:lnSpc>
              <a:spcBef>
                <a:spcPts val="0"/>
              </a:spcBef>
              <a:spcAft>
                <a:spcPts val="0"/>
              </a:spcAft>
              <a:buClrTx/>
              <a:buSzTx/>
              <a:buFontTx/>
              <a:buNone/>
              <a:tabLst/>
              <a:defRPr/>
            </a:pPr>
            <a:r>
              <a:rPr lang="en-US"/>
              <a:t>Nhấp vào ô màu trắng để ra kết quả</a:t>
            </a:r>
          </a:p>
          <a:p>
            <a:endParaRPr lang="en-US"/>
          </a:p>
        </p:txBody>
      </p:sp>
      <p:sp>
        <p:nvSpPr>
          <p:cNvPr id="4" name="Slide Number Placeholder 3"/>
          <p:cNvSpPr>
            <a:spLocks noGrp="1"/>
          </p:cNvSpPr>
          <p:nvPr>
            <p:ph type="sldNum" sz="quarter" idx="5"/>
          </p:nvPr>
        </p:nvSpPr>
        <p:spPr/>
        <p:txBody>
          <a:bodyPr/>
          <a:lstStyle/>
          <a:p>
            <a:fld id="{7AFEA3F6-B450-4284-BB2C-4DA94784FDB0}" type="slidenum">
              <a:rPr lang="en-US" smtClean="0"/>
              <a:t>6</a:t>
            </a:fld>
            <a:endParaRPr lang="en-US"/>
          </a:p>
        </p:txBody>
      </p:sp>
    </p:spTree>
    <p:extLst>
      <p:ext uri="{BB962C8B-B14F-4D97-AF65-F5344CB8AC3E}">
        <p14:creationId xmlns:p14="http://schemas.microsoft.com/office/powerpoint/2010/main" val="41934399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Từ trò chơi, GV dẫn dắt vào bài mới</a:t>
            </a:r>
          </a:p>
        </p:txBody>
      </p:sp>
      <p:sp>
        <p:nvSpPr>
          <p:cNvPr id="4" name="Slide Number Placeholder 3"/>
          <p:cNvSpPr>
            <a:spLocks noGrp="1"/>
          </p:cNvSpPr>
          <p:nvPr>
            <p:ph type="sldNum" sz="quarter" idx="5"/>
          </p:nvPr>
        </p:nvSpPr>
        <p:spPr/>
        <p:txBody>
          <a:bodyPr/>
          <a:lstStyle/>
          <a:p>
            <a:fld id="{7AFEA3F6-B450-4284-BB2C-4DA94784FDB0}" type="slidenum">
              <a:rPr lang="en-US" smtClean="0"/>
              <a:t>9</a:t>
            </a:fld>
            <a:endParaRPr lang="en-US"/>
          </a:p>
        </p:txBody>
      </p:sp>
    </p:spTree>
    <p:extLst>
      <p:ext uri="{BB962C8B-B14F-4D97-AF65-F5344CB8AC3E}">
        <p14:creationId xmlns:p14="http://schemas.microsoft.com/office/powerpoint/2010/main" val="31388965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Tác giả kho ppt KNTT: Phan Linh</a:t>
            </a:r>
          </a:p>
          <a:p>
            <a:r>
              <a:rPr lang="en-US"/>
              <a:t>Zalo: 0916.604.268</a:t>
            </a:r>
          </a:p>
          <a:p>
            <a:r>
              <a:rPr lang="en-US"/>
              <a:t>Liên hệ chính chủ đề được hỗ trợ trọn bộ và cập nhật kho ppt mới có lồng ghé AI nhé thầy cô!</a:t>
            </a:r>
          </a:p>
          <a:p>
            <a:endParaRPr lang="en-US"/>
          </a:p>
          <a:p>
            <a:endParaRPr lang="en-US"/>
          </a:p>
          <a:p>
            <a:endParaRPr lang="en-US"/>
          </a:p>
          <a:p>
            <a:endParaRPr lang="en-US"/>
          </a:p>
        </p:txBody>
      </p:sp>
      <p:sp>
        <p:nvSpPr>
          <p:cNvPr id="4" name="Slide Number Placeholder 3"/>
          <p:cNvSpPr>
            <a:spLocks noGrp="1"/>
          </p:cNvSpPr>
          <p:nvPr>
            <p:ph type="sldNum" sz="quarter" idx="5"/>
          </p:nvPr>
        </p:nvSpPr>
        <p:spPr/>
        <p:txBody>
          <a:bodyPr/>
          <a:lstStyle/>
          <a:p>
            <a:fld id="{7AFEA3F6-B450-4284-BB2C-4DA94784FDB0}" type="slidenum">
              <a:rPr lang="en-US" smtClean="0"/>
              <a:t>11</a:t>
            </a:fld>
            <a:endParaRPr lang="en-US"/>
          </a:p>
        </p:txBody>
      </p:sp>
    </p:spTree>
    <p:extLst>
      <p:ext uri="{BB962C8B-B14F-4D97-AF65-F5344CB8AC3E}">
        <p14:creationId xmlns:p14="http://schemas.microsoft.com/office/powerpoint/2010/main" val="17023103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giải</a:t>
            </a:r>
            <a:r>
              <a:rPr lang="en-US" baseline="0"/>
              <a:t> thích cho HS biết, lời thoại của nhân vật thì xuống dòng và có dấu gạch ngang ở đầu dòng.</a:t>
            </a:r>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14</a:t>
            </a:fld>
            <a:endParaRPr lang="en-US"/>
          </a:p>
        </p:txBody>
      </p:sp>
    </p:spTree>
    <p:extLst>
      <p:ext uri="{BB962C8B-B14F-4D97-AF65-F5344CB8AC3E}">
        <p14:creationId xmlns:p14="http://schemas.microsoft.com/office/powerpoint/2010/main" val="14312135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svg"/></Relationships>
</file>

<file path=ppt/slideLayouts/_rels/slideLayout22.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7.png"/><Relationship Id="rId3" Type="http://schemas.openxmlformats.org/officeDocument/2006/relationships/image" Target="../media/image9.png"/><Relationship Id="rId7" Type="http://schemas.openxmlformats.org/officeDocument/2006/relationships/image" Target="../media/image13.png"/><Relationship Id="rId12" Type="http://schemas.openxmlformats.org/officeDocument/2006/relationships/image" Target="../media/image16.svg"/><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12.svg"/><Relationship Id="rId11" Type="http://schemas.openxmlformats.org/officeDocument/2006/relationships/image" Target="../media/image15.png"/><Relationship Id="rId5" Type="http://schemas.openxmlformats.org/officeDocument/2006/relationships/image" Target="../media/image11.png"/><Relationship Id="rId10" Type="http://schemas.openxmlformats.org/officeDocument/2006/relationships/image" Target="../media/image5.svg"/><Relationship Id="rId4" Type="http://schemas.openxmlformats.org/officeDocument/2006/relationships/image" Target="../media/image10.svg"/><Relationship Id="rId9" Type="http://schemas.openxmlformats.org/officeDocument/2006/relationships/image" Target="../media/image4.png"/><Relationship Id="rId14" Type="http://schemas.openxmlformats.org/officeDocument/2006/relationships/image" Target="../media/image18.sv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3.svg"/><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sv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8.svg"/><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svg"/></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svg"/><Relationship Id="rId7" Type="http://schemas.openxmlformats.org/officeDocument/2006/relationships/image" Target="../media/image34.svg"/><Relationship Id="rId2" Type="http://schemas.openxmlformats.org/officeDocument/2006/relationships/image" Target="../media/image29.png"/><Relationship Id="rId1" Type="http://schemas.openxmlformats.org/officeDocument/2006/relationships/slideMaster" Target="../slideMasters/slideMaster3.xml"/><Relationship Id="rId6" Type="http://schemas.openxmlformats.org/officeDocument/2006/relationships/image" Target="../media/image33.png"/><Relationship Id="rId5" Type="http://schemas.openxmlformats.org/officeDocument/2006/relationships/image" Target="../media/image32.svg"/><Relationship Id="rId4" Type="http://schemas.openxmlformats.org/officeDocument/2006/relationships/image" Target="../media/image31.png"/><Relationship Id="rId9" Type="http://schemas.openxmlformats.org/officeDocument/2006/relationships/image" Target="../media/image36.sv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8.svg"/><Relationship Id="rId7" Type="http://schemas.openxmlformats.org/officeDocument/2006/relationships/image" Target="../media/image42.svg"/><Relationship Id="rId12" Type="http://schemas.openxmlformats.org/officeDocument/2006/relationships/image" Target="../media/image47.svg"/><Relationship Id="rId2" Type="http://schemas.openxmlformats.org/officeDocument/2006/relationships/image" Target="../media/image37.png"/><Relationship Id="rId1" Type="http://schemas.openxmlformats.org/officeDocument/2006/relationships/slideMaster" Target="../slideMasters/slideMaster3.xml"/><Relationship Id="rId6" Type="http://schemas.openxmlformats.org/officeDocument/2006/relationships/image" Target="../media/image41.png"/><Relationship Id="rId11" Type="http://schemas.openxmlformats.org/officeDocument/2006/relationships/image" Target="../media/image46.svg"/><Relationship Id="rId5" Type="http://schemas.openxmlformats.org/officeDocument/2006/relationships/image" Target="../media/image40.svg"/><Relationship Id="rId10" Type="http://schemas.openxmlformats.org/officeDocument/2006/relationships/image" Target="../media/image45.png"/><Relationship Id="rId4" Type="http://schemas.openxmlformats.org/officeDocument/2006/relationships/image" Target="../media/image39.png"/><Relationship Id="rId9" Type="http://schemas.openxmlformats.org/officeDocument/2006/relationships/image" Target="../media/image44.svg"/></Relationships>
</file>

<file path=ppt/slideLayouts/_rels/slideLayout44.xml.rels><?xml version="1.0" encoding="UTF-8" standalone="yes"?>
<Relationships xmlns="http://schemas.openxmlformats.org/package/2006/relationships"><Relationship Id="rId8" Type="http://schemas.openxmlformats.org/officeDocument/2006/relationships/image" Target="../media/image53.svg"/><Relationship Id="rId13" Type="http://schemas.openxmlformats.org/officeDocument/2006/relationships/image" Target="../media/image45.png"/><Relationship Id="rId3" Type="http://schemas.openxmlformats.org/officeDocument/2006/relationships/image" Target="../media/image49.svg"/><Relationship Id="rId7" Type="http://schemas.openxmlformats.org/officeDocument/2006/relationships/image" Target="../media/image52.png"/><Relationship Id="rId12" Type="http://schemas.openxmlformats.org/officeDocument/2006/relationships/image" Target="../media/image57.svg"/><Relationship Id="rId2" Type="http://schemas.openxmlformats.org/officeDocument/2006/relationships/image" Target="../media/image48.png"/><Relationship Id="rId1" Type="http://schemas.openxmlformats.org/officeDocument/2006/relationships/slideMaster" Target="../slideMasters/slideMaster3.xml"/><Relationship Id="rId6" Type="http://schemas.openxmlformats.org/officeDocument/2006/relationships/image" Target="../media/image51.svg"/><Relationship Id="rId11" Type="http://schemas.openxmlformats.org/officeDocument/2006/relationships/image" Target="../media/image56.png"/><Relationship Id="rId5" Type="http://schemas.openxmlformats.org/officeDocument/2006/relationships/image" Target="../media/image43.png"/><Relationship Id="rId10" Type="http://schemas.openxmlformats.org/officeDocument/2006/relationships/image" Target="../media/image55.svg"/><Relationship Id="rId4" Type="http://schemas.openxmlformats.org/officeDocument/2006/relationships/image" Target="../media/image50.png"/><Relationship Id="rId9" Type="http://schemas.openxmlformats.org/officeDocument/2006/relationships/image" Target="../media/image54.png"/><Relationship Id="rId14" Type="http://schemas.openxmlformats.org/officeDocument/2006/relationships/image" Target="../media/image47.svg"/></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1"/>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6955" indent="0" algn="ctr">
              <a:buNone/>
              <a:defRPr>
                <a:solidFill>
                  <a:schemeClr val="tx1">
                    <a:tint val="75000"/>
                  </a:schemeClr>
                </a:solidFill>
              </a:defRPr>
            </a:lvl2pPr>
            <a:lvl3pPr marL="913910" indent="0" algn="ctr">
              <a:buNone/>
              <a:defRPr>
                <a:solidFill>
                  <a:schemeClr val="tx1">
                    <a:tint val="75000"/>
                  </a:schemeClr>
                </a:solidFill>
              </a:defRPr>
            </a:lvl3pPr>
            <a:lvl4pPr marL="1370865" indent="0" algn="ctr">
              <a:buNone/>
              <a:defRPr>
                <a:solidFill>
                  <a:schemeClr val="tx1">
                    <a:tint val="75000"/>
                  </a:schemeClr>
                </a:solidFill>
              </a:defRPr>
            </a:lvl4pPr>
            <a:lvl5pPr marL="1827821" indent="0" algn="ctr">
              <a:buNone/>
              <a:defRPr>
                <a:solidFill>
                  <a:schemeClr val="tx1">
                    <a:tint val="75000"/>
                  </a:schemeClr>
                </a:solidFill>
              </a:defRPr>
            </a:lvl5pPr>
            <a:lvl6pPr marL="2284776" indent="0" algn="ctr">
              <a:buNone/>
              <a:defRPr>
                <a:solidFill>
                  <a:schemeClr val="tx1">
                    <a:tint val="75000"/>
                  </a:schemeClr>
                </a:solidFill>
              </a:defRPr>
            </a:lvl6pPr>
            <a:lvl7pPr marL="2741731" indent="0" algn="ctr">
              <a:buNone/>
              <a:defRPr>
                <a:solidFill>
                  <a:schemeClr val="tx1">
                    <a:tint val="75000"/>
                  </a:schemeClr>
                </a:solidFill>
              </a:defRPr>
            </a:lvl7pPr>
            <a:lvl8pPr marL="3198686" indent="0" algn="ctr">
              <a:buNone/>
              <a:defRPr>
                <a:solidFill>
                  <a:schemeClr val="tx1">
                    <a:tint val="75000"/>
                  </a:schemeClr>
                </a:solidFill>
              </a:defRPr>
            </a:lvl8pPr>
            <a:lvl9pPr marL="3655641"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CEF851F-4C9B-4ED8-A706-7687066F5A2C}" type="datetimeFigureOut">
              <a:rPr lang="en-US" smtClean="0"/>
              <a:t>2/1/2026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1126957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CEF851F-4C9B-4ED8-A706-7687066F5A2C}" type="datetimeFigureOut">
              <a:rPr lang="en-US" smtClean="0"/>
              <a:t>2/1/2026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15089138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CEF851F-4C9B-4ED8-A706-7687066F5A2C}" type="datetimeFigureOut">
              <a:rPr lang="en-US" smtClean="0"/>
              <a:t>2/1/2026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110668266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 design">
  <p:cSld name="Title + design">
    <p:spTree>
      <p:nvGrpSpPr>
        <p:cNvPr id="1" name="Shape 106"/>
        <p:cNvGrpSpPr/>
        <p:nvPr/>
      </p:nvGrpSpPr>
      <p:grpSpPr>
        <a:xfrm>
          <a:off x="0" y="0"/>
          <a:ext cx="0" cy="0"/>
          <a:chOff x="0" y="0"/>
          <a:chExt cx="0" cy="0"/>
        </a:xfrm>
      </p:grpSpPr>
      <p:sp>
        <p:nvSpPr>
          <p:cNvPr id="107" name="Google Shape;107;p20"/>
          <p:cNvSpPr txBox="1">
            <a:spLocks noGrp="1"/>
          </p:cNvSpPr>
          <p:nvPr>
            <p:ph type="title"/>
          </p:nvPr>
        </p:nvSpPr>
        <p:spPr>
          <a:xfrm>
            <a:off x="827700" y="521225"/>
            <a:ext cx="74886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163867971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 three columns  1">
  <p:cSld name="Title + three columns  1">
    <p:spTree>
      <p:nvGrpSpPr>
        <p:cNvPr id="1" name="Shape 139"/>
        <p:cNvGrpSpPr/>
        <p:nvPr/>
      </p:nvGrpSpPr>
      <p:grpSpPr>
        <a:xfrm>
          <a:off x="0" y="0"/>
          <a:ext cx="0" cy="0"/>
          <a:chOff x="0" y="0"/>
          <a:chExt cx="0" cy="0"/>
        </a:xfrm>
      </p:grpSpPr>
      <p:sp>
        <p:nvSpPr>
          <p:cNvPr id="140" name="Google Shape;140;p24"/>
          <p:cNvSpPr txBox="1">
            <a:spLocks noGrp="1"/>
          </p:cNvSpPr>
          <p:nvPr>
            <p:ph type="title"/>
          </p:nvPr>
        </p:nvSpPr>
        <p:spPr>
          <a:xfrm>
            <a:off x="827700" y="521225"/>
            <a:ext cx="74886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41" name="Google Shape;141;p24"/>
          <p:cNvSpPr txBox="1">
            <a:spLocks noGrp="1"/>
          </p:cNvSpPr>
          <p:nvPr>
            <p:ph type="title" idx="2"/>
          </p:nvPr>
        </p:nvSpPr>
        <p:spPr>
          <a:xfrm>
            <a:off x="1142213" y="2972425"/>
            <a:ext cx="1956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Font typeface="Poppins"/>
              <a:buNone/>
              <a:defRPr sz="1400">
                <a:latin typeface="Poppins"/>
                <a:ea typeface="Poppins"/>
                <a:cs typeface="Poppins"/>
                <a:sym typeface="Poppins"/>
              </a:defRPr>
            </a:lvl1pPr>
            <a:lvl2pPr lvl="1" algn="ctr" rtl="0">
              <a:spcBef>
                <a:spcPts val="0"/>
              </a:spcBef>
              <a:spcAft>
                <a:spcPts val="0"/>
              </a:spcAft>
              <a:buClr>
                <a:schemeClr val="accent6"/>
              </a:buClr>
              <a:buSzPts val="2800"/>
              <a:buFont typeface="Poppins"/>
              <a:buNone/>
              <a:defRPr>
                <a:solidFill>
                  <a:schemeClr val="accent6"/>
                </a:solidFill>
                <a:latin typeface="Poppins"/>
                <a:ea typeface="Poppins"/>
                <a:cs typeface="Poppins"/>
                <a:sym typeface="Poppins"/>
              </a:defRPr>
            </a:lvl2pPr>
            <a:lvl3pPr lvl="2" algn="ctr" rtl="0">
              <a:spcBef>
                <a:spcPts val="0"/>
              </a:spcBef>
              <a:spcAft>
                <a:spcPts val="0"/>
              </a:spcAft>
              <a:buClr>
                <a:schemeClr val="accent6"/>
              </a:buClr>
              <a:buSzPts val="2800"/>
              <a:buFont typeface="Poppins"/>
              <a:buNone/>
              <a:defRPr>
                <a:solidFill>
                  <a:schemeClr val="accent6"/>
                </a:solidFill>
                <a:latin typeface="Poppins"/>
                <a:ea typeface="Poppins"/>
                <a:cs typeface="Poppins"/>
                <a:sym typeface="Poppins"/>
              </a:defRPr>
            </a:lvl3pPr>
            <a:lvl4pPr lvl="3" algn="ctr" rtl="0">
              <a:spcBef>
                <a:spcPts val="0"/>
              </a:spcBef>
              <a:spcAft>
                <a:spcPts val="0"/>
              </a:spcAft>
              <a:buClr>
                <a:schemeClr val="accent6"/>
              </a:buClr>
              <a:buSzPts val="2800"/>
              <a:buFont typeface="Poppins"/>
              <a:buNone/>
              <a:defRPr>
                <a:solidFill>
                  <a:schemeClr val="accent6"/>
                </a:solidFill>
                <a:latin typeface="Poppins"/>
                <a:ea typeface="Poppins"/>
                <a:cs typeface="Poppins"/>
                <a:sym typeface="Poppins"/>
              </a:defRPr>
            </a:lvl4pPr>
            <a:lvl5pPr lvl="4" algn="ctr" rtl="0">
              <a:spcBef>
                <a:spcPts val="0"/>
              </a:spcBef>
              <a:spcAft>
                <a:spcPts val="0"/>
              </a:spcAft>
              <a:buClr>
                <a:schemeClr val="accent6"/>
              </a:buClr>
              <a:buSzPts val="2800"/>
              <a:buFont typeface="Poppins"/>
              <a:buNone/>
              <a:defRPr>
                <a:solidFill>
                  <a:schemeClr val="accent6"/>
                </a:solidFill>
                <a:latin typeface="Poppins"/>
                <a:ea typeface="Poppins"/>
                <a:cs typeface="Poppins"/>
                <a:sym typeface="Poppins"/>
              </a:defRPr>
            </a:lvl5pPr>
            <a:lvl6pPr lvl="5" algn="ctr" rtl="0">
              <a:spcBef>
                <a:spcPts val="0"/>
              </a:spcBef>
              <a:spcAft>
                <a:spcPts val="0"/>
              </a:spcAft>
              <a:buClr>
                <a:schemeClr val="accent6"/>
              </a:buClr>
              <a:buSzPts val="2800"/>
              <a:buFont typeface="Poppins"/>
              <a:buNone/>
              <a:defRPr>
                <a:solidFill>
                  <a:schemeClr val="accent6"/>
                </a:solidFill>
                <a:latin typeface="Poppins"/>
                <a:ea typeface="Poppins"/>
                <a:cs typeface="Poppins"/>
                <a:sym typeface="Poppins"/>
              </a:defRPr>
            </a:lvl6pPr>
            <a:lvl7pPr lvl="6" algn="ctr" rtl="0">
              <a:spcBef>
                <a:spcPts val="0"/>
              </a:spcBef>
              <a:spcAft>
                <a:spcPts val="0"/>
              </a:spcAft>
              <a:buClr>
                <a:schemeClr val="accent6"/>
              </a:buClr>
              <a:buSzPts val="2800"/>
              <a:buFont typeface="Poppins"/>
              <a:buNone/>
              <a:defRPr>
                <a:solidFill>
                  <a:schemeClr val="accent6"/>
                </a:solidFill>
                <a:latin typeface="Poppins"/>
                <a:ea typeface="Poppins"/>
                <a:cs typeface="Poppins"/>
                <a:sym typeface="Poppins"/>
              </a:defRPr>
            </a:lvl7pPr>
            <a:lvl8pPr lvl="7" algn="ctr" rtl="0">
              <a:spcBef>
                <a:spcPts val="0"/>
              </a:spcBef>
              <a:spcAft>
                <a:spcPts val="0"/>
              </a:spcAft>
              <a:buClr>
                <a:schemeClr val="accent6"/>
              </a:buClr>
              <a:buSzPts val="2800"/>
              <a:buFont typeface="Poppins"/>
              <a:buNone/>
              <a:defRPr>
                <a:solidFill>
                  <a:schemeClr val="accent6"/>
                </a:solidFill>
                <a:latin typeface="Poppins"/>
                <a:ea typeface="Poppins"/>
                <a:cs typeface="Poppins"/>
                <a:sym typeface="Poppins"/>
              </a:defRPr>
            </a:lvl8pPr>
            <a:lvl9pPr lvl="8" algn="ctr" rtl="0">
              <a:spcBef>
                <a:spcPts val="0"/>
              </a:spcBef>
              <a:spcAft>
                <a:spcPts val="0"/>
              </a:spcAft>
              <a:buClr>
                <a:schemeClr val="accent6"/>
              </a:buClr>
              <a:buSzPts val="2800"/>
              <a:buFont typeface="Poppins"/>
              <a:buNone/>
              <a:defRPr>
                <a:solidFill>
                  <a:schemeClr val="accent6"/>
                </a:solidFill>
                <a:latin typeface="Poppins"/>
                <a:ea typeface="Poppins"/>
                <a:cs typeface="Poppins"/>
                <a:sym typeface="Poppins"/>
              </a:defRPr>
            </a:lvl9pPr>
          </a:lstStyle>
          <a:p>
            <a:endParaRPr/>
          </a:p>
        </p:txBody>
      </p:sp>
      <p:sp>
        <p:nvSpPr>
          <p:cNvPr id="142" name="Google Shape;142;p24"/>
          <p:cNvSpPr txBox="1">
            <a:spLocks noGrp="1"/>
          </p:cNvSpPr>
          <p:nvPr>
            <p:ph type="title" idx="3"/>
          </p:nvPr>
        </p:nvSpPr>
        <p:spPr>
          <a:xfrm>
            <a:off x="3593998" y="2972425"/>
            <a:ext cx="1956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Font typeface="Poppins"/>
              <a:buNone/>
              <a:defRPr sz="1400">
                <a:latin typeface="Poppins"/>
                <a:ea typeface="Poppins"/>
                <a:cs typeface="Poppins"/>
                <a:sym typeface="Poppins"/>
              </a:defRPr>
            </a:lvl1pPr>
            <a:lvl2pPr lvl="1" algn="ctr" rtl="0">
              <a:spcBef>
                <a:spcPts val="0"/>
              </a:spcBef>
              <a:spcAft>
                <a:spcPts val="0"/>
              </a:spcAft>
              <a:buClr>
                <a:schemeClr val="accent6"/>
              </a:buClr>
              <a:buSzPts val="2800"/>
              <a:buFont typeface="Poppins"/>
              <a:buNone/>
              <a:defRPr>
                <a:solidFill>
                  <a:schemeClr val="accent6"/>
                </a:solidFill>
                <a:latin typeface="Poppins"/>
                <a:ea typeface="Poppins"/>
                <a:cs typeface="Poppins"/>
                <a:sym typeface="Poppins"/>
              </a:defRPr>
            </a:lvl2pPr>
            <a:lvl3pPr lvl="2" algn="ctr" rtl="0">
              <a:spcBef>
                <a:spcPts val="0"/>
              </a:spcBef>
              <a:spcAft>
                <a:spcPts val="0"/>
              </a:spcAft>
              <a:buClr>
                <a:schemeClr val="accent6"/>
              </a:buClr>
              <a:buSzPts val="2800"/>
              <a:buFont typeface="Poppins"/>
              <a:buNone/>
              <a:defRPr>
                <a:solidFill>
                  <a:schemeClr val="accent6"/>
                </a:solidFill>
                <a:latin typeface="Poppins"/>
                <a:ea typeface="Poppins"/>
                <a:cs typeface="Poppins"/>
                <a:sym typeface="Poppins"/>
              </a:defRPr>
            </a:lvl3pPr>
            <a:lvl4pPr lvl="3" algn="ctr" rtl="0">
              <a:spcBef>
                <a:spcPts val="0"/>
              </a:spcBef>
              <a:spcAft>
                <a:spcPts val="0"/>
              </a:spcAft>
              <a:buClr>
                <a:schemeClr val="accent6"/>
              </a:buClr>
              <a:buSzPts val="2800"/>
              <a:buFont typeface="Poppins"/>
              <a:buNone/>
              <a:defRPr>
                <a:solidFill>
                  <a:schemeClr val="accent6"/>
                </a:solidFill>
                <a:latin typeface="Poppins"/>
                <a:ea typeface="Poppins"/>
                <a:cs typeface="Poppins"/>
                <a:sym typeface="Poppins"/>
              </a:defRPr>
            </a:lvl4pPr>
            <a:lvl5pPr lvl="4" algn="ctr" rtl="0">
              <a:spcBef>
                <a:spcPts val="0"/>
              </a:spcBef>
              <a:spcAft>
                <a:spcPts val="0"/>
              </a:spcAft>
              <a:buClr>
                <a:schemeClr val="accent6"/>
              </a:buClr>
              <a:buSzPts val="2800"/>
              <a:buFont typeface="Poppins"/>
              <a:buNone/>
              <a:defRPr>
                <a:solidFill>
                  <a:schemeClr val="accent6"/>
                </a:solidFill>
                <a:latin typeface="Poppins"/>
                <a:ea typeface="Poppins"/>
                <a:cs typeface="Poppins"/>
                <a:sym typeface="Poppins"/>
              </a:defRPr>
            </a:lvl5pPr>
            <a:lvl6pPr lvl="5" algn="ctr" rtl="0">
              <a:spcBef>
                <a:spcPts val="0"/>
              </a:spcBef>
              <a:spcAft>
                <a:spcPts val="0"/>
              </a:spcAft>
              <a:buClr>
                <a:schemeClr val="accent6"/>
              </a:buClr>
              <a:buSzPts val="2800"/>
              <a:buFont typeface="Poppins"/>
              <a:buNone/>
              <a:defRPr>
                <a:solidFill>
                  <a:schemeClr val="accent6"/>
                </a:solidFill>
                <a:latin typeface="Poppins"/>
                <a:ea typeface="Poppins"/>
                <a:cs typeface="Poppins"/>
                <a:sym typeface="Poppins"/>
              </a:defRPr>
            </a:lvl6pPr>
            <a:lvl7pPr lvl="6" algn="ctr" rtl="0">
              <a:spcBef>
                <a:spcPts val="0"/>
              </a:spcBef>
              <a:spcAft>
                <a:spcPts val="0"/>
              </a:spcAft>
              <a:buClr>
                <a:schemeClr val="accent6"/>
              </a:buClr>
              <a:buSzPts val="2800"/>
              <a:buFont typeface="Poppins"/>
              <a:buNone/>
              <a:defRPr>
                <a:solidFill>
                  <a:schemeClr val="accent6"/>
                </a:solidFill>
                <a:latin typeface="Poppins"/>
                <a:ea typeface="Poppins"/>
                <a:cs typeface="Poppins"/>
                <a:sym typeface="Poppins"/>
              </a:defRPr>
            </a:lvl7pPr>
            <a:lvl8pPr lvl="7" algn="ctr" rtl="0">
              <a:spcBef>
                <a:spcPts val="0"/>
              </a:spcBef>
              <a:spcAft>
                <a:spcPts val="0"/>
              </a:spcAft>
              <a:buClr>
                <a:schemeClr val="accent6"/>
              </a:buClr>
              <a:buSzPts val="2800"/>
              <a:buFont typeface="Poppins"/>
              <a:buNone/>
              <a:defRPr>
                <a:solidFill>
                  <a:schemeClr val="accent6"/>
                </a:solidFill>
                <a:latin typeface="Poppins"/>
                <a:ea typeface="Poppins"/>
                <a:cs typeface="Poppins"/>
                <a:sym typeface="Poppins"/>
              </a:defRPr>
            </a:lvl8pPr>
            <a:lvl9pPr lvl="8" algn="ctr" rtl="0">
              <a:spcBef>
                <a:spcPts val="0"/>
              </a:spcBef>
              <a:spcAft>
                <a:spcPts val="0"/>
              </a:spcAft>
              <a:buClr>
                <a:schemeClr val="accent6"/>
              </a:buClr>
              <a:buSzPts val="2800"/>
              <a:buFont typeface="Poppins"/>
              <a:buNone/>
              <a:defRPr>
                <a:solidFill>
                  <a:schemeClr val="accent6"/>
                </a:solidFill>
                <a:latin typeface="Poppins"/>
                <a:ea typeface="Poppins"/>
                <a:cs typeface="Poppins"/>
                <a:sym typeface="Poppins"/>
              </a:defRPr>
            </a:lvl9pPr>
          </a:lstStyle>
          <a:p>
            <a:endParaRPr/>
          </a:p>
        </p:txBody>
      </p:sp>
      <p:sp>
        <p:nvSpPr>
          <p:cNvPr id="143" name="Google Shape;143;p24"/>
          <p:cNvSpPr txBox="1">
            <a:spLocks noGrp="1"/>
          </p:cNvSpPr>
          <p:nvPr>
            <p:ph type="title" idx="4"/>
          </p:nvPr>
        </p:nvSpPr>
        <p:spPr>
          <a:xfrm>
            <a:off x="1142213" y="1743475"/>
            <a:ext cx="1956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800"/>
              <a:buNone/>
              <a:defRPr sz="1800"/>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endParaRPr/>
          </a:p>
        </p:txBody>
      </p:sp>
      <p:sp>
        <p:nvSpPr>
          <p:cNvPr id="144" name="Google Shape;144;p24"/>
          <p:cNvSpPr txBox="1">
            <a:spLocks noGrp="1"/>
          </p:cNvSpPr>
          <p:nvPr>
            <p:ph type="title" idx="5"/>
          </p:nvPr>
        </p:nvSpPr>
        <p:spPr>
          <a:xfrm>
            <a:off x="3593998" y="1743475"/>
            <a:ext cx="1956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800"/>
              <a:buNone/>
              <a:defRPr sz="1800"/>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endParaRPr/>
          </a:p>
        </p:txBody>
      </p:sp>
      <p:sp>
        <p:nvSpPr>
          <p:cNvPr id="145" name="Google Shape;145;p24"/>
          <p:cNvSpPr txBox="1">
            <a:spLocks noGrp="1"/>
          </p:cNvSpPr>
          <p:nvPr>
            <p:ph type="title" idx="6"/>
          </p:nvPr>
        </p:nvSpPr>
        <p:spPr>
          <a:xfrm>
            <a:off x="6045789" y="2972425"/>
            <a:ext cx="1956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Font typeface="Poppins"/>
              <a:buNone/>
              <a:defRPr sz="1400">
                <a:latin typeface="Poppins"/>
                <a:ea typeface="Poppins"/>
                <a:cs typeface="Poppins"/>
                <a:sym typeface="Poppins"/>
              </a:defRPr>
            </a:lvl1pPr>
            <a:lvl2pPr lvl="1" algn="ctr" rtl="0">
              <a:spcBef>
                <a:spcPts val="0"/>
              </a:spcBef>
              <a:spcAft>
                <a:spcPts val="0"/>
              </a:spcAft>
              <a:buClr>
                <a:schemeClr val="accent6"/>
              </a:buClr>
              <a:buSzPts val="2800"/>
              <a:buFont typeface="Poppins"/>
              <a:buNone/>
              <a:defRPr>
                <a:solidFill>
                  <a:schemeClr val="accent6"/>
                </a:solidFill>
                <a:latin typeface="Poppins"/>
                <a:ea typeface="Poppins"/>
                <a:cs typeface="Poppins"/>
                <a:sym typeface="Poppins"/>
              </a:defRPr>
            </a:lvl2pPr>
            <a:lvl3pPr lvl="2" algn="ctr" rtl="0">
              <a:spcBef>
                <a:spcPts val="0"/>
              </a:spcBef>
              <a:spcAft>
                <a:spcPts val="0"/>
              </a:spcAft>
              <a:buClr>
                <a:schemeClr val="accent6"/>
              </a:buClr>
              <a:buSzPts val="2800"/>
              <a:buFont typeface="Poppins"/>
              <a:buNone/>
              <a:defRPr>
                <a:solidFill>
                  <a:schemeClr val="accent6"/>
                </a:solidFill>
                <a:latin typeface="Poppins"/>
                <a:ea typeface="Poppins"/>
                <a:cs typeface="Poppins"/>
                <a:sym typeface="Poppins"/>
              </a:defRPr>
            </a:lvl3pPr>
            <a:lvl4pPr lvl="3" algn="ctr" rtl="0">
              <a:spcBef>
                <a:spcPts val="0"/>
              </a:spcBef>
              <a:spcAft>
                <a:spcPts val="0"/>
              </a:spcAft>
              <a:buClr>
                <a:schemeClr val="accent6"/>
              </a:buClr>
              <a:buSzPts val="2800"/>
              <a:buFont typeface="Poppins"/>
              <a:buNone/>
              <a:defRPr>
                <a:solidFill>
                  <a:schemeClr val="accent6"/>
                </a:solidFill>
                <a:latin typeface="Poppins"/>
                <a:ea typeface="Poppins"/>
                <a:cs typeface="Poppins"/>
                <a:sym typeface="Poppins"/>
              </a:defRPr>
            </a:lvl4pPr>
            <a:lvl5pPr lvl="4" algn="ctr" rtl="0">
              <a:spcBef>
                <a:spcPts val="0"/>
              </a:spcBef>
              <a:spcAft>
                <a:spcPts val="0"/>
              </a:spcAft>
              <a:buClr>
                <a:schemeClr val="accent6"/>
              </a:buClr>
              <a:buSzPts val="2800"/>
              <a:buFont typeface="Poppins"/>
              <a:buNone/>
              <a:defRPr>
                <a:solidFill>
                  <a:schemeClr val="accent6"/>
                </a:solidFill>
                <a:latin typeface="Poppins"/>
                <a:ea typeface="Poppins"/>
                <a:cs typeface="Poppins"/>
                <a:sym typeface="Poppins"/>
              </a:defRPr>
            </a:lvl5pPr>
            <a:lvl6pPr lvl="5" algn="ctr" rtl="0">
              <a:spcBef>
                <a:spcPts val="0"/>
              </a:spcBef>
              <a:spcAft>
                <a:spcPts val="0"/>
              </a:spcAft>
              <a:buClr>
                <a:schemeClr val="accent6"/>
              </a:buClr>
              <a:buSzPts val="2800"/>
              <a:buFont typeface="Poppins"/>
              <a:buNone/>
              <a:defRPr>
                <a:solidFill>
                  <a:schemeClr val="accent6"/>
                </a:solidFill>
                <a:latin typeface="Poppins"/>
                <a:ea typeface="Poppins"/>
                <a:cs typeface="Poppins"/>
                <a:sym typeface="Poppins"/>
              </a:defRPr>
            </a:lvl6pPr>
            <a:lvl7pPr lvl="6" algn="ctr" rtl="0">
              <a:spcBef>
                <a:spcPts val="0"/>
              </a:spcBef>
              <a:spcAft>
                <a:spcPts val="0"/>
              </a:spcAft>
              <a:buClr>
                <a:schemeClr val="accent6"/>
              </a:buClr>
              <a:buSzPts val="2800"/>
              <a:buFont typeface="Poppins"/>
              <a:buNone/>
              <a:defRPr>
                <a:solidFill>
                  <a:schemeClr val="accent6"/>
                </a:solidFill>
                <a:latin typeface="Poppins"/>
                <a:ea typeface="Poppins"/>
                <a:cs typeface="Poppins"/>
                <a:sym typeface="Poppins"/>
              </a:defRPr>
            </a:lvl7pPr>
            <a:lvl8pPr lvl="7" algn="ctr" rtl="0">
              <a:spcBef>
                <a:spcPts val="0"/>
              </a:spcBef>
              <a:spcAft>
                <a:spcPts val="0"/>
              </a:spcAft>
              <a:buClr>
                <a:schemeClr val="accent6"/>
              </a:buClr>
              <a:buSzPts val="2800"/>
              <a:buFont typeface="Poppins"/>
              <a:buNone/>
              <a:defRPr>
                <a:solidFill>
                  <a:schemeClr val="accent6"/>
                </a:solidFill>
                <a:latin typeface="Poppins"/>
                <a:ea typeface="Poppins"/>
                <a:cs typeface="Poppins"/>
                <a:sym typeface="Poppins"/>
              </a:defRPr>
            </a:lvl8pPr>
            <a:lvl9pPr lvl="8" algn="ctr" rtl="0">
              <a:spcBef>
                <a:spcPts val="0"/>
              </a:spcBef>
              <a:spcAft>
                <a:spcPts val="0"/>
              </a:spcAft>
              <a:buClr>
                <a:schemeClr val="accent6"/>
              </a:buClr>
              <a:buSzPts val="2800"/>
              <a:buFont typeface="Poppins"/>
              <a:buNone/>
              <a:defRPr>
                <a:solidFill>
                  <a:schemeClr val="accent6"/>
                </a:solidFill>
                <a:latin typeface="Poppins"/>
                <a:ea typeface="Poppins"/>
                <a:cs typeface="Poppins"/>
                <a:sym typeface="Poppins"/>
              </a:defRPr>
            </a:lvl9pPr>
          </a:lstStyle>
          <a:p>
            <a:endParaRPr/>
          </a:p>
        </p:txBody>
      </p:sp>
      <p:sp>
        <p:nvSpPr>
          <p:cNvPr id="146" name="Google Shape;146;p24"/>
          <p:cNvSpPr txBox="1">
            <a:spLocks noGrp="1"/>
          </p:cNvSpPr>
          <p:nvPr>
            <p:ph type="title" idx="7"/>
          </p:nvPr>
        </p:nvSpPr>
        <p:spPr>
          <a:xfrm>
            <a:off x="6045789" y="1743475"/>
            <a:ext cx="1956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800"/>
              <a:buNone/>
              <a:defRPr sz="1800"/>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endParaRPr/>
          </a:p>
        </p:txBody>
      </p:sp>
    </p:spTree>
    <p:extLst>
      <p:ext uri="{BB962C8B-B14F-4D97-AF65-F5344CB8AC3E}">
        <p14:creationId xmlns:p14="http://schemas.microsoft.com/office/powerpoint/2010/main" val="8991360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7"/>
        <p:cNvGrpSpPr/>
        <p:nvPr/>
      </p:nvGrpSpPr>
      <p:grpSpPr>
        <a:xfrm>
          <a:off x="0" y="0"/>
          <a:ext cx="0" cy="0"/>
          <a:chOff x="0" y="0"/>
          <a:chExt cx="0" cy="0"/>
        </a:xfrm>
      </p:grpSpPr>
      <p:sp>
        <p:nvSpPr>
          <p:cNvPr id="48" name="Google Shape;48;p10"/>
          <p:cNvSpPr/>
          <p:nvPr/>
        </p:nvSpPr>
        <p:spPr>
          <a:xfrm rot="3808118">
            <a:off x="3861702" y="-362412"/>
            <a:ext cx="5881850" cy="5545778"/>
          </a:xfrm>
          <a:custGeom>
            <a:avLst/>
            <a:gdLst/>
            <a:ahLst/>
            <a:cxnLst/>
            <a:rect l="l" t="t" r="r" b="b"/>
            <a:pathLst>
              <a:path w="11988" h="10924" extrusionOk="0">
                <a:moveTo>
                  <a:pt x="6905" y="1"/>
                </a:moveTo>
                <a:cubicBezTo>
                  <a:pt x="4889" y="1"/>
                  <a:pt x="3101" y="1782"/>
                  <a:pt x="4571" y="4403"/>
                </a:cubicBezTo>
                <a:cubicBezTo>
                  <a:pt x="4571" y="4403"/>
                  <a:pt x="4441" y="4391"/>
                  <a:pt x="4230" y="4391"/>
                </a:cubicBezTo>
                <a:cubicBezTo>
                  <a:pt x="3394" y="4391"/>
                  <a:pt x="1269" y="4581"/>
                  <a:pt x="721" y="6458"/>
                </a:cubicBezTo>
                <a:cubicBezTo>
                  <a:pt x="1" y="8928"/>
                  <a:pt x="2363" y="10923"/>
                  <a:pt x="6152" y="10923"/>
                </a:cubicBezTo>
                <a:cubicBezTo>
                  <a:pt x="7813" y="10923"/>
                  <a:pt x="9747" y="10540"/>
                  <a:pt x="11815" y="9646"/>
                </a:cubicBezTo>
                <a:cubicBezTo>
                  <a:pt x="11988" y="9573"/>
                  <a:pt x="11404" y="2483"/>
                  <a:pt x="8941" y="670"/>
                </a:cubicBezTo>
                <a:cubicBezTo>
                  <a:pt x="8317" y="211"/>
                  <a:pt x="7598" y="1"/>
                  <a:pt x="6905" y="1"/>
                </a:cubicBezTo>
                <a:close/>
              </a:path>
            </a:pathLst>
          </a:custGeom>
          <a:solidFill>
            <a:srgbClr val="FBB486">
              <a:alpha val="21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10"/>
          <p:cNvSpPr txBox="1">
            <a:spLocks noGrp="1"/>
          </p:cNvSpPr>
          <p:nvPr>
            <p:ph type="body" idx="1"/>
          </p:nvPr>
        </p:nvSpPr>
        <p:spPr>
          <a:xfrm>
            <a:off x="827700" y="1600572"/>
            <a:ext cx="4789500" cy="6051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400"/>
              <a:buNone/>
              <a:defRPr sz="1400"/>
            </a:lvl1pPr>
          </a:lstStyle>
          <a:p>
            <a:endParaRPr/>
          </a:p>
        </p:txBody>
      </p:sp>
      <p:sp>
        <p:nvSpPr>
          <p:cNvPr id="50" name="Google Shape;50;p10"/>
          <p:cNvSpPr txBox="1">
            <a:spLocks noGrp="1"/>
          </p:cNvSpPr>
          <p:nvPr>
            <p:ph type="title"/>
          </p:nvPr>
        </p:nvSpPr>
        <p:spPr>
          <a:xfrm>
            <a:off x="827700" y="521225"/>
            <a:ext cx="74886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120679578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42900" y="1065212"/>
            <a:ext cx="3886200" cy="735013"/>
          </a:xfrm>
        </p:spPr>
        <p:txBody>
          <a:bodyPr/>
          <a:lstStyle/>
          <a:p>
            <a:r>
              <a:rPr lang="en-US"/>
              <a:t>Click to edit Master title style</a:t>
            </a:r>
          </a:p>
        </p:txBody>
      </p:sp>
      <p:sp>
        <p:nvSpPr>
          <p:cNvPr id="3" name="Subtitle 2"/>
          <p:cNvSpPr>
            <a:spLocks noGrp="1"/>
          </p:cNvSpPr>
          <p:nvPr>
            <p:ph type="subTitle" idx="1"/>
          </p:nvPr>
        </p:nvSpPr>
        <p:spPr>
          <a:xfrm>
            <a:off x="685800" y="1943100"/>
            <a:ext cx="3200400" cy="876300"/>
          </a:xfrm>
        </p:spPr>
        <p:txBody>
          <a:bodyPr/>
          <a:lstStyle>
            <a:lvl1pPr marL="0" indent="0" algn="ctr">
              <a:buNone/>
              <a:defRPr>
                <a:solidFill>
                  <a:schemeClr val="tx1">
                    <a:tint val="75000"/>
                  </a:schemeClr>
                </a:solidFill>
              </a:defRPr>
            </a:lvl1pPr>
            <a:lvl2pPr marL="228600" indent="0" algn="ctr">
              <a:buNone/>
              <a:defRPr>
                <a:solidFill>
                  <a:schemeClr val="tx1">
                    <a:tint val="75000"/>
                  </a:schemeClr>
                </a:solidFill>
              </a:defRPr>
            </a:lvl2pPr>
            <a:lvl3pPr marL="457200" indent="0" algn="ctr">
              <a:buNone/>
              <a:defRPr>
                <a:solidFill>
                  <a:schemeClr val="tx1">
                    <a:tint val="75000"/>
                  </a:schemeClr>
                </a:solidFill>
              </a:defRPr>
            </a:lvl3pPr>
            <a:lvl4pPr marL="685800" indent="0" algn="ctr">
              <a:buNone/>
              <a:defRPr>
                <a:solidFill>
                  <a:schemeClr val="tx1">
                    <a:tint val="75000"/>
                  </a:schemeClr>
                </a:solidFill>
              </a:defRPr>
            </a:lvl4pPr>
            <a:lvl5pPr marL="914400" indent="0" algn="ctr">
              <a:buNone/>
              <a:defRPr>
                <a:solidFill>
                  <a:schemeClr val="tx1">
                    <a:tint val="75000"/>
                  </a:schemeClr>
                </a:solidFill>
              </a:defRPr>
            </a:lvl5pPr>
            <a:lvl6pPr marL="1143000" indent="0" algn="ctr">
              <a:buNone/>
              <a:defRPr>
                <a:solidFill>
                  <a:schemeClr val="tx1">
                    <a:tint val="75000"/>
                  </a:schemeClr>
                </a:solidFill>
              </a:defRPr>
            </a:lvl6pPr>
            <a:lvl7pPr marL="1371600" indent="0" algn="ctr">
              <a:buNone/>
              <a:defRPr>
                <a:solidFill>
                  <a:schemeClr val="tx1">
                    <a:tint val="75000"/>
                  </a:schemeClr>
                </a:solidFill>
              </a:defRPr>
            </a:lvl7pPr>
            <a:lvl8pPr marL="1600200" indent="0" algn="ctr">
              <a:buNone/>
              <a:defRPr>
                <a:solidFill>
                  <a:schemeClr val="tx1">
                    <a:tint val="75000"/>
                  </a:schemeClr>
                </a:solidFill>
              </a:defRPr>
            </a:lvl8pPr>
            <a:lvl9pPr marL="18288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8784477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8127536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61157" y="2203450"/>
            <a:ext cx="3886200" cy="681038"/>
          </a:xfrm>
        </p:spPr>
        <p:txBody>
          <a:bodyPr anchor="t"/>
          <a:lstStyle>
            <a:lvl1pPr algn="l">
              <a:defRPr sz="2000" b="1" cap="all"/>
            </a:lvl1pPr>
          </a:lstStyle>
          <a:p>
            <a:r>
              <a:rPr lang="en-US"/>
              <a:t>Click to edit Master title style</a:t>
            </a:r>
          </a:p>
        </p:txBody>
      </p:sp>
      <p:sp>
        <p:nvSpPr>
          <p:cNvPr id="3" name="Text Placeholder 2"/>
          <p:cNvSpPr>
            <a:spLocks noGrp="1"/>
          </p:cNvSpPr>
          <p:nvPr>
            <p:ph type="body" idx="1"/>
          </p:nvPr>
        </p:nvSpPr>
        <p:spPr>
          <a:xfrm>
            <a:off x="361157" y="1453357"/>
            <a:ext cx="3886200" cy="750094"/>
          </a:xfrm>
        </p:spPr>
        <p:txBody>
          <a:bodyPr anchor="b"/>
          <a:lstStyle>
            <a:lvl1pPr marL="0" indent="0">
              <a:buNone/>
              <a:defRPr sz="1000">
                <a:solidFill>
                  <a:schemeClr val="tx1">
                    <a:tint val="75000"/>
                  </a:schemeClr>
                </a:solidFill>
              </a:defRPr>
            </a:lvl1pPr>
            <a:lvl2pPr marL="228600" indent="0">
              <a:buNone/>
              <a:defRPr sz="900">
                <a:solidFill>
                  <a:schemeClr val="tx1">
                    <a:tint val="75000"/>
                  </a:schemeClr>
                </a:solidFill>
              </a:defRPr>
            </a:lvl2pPr>
            <a:lvl3pPr marL="457200" indent="0">
              <a:buNone/>
              <a:defRPr sz="800">
                <a:solidFill>
                  <a:schemeClr val="tx1">
                    <a:tint val="75000"/>
                  </a:schemeClr>
                </a:solidFill>
              </a:defRPr>
            </a:lvl3pPr>
            <a:lvl4pPr marL="685800" indent="0">
              <a:buNone/>
              <a:defRPr sz="700">
                <a:solidFill>
                  <a:schemeClr val="tx1">
                    <a:tint val="75000"/>
                  </a:schemeClr>
                </a:solidFill>
              </a:defRPr>
            </a:lvl4pPr>
            <a:lvl5pPr marL="914400" indent="0">
              <a:buNone/>
              <a:defRPr sz="700">
                <a:solidFill>
                  <a:schemeClr val="tx1">
                    <a:tint val="75000"/>
                  </a:schemeClr>
                </a:solidFill>
              </a:defRPr>
            </a:lvl5pPr>
            <a:lvl6pPr marL="1143000" indent="0">
              <a:buNone/>
              <a:defRPr sz="700">
                <a:solidFill>
                  <a:schemeClr val="tx1">
                    <a:tint val="75000"/>
                  </a:schemeClr>
                </a:solidFill>
              </a:defRPr>
            </a:lvl6pPr>
            <a:lvl7pPr marL="1371600" indent="0">
              <a:buNone/>
              <a:defRPr sz="700">
                <a:solidFill>
                  <a:schemeClr val="tx1">
                    <a:tint val="75000"/>
                  </a:schemeClr>
                </a:solidFill>
              </a:defRPr>
            </a:lvl7pPr>
            <a:lvl8pPr marL="1600200" indent="0">
              <a:buNone/>
              <a:defRPr sz="700">
                <a:solidFill>
                  <a:schemeClr val="tx1">
                    <a:tint val="75000"/>
                  </a:schemeClr>
                </a:solidFill>
              </a:defRPr>
            </a:lvl8pPr>
            <a:lvl9pPr marL="1828800" indent="0">
              <a:buNone/>
              <a:defRPr sz="7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8683304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23241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2/1/2026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7451694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228600" y="767556"/>
            <a:ext cx="2020094" cy="319881"/>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4" name="Content Placeholder 3"/>
          <p:cNvSpPr>
            <a:spLocks noGrp="1"/>
          </p:cNvSpPr>
          <p:nvPr>
            <p:ph sz="half" idx="2"/>
          </p:nvPr>
        </p:nvSpPr>
        <p:spPr>
          <a:xfrm>
            <a:off x="228600" y="1087438"/>
            <a:ext cx="2020094"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2322513" y="767556"/>
            <a:ext cx="2020888" cy="319881"/>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6" name="Content Placeholder 5"/>
          <p:cNvSpPr>
            <a:spLocks noGrp="1"/>
          </p:cNvSpPr>
          <p:nvPr>
            <p:ph sz="quarter" idx="4"/>
          </p:nvPr>
        </p:nvSpPr>
        <p:spPr>
          <a:xfrm>
            <a:off x="2322513" y="1087438"/>
            <a:ext cx="2020888"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2/1/2026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675935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CEF851F-4C9B-4ED8-A706-7687066F5A2C}" type="datetimeFigureOut">
              <a:rPr lang="en-US" smtClean="0"/>
              <a:t>2/1/2026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82057391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2/1/2026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4141284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Freeform 2"/>
          <p:cNvSpPr/>
          <p:nvPr/>
        </p:nvSpPr>
        <p:spPr>
          <a:xfrm>
            <a:off x="-571500" y="0"/>
            <a:ext cx="5143500" cy="5143500"/>
          </a:xfrm>
          <a:custGeom>
            <a:avLst/>
            <a:gdLst/>
            <a:ahLst/>
            <a:cxnLst/>
            <a:rect l="l" t="t" r="r" b="b"/>
            <a:pathLst>
              <a:path w="10287000" h="10287000">
                <a:moveTo>
                  <a:pt x="0" y="0"/>
                </a:moveTo>
                <a:lnTo>
                  <a:pt x="10287000" y="0"/>
                </a:lnTo>
                <a:lnTo>
                  <a:pt x="10287000" y="10287000"/>
                </a:lnTo>
                <a:lnTo>
                  <a:pt x="0" y="10287000"/>
                </a:lnTo>
                <a:lnTo>
                  <a:pt x="0" y="0"/>
                </a:lnTo>
                <a:close/>
              </a:path>
            </a:pathLst>
          </a:custGeom>
          <a:blipFill>
            <a:blip r:embed="rId2">
              <a:alphaModFix amt="52000"/>
            </a:blip>
            <a:stretch>
              <a:fillRect/>
            </a:stretch>
          </a:blipFill>
        </p:spPr>
      </p:sp>
      <p:sp>
        <p:nvSpPr>
          <p:cNvPr id="6" name="Freeform 3"/>
          <p:cNvSpPr/>
          <p:nvPr/>
        </p:nvSpPr>
        <p:spPr>
          <a:xfrm>
            <a:off x="4572000" y="0"/>
            <a:ext cx="5143500" cy="5143500"/>
          </a:xfrm>
          <a:custGeom>
            <a:avLst/>
            <a:gdLst/>
            <a:ahLst/>
            <a:cxnLst/>
            <a:rect l="l" t="t" r="r" b="b"/>
            <a:pathLst>
              <a:path w="10287000" h="10287000">
                <a:moveTo>
                  <a:pt x="0" y="0"/>
                </a:moveTo>
                <a:lnTo>
                  <a:pt x="10287000" y="0"/>
                </a:lnTo>
                <a:lnTo>
                  <a:pt x="10287000" y="10287000"/>
                </a:lnTo>
                <a:lnTo>
                  <a:pt x="0" y="10287000"/>
                </a:lnTo>
                <a:lnTo>
                  <a:pt x="0" y="0"/>
                </a:lnTo>
                <a:close/>
              </a:path>
            </a:pathLst>
          </a:custGeom>
          <a:blipFill>
            <a:blip r:embed="rId2">
              <a:alphaModFix amt="52000"/>
            </a:blip>
            <a:stretch>
              <a:fillRect/>
            </a:stretch>
          </a:blipFill>
        </p:spPr>
      </p:sp>
      <p:sp>
        <p:nvSpPr>
          <p:cNvPr id="8" name="Freeform 4"/>
          <p:cNvSpPr/>
          <p:nvPr/>
        </p:nvSpPr>
        <p:spPr>
          <a:xfrm>
            <a:off x="7952045" y="3651517"/>
            <a:ext cx="1355211" cy="2138400"/>
          </a:xfrm>
          <a:custGeom>
            <a:avLst/>
            <a:gdLst/>
            <a:ahLst/>
            <a:cxnLst/>
            <a:rect l="l" t="t" r="r" b="b"/>
            <a:pathLst>
              <a:path w="2710422" h="4276800">
                <a:moveTo>
                  <a:pt x="0" y="0"/>
                </a:moveTo>
                <a:lnTo>
                  <a:pt x="2710422" y="0"/>
                </a:lnTo>
                <a:lnTo>
                  <a:pt x="2710422" y="4276800"/>
                </a:lnTo>
                <a:lnTo>
                  <a:pt x="0" y="4276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9" name="Freeform 5"/>
          <p:cNvSpPr/>
          <p:nvPr/>
        </p:nvSpPr>
        <p:spPr>
          <a:xfrm>
            <a:off x="1009650" y="421872"/>
            <a:ext cx="7772533" cy="4298845"/>
          </a:xfrm>
          <a:custGeom>
            <a:avLst/>
            <a:gdLst/>
            <a:ahLst/>
            <a:cxnLst/>
            <a:rect l="l" t="t" r="r" b="b"/>
            <a:pathLst>
              <a:path w="12877929" h="7259933">
                <a:moveTo>
                  <a:pt x="0" y="0"/>
                </a:moveTo>
                <a:lnTo>
                  <a:pt x="12877929" y="0"/>
                </a:lnTo>
                <a:lnTo>
                  <a:pt x="12877929" y="7259932"/>
                </a:lnTo>
                <a:lnTo>
                  <a:pt x="0" y="725993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0" name="Freeform 6"/>
          <p:cNvSpPr/>
          <p:nvPr/>
        </p:nvSpPr>
        <p:spPr>
          <a:xfrm>
            <a:off x="-54807" y="2898006"/>
            <a:ext cx="2090814" cy="1686590"/>
          </a:xfrm>
          <a:custGeom>
            <a:avLst/>
            <a:gdLst/>
            <a:ahLst/>
            <a:cxnLst/>
            <a:rect l="l" t="t" r="r" b="b"/>
            <a:pathLst>
              <a:path w="4181628" h="3373180">
                <a:moveTo>
                  <a:pt x="0" y="0"/>
                </a:moveTo>
                <a:lnTo>
                  <a:pt x="4181627" y="0"/>
                </a:lnTo>
                <a:lnTo>
                  <a:pt x="4181627" y="3373180"/>
                </a:lnTo>
                <a:lnTo>
                  <a:pt x="0" y="3373180"/>
                </a:lnTo>
                <a:lnTo>
                  <a:pt x="0" y="0"/>
                </a:lnTo>
                <a:close/>
              </a:path>
            </a:pathLst>
          </a:custGeom>
          <a:blipFill>
            <a:blip r:embed="rId7"/>
            <a:stretch>
              <a:fillRect/>
            </a:stretch>
          </a:blipFill>
        </p:spPr>
      </p:sp>
      <p:sp>
        <p:nvSpPr>
          <p:cNvPr id="11" name="Freeform 9"/>
          <p:cNvSpPr/>
          <p:nvPr/>
        </p:nvSpPr>
        <p:spPr>
          <a:xfrm>
            <a:off x="141456" y="-678328"/>
            <a:ext cx="1355211" cy="2138400"/>
          </a:xfrm>
          <a:custGeom>
            <a:avLst/>
            <a:gdLst/>
            <a:ahLst/>
            <a:cxnLst/>
            <a:rect l="l" t="t" r="r" b="b"/>
            <a:pathLst>
              <a:path w="2710422" h="4276800">
                <a:moveTo>
                  <a:pt x="0" y="0"/>
                </a:moveTo>
                <a:lnTo>
                  <a:pt x="2710422" y="0"/>
                </a:lnTo>
                <a:lnTo>
                  <a:pt x="2710422" y="4276800"/>
                </a:lnTo>
                <a:lnTo>
                  <a:pt x="0" y="4276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grpSp>
        <p:nvGrpSpPr>
          <p:cNvPr id="12" name="Group 10"/>
          <p:cNvGrpSpPr/>
          <p:nvPr/>
        </p:nvGrpSpPr>
        <p:grpSpPr>
          <a:xfrm>
            <a:off x="1653172" y="3466661"/>
            <a:ext cx="135197" cy="120231"/>
            <a:chOff x="0" y="0"/>
            <a:chExt cx="835934" cy="743398"/>
          </a:xfrm>
        </p:grpSpPr>
        <p:sp>
          <p:nvSpPr>
            <p:cNvPr id="19" name="Freeform 11"/>
            <p:cNvSpPr/>
            <p:nvPr/>
          </p:nvSpPr>
          <p:spPr>
            <a:xfrm>
              <a:off x="0" y="0"/>
              <a:ext cx="835934" cy="743398"/>
            </a:xfrm>
            <a:custGeom>
              <a:avLst/>
              <a:gdLst/>
              <a:ahLst/>
              <a:cxnLst/>
              <a:rect l="l" t="t" r="r" b="b"/>
              <a:pathLst>
                <a:path w="835934" h="743398">
                  <a:moveTo>
                    <a:pt x="417967" y="0"/>
                  </a:moveTo>
                  <a:cubicBezTo>
                    <a:pt x="187130" y="0"/>
                    <a:pt x="0" y="166415"/>
                    <a:pt x="0" y="371699"/>
                  </a:cubicBezTo>
                  <a:cubicBezTo>
                    <a:pt x="0" y="576983"/>
                    <a:pt x="187130" y="743398"/>
                    <a:pt x="417967" y="743398"/>
                  </a:cubicBezTo>
                  <a:cubicBezTo>
                    <a:pt x="648804" y="743398"/>
                    <a:pt x="835934" y="576983"/>
                    <a:pt x="835934" y="371699"/>
                  </a:cubicBezTo>
                  <a:cubicBezTo>
                    <a:pt x="835934" y="166415"/>
                    <a:pt x="648804" y="0"/>
                    <a:pt x="417967" y="0"/>
                  </a:cubicBezTo>
                  <a:close/>
                </a:path>
              </a:pathLst>
            </a:custGeom>
            <a:solidFill>
              <a:srgbClr val="D1E282"/>
            </a:solidFill>
          </p:spPr>
        </p:sp>
        <p:sp>
          <p:nvSpPr>
            <p:cNvPr id="20" name="TextBox 12"/>
            <p:cNvSpPr txBox="1"/>
            <p:nvPr/>
          </p:nvSpPr>
          <p:spPr>
            <a:xfrm>
              <a:off x="78369" y="31594"/>
              <a:ext cx="679196" cy="642111"/>
            </a:xfrm>
            <a:prstGeom prst="rect">
              <a:avLst/>
            </a:prstGeom>
          </p:spPr>
          <p:txBody>
            <a:bodyPr lIns="25400" tIns="25400" rIns="25400" bIns="25400" rtlCol="0" anchor="ctr"/>
            <a:lstStyle/>
            <a:p>
              <a:pPr algn="ctr">
                <a:lnSpc>
                  <a:spcPts val="1330"/>
                </a:lnSpc>
                <a:spcBef>
                  <a:spcPct val="0"/>
                </a:spcBef>
              </a:pPr>
              <a:endParaRPr sz="900"/>
            </a:p>
          </p:txBody>
        </p:sp>
      </p:grpSp>
      <p:grpSp>
        <p:nvGrpSpPr>
          <p:cNvPr id="13" name="Group 13"/>
          <p:cNvGrpSpPr/>
          <p:nvPr/>
        </p:nvGrpSpPr>
        <p:grpSpPr>
          <a:xfrm>
            <a:off x="1339224" y="3526776"/>
            <a:ext cx="183066" cy="214525"/>
            <a:chOff x="0" y="0"/>
            <a:chExt cx="951573" cy="1115097"/>
          </a:xfrm>
        </p:grpSpPr>
        <p:sp>
          <p:nvSpPr>
            <p:cNvPr id="14" name="Freeform 14"/>
            <p:cNvSpPr/>
            <p:nvPr/>
          </p:nvSpPr>
          <p:spPr>
            <a:xfrm>
              <a:off x="0" y="0"/>
              <a:ext cx="951573" cy="1115097"/>
            </a:xfrm>
            <a:custGeom>
              <a:avLst/>
              <a:gdLst/>
              <a:ahLst/>
              <a:cxnLst/>
              <a:rect l="l" t="t" r="r" b="b"/>
              <a:pathLst>
                <a:path w="951573" h="1115097">
                  <a:moveTo>
                    <a:pt x="475786" y="0"/>
                  </a:moveTo>
                  <a:cubicBezTo>
                    <a:pt x="213017" y="0"/>
                    <a:pt x="0" y="249623"/>
                    <a:pt x="0" y="557549"/>
                  </a:cubicBezTo>
                  <a:cubicBezTo>
                    <a:pt x="0" y="865474"/>
                    <a:pt x="213017" y="1115097"/>
                    <a:pt x="475786" y="1115097"/>
                  </a:cubicBezTo>
                  <a:cubicBezTo>
                    <a:pt x="738556" y="1115097"/>
                    <a:pt x="951573" y="865474"/>
                    <a:pt x="951573" y="557549"/>
                  </a:cubicBezTo>
                  <a:cubicBezTo>
                    <a:pt x="951573" y="249623"/>
                    <a:pt x="738556" y="0"/>
                    <a:pt x="475786" y="0"/>
                  </a:cubicBezTo>
                  <a:close/>
                </a:path>
              </a:pathLst>
            </a:custGeom>
            <a:solidFill>
              <a:srgbClr val="BDD64A"/>
            </a:solidFill>
          </p:spPr>
        </p:sp>
        <p:sp>
          <p:nvSpPr>
            <p:cNvPr id="15" name="TextBox 15"/>
            <p:cNvSpPr txBox="1"/>
            <p:nvPr/>
          </p:nvSpPr>
          <p:spPr>
            <a:xfrm>
              <a:off x="89210" y="66440"/>
              <a:ext cx="773153" cy="944117"/>
            </a:xfrm>
            <a:prstGeom prst="rect">
              <a:avLst/>
            </a:prstGeom>
          </p:spPr>
          <p:txBody>
            <a:bodyPr lIns="25400" tIns="25400" rIns="25400" bIns="25400" rtlCol="0" anchor="ctr"/>
            <a:lstStyle/>
            <a:p>
              <a:pPr algn="ctr">
                <a:lnSpc>
                  <a:spcPts val="1330"/>
                </a:lnSpc>
                <a:spcBef>
                  <a:spcPct val="0"/>
                </a:spcBef>
              </a:pPr>
              <a:endParaRPr sz="900"/>
            </a:p>
          </p:txBody>
        </p:sp>
      </p:grpSp>
      <p:grpSp>
        <p:nvGrpSpPr>
          <p:cNvPr id="16" name="Group 16"/>
          <p:cNvGrpSpPr/>
          <p:nvPr/>
        </p:nvGrpSpPr>
        <p:grpSpPr>
          <a:xfrm>
            <a:off x="1620171" y="3346430"/>
            <a:ext cx="135197" cy="120231"/>
            <a:chOff x="0" y="0"/>
            <a:chExt cx="835934" cy="743398"/>
          </a:xfrm>
        </p:grpSpPr>
        <p:sp>
          <p:nvSpPr>
            <p:cNvPr id="17" name="Freeform 17"/>
            <p:cNvSpPr/>
            <p:nvPr/>
          </p:nvSpPr>
          <p:spPr>
            <a:xfrm>
              <a:off x="0" y="0"/>
              <a:ext cx="835934" cy="743398"/>
            </a:xfrm>
            <a:custGeom>
              <a:avLst/>
              <a:gdLst/>
              <a:ahLst/>
              <a:cxnLst/>
              <a:rect l="l" t="t" r="r" b="b"/>
              <a:pathLst>
                <a:path w="835934" h="743398">
                  <a:moveTo>
                    <a:pt x="417967" y="0"/>
                  </a:moveTo>
                  <a:cubicBezTo>
                    <a:pt x="187130" y="0"/>
                    <a:pt x="0" y="166415"/>
                    <a:pt x="0" y="371699"/>
                  </a:cubicBezTo>
                  <a:cubicBezTo>
                    <a:pt x="0" y="576983"/>
                    <a:pt x="187130" y="743398"/>
                    <a:pt x="417967" y="743398"/>
                  </a:cubicBezTo>
                  <a:cubicBezTo>
                    <a:pt x="648804" y="743398"/>
                    <a:pt x="835934" y="576983"/>
                    <a:pt x="835934" y="371699"/>
                  </a:cubicBezTo>
                  <a:cubicBezTo>
                    <a:pt x="835934" y="166415"/>
                    <a:pt x="648804" y="0"/>
                    <a:pt x="417967" y="0"/>
                  </a:cubicBezTo>
                  <a:close/>
                </a:path>
              </a:pathLst>
            </a:custGeom>
            <a:solidFill>
              <a:srgbClr val="D1E282"/>
            </a:solidFill>
          </p:spPr>
        </p:sp>
        <p:sp>
          <p:nvSpPr>
            <p:cNvPr id="18" name="TextBox 18"/>
            <p:cNvSpPr txBox="1"/>
            <p:nvPr/>
          </p:nvSpPr>
          <p:spPr>
            <a:xfrm>
              <a:off x="78369" y="31594"/>
              <a:ext cx="679196" cy="642111"/>
            </a:xfrm>
            <a:prstGeom prst="rect">
              <a:avLst/>
            </a:prstGeom>
          </p:spPr>
          <p:txBody>
            <a:bodyPr lIns="25400" tIns="25400" rIns="25400" bIns="25400" rtlCol="0" anchor="ctr"/>
            <a:lstStyle/>
            <a:p>
              <a:pPr algn="ctr">
                <a:lnSpc>
                  <a:spcPts val="1330"/>
                </a:lnSpc>
                <a:spcBef>
                  <a:spcPct val="0"/>
                </a:spcBef>
              </a:pPr>
              <a:endParaRPr sz="900"/>
            </a:p>
          </p:txBody>
        </p:sp>
      </p:grpSp>
    </p:spTree>
    <p:extLst>
      <p:ext uri="{BB962C8B-B14F-4D97-AF65-F5344CB8AC3E}">
        <p14:creationId xmlns:p14="http://schemas.microsoft.com/office/powerpoint/2010/main" val="296351227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grpSp>
        <p:nvGrpSpPr>
          <p:cNvPr id="33" name="Group 32">
            <a:extLst>
              <a:ext uri="{FF2B5EF4-FFF2-40B4-BE49-F238E27FC236}">
                <a16:creationId xmlns:a16="http://schemas.microsoft.com/office/drawing/2014/main" id="{D1990846-39E4-8C3C-8B8D-F076733CB524}"/>
              </a:ext>
            </a:extLst>
          </p:cNvPr>
          <p:cNvGrpSpPr/>
          <p:nvPr userDrawn="1"/>
        </p:nvGrpSpPr>
        <p:grpSpPr>
          <a:xfrm>
            <a:off x="-571500" y="0"/>
            <a:ext cx="10287000" cy="5375561"/>
            <a:chOff x="-571500" y="0"/>
            <a:chExt cx="10287000" cy="5375561"/>
          </a:xfrm>
        </p:grpSpPr>
        <p:sp>
          <p:nvSpPr>
            <p:cNvPr id="6" name="Freeform 2"/>
            <p:cNvSpPr/>
            <p:nvPr userDrawn="1"/>
          </p:nvSpPr>
          <p:spPr>
            <a:xfrm>
              <a:off x="-571500" y="0"/>
              <a:ext cx="5143500" cy="5143500"/>
            </a:xfrm>
            <a:custGeom>
              <a:avLst/>
              <a:gdLst/>
              <a:ahLst/>
              <a:cxnLst/>
              <a:rect l="l" t="t" r="r" b="b"/>
              <a:pathLst>
                <a:path w="10287000" h="10287000">
                  <a:moveTo>
                    <a:pt x="0" y="0"/>
                  </a:moveTo>
                  <a:lnTo>
                    <a:pt x="10287000" y="0"/>
                  </a:lnTo>
                  <a:lnTo>
                    <a:pt x="10287000" y="10287000"/>
                  </a:lnTo>
                  <a:lnTo>
                    <a:pt x="0" y="10287000"/>
                  </a:lnTo>
                  <a:lnTo>
                    <a:pt x="0" y="0"/>
                  </a:lnTo>
                  <a:close/>
                </a:path>
              </a:pathLst>
            </a:custGeom>
            <a:blipFill>
              <a:blip r:embed="rId2">
                <a:alphaModFix amt="52000"/>
              </a:blip>
              <a:stretch>
                <a:fillRect/>
              </a:stretch>
            </a:blipFill>
          </p:spPr>
        </p:sp>
        <p:sp>
          <p:nvSpPr>
            <p:cNvPr id="7" name="Freeform 3"/>
            <p:cNvSpPr/>
            <p:nvPr userDrawn="1"/>
          </p:nvSpPr>
          <p:spPr>
            <a:xfrm>
              <a:off x="4572000" y="0"/>
              <a:ext cx="5143500" cy="5143500"/>
            </a:xfrm>
            <a:custGeom>
              <a:avLst/>
              <a:gdLst/>
              <a:ahLst/>
              <a:cxnLst/>
              <a:rect l="l" t="t" r="r" b="b"/>
              <a:pathLst>
                <a:path w="10287000" h="10287000">
                  <a:moveTo>
                    <a:pt x="0" y="0"/>
                  </a:moveTo>
                  <a:lnTo>
                    <a:pt x="10287000" y="0"/>
                  </a:lnTo>
                  <a:lnTo>
                    <a:pt x="10287000" y="10287000"/>
                  </a:lnTo>
                  <a:lnTo>
                    <a:pt x="0" y="10287000"/>
                  </a:lnTo>
                  <a:lnTo>
                    <a:pt x="0" y="0"/>
                  </a:lnTo>
                  <a:close/>
                </a:path>
              </a:pathLst>
            </a:custGeom>
            <a:blipFill>
              <a:blip r:embed="rId2">
                <a:alphaModFix amt="52000"/>
              </a:blip>
              <a:stretch>
                <a:fillRect/>
              </a:stretch>
            </a:blipFill>
          </p:spPr>
        </p:sp>
        <p:sp>
          <p:nvSpPr>
            <p:cNvPr id="8" name="Freeform 4"/>
            <p:cNvSpPr/>
            <p:nvPr userDrawn="1"/>
          </p:nvSpPr>
          <p:spPr>
            <a:xfrm>
              <a:off x="1495086" y="837140"/>
              <a:ext cx="6153829" cy="3469221"/>
            </a:xfrm>
            <a:custGeom>
              <a:avLst/>
              <a:gdLst/>
              <a:ahLst/>
              <a:cxnLst/>
              <a:rect l="l" t="t" r="r" b="b"/>
              <a:pathLst>
                <a:path w="12307658" h="6938442">
                  <a:moveTo>
                    <a:pt x="0" y="0"/>
                  </a:moveTo>
                  <a:lnTo>
                    <a:pt x="12307658" y="0"/>
                  </a:lnTo>
                  <a:lnTo>
                    <a:pt x="12307658" y="6938442"/>
                  </a:lnTo>
                  <a:lnTo>
                    <a:pt x="0" y="693844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9" name="Freeform 5"/>
            <p:cNvSpPr/>
            <p:nvPr userDrawn="1"/>
          </p:nvSpPr>
          <p:spPr>
            <a:xfrm>
              <a:off x="7655773" y="769058"/>
              <a:ext cx="609025" cy="628671"/>
            </a:xfrm>
            <a:custGeom>
              <a:avLst/>
              <a:gdLst/>
              <a:ahLst/>
              <a:cxnLst/>
              <a:rect l="l" t="t" r="r" b="b"/>
              <a:pathLst>
                <a:path w="1218049" h="1257341">
                  <a:moveTo>
                    <a:pt x="0" y="0"/>
                  </a:moveTo>
                  <a:lnTo>
                    <a:pt x="1218049" y="0"/>
                  </a:lnTo>
                  <a:lnTo>
                    <a:pt x="1218049" y="1257342"/>
                  </a:lnTo>
                  <a:lnTo>
                    <a:pt x="0" y="125734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0" name="Freeform 6"/>
            <p:cNvSpPr/>
            <p:nvPr userDrawn="1"/>
          </p:nvSpPr>
          <p:spPr>
            <a:xfrm rot="567036">
              <a:off x="623657" y="863208"/>
              <a:ext cx="1265484" cy="1436011"/>
            </a:xfrm>
            <a:custGeom>
              <a:avLst/>
              <a:gdLst/>
              <a:ahLst/>
              <a:cxnLst/>
              <a:rect l="l" t="t" r="r" b="b"/>
              <a:pathLst>
                <a:path w="2530968" h="2872021">
                  <a:moveTo>
                    <a:pt x="0" y="0"/>
                  </a:moveTo>
                  <a:lnTo>
                    <a:pt x="2530968" y="0"/>
                  </a:lnTo>
                  <a:lnTo>
                    <a:pt x="2530968" y="2872021"/>
                  </a:lnTo>
                  <a:lnTo>
                    <a:pt x="0" y="2872021"/>
                  </a:lnTo>
                  <a:lnTo>
                    <a:pt x="0" y="0"/>
                  </a:lnTo>
                  <a:close/>
                </a:path>
              </a:pathLst>
            </a:custGeom>
            <a:blipFill>
              <a:blip r:embed="rId7"/>
              <a:stretch>
                <a:fillRect/>
              </a:stretch>
            </a:blipFill>
          </p:spPr>
        </p:sp>
        <p:sp>
          <p:nvSpPr>
            <p:cNvPr id="11" name="Freeform 7"/>
            <p:cNvSpPr/>
            <p:nvPr userDrawn="1"/>
          </p:nvSpPr>
          <p:spPr>
            <a:xfrm>
              <a:off x="1731951" y="3343922"/>
              <a:ext cx="1679707" cy="1343766"/>
            </a:xfrm>
            <a:custGeom>
              <a:avLst/>
              <a:gdLst/>
              <a:ahLst/>
              <a:cxnLst/>
              <a:rect l="l" t="t" r="r" b="b"/>
              <a:pathLst>
                <a:path w="3359414" h="2687531">
                  <a:moveTo>
                    <a:pt x="0" y="0"/>
                  </a:moveTo>
                  <a:lnTo>
                    <a:pt x="3359414" y="0"/>
                  </a:lnTo>
                  <a:lnTo>
                    <a:pt x="3359414" y="2687531"/>
                  </a:lnTo>
                  <a:lnTo>
                    <a:pt x="0" y="2687531"/>
                  </a:lnTo>
                  <a:lnTo>
                    <a:pt x="0" y="0"/>
                  </a:lnTo>
                  <a:close/>
                </a:path>
              </a:pathLst>
            </a:custGeom>
            <a:blipFill>
              <a:blip r:embed="rId8"/>
              <a:stretch>
                <a:fillRect/>
              </a:stretch>
            </a:blipFill>
          </p:spPr>
        </p:sp>
        <p:sp>
          <p:nvSpPr>
            <p:cNvPr id="12" name="Freeform 8"/>
            <p:cNvSpPr/>
            <p:nvPr userDrawn="1"/>
          </p:nvSpPr>
          <p:spPr>
            <a:xfrm>
              <a:off x="-98813" y="3237161"/>
              <a:ext cx="1355211" cy="2138400"/>
            </a:xfrm>
            <a:custGeom>
              <a:avLst/>
              <a:gdLst/>
              <a:ahLst/>
              <a:cxnLst/>
              <a:rect l="l" t="t" r="r" b="b"/>
              <a:pathLst>
                <a:path w="2710422" h="4276800">
                  <a:moveTo>
                    <a:pt x="0" y="0"/>
                  </a:moveTo>
                  <a:lnTo>
                    <a:pt x="2710422" y="0"/>
                  </a:lnTo>
                  <a:lnTo>
                    <a:pt x="2710422" y="4276800"/>
                  </a:lnTo>
                  <a:lnTo>
                    <a:pt x="0" y="427680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3" name="Freeform 9"/>
            <p:cNvSpPr/>
            <p:nvPr userDrawn="1"/>
          </p:nvSpPr>
          <p:spPr>
            <a:xfrm rot="-2536197">
              <a:off x="8125165" y="1205522"/>
              <a:ext cx="1355211" cy="2138400"/>
            </a:xfrm>
            <a:custGeom>
              <a:avLst/>
              <a:gdLst/>
              <a:ahLst/>
              <a:cxnLst/>
              <a:rect l="l" t="t" r="r" b="b"/>
              <a:pathLst>
                <a:path w="2710422" h="4276800">
                  <a:moveTo>
                    <a:pt x="0" y="0"/>
                  </a:moveTo>
                  <a:lnTo>
                    <a:pt x="2710422" y="0"/>
                  </a:lnTo>
                  <a:lnTo>
                    <a:pt x="2710422" y="4276800"/>
                  </a:lnTo>
                  <a:lnTo>
                    <a:pt x="0" y="427680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grpSp>
          <p:nvGrpSpPr>
            <p:cNvPr id="14" name="Group 11"/>
            <p:cNvGrpSpPr/>
            <p:nvPr userDrawn="1"/>
          </p:nvGrpSpPr>
          <p:grpSpPr>
            <a:xfrm>
              <a:off x="1058528" y="1319158"/>
              <a:ext cx="153905" cy="210027"/>
              <a:chOff x="0" y="0"/>
              <a:chExt cx="951604" cy="1298612"/>
            </a:xfrm>
          </p:grpSpPr>
          <p:sp>
            <p:nvSpPr>
              <p:cNvPr id="15" name="Freeform 12"/>
              <p:cNvSpPr/>
              <p:nvPr/>
            </p:nvSpPr>
            <p:spPr>
              <a:xfrm>
                <a:off x="0" y="0"/>
                <a:ext cx="951604" cy="1298612"/>
              </a:xfrm>
              <a:custGeom>
                <a:avLst/>
                <a:gdLst/>
                <a:ahLst/>
                <a:cxnLst/>
                <a:rect l="l" t="t" r="r" b="b"/>
                <a:pathLst>
                  <a:path w="951604" h="1298612">
                    <a:moveTo>
                      <a:pt x="475802" y="0"/>
                    </a:moveTo>
                    <a:cubicBezTo>
                      <a:pt x="213024" y="0"/>
                      <a:pt x="0" y="290704"/>
                      <a:pt x="0" y="649306"/>
                    </a:cubicBezTo>
                    <a:cubicBezTo>
                      <a:pt x="0" y="1007908"/>
                      <a:pt x="213024" y="1298612"/>
                      <a:pt x="475802" y="1298612"/>
                    </a:cubicBezTo>
                    <a:cubicBezTo>
                      <a:pt x="738580" y="1298612"/>
                      <a:pt x="951604" y="1007908"/>
                      <a:pt x="951604" y="649306"/>
                    </a:cubicBezTo>
                    <a:cubicBezTo>
                      <a:pt x="951604" y="290704"/>
                      <a:pt x="738580" y="0"/>
                      <a:pt x="475802" y="0"/>
                    </a:cubicBezTo>
                    <a:close/>
                  </a:path>
                </a:pathLst>
              </a:custGeom>
              <a:solidFill>
                <a:srgbClr val="FFD655"/>
              </a:solidFill>
            </p:spPr>
          </p:sp>
          <p:sp>
            <p:nvSpPr>
              <p:cNvPr id="16" name="TextBox 13"/>
              <p:cNvSpPr txBox="1"/>
              <p:nvPr/>
            </p:nvSpPr>
            <p:spPr>
              <a:xfrm>
                <a:off x="89213" y="83645"/>
                <a:ext cx="773178" cy="1093222"/>
              </a:xfrm>
              <a:prstGeom prst="rect">
                <a:avLst/>
              </a:prstGeom>
            </p:spPr>
            <p:txBody>
              <a:bodyPr lIns="25400" tIns="25400" rIns="25400" bIns="25400" rtlCol="0" anchor="ctr"/>
              <a:lstStyle/>
              <a:p>
                <a:pPr algn="ctr" defTabSz="457200">
                  <a:lnSpc>
                    <a:spcPts val="1330"/>
                  </a:lnSpc>
                  <a:spcBef>
                    <a:spcPct val="0"/>
                  </a:spcBef>
                </a:pPr>
                <a:endParaRPr sz="900">
                  <a:solidFill>
                    <a:prstClr val="black"/>
                  </a:solidFill>
                  <a:latin typeface="Calibri"/>
                </a:endParaRPr>
              </a:p>
            </p:txBody>
          </p:sp>
        </p:grpSp>
        <p:grpSp>
          <p:nvGrpSpPr>
            <p:cNvPr id="17" name="Group 15"/>
            <p:cNvGrpSpPr/>
            <p:nvPr userDrawn="1"/>
          </p:nvGrpSpPr>
          <p:grpSpPr>
            <a:xfrm>
              <a:off x="1212433" y="1281743"/>
              <a:ext cx="153905" cy="247442"/>
              <a:chOff x="0" y="0"/>
              <a:chExt cx="951604" cy="1529951"/>
            </a:xfrm>
          </p:grpSpPr>
          <p:sp>
            <p:nvSpPr>
              <p:cNvPr id="18" name="Freeform 16"/>
              <p:cNvSpPr/>
              <p:nvPr/>
            </p:nvSpPr>
            <p:spPr>
              <a:xfrm>
                <a:off x="0" y="0"/>
                <a:ext cx="951604" cy="1529951"/>
              </a:xfrm>
              <a:custGeom>
                <a:avLst/>
                <a:gdLst/>
                <a:ahLst/>
                <a:cxnLst/>
                <a:rect l="l" t="t" r="r" b="b"/>
                <a:pathLst>
                  <a:path w="951604" h="1529951">
                    <a:moveTo>
                      <a:pt x="475802" y="0"/>
                    </a:moveTo>
                    <a:cubicBezTo>
                      <a:pt x="213024" y="0"/>
                      <a:pt x="0" y="342491"/>
                      <a:pt x="0" y="764976"/>
                    </a:cubicBezTo>
                    <a:cubicBezTo>
                      <a:pt x="0" y="1187460"/>
                      <a:pt x="213024" y="1529951"/>
                      <a:pt x="475802" y="1529951"/>
                    </a:cubicBezTo>
                    <a:cubicBezTo>
                      <a:pt x="738580" y="1529951"/>
                      <a:pt x="951604" y="1187460"/>
                      <a:pt x="951604" y="764976"/>
                    </a:cubicBezTo>
                    <a:cubicBezTo>
                      <a:pt x="951604" y="342491"/>
                      <a:pt x="738580" y="0"/>
                      <a:pt x="475802" y="0"/>
                    </a:cubicBezTo>
                    <a:close/>
                  </a:path>
                </a:pathLst>
              </a:custGeom>
              <a:solidFill>
                <a:srgbClr val="FFD655"/>
              </a:solidFill>
            </p:spPr>
          </p:sp>
          <p:sp>
            <p:nvSpPr>
              <p:cNvPr id="19" name="TextBox 17"/>
              <p:cNvSpPr txBox="1"/>
              <p:nvPr/>
            </p:nvSpPr>
            <p:spPr>
              <a:xfrm>
                <a:off x="89213" y="105333"/>
                <a:ext cx="773178" cy="1281186"/>
              </a:xfrm>
              <a:prstGeom prst="rect">
                <a:avLst/>
              </a:prstGeom>
            </p:spPr>
            <p:txBody>
              <a:bodyPr lIns="25400" tIns="25400" rIns="25400" bIns="25400" rtlCol="0" anchor="ctr"/>
              <a:lstStyle/>
              <a:p>
                <a:pPr algn="ctr" defTabSz="457200">
                  <a:lnSpc>
                    <a:spcPts val="1330"/>
                  </a:lnSpc>
                  <a:spcBef>
                    <a:spcPct val="0"/>
                  </a:spcBef>
                </a:pPr>
                <a:endParaRPr sz="900">
                  <a:solidFill>
                    <a:prstClr val="black"/>
                  </a:solidFill>
                  <a:latin typeface="Calibri"/>
                </a:endParaRPr>
              </a:p>
            </p:txBody>
          </p:sp>
        </p:grpSp>
        <p:grpSp>
          <p:nvGrpSpPr>
            <p:cNvPr id="20" name="Group 18"/>
            <p:cNvGrpSpPr/>
            <p:nvPr userDrawn="1"/>
          </p:nvGrpSpPr>
          <p:grpSpPr>
            <a:xfrm>
              <a:off x="2056131" y="3740921"/>
              <a:ext cx="153905" cy="120231"/>
              <a:chOff x="0" y="0"/>
              <a:chExt cx="951604" cy="743398"/>
            </a:xfrm>
          </p:grpSpPr>
          <p:sp>
            <p:nvSpPr>
              <p:cNvPr id="21" name="Freeform 19"/>
              <p:cNvSpPr/>
              <p:nvPr/>
            </p:nvSpPr>
            <p:spPr>
              <a:xfrm>
                <a:off x="0" y="0"/>
                <a:ext cx="951604" cy="743398"/>
              </a:xfrm>
              <a:custGeom>
                <a:avLst/>
                <a:gdLst/>
                <a:ahLst/>
                <a:cxnLst/>
                <a:rect l="l" t="t" r="r" b="b"/>
                <a:pathLst>
                  <a:path w="951604" h="743398">
                    <a:moveTo>
                      <a:pt x="475802" y="0"/>
                    </a:moveTo>
                    <a:cubicBezTo>
                      <a:pt x="213024" y="0"/>
                      <a:pt x="0" y="166415"/>
                      <a:pt x="0" y="371699"/>
                    </a:cubicBezTo>
                    <a:cubicBezTo>
                      <a:pt x="0" y="576983"/>
                      <a:pt x="213024" y="743398"/>
                      <a:pt x="475802" y="743398"/>
                    </a:cubicBezTo>
                    <a:cubicBezTo>
                      <a:pt x="738580" y="743398"/>
                      <a:pt x="951604" y="576983"/>
                      <a:pt x="951604" y="371699"/>
                    </a:cubicBezTo>
                    <a:cubicBezTo>
                      <a:pt x="951604" y="166415"/>
                      <a:pt x="738580" y="0"/>
                      <a:pt x="475802" y="0"/>
                    </a:cubicBezTo>
                    <a:close/>
                  </a:path>
                </a:pathLst>
              </a:custGeom>
              <a:solidFill>
                <a:srgbClr val="9DD520"/>
              </a:solidFill>
            </p:spPr>
          </p:sp>
          <p:sp>
            <p:nvSpPr>
              <p:cNvPr id="22" name="TextBox 20"/>
              <p:cNvSpPr txBox="1"/>
              <p:nvPr/>
            </p:nvSpPr>
            <p:spPr>
              <a:xfrm>
                <a:off x="89213" y="31594"/>
                <a:ext cx="773178" cy="642111"/>
              </a:xfrm>
              <a:prstGeom prst="rect">
                <a:avLst/>
              </a:prstGeom>
            </p:spPr>
            <p:txBody>
              <a:bodyPr lIns="25400" tIns="25400" rIns="25400" bIns="25400" rtlCol="0" anchor="ctr"/>
              <a:lstStyle/>
              <a:p>
                <a:pPr algn="ctr" defTabSz="457200">
                  <a:lnSpc>
                    <a:spcPts val="1330"/>
                  </a:lnSpc>
                  <a:spcBef>
                    <a:spcPct val="0"/>
                  </a:spcBef>
                </a:pPr>
                <a:endParaRPr sz="900">
                  <a:solidFill>
                    <a:prstClr val="black"/>
                  </a:solidFill>
                  <a:latin typeface="Calibri"/>
                </a:endParaRPr>
              </a:p>
            </p:txBody>
          </p:sp>
        </p:grpSp>
        <p:grpSp>
          <p:nvGrpSpPr>
            <p:cNvPr id="23" name="Group 21"/>
            <p:cNvGrpSpPr/>
            <p:nvPr userDrawn="1"/>
          </p:nvGrpSpPr>
          <p:grpSpPr>
            <a:xfrm>
              <a:off x="2371786" y="3716101"/>
              <a:ext cx="153905" cy="120231"/>
              <a:chOff x="0" y="0"/>
              <a:chExt cx="951604" cy="743398"/>
            </a:xfrm>
          </p:grpSpPr>
          <p:sp>
            <p:nvSpPr>
              <p:cNvPr id="24" name="Freeform 22"/>
              <p:cNvSpPr/>
              <p:nvPr/>
            </p:nvSpPr>
            <p:spPr>
              <a:xfrm>
                <a:off x="0" y="0"/>
                <a:ext cx="951604" cy="743398"/>
              </a:xfrm>
              <a:custGeom>
                <a:avLst/>
                <a:gdLst/>
                <a:ahLst/>
                <a:cxnLst/>
                <a:rect l="l" t="t" r="r" b="b"/>
                <a:pathLst>
                  <a:path w="951604" h="743398">
                    <a:moveTo>
                      <a:pt x="475802" y="0"/>
                    </a:moveTo>
                    <a:cubicBezTo>
                      <a:pt x="213024" y="0"/>
                      <a:pt x="0" y="166415"/>
                      <a:pt x="0" y="371699"/>
                    </a:cubicBezTo>
                    <a:cubicBezTo>
                      <a:pt x="0" y="576983"/>
                      <a:pt x="213024" y="743398"/>
                      <a:pt x="475802" y="743398"/>
                    </a:cubicBezTo>
                    <a:cubicBezTo>
                      <a:pt x="738580" y="743398"/>
                      <a:pt x="951604" y="576983"/>
                      <a:pt x="951604" y="371699"/>
                    </a:cubicBezTo>
                    <a:cubicBezTo>
                      <a:pt x="951604" y="166415"/>
                      <a:pt x="738580" y="0"/>
                      <a:pt x="475802" y="0"/>
                    </a:cubicBezTo>
                    <a:close/>
                  </a:path>
                </a:pathLst>
              </a:custGeom>
              <a:solidFill>
                <a:srgbClr val="9DD520"/>
              </a:solidFill>
            </p:spPr>
          </p:sp>
          <p:sp>
            <p:nvSpPr>
              <p:cNvPr id="25" name="TextBox 23"/>
              <p:cNvSpPr txBox="1"/>
              <p:nvPr/>
            </p:nvSpPr>
            <p:spPr>
              <a:xfrm>
                <a:off x="89213" y="31594"/>
                <a:ext cx="773178" cy="642111"/>
              </a:xfrm>
              <a:prstGeom prst="rect">
                <a:avLst/>
              </a:prstGeom>
            </p:spPr>
            <p:txBody>
              <a:bodyPr lIns="25400" tIns="25400" rIns="25400" bIns="25400" rtlCol="0" anchor="ctr"/>
              <a:lstStyle/>
              <a:p>
                <a:pPr algn="ctr" defTabSz="457200">
                  <a:lnSpc>
                    <a:spcPts val="1330"/>
                  </a:lnSpc>
                  <a:spcBef>
                    <a:spcPct val="0"/>
                  </a:spcBef>
                </a:pPr>
                <a:endParaRPr sz="900">
                  <a:solidFill>
                    <a:prstClr val="black"/>
                  </a:solidFill>
                  <a:latin typeface="Calibri"/>
                </a:endParaRPr>
              </a:p>
            </p:txBody>
          </p:sp>
        </p:grpSp>
        <p:sp>
          <p:nvSpPr>
            <p:cNvPr id="26" name="Freeform 24"/>
            <p:cNvSpPr/>
            <p:nvPr userDrawn="1"/>
          </p:nvSpPr>
          <p:spPr>
            <a:xfrm>
              <a:off x="6734078" y="2985031"/>
              <a:ext cx="1530721" cy="1819579"/>
            </a:xfrm>
            <a:custGeom>
              <a:avLst/>
              <a:gdLst/>
              <a:ahLst/>
              <a:cxnLst/>
              <a:rect l="l" t="t" r="r" b="b"/>
              <a:pathLst>
                <a:path w="3061441" h="3639157">
                  <a:moveTo>
                    <a:pt x="0" y="0"/>
                  </a:moveTo>
                  <a:lnTo>
                    <a:pt x="3061440" y="0"/>
                  </a:lnTo>
                  <a:lnTo>
                    <a:pt x="3061440" y="3639157"/>
                  </a:lnTo>
                  <a:lnTo>
                    <a:pt x="0" y="3639157"/>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grpSp>
          <p:nvGrpSpPr>
            <p:cNvPr id="27" name="Group 25"/>
            <p:cNvGrpSpPr/>
            <p:nvPr userDrawn="1"/>
          </p:nvGrpSpPr>
          <p:grpSpPr>
            <a:xfrm>
              <a:off x="7844082" y="3955689"/>
              <a:ext cx="153905" cy="120231"/>
              <a:chOff x="0" y="0"/>
              <a:chExt cx="951604" cy="743398"/>
            </a:xfrm>
          </p:grpSpPr>
          <p:sp>
            <p:nvSpPr>
              <p:cNvPr id="28" name="Freeform 26"/>
              <p:cNvSpPr/>
              <p:nvPr/>
            </p:nvSpPr>
            <p:spPr>
              <a:xfrm>
                <a:off x="0" y="0"/>
                <a:ext cx="951604" cy="743398"/>
              </a:xfrm>
              <a:custGeom>
                <a:avLst/>
                <a:gdLst/>
                <a:ahLst/>
                <a:cxnLst/>
                <a:rect l="l" t="t" r="r" b="b"/>
                <a:pathLst>
                  <a:path w="951604" h="743398">
                    <a:moveTo>
                      <a:pt x="475802" y="0"/>
                    </a:moveTo>
                    <a:cubicBezTo>
                      <a:pt x="213024" y="0"/>
                      <a:pt x="0" y="166415"/>
                      <a:pt x="0" y="371699"/>
                    </a:cubicBezTo>
                    <a:cubicBezTo>
                      <a:pt x="0" y="576983"/>
                      <a:pt x="213024" y="743398"/>
                      <a:pt x="475802" y="743398"/>
                    </a:cubicBezTo>
                    <a:cubicBezTo>
                      <a:pt x="738580" y="743398"/>
                      <a:pt x="951604" y="576983"/>
                      <a:pt x="951604" y="371699"/>
                    </a:cubicBezTo>
                    <a:cubicBezTo>
                      <a:pt x="951604" y="166415"/>
                      <a:pt x="738580" y="0"/>
                      <a:pt x="475802" y="0"/>
                    </a:cubicBezTo>
                    <a:close/>
                  </a:path>
                </a:pathLst>
              </a:custGeom>
              <a:solidFill>
                <a:srgbClr val="C9DB78"/>
              </a:solidFill>
            </p:spPr>
          </p:sp>
          <p:sp>
            <p:nvSpPr>
              <p:cNvPr id="29" name="TextBox 27"/>
              <p:cNvSpPr txBox="1"/>
              <p:nvPr/>
            </p:nvSpPr>
            <p:spPr>
              <a:xfrm>
                <a:off x="89213" y="31594"/>
                <a:ext cx="773178" cy="642111"/>
              </a:xfrm>
              <a:prstGeom prst="rect">
                <a:avLst/>
              </a:prstGeom>
            </p:spPr>
            <p:txBody>
              <a:bodyPr lIns="25400" tIns="25400" rIns="25400" bIns="25400" rtlCol="0" anchor="ctr"/>
              <a:lstStyle/>
              <a:p>
                <a:pPr algn="ctr" defTabSz="457200">
                  <a:lnSpc>
                    <a:spcPts val="1330"/>
                  </a:lnSpc>
                  <a:spcBef>
                    <a:spcPct val="0"/>
                  </a:spcBef>
                </a:pPr>
                <a:endParaRPr sz="900">
                  <a:solidFill>
                    <a:prstClr val="black"/>
                  </a:solidFill>
                  <a:latin typeface="Calibri"/>
                </a:endParaRPr>
              </a:p>
            </p:txBody>
          </p:sp>
        </p:grpSp>
        <p:grpSp>
          <p:nvGrpSpPr>
            <p:cNvPr id="30" name="Group 28"/>
            <p:cNvGrpSpPr/>
            <p:nvPr userDrawn="1"/>
          </p:nvGrpSpPr>
          <p:grpSpPr>
            <a:xfrm>
              <a:off x="8073683" y="4015805"/>
              <a:ext cx="135197" cy="120231"/>
              <a:chOff x="0" y="0"/>
              <a:chExt cx="835934" cy="743398"/>
            </a:xfrm>
          </p:grpSpPr>
          <p:sp>
            <p:nvSpPr>
              <p:cNvPr id="31" name="Freeform 29"/>
              <p:cNvSpPr/>
              <p:nvPr/>
            </p:nvSpPr>
            <p:spPr>
              <a:xfrm>
                <a:off x="0" y="0"/>
                <a:ext cx="835934" cy="743398"/>
              </a:xfrm>
              <a:custGeom>
                <a:avLst/>
                <a:gdLst/>
                <a:ahLst/>
                <a:cxnLst/>
                <a:rect l="l" t="t" r="r" b="b"/>
                <a:pathLst>
                  <a:path w="835934" h="743398">
                    <a:moveTo>
                      <a:pt x="417967" y="0"/>
                    </a:moveTo>
                    <a:cubicBezTo>
                      <a:pt x="187130" y="0"/>
                      <a:pt x="0" y="166415"/>
                      <a:pt x="0" y="371699"/>
                    </a:cubicBezTo>
                    <a:cubicBezTo>
                      <a:pt x="0" y="576983"/>
                      <a:pt x="187130" y="743398"/>
                      <a:pt x="417967" y="743398"/>
                    </a:cubicBezTo>
                    <a:cubicBezTo>
                      <a:pt x="648804" y="743398"/>
                      <a:pt x="835934" y="576983"/>
                      <a:pt x="835934" y="371699"/>
                    </a:cubicBezTo>
                    <a:cubicBezTo>
                      <a:pt x="835934" y="166415"/>
                      <a:pt x="648804" y="0"/>
                      <a:pt x="417967" y="0"/>
                    </a:cubicBezTo>
                    <a:close/>
                  </a:path>
                </a:pathLst>
              </a:custGeom>
              <a:solidFill>
                <a:srgbClr val="C9DB78"/>
              </a:solidFill>
            </p:spPr>
          </p:sp>
          <p:sp>
            <p:nvSpPr>
              <p:cNvPr id="32" name="TextBox 30"/>
              <p:cNvSpPr txBox="1"/>
              <p:nvPr/>
            </p:nvSpPr>
            <p:spPr>
              <a:xfrm>
                <a:off x="78369" y="31594"/>
                <a:ext cx="679196" cy="642111"/>
              </a:xfrm>
              <a:prstGeom prst="rect">
                <a:avLst/>
              </a:prstGeom>
            </p:spPr>
            <p:txBody>
              <a:bodyPr lIns="25400" tIns="25400" rIns="25400" bIns="25400" rtlCol="0" anchor="ctr"/>
              <a:lstStyle/>
              <a:p>
                <a:pPr algn="ctr" defTabSz="457200">
                  <a:lnSpc>
                    <a:spcPts val="1330"/>
                  </a:lnSpc>
                  <a:spcBef>
                    <a:spcPct val="0"/>
                  </a:spcBef>
                </a:pPr>
                <a:endParaRPr sz="900">
                  <a:solidFill>
                    <a:prstClr val="black"/>
                  </a:solidFill>
                  <a:latin typeface="Calibri"/>
                </a:endParaRPr>
              </a:p>
            </p:txBody>
          </p:sp>
        </p:grpSp>
      </p:grpSp>
    </p:spTree>
    <p:extLst>
      <p:ext uri="{BB962C8B-B14F-4D97-AF65-F5344CB8AC3E}">
        <p14:creationId xmlns:p14="http://schemas.microsoft.com/office/powerpoint/2010/main" val="225829087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18" name="Freeform 2"/>
          <p:cNvSpPr/>
          <p:nvPr userDrawn="1"/>
        </p:nvSpPr>
        <p:spPr>
          <a:xfrm>
            <a:off x="-571500" y="0"/>
            <a:ext cx="5143500" cy="5143500"/>
          </a:xfrm>
          <a:custGeom>
            <a:avLst/>
            <a:gdLst/>
            <a:ahLst/>
            <a:cxnLst/>
            <a:rect l="l" t="t" r="r" b="b"/>
            <a:pathLst>
              <a:path w="10287000" h="10287000">
                <a:moveTo>
                  <a:pt x="0" y="0"/>
                </a:moveTo>
                <a:lnTo>
                  <a:pt x="10287000" y="0"/>
                </a:lnTo>
                <a:lnTo>
                  <a:pt x="10287000" y="10287000"/>
                </a:lnTo>
                <a:lnTo>
                  <a:pt x="0" y="10287000"/>
                </a:lnTo>
                <a:lnTo>
                  <a:pt x="0" y="0"/>
                </a:lnTo>
                <a:close/>
              </a:path>
            </a:pathLst>
          </a:custGeom>
          <a:blipFill>
            <a:blip r:embed="rId2">
              <a:alphaModFix amt="52000"/>
            </a:blip>
            <a:stretch>
              <a:fillRect/>
            </a:stretch>
          </a:blipFill>
        </p:spPr>
      </p:sp>
      <p:sp>
        <p:nvSpPr>
          <p:cNvPr id="19" name="Freeform 3"/>
          <p:cNvSpPr/>
          <p:nvPr userDrawn="1"/>
        </p:nvSpPr>
        <p:spPr>
          <a:xfrm>
            <a:off x="4572000" y="0"/>
            <a:ext cx="5143500" cy="5143500"/>
          </a:xfrm>
          <a:custGeom>
            <a:avLst/>
            <a:gdLst/>
            <a:ahLst/>
            <a:cxnLst/>
            <a:rect l="l" t="t" r="r" b="b"/>
            <a:pathLst>
              <a:path w="10287000" h="10287000">
                <a:moveTo>
                  <a:pt x="0" y="0"/>
                </a:moveTo>
                <a:lnTo>
                  <a:pt x="10287000" y="0"/>
                </a:lnTo>
                <a:lnTo>
                  <a:pt x="10287000" y="10287000"/>
                </a:lnTo>
                <a:lnTo>
                  <a:pt x="0" y="10287000"/>
                </a:lnTo>
                <a:lnTo>
                  <a:pt x="0" y="0"/>
                </a:lnTo>
                <a:close/>
              </a:path>
            </a:pathLst>
          </a:custGeom>
          <a:blipFill>
            <a:blip r:embed="rId2">
              <a:alphaModFix amt="52000"/>
            </a:blip>
            <a:stretch>
              <a:fillRect/>
            </a:stretch>
          </a:blipFill>
        </p:spPr>
      </p:sp>
      <p:sp>
        <p:nvSpPr>
          <p:cNvPr id="20" name="Freeform 4"/>
          <p:cNvSpPr/>
          <p:nvPr userDrawn="1"/>
        </p:nvSpPr>
        <p:spPr>
          <a:xfrm>
            <a:off x="1617799" y="1444231"/>
            <a:ext cx="5908403" cy="3330862"/>
          </a:xfrm>
          <a:custGeom>
            <a:avLst/>
            <a:gdLst/>
            <a:ahLst/>
            <a:cxnLst/>
            <a:rect l="l" t="t" r="r" b="b"/>
            <a:pathLst>
              <a:path w="11816806" h="6661724">
                <a:moveTo>
                  <a:pt x="0" y="0"/>
                </a:moveTo>
                <a:lnTo>
                  <a:pt x="11816806" y="0"/>
                </a:lnTo>
                <a:lnTo>
                  <a:pt x="11816806" y="6661724"/>
                </a:lnTo>
                <a:lnTo>
                  <a:pt x="0" y="666172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21" name="Freeform 7"/>
          <p:cNvSpPr/>
          <p:nvPr userDrawn="1"/>
        </p:nvSpPr>
        <p:spPr>
          <a:xfrm>
            <a:off x="804546" y="1183902"/>
            <a:ext cx="1626505" cy="3507288"/>
          </a:xfrm>
          <a:custGeom>
            <a:avLst/>
            <a:gdLst/>
            <a:ahLst/>
            <a:cxnLst/>
            <a:rect l="l" t="t" r="r" b="b"/>
            <a:pathLst>
              <a:path w="3253009" h="7014576">
                <a:moveTo>
                  <a:pt x="0" y="0"/>
                </a:moveTo>
                <a:lnTo>
                  <a:pt x="3253010" y="0"/>
                </a:lnTo>
                <a:lnTo>
                  <a:pt x="3253010" y="7014576"/>
                </a:lnTo>
                <a:lnTo>
                  <a:pt x="0" y="7014576"/>
                </a:lnTo>
                <a:lnTo>
                  <a:pt x="0" y="0"/>
                </a:lnTo>
                <a:close/>
              </a:path>
            </a:pathLst>
          </a:custGeom>
          <a:blipFill>
            <a:blip r:embed="rId5"/>
            <a:stretch>
              <a:fillRect/>
            </a:stretch>
          </a:blipFill>
        </p:spPr>
      </p:sp>
      <p:sp>
        <p:nvSpPr>
          <p:cNvPr id="22" name="Freeform 8"/>
          <p:cNvSpPr/>
          <p:nvPr userDrawn="1"/>
        </p:nvSpPr>
        <p:spPr>
          <a:xfrm>
            <a:off x="2332989" y="-954499"/>
            <a:ext cx="1355211" cy="2138400"/>
          </a:xfrm>
          <a:custGeom>
            <a:avLst/>
            <a:gdLst/>
            <a:ahLst/>
            <a:cxnLst/>
            <a:rect l="l" t="t" r="r" b="b"/>
            <a:pathLst>
              <a:path w="2710422" h="4276800">
                <a:moveTo>
                  <a:pt x="0" y="0"/>
                </a:moveTo>
                <a:lnTo>
                  <a:pt x="2710422" y="0"/>
                </a:lnTo>
                <a:lnTo>
                  <a:pt x="2710422" y="4276800"/>
                </a:lnTo>
                <a:lnTo>
                  <a:pt x="0" y="4276800"/>
                </a:lnTo>
                <a:lnTo>
                  <a:pt x="0" y="0"/>
                </a:lnTo>
                <a:close/>
              </a:path>
            </a:pathLst>
          </a:custGeom>
          <a:blipFill>
            <a:blip r:embed="rId6">
              <a:alphaModFix amt="74000"/>
              <a:extLst>
                <a:ext uri="{96DAC541-7B7A-43D3-8B79-37D633B846F1}">
                  <asvg:svgBlip xmlns:asvg="http://schemas.microsoft.com/office/drawing/2016/SVG/main" r:embed="rId7"/>
                </a:ext>
              </a:extLst>
            </a:blip>
            <a:stretch>
              <a:fillRect/>
            </a:stretch>
          </a:blipFill>
        </p:spPr>
      </p:sp>
      <p:sp>
        <p:nvSpPr>
          <p:cNvPr id="23" name="Freeform 9"/>
          <p:cNvSpPr/>
          <p:nvPr userDrawn="1"/>
        </p:nvSpPr>
        <p:spPr>
          <a:xfrm>
            <a:off x="8015456" y="3559950"/>
            <a:ext cx="1355211" cy="2138400"/>
          </a:xfrm>
          <a:custGeom>
            <a:avLst/>
            <a:gdLst/>
            <a:ahLst/>
            <a:cxnLst/>
            <a:rect l="l" t="t" r="r" b="b"/>
            <a:pathLst>
              <a:path w="2710422" h="4276800">
                <a:moveTo>
                  <a:pt x="0" y="0"/>
                </a:moveTo>
                <a:lnTo>
                  <a:pt x="2710422" y="0"/>
                </a:lnTo>
                <a:lnTo>
                  <a:pt x="2710422" y="4276800"/>
                </a:lnTo>
                <a:lnTo>
                  <a:pt x="0" y="4276800"/>
                </a:lnTo>
                <a:lnTo>
                  <a:pt x="0" y="0"/>
                </a:lnTo>
                <a:close/>
              </a:path>
            </a:pathLst>
          </a:custGeom>
          <a:blipFill>
            <a:blip r:embed="rId6">
              <a:alphaModFix amt="74000"/>
              <a:extLst>
                <a:ext uri="{96DAC541-7B7A-43D3-8B79-37D633B846F1}">
                  <asvg:svgBlip xmlns:asvg="http://schemas.microsoft.com/office/drawing/2016/SVG/main" r:embed="rId7"/>
                </a:ext>
              </a:extLst>
            </a:blip>
            <a:stretch>
              <a:fillRect/>
            </a:stretch>
          </a:blipFill>
        </p:spPr>
      </p:sp>
      <p:grpSp>
        <p:nvGrpSpPr>
          <p:cNvPr id="24" name="Group 10"/>
          <p:cNvGrpSpPr/>
          <p:nvPr userDrawn="1"/>
        </p:nvGrpSpPr>
        <p:grpSpPr>
          <a:xfrm>
            <a:off x="1159418" y="1591113"/>
            <a:ext cx="135197" cy="120231"/>
            <a:chOff x="0" y="0"/>
            <a:chExt cx="835934" cy="743398"/>
          </a:xfrm>
        </p:grpSpPr>
        <p:sp>
          <p:nvSpPr>
            <p:cNvPr id="25" name="Freeform 11"/>
            <p:cNvSpPr/>
            <p:nvPr/>
          </p:nvSpPr>
          <p:spPr>
            <a:xfrm>
              <a:off x="0" y="0"/>
              <a:ext cx="835934" cy="743398"/>
            </a:xfrm>
            <a:custGeom>
              <a:avLst/>
              <a:gdLst/>
              <a:ahLst/>
              <a:cxnLst/>
              <a:rect l="l" t="t" r="r" b="b"/>
              <a:pathLst>
                <a:path w="835934" h="743398">
                  <a:moveTo>
                    <a:pt x="417967" y="0"/>
                  </a:moveTo>
                  <a:cubicBezTo>
                    <a:pt x="187130" y="0"/>
                    <a:pt x="0" y="166415"/>
                    <a:pt x="0" y="371699"/>
                  </a:cubicBezTo>
                  <a:cubicBezTo>
                    <a:pt x="0" y="576983"/>
                    <a:pt x="187130" y="743398"/>
                    <a:pt x="417967" y="743398"/>
                  </a:cubicBezTo>
                  <a:cubicBezTo>
                    <a:pt x="648804" y="743398"/>
                    <a:pt x="835934" y="576983"/>
                    <a:pt x="835934" y="371699"/>
                  </a:cubicBezTo>
                  <a:cubicBezTo>
                    <a:pt x="835934" y="166415"/>
                    <a:pt x="648804" y="0"/>
                    <a:pt x="417967" y="0"/>
                  </a:cubicBezTo>
                  <a:close/>
                </a:path>
              </a:pathLst>
            </a:custGeom>
            <a:solidFill>
              <a:srgbClr val="DDA156"/>
            </a:solidFill>
          </p:spPr>
        </p:sp>
        <p:sp>
          <p:nvSpPr>
            <p:cNvPr id="26" name="TextBox 12"/>
            <p:cNvSpPr txBox="1"/>
            <p:nvPr/>
          </p:nvSpPr>
          <p:spPr>
            <a:xfrm>
              <a:off x="78369" y="31594"/>
              <a:ext cx="679196" cy="642111"/>
            </a:xfrm>
            <a:prstGeom prst="rect">
              <a:avLst/>
            </a:prstGeom>
          </p:spPr>
          <p:txBody>
            <a:bodyPr lIns="25400" tIns="25400" rIns="25400" bIns="25400" rtlCol="0" anchor="ctr"/>
            <a:lstStyle/>
            <a:p>
              <a:pPr algn="ctr">
                <a:lnSpc>
                  <a:spcPts val="1330"/>
                </a:lnSpc>
                <a:spcBef>
                  <a:spcPct val="0"/>
                </a:spcBef>
              </a:pPr>
              <a:endParaRPr sz="900"/>
            </a:p>
          </p:txBody>
        </p:sp>
      </p:grpSp>
      <p:grpSp>
        <p:nvGrpSpPr>
          <p:cNvPr id="27" name="Group 13"/>
          <p:cNvGrpSpPr/>
          <p:nvPr userDrawn="1"/>
        </p:nvGrpSpPr>
        <p:grpSpPr>
          <a:xfrm>
            <a:off x="927291" y="1673244"/>
            <a:ext cx="85685" cy="76200"/>
            <a:chOff x="0" y="0"/>
            <a:chExt cx="835934" cy="743398"/>
          </a:xfrm>
        </p:grpSpPr>
        <p:sp>
          <p:nvSpPr>
            <p:cNvPr id="28" name="Freeform 14"/>
            <p:cNvSpPr/>
            <p:nvPr/>
          </p:nvSpPr>
          <p:spPr>
            <a:xfrm>
              <a:off x="0" y="0"/>
              <a:ext cx="835934" cy="743398"/>
            </a:xfrm>
            <a:custGeom>
              <a:avLst/>
              <a:gdLst/>
              <a:ahLst/>
              <a:cxnLst/>
              <a:rect l="l" t="t" r="r" b="b"/>
              <a:pathLst>
                <a:path w="835934" h="743398">
                  <a:moveTo>
                    <a:pt x="417967" y="0"/>
                  </a:moveTo>
                  <a:cubicBezTo>
                    <a:pt x="187130" y="0"/>
                    <a:pt x="0" y="166415"/>
                    <a:pt x="0" y="371699"/>
                  </a:cubicBezTo>
                  <a:cubicBezTo>
                    <a:pt x="0" y="576983"/>
                    <a:pt x="187130" y="743398"/>
                    <a:pt x="417967" y="743398"/>
                  </a:cubicBezTo>
                  <a:cubicBezTo>
                    <a:pt x="648804" y="743398"/>
                    <a:pt x="835934" y="576983"/>
                    <a:pt x="835934" y="371699"/>
                  </a:cubicBezTo>
                  <a:cubicBezTo>
                    <a:pt x="835934" y="166415"/>
                    <a:pt x="648804" y="0"/>
                    <a:pt x="417967" y="0"/>
                  </a:cubicBezTo>
                  <a:close/>
                </a:path>
              </a:pathLst>
            </a:custGeom>
            <a:solidFill>
              <a:srgbClr val="EDCA8F"/>
            </a:solidFill>
          </p:spPr>
        </p:sp>
        <p:sp>
          <p:nvSpPr>
            <p:cNvPr id="29" name="TextBox 15"/>
            <p:cNvSpPr txBox="1"/>
            <p:nvPr/>
          </p:nvSpPr>
          <p:spPr>
            <a:xfrm>
              <a:off x="78369" y="31594"/>
              <a:ext cx="679196" cy="642111"/>
            </a:xfrm>
            <a:prstGeom prst="rect">
              <a:avLst/>
            </a:prstGeom>
          </p:spPr>
          <p:txBody>
            <a:bodyPr lIns="25400" tIns="25400" rIns="25400" bIns="25400" rtlCol="0" anchor="ctr"/>
            <a:lstStyle/>
            <a:p>
              <a:pPr algn="ctr">
                <a:lnSpc>
                  <a:spcPts val="1330"/>
                </a:lnSpc>
                <a:spcBef>
                  <a:spcPct val="0"/>
                </a:spcBef>
              </a:pPr>
              <a:endParaRPr sz="900"/>
            </a:p>
          </p:txBody>
        </p:sp>
      </p:grpSp>
    </p:spTree>
    <p:extLst>
      <p:ext uri="{BB962C8B-B14F-4D97-AF65-F5344CB8AC3E}">
        <p14:creationId xmlns:p14="http://schemas.microsoft.com/office/powerpoint/2010/main" val="351129159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F36FA643-5C60-1819-FF74-FF59DFCF0DDF}"/>
              </a:ext>
            </a:extLst>
          </p:cNvPr>
          <p:cNvGrpSpPr/>
          <p:nvPr userDrawn="1"/>
        </p:nvGrpSpPr>
        <p:grpSpPr>
          <a:xfrm>
            <a:off x="-571500" y="-219478"/>
            <a:ext cx="10287000" cy="5362978"/>
            <a:chOff x="-571500" y="-219478"/>
            <a:chExt cx="10287000" cy="5362978"/>
          </a:xfrm>
        </p:grpSpPr>
        <p:sp>
          <p:nvSpPr>
            <p:cNvPr id="7" name="Freeform 2"/>
            <p:cNvSpPr/>
            <p:nvPr/>
          </p:nvSpPr>
          <p:spPr>
            <a:xfrm>
              <a:off x="-571500" y="0"/>
              <a:ext cx="5143500" cy="5143500"/>
            </a:xfrm>
            <a:custGeom>
              <a:avLst/>
              <a:gdLst/>
              <a:ahLst/>
              <a:cxnLst/>
              <a:rect l="l" t="t" r="r" b="b"/>
              <a:pathLst>
                <a:path w="10287000" h="10287000">
                  <a:moveTo>
                    <a:pt x="0" y="0"/>
                  </a:moveTo>
                  <a:lnTo>
                    <a:pt x="10287000" y="0"/>
                  </a:lnTo>
                  <a:lnTo>
                    <a:pt x="10287000" y="10287000"/>
                  </a:lnTo>
                  <a:lnTo>
                    <a:pt x="0" y="10287000"/>
                  </a:lnTo>
                  <a:lnTo>
                    <a:pt x="0" y="0"/>
                  </a:lnTo>
                  <a:close/>
                </a:path>
              </a:pathLst>
            </a:custGeom>
            <a:blipFill>
              <a:blip r:embed="rId2">
                <a:alphaModFix amt="52000"/>
              </a:blip>
              <a:stretch>
                <a:fillRect/>
              </a:stretch>
            </a:blipFill>
          </p:spPr>
        </p:sp>
        <p:sp>
          <p:nvSpPr>
            <p:cNvPr id="8" name="Freeform 3"/>
            <p:cNvSpPr/>
            <p:nvPr/>
          </p:nvSpPr>
          <p:spPr>
            <a:xfrm>
              <a:off x="4572000" y="0"/>
              <a:ext cx="5143500" cy="5143500"/>
            </a:xfrm>
            <a:custGeom>
              <a:avLst/>
              <a:gdLst/>
              <a:ahLst/>
              <a:cxnLst/>
              <a:rect l="l" t="t" r="r" b="b"/>
              <a:pathLst>
                <a:path w="10287000" h="10287000">
                  <a:moveTo>
                    <a:pt x="0" y="0"/>
                  </a:moveTo>
                  <a:lnTo>
                    <a:pt x="10287000" y="0"/>
                  </a:lnTo>
                  <a:lnTo>
                    <a:pt x="10287000" y="10287000"/>
                  </a:lnTo>
                  <a:lnTo>
                    <a:pt x="0" y="10287000"/>
                  </a:lnTo>
                  <a:lnTo>
                    <a:pt x="0" y="0"/>
                  </a:lnTo>
                  <a:close/>
                </a:path>
              </a:pathLst>
            </a:custGeom>
            <a:blipFill>
              <a:blip r:embed="rId2">
                <a:alphaModFix amt="52000"/>
              </a:blip>
              <a:stretch>
                <a:fillRect/>
              </a:stretch>
            </a:blipFill>
          </p:spPr>
        </p:sp>
        <p:sp>
          <p:nvSpPr>
            <p:cNvPr id="9" name="Freeform 4"/>
            <p:cNvSpPr/>
            <p:nvPr/>
          </p:nvSpPr>
          <p:spPr>
            <a:xfrm>
              <a:off x="1617799" y="1444231"/>
              <a:ext cx="5908403" cy="3330862"/>
            </a:xfrm>
            <a:custGeom>
              <a:avLst/>
              <a:gdLst/>
              <a:ahLst/>
              <a:cxnLst/>
              <a:rect l="l" t="t" r="r" b="b"/>
              <a:pathLst>
                <a:path w="11816806" h="6661724">
                  <a:moveTo>
                    <a:pt x="0" y="0"/>
                  </a:moveTo>
                  <a:lnTo>
                    <a:pt x="11816806" y="0"/>
                  </a:lnTo>
                  <a:lnTo>
                    <a:pt x="11816806" y="6661724"/>
                  </a:lnTo>
                  <a:lnTo>
                    <a:pt x="0" y="666172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0" name="Freeform 7"/>
            <p:cNvSpPr/>
            <p:nvPr/>
          </p:nvSpPr>
          <p:spPr>
            <a:xfrm>
              <a:off x="5740382" y="233842"/>
              <a:ext cx="1155603" cy="1475238"/>
            </a:xfrm>
            <a:custGeom>
              <a:avLst/>
              <a:gdLst/>
              <a:ahLst/>
              <a:cxnLst/>
              <a:rect l="l" t="t" r="r" b="b"/>
              <a:pathLst>
                <a:path w="2311206" h="2950475">
                  <a:moveTo>
                    <a:pt x="0" y="0"/>
                  </a:moveTo>
                  <a:lnTo>
                    <a:pt x="2311206" y="0"/>
                  </a:lnTo>
                  <a:lnTo>
                    <a:pt x="2311206" y="2950475"/>
                  </a:lnTo>
                  <a:lnTo>
                    <a:pt x="0" y="2950475"/>
                  </a:lnTo>
                  <a:lnTo>
                    <a:pt x="0" y="0"/>
                  </a:lnTo>
                  <a:close/>
                </a:path>
              </a:pathLst>
            </a:custGeom>
            <a:blipFill>
              <a:blip r:embed="rId5"/>
              <a:stretch>
                <a:fillRect/>
              </a:stretch>
            </a:blipFill>
          </p:spPr>
        </p:sp>
        <p:sp>
          <p:nvSpPr>
            <p:cNvPr id="11" name="Freeform 8"/>
            <p:cNvSpPr/>
            <p:nvPr/>
          </p:nvSpPr>
          <p:spPr>
            <a:xfrm>
              <a:off x="8085527" y="-219478"/>
              <a:ext cx="1355211" cy="2138400"/>
            </a:xfrm>
            <a:custGeom>
              <a:avLst/>
              <a:gdLst/>
              <a:ahLst/>
              <a:cxnLst/>
              <a:rect l="l" t="t" r="r" b="b"/>
              <a:pathLst>
                <a:path w="2710422" h="4276800">
                  <a:moveTo>
                    <a:pt x="0" y="0"/>
                  </a:moveTo>
                  <a:lnTo>
                    <a:pt x="2710422" y="0"/>
                  </a:lnTo>
                  <a:lnTo>
                    <a:pt x="2710422" y="4276800"/>
                  </a:lnTo>
                  <a:lnTo>
                    <a:pt x="0" y="4276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2" name="Freeform 9"/>
            <p:cNvSpPr/>
            <p:nvPr/>
          </p:nvSpPr>
          <p:spPr>
            <a:xfrm>
              <a:off x="-105292" y="2040462"/>
              <a:ext cx="1355211" cy="2138400"/>
            </a:xfrm>
            <a:custGeom>
              <a:avLst/>
              <a:gdLst/>
              <a:ahLst/>
              <a:cxnLst/>
              <a:rect l="l" t="t" r="r" b="b"/>
              <a:pathLst>
                <a:path w="2710422" h="4276800">
                  <a:moveTo>
                    <a:pt x="0" y="0"/>
                  </a:moveTo>
                  <a:lnTo>
                    <a:pt x="2710422" y="0"/>
                  </a:lnTo>
                  <a:lnTo>
                    <a:pt x="2710422" y="4276800"/>
                  </a:lnTo>
                  <a:lnTo>
                    <a:pt x="0" y="4276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grpSp>
          <p:nvGrpSpPr>
            <p:cNvPr id="13" name="Group 10"/>
            <p:cNvGrpSpPr/>
            <p:nvPr/>
          </p:nvGrpSpPr>
          <p:grpSpPr>
            <a:xfrm>
              <a:off x="6007508" y="461565"/>
              <a:ext cx="274212" cy="275320"/>
              <a:chOff x="0" y="0"/>
              <a:chExt cx="835934" cy="839310"/>
            </a:xfrm>
          </p:grpSpPr>
          <p:sp>
            <p:nvSpPr>
              <p:cNvPr id="17" name="Freeform 11"/>
              <p:cNvSpPr/>
              <p:nvPr/>
            </p:nvSpPr>
            <p:spPr>
              <a:xfrm>
                <a:off x="0" y="0"/>
                <a:ext cx="835934" cy="839310"/>
              </a:xfrm>
              <a:custGeom>
                <a:avLst/>
                <a:gdLst/>
                <a:ahLst/>
                <a:cxnLst/>
                <a:rect l="l" t="t" r="r" b="b"/>
                <a:pathLst>
                  <a:path w="835934" h="839310">
                    <a:moveTo>
                      <a:pt x="417967" y="0"/>
                    </a:moveTo>
                    <a:cubicBezTo>
                      <a:pt x="187130" y="0"/>
                      <a:pt x="0" y="187886"/>
                      <a:pt x="0" y="419655"/>
                    </a:cubicBezTo>
                    <a:cubicBezTo>
                      <a:pt x="0" y="651424"/>
                      <a:pt x="187130" y="839310"/>
                      <a:pt x="417967" y="839310"/>
                    </a:cubicBezTo>
                    <a:cubicBezTo>
                      <a:pt x="648804" y="839310"/>
                      <a:pt x="835934" y="651424"/>
                      <a:pt x="835934" y="419655"/>
                    </a:cubicBezTo>
                    <a:cubicBezTo>
                      <a:pt x="835934" y="187886"/>
                      <a:pt x="648804" y="0"/>
                      <a:pt x="417967" y="0"/>
                    </a:cubicBezTo>
                    <a:close/>
                  </a:path>
                </a:pathLst>
              </a:custGeom>
              <a:solidFill>
                <a:srgbClr val="F7F0EC"/>
              </a:solidFill>
            </p:spPr>
          </p:sp>
          <p:sp>
            <p:nvSpPr>
              <p:cNvPr id="18" name="TextBox 12"/>
              <p:cNvSpPr txBox="1"/>
              <p:nvPr/>
            </p:nvSpPr>
            <p:spPr>
              <a:xfrm>
                <a:off x="78369" y="40585"/>
                <a:ext cx="679196" cy="720039"/>
              </a:xfrm>
              <a:prstGeom prst="rect">
                <a:avLst/>
              </a:prstGeom>
            </p:spPr>
            <p:txBody>
              <a:bodyPr lIns="25400" tIns="25400" rIns="25400" bIns="25400" rtlCol="0" anchor="ctr"/>
              <a:lstStyle/>
              <a:p>
                <a:pPr algn="ctr">
                  <a:lnSpc>
                    <a:spcPts val="1330"/>
                  </a:lnSpc>
                  <a:spcBef>
                    <a:spcPct val="0"/>
                  </a:spcBef>
                </a:pPr>
                <a:endParaRPr sz="900"/>
              </a:p>
            </p:txBody>
          </p:sp>
        </p:grpSp>
        <p:grpSp>
          <p:nvGrpSpPr>
            <p:cNvPr id="14" name="Group 13"/>
            <p:cNvGrpSpPr/>
            <p:nvPr/>
          </p:nvGrpSpPr>
          <p:grpSpPr>
            <a:xfrm>
              <a:off x="6442374" y="461565"/>
              <a:ext cx="274212" cy="275320"/>
              <a:chOff x="0" y="0"/>
              <a:chExt cx="835934" cy="839310"/>
            </a:xfrm>
          </p:grpSpPr>
          <p:sp>
            <p:nvSpPr>
              <p:cNvPr id="15" name="Freeform 14"/>
              <p:cNvSpPr/>
              <p:nvPr/>
            </p:nvSpPr>
            <p:spPr>
              <a:xfrm>
                <a:off x="0" y="0"/>
                <a:ext cx="835934" cy="839310"/>
              </a:xfrm>
              <a:custGeom>
                <a:avLst/>
                <a:gdLst/>
                <a:ahLst/>
                <a:cxnLst/>
                <a:rect l="l" t="t" r="r" b="b"/>
                <a:pathLst>
                  <a:path w="835934" h="839310">
                    <a:moveTo>
                      <a:pt x="417967" y="0"/>
                    </a:moveTo>
                    <a:cubicBezTo>
                      <a:pt x="187130" y="0"/>
                      <a:pt x="0" y="187886"/>
                      <a:pt x="0" y="419655"/>
                    </a:cubicBezTo>
                    <a:cubicBezTo>
                      <a:pt x="0" y="651424"/>
                      <a:pt x="187130" y="839310"/>
                      <a:pt x="417967" y="839310"/>
                    </a:cubicBezTo>
                    <a:cubicBezTo>
                      <a:pt x="648804" y="839310"/>
                      <a:pt x="835934" y="651424"/>
                      <a:pt x="835934" y="419655"/>
                    </a:cubicBezTo>
                    <a:cubicBezTo>
                      <a:pt x="835934" y="187886"/>
                      <a:pt x="648804" y="0"/>
                      <a:pt x="417967" y="0"/>
                    </a:cubicBezTo>
                    <a:close/>
                  </a:path>
                </a:pathLst>
              </a:custGeom>
              <a:solidFill>
                <a:srgbClr val="F7F0EC"/>
              </a:solidFill>
            </p:spPr>
          </p:sp>
          <p:sp>
            <p:nvSpPr>
              <p:cNvPr id="16" name="TextBox 15"/>
              <p:cNvSpPr txBox="1"/>
              <p:nvPr/>
            </p:nvSpPr>
            <p:spPr>
              <a:xfrm>
                <a:off x="78369" y="40585"/>
                <a:ext cx="679196" cy="720039"/>
              </a:xfrm>
              <a:prstGeom prst="rect">
                <a:avLst/>
              </a:prstGeom>
            </p:spPr>
            <p:txBody>
              <a:bodyPr lIns="25400" tIns="25400" rIns="25400" bIns="25400" rtlCol="0" anchor="ctr"/>
              <a:lstStyle/>
              <a:p>
                <a:pPr algn="ctr">
                  <a:lnSpc>
                    <a:spcPts val="1330"/>
                  </a:lnSpc>
                  <a:spcBef>
                    <a:spcPct val="0"/>
                  </a:spcBef>
                </a:pPr>
                <a:endParaRPr sz="900"/>
              </a:p>
            </p:txBody>
          </p:sp>
        </p:grpSp>
      </p:grpSp>
    </p:spTree>
    <p:extLst>
      <p:ext uri="{BB962C8B-B14F-4D97-AF65-F5344CB8AC3E}">
        <p14:creationId xmlns:p14="http://schemas.microsoft.com/office/powerpoint/2010/main" val="411324140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0C032905-B9D3-0ABF-B99B-C83DB8AB76B6}"/>
              </a:ext>
            </a:extLst>
          </p:cNvPr>
          <p:cNvGrpSpPr/>
          <p:nvPr userDrawn="1"/>
        </p:nvGrpSpPr>
        <p:grpSpPr>
          <a:xfrm>
            <a:off x="-571500" y="0"/>
            <a:ext cx="10287000" cy="5143500"/>
            <a:chOff x="-571500" y="0"/>
            <a:chExt cx="10287000" cy="5143500"/>
          </a:xfrm>
        </p:grpSpPr>
        <p:sp>
          <p:nvSpPr>
            <p:cNvPr id="6" name="Freeform 2"/>
            <p:cNvSpPr/>
            <p:nvPr userDrawn="1"/>
          </p:nvSpPr>
          <p:spPr>
            <a:xfrm>
              <a:off x="-571500" y="0"/>
              <a:ext cx="5143500" cy="5143500"/>
            </a:xfrm>
            <a:custGeom>
              <a:avLst/>
              <a:gdLst/>
              <a:ahLst/>
              <a:cxnLst/>
              <a:rect l="l" t="t" r="r" b="b"/>
              <a:pathLst>
                <a:path w="10287000" h="10287000">
                  <a:moveTo>
                    <a:pt x="0" y="0"/>
                  </a:moveTo>
                  <a:lnTo>
                    <a:pt x="10287000" y="0"/>
                  </a:lnTo>
                  <a:lnTo>
                    <a:pt x="10287000" y="10287000"/>
                  </a:lnTo>
                  <a:lnTo>
                    <a:pt x="0" y="10287000"/>
                  </a:lnTo>
                  <a:lnTo>
                    <a:pt x="0" y="0"/>
                  </a:lnTo>
                  <a:close/>
                </a:path>
              </a:pathLst>
            </a:custGeom>
            <a:blipFill>
              <a:blip r:embed="rId2">
                <a:alphaModFix amt="52000"/>
              </a:blip>
              <a:stretch>
                <a:fillRect/>
              </a:stretch>
            </a:blipFill>
          </p:spPr>
        </p:sp>
        <p:sp>
          <p:nvSpPr>
            <p:cNvPr id="7" name="Freeform 3"/>
            <p:cNvSpPr/>
            <p:nvPr userDrawn="1"/>
          </p:nvSpPr>
          <p:spPr>
            <a:xfrm>
              <a:off x="4572000" y="0"/>
              <a:ext cx="5143500" cy="5143500"/>
            </a:xfrm>
            <a:custGeom>
              <a:avLst/>
              <a:gdLst/>
              <a:ahLst/>
              <a:cxnLst/>
              <a:rect l="l" t="t" r="r" b="b"/>
              <a:pathLst>
                <a:path w="10287000" h="10287000">
                  <a:moveTo>
                    <a:pt x="0" y="0"/>
                  </a:moveTo>
                  <a:lnTo>
                    <a:pt x="10287000" y="0"/>
                  </a:lnTo>
                  <a:lnTo>
                    <a:pt x="10287000" y="10287000"/>
                  </a:lnTo>
                  <a:lnTo>
                    <a:pt x="0" y="10287000"/>
                  </a:lnTo>
                  <a:lnTo>
                    <a:pt x="0" y="0"/>
                  </a:lnTo>
                  <a:close/>
                </a:path>
              </a:pathLst>
            </a:custGeom>
            <a:blipFill>
              <a:blip r:embed="rId2">
                <a:alphaModFix amt="52000"/>
              </a:blip>
              <a:stretch>
                <a:fillRect/>
              </a:stretch>
            </a:blipFill>
          </p:spPr>
        </p:sp>
        <p:sp>
          <p:nvSpPr>
            <p:cNvPr id="19" name="Rectangle: Rounded Corners 18">
              <a:extLst>
                <a:ext uri="{FF2B5EF4-FFF2-40B4-BE49-F238E27FC236}">
                  <a16:creationId xmlns:a16="http://schemas.microsoft.com/office/drawing/2014/main" id="{D1E88C38-E41D-35D3-CFF8-731CDE720183}"/>
                </a:ext>
              </a:extLst>
            </p:cNvPr>
            <p:cNvSpPr/>
            <p:nvPr userDrawn="1"/>
          </p:nvSpPr>
          <p:spPr>
            <a:xfrm>
              <a:off x="152400" y="171450"/>
              <a:ext cx="8839200" cy="4800600"/>
            </a:xfrm>
            <a:prstGeom prst="roundRect">
              <a:avLst/>
            </a:prstGeom>
            <a:solidFill>
              <a:schemeClr val="bg1"/>
            </a:solidFill>
            <a:ln w="28575">
              <a:solidFill>
                <a:srgbClr val="00B0F0"/>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a:p>
          </p:txBody>
        </p:sp>
      </p:grpSp>
    </p:spTree>
    <p:extLst>
      <p:ext uri="{BB962C8B-B14F-4D97-AF65-F5344CB8AC3E}">
        <p14:creationId xmlns:p14="http://schemas.microsoft.com/office/powerpoint/2010/main" val="370315326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8600" y="136525"/>
            <a:ext cx="1504157" cy="581025"/>
          </a:xfrm>
        </p:spPr>
        <p:txBody>
          <a:bodyPr anchor="b"/>
          <a:lstStyle>
            <a:lvl1pPr algn="l">
              <a:defRPr sz="1000" b="1"/>
            </a:lvl1pPr>
          </a:lstStyle>
          <a:p>
            <a:r>
              <a:rPr lang="en-US"/>
              <a:t>Click to edit Master title style</a:t>
            </a:r>
          </a:p>
        </p:txBody>
      </p:sp>
      <p:sp>
        <p:nvSpPr>
          <p:cNvPr id="3" name="Content Placeholder 2"/>
          <p:cNvSpPr>
            <a:spLocks noGrp="1"/>
          </p:cNvSpPr>
          <p:nvPr>
            <p:ph idx="1"/>
          </p:nvPr>
        </p:nvSpPr>
        <p:spPr>
          <a:xfrm>
            <a:off x="1787525" y="136525"/>
            <a:ext cx="2555875" cy="2926557"/>
          </a:xfrm>
        </p:spPr>
        <p:txBody>
          <a:bodyPr/>
          <a:lstStyle>
            <a:lvl1pPr>
              <a:defRPr sz="1600"/>
            </a:lvl1pPr>
            <a:lvl2pPr>
              <a:defRPr sz="1400"/>
            </a:lvl2pPr>
            <a:lvl3pPr>
              <a:defRPr sz="1200"/>
            </a:lvl3pPr>
            <a:lvl4pPr>
              <a:defRPr sz="1000"/>
            </a:lvl4pPr>
            <a:lvl5pPr>
              <a:defRPr sz="1000"/>
            </a:lvl5pPr>
            <a:lvl6pPr>
              <a:defRPr sz="1000"/>
            </a:lvl6pPr>
            <a:lvl7pPr>
              <a:defRPr sz="1000"/>
            </a:lvl7pPr>
            <a:lvl8pPr>
              <a:defRPr sz="1000"/>
            </a:lvl8pPr>
            <a:lvl9pPr>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28600" y="717550"/>
            <a:ext cx="1504157" cy="2345532"/>
          </a:xfrm>
        </p:spPr>
        <p:txBody>
          <a:bodyPr/>
          <a:lstStyle>
            <a:lvl1pPr marL="0" indent="0">
              <a:buNone/>
              <a:defRPr sz="700"/>
            </a:lvl1pPr>
            <a:lvl2pPr marL="228600" indent="0">
              <a:buNone/>
              <a:defRPr sz="600"/>
            </a:lvl2pPr>
            <a:lvl3pPr marL="457200" indent="0">
              <a:buNone/>
              <a:defRPr sz="500"/>
            </a:lvl3pPr>
            <a:lvl4pPr marL="685800" indent="0">
              <a:buNone/>
              <a:defRPr sz="450"/>
            </a:lvl4pPr>
            <a:lvl5pPr marL="914400" indent="0">
              <a:buNone/>
              <a:defRPr sz="450"/>
            </a:lvl5pPr>
            <a:lvl6pPr marL="1143000" indent="0">
              <a:buNone/>
              <a:defRPr sz="450"/>
            </a:lvl6pPr>
            <a:lvl7pPr marL="1371600" indent="0">
              <a:buNone/>
              <a:defRPr sz="450"/>
            </a:lvl7pPr>
            <a:lvl8pPr marL="1600200" indent="0">
              <a:buNone/>
              <a:defRPr sz="450"/>
            </a:lvl8pPr>
            <a:lvl9pPr marL="1828800"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2/1/2026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4386992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6144" y="2400300"/>
            <a:ext cx="2743200" cy="283369"/>
          </a:xfrm>
        </p:spPr>
        <p:txBody>
          <a:bodyPr anchor="b"/>
          <a:lstStyle>
            <a:lvl1pPr algn="l">
              <a:defRPr sz="1000" b="1"/>
            </a:lvl1pPr>
          </a:lstStyle>
          <a:p>
            <a:r>
              <a:rPr lang="en-US"/>
              <a:t>Click to edit Master title style</a:t>
            </a:r>
          </a:p>
        </p:txBody>
      </p:sp>
      <p:sp>
        <p:nvSpPr>
          <p:cNvPr id="3" name="Picture Placeholder 2"/>
          <p:cNvSpPr>
            <a:spLocks noGrp="1"/>
          </p:cNvSpPr>
          <p:nvPr>
            <p:ph type="pic" idx="1"/>
          </p:nvPr>
        </p:nvSpPr>
        <p:spPr>
          <a:xfrm>
            <a:off x="896144" y="306388"/>
            <a:ext cx="2743200" cy="2057400"/>
          </a:xfrm>
        </p:spPr>
        <p:txBody>
          <a:bodyPr/>
          <a:lstStyle>
            <a:lvl1pPr marL="0" indent="0">
              <a:buNone/>
              <a:defRPr sz="1600"/>
            </a:lvl1pPr>
            <a:lvl2pPr marL="228600" indent="0">
              <a:buNone/>
              <a:defRPr sz="1400"/>
            </a:lvl2pPr>
            <a:lvl3pPr marL="457200" indent="0">
              <a:buNone/>
              <a:defRPr sz="1200"/>
            </a:lvl3pPr>
            <a:lvl4pPr marL="685800" indent="0">
              <a:buNone/>
              <a:defRPr sz="1000"/>
            </a:lvl4pPr>
            <a:lvl5pPr marL="914400" indent="0">
              <a:buNone/>
              <a:defRPr sz="1000"/>
            </a:lvl5pPr>
            <a:lvl6pPr marL="1143000" indent="0">
              <a:buNone/>
              <a:defRPr sz="1000"/>
            </a:lvl6pPr>
            <a:lvl7pPr marL="1371600" indent="0">
              <a:buNone/>
              <a:defRPr sz="1000"/>
            </a:lvl7pPr>
            <a:lvl8pPr marL="1600200" indent="0">
              <a:buNone/>
              <a:defRPr sz="1000"/>
            </a:lvl8pPr>
            <a:lvl9pPr marL="1828800" indent="0">
              <a:buNone/>
              <a:defRPr sz="1000"/>
            </a:lvl9pPr>
          </a:lstStyle>
          <a:p>
            <a:endParaRPr lang="en-US"/>
          </a:p>
        </p:txBody>
      </p:sp>
      <p:sp>
        <p:nvSpPr>
          <p:cNvPr id="4" name="Text Placeholder 3"/>
          <p:cNvSpPr>
            <a:spLocks noGrp="1"/>
          </p:cNvSpPr>
          <p:nvPr>
            <p:ph type="body" sz="half" idx="2"/>
          </p:nvPr>
        </p:nvSpPr>
        <p:spPr>
          <a:xfrm>
            <a:off x="896144" y="2683669"/>
            <a:ext cx="2743200" cy="402431"/>
          </a:xfrm>
        </p:spPr>
        <p:txBody>
          <a:bodyPr/>
          <a:lstStyle>
            <a:lvl1pPr marL="0" indent="0">
              <a:buNone/>
              <a:defRPr sz="700"/>
            </a:lvl1pPr>
            <a:lvl2pPr marL="228600" indent="0">
              <a:buNone/>
              <a:defRPr sz="600"/>
            </a:lvl2pPr>
            <a:lvl3pPr marL="457200" indent="0">
              <a:buNone/>
              <a:defRPr sz="500"/>
            </a:lvl3pPr>
            <a:lvl4pPr marL="685800" indent="0">
              <a:buNone/>
              <a:defRPr sz="450"/>
            </a:lvl4pPr>
            <a:lvl5pPr marL="914400" indent="0">
              <a:buNone/>
              <a:defRPr sz="450"/>
            </a:lvl5pPr>
            <a:lvl6pPr marL="1143000" indent="0">
              <a:buNone/>
              <a:defRPr sz="450"/>
            </a:lvl6pPr>
            <a:lvl7pPr marL="1371600" indent="0">
              <a:buNone/>
              <a:defRPr sz="450"/>
            </a:lvl7pPr>
            <a:lvl8pPr marL="1600200" indent="0">
              <a:buNone/>
              <a:defRPr sz="450"/>
            </a:lvl8pPr>
            <a:lvl9pPr marL="1828800"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2/1/2026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7679950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3405113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314700" y="137319"/>
            <a:ext cx="1028700" cy="29257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37319"/>
            <a:ext cx="3009900" cy="29257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238119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6955" indent="0">
              <a:buNone/>
              <a:defRPr sz="1800">
                <a:solidFill>
                  <a:schemeClr val="tx1">
                    <a:tint val="75000"/>
                  </a:schemeClr>
                </a:solidFill>
              </a:defRPr>
            </a:lvl2pPr>
            <a:lvl3pPr marL="913910" indent="0">
              <a:buNone/>
              <a:defRPr sz="1600">
                <a:solidFill>
                  <a:schemeClr val="tx1">
                    <a:tint val="75000"/>
                  </a:schemeClr>
                </a:solidFill>
              </a:defRPr>
            </a:lvl3pPr>
            <a:lvl4pPr marL="1370865" indent="0">
              <a:buNone/>
              <a:defRPr sz="1400">
                <a:solidFill>
                  <a:schemeClr val="tx1">
                    <a:tint val="75000"/>
                  </a:schemeClr>
                </a:solidFill>
              </a:defRPr>
            </a:lvl4pPr>
            <a:lvl5pPr marL="1827821" indent="0">
              <a:buNone/>
              <a:defRPr sz="1400">
                <a:solidFill>
                  <a:schemeClr val="tx1">
                    <a:tint val="75000"/>
                  </a:schemeClr>
                </a:solidFill>
              </a:defRPr>
            </a:lvl5pPr>
            <a:lvl6pPr marL="2284776" indent="0">
              <a:buNone/>
              <a:defRPr sz="1400">
                <a:solidFill>
                  <a:schemeClr val="tx1">
                    <a:tint val="75000"/>
                  </a:schemeClr>
                </a:solidFill>
              </a:defRPr>
            </a:lvl6pPr>
            <a:lvl7pPr marL="2741731" indent="0">
              <a:buNone/>
              <a:defRPr sz="1400">
                <a:solidFill>
                  <a:schemeClr val="tx1">
                    <a:tint val="75000"/>
                  </a:schemeClr>
                </a:solidFill>
              </a:defRPr>
            </a:lvl7pPr>
            <a:lvl8pPr marL="3198686" indent="0">
              <a:buNone/>
              <a:defRPr sz="1400">
                <a:solidFill>
                  <a:schemeClr val="tx1">
                    <a:tint val="75000"/>
                  </a:schemeClr>
                </a:solidFill>
              </a:defRPr>
            </a:lvl8pPr>
            <a:lvl9pPr marL="3655641"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CEF851F-4C9B-4ED8-A706-7687066F5A2C}" type="datetimeFigureOut">
              <a:rPr lang="en-US" smtClean="0"/>
              <a:t>2/1/2026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56017055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0"/>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138" indent="0" algn="ctr">
              <a:buNone/>
              <a:defRPr>
                <a:solidFill>
                  <a:schemeClr val="tx1">
                    <a:tint val="75000"/>
                  </a:schemeClr>
                </a:solidFill>
              </a:defRPr>
            </a:lvl2pPr>
            <a:lvl3pPr marL="914276" indent="0" algn="ctr">
              <a:buNone/>
              <a:defRPr>
                <a:solidFill>
                  <a:schemeClr val="tx1">
                    <a:tint val="75000"/>
                  </a:schemeClr>
                </a:solidFill>
              </a:defRPr>
            </a:lvl3pPr>
            <a:lvl4pPr marL="1371414" indent="0" algn="ctr">
              <a:buNone/>
              <a:defRPr>
                <a:solidFill>
                  <a:schemeClr val="tx1">
                    <a:tint val="75000"/>
                  </a:schemeClr>
                </a:solidFill>
              </a:defRPr>
            </a:lvl4pPr>
            <a:lvl5pPr marL="1828552" indent="0" algn="ctr">
              <a:buNone/>
              <a:defRPr>
                <a:solidFill>
                  <a:schemeClr val="tx1">
                    <a:tint val="75000"/>
                  </a:schemeClr>
                </a:solidFill>
              </a:defRPr>
            </a:lvl5pPr>
            <a:lvl6pPr marL="2285690" indent="0" algn="ctr">
              <a:buNone/>
              <a:defRPr>
                <a:solidFill>
                  <a:schemeClr val="tx1">
                    <a:tint val="75000"/>
                  </a:schemeClr>
                </a:solidFill>
              </a:defRPr>
            </a:lvl6pPr>
            <a:lvl7pPr marL="2742828" indent="0" algn="ctr">
              <a:buNone/>
              <a:defRPr>
                <a:solidFill>
                  <a:schemeClr val="tx1">
                    <a:tint val="75000"/>
                  </a:schemeClr>
                </a:solidFill>
              </a:defRPr>
            </a:lvl7pPr>
            <a:lvl8pPr marL="3199966" indent="0" algn="ctr">
              <a:buNone/>
              <a:defRPr>
                <a:solidFill>
                  <a:schemeClr val="tx1">
                    <a:tint val="75000"/>
                  </a:schemeClr>
                </a:solidFill>
              </a:defRPr>
            </a:lvl8pPr>
            <a:lvl9pPr marL="3657104"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CEF851F-4C9B-4ED8-A706-7687066F5A2C}" type="datetimeFigureOut">
              <a:rPr lang="en-US" smtClean="0"/>
              <a:t>2/1/2026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372720550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rgbClr val="A9E2F2"/>
        </a:solidFill>
        <a:effectLst/>
      </p:bgPr>
    </p:bg>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184A7226-2AE8-E0C7-9273-2CC316C12CEE}"/>
              </a:ext>
            </a:extLst>
          </p:cNvPr>
          <p:cNvSpPr/>
          <p:nvPr userDrawn="1"/>
        </p:nvSpPr>
        <p:spPr>
          <a:xfrm>
            <a:off x="224778" y="193506"/>
            <a:ext cx="8694445" cy="4756488"/>
          </a:xfrm>
          <a:prstGeom prst="roundRect">
            <a:avLst/>
          </a:prstGeom>
          <a:solidFill>
            <a:schemeClr val="bg1"/>
          </a:solidFill>
          <a:ln w="38100">
            <a:solidFill>
              <a:srgbClr val="00B0F0"/>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5">
            <a:extLst>
              <a:ext uri="{FF2B5EF4-FFF2-40B4-BE49-F238E27FC236}">
                <a16:creationId xmlns:a16="http://schemas.microsoft.com/office/drawing/2014/main" id="{FB28C9C1-643C-5868-ECEE-CDB11838F1F3}"/>
              </a:ext>
            </a:extLst>
          </p:cNvPr>
          <p:cNvSpPr/>
          <p:nvPr userDrawn="1"/>
        </p:nvSpPr>
        <p:spPr>
          <a:xfrm rot="839575">
            <a:off x="8021775" y="-186358"/>
            <a:ext cx="1520551" cy="908529"/>
          </a:xfrm>
          <a:custGeom>
            <a:avLst/>
            <a:gdLst/>
            <a:ahLst/>
            <a:cxnLst/>
            <a:rect l="l" t="t" r="r" b="b"/>
            <a:pathLst>
              <a:path w="3906457" h="2334108">
                <a:moveTo>
                  <a:pt x="0" y="0"/>
                </a:moveTo>
                <a:lnTo>
                  <a:pt x="3906457" y="0"/>
                </a:lnTo>
                <a:lnTo>
                  <a:pt x="3906457" y="2334108"/>
                </a:lnTo>
                <a:lnTo>
                  <a:pt x="0" y="233410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9" name="Freeform 6">
            <a:extLst>
              <a:ext uri="{FF2B5EF4-FFF2-40B4-BE49-F238E27FC236}">
                <a16:creationId xmlns:a16="http://schemas.microsoft.com/office/drawing/2014/main" id="{16126ACD-8132-F7EC-645C-E4D63067ECEC}"/>
              </a:ext>
            </a:extLst>
          </p:cNvPr>
          <p:cNvSpPr/>
          <p:nvPr userDrawn="1"/>
        </p:nvSpPr>
        <p:spPr>
          <a:xfrm>
            <a:off x="8229712" y="4369010"/>
            <a:ext cx="1104675" cy="933450"/>
          </a:xfrm>
          <a:custGeom>
            <a:avLst/>
            <a:gdLst/>
            <a:ahLst/>
            <a:cxnLst/>
            <a:rect l="l" t="t" r="r" b="b"/>
            <a:pathLst>
              <a:path w="2657155" h="2245296">
                <a:moveTo>
                  <a:pt x="0" y="0"/>
                </a:moveTo>
                <a:lnTo>
                  <a:pt x="2657155" y="0"/>
                </a:lnTo>
                <a:lnTo>
                  <a:pt x="2657155" y="2245296"/>
                </a:lnTo>
                <a:lnTo>
                  <a:pt x="0" y="224529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0" name="Freeform 7">
            <a:extLst>
              <a:ext uri="{FF2B5EF4-FFF2-40B4-BE49-F238E27FC236}">
                <a16:creationId xmlns:a16="http://schemas.microsoft.com/office/drawing/2014/main" id="{7A442148-6E66-AEE3-D47B-C5EF89EA143B}"/>
              </a:ext>
            </a:extLst>
          </p:cNvPr>
          <p:cNvSpPr/>
          <p:nvPr userDrawn="1"/>
        </p:nvSpPr>
        <p:spPr>
          <a:xfrm>
            <a:off x="-279282" y="-439978"/>
            <a:ext cx="1282464" cy="1266967"/>
          </a:xfrm>
          <a:custGeom>
            <a:avLst/>
            <a:gdLst/>
            <a:ahLst/>
            <a:cxnLst/>
            <a:rect l="l" t="t" r="r" b="b"/>
            <a:pathLst>
              <a:path w="4165129" h="4114800">
                <a:moveTo>
                  <a:pt x="0" y="0"/>
                </a:moveTo>
                <a:lnTo>
                  <a:pt x="4165128" y="0"/>
                </a:lnTo>
                <a:lnTo>
                  <a:pt x="4165128"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1" name="Freeform 8">
            <a:extLst>
              <a:ext uri="{FF2B5EF4-FFF2-40B4-BE49-F238E27FC236}">
                <a16:creationId xmlns:a16="http://schemas.microsoft.com/office/drawing/2014/main" id="{BF2D8585-94D5-F69A-11FE-461ECEE955DE}"/>
              </a:ext>
            </a:extLst>
          </p:cNvPr>
          <p:cNvSpPr/>
          <p:nvPr userDrawn="1"/>
        </p:nvSpPr>
        <p:spPr>
          <a:xfrm>
            <a:off x="87605" y="4607217"/>
            <a:ext cx="3021726" cy="457036"/>
          </a:xfrm>
          <a:custGeom>
            <a:avLst/>
            <a:gdLst/>
            <a:ahLst/>
            <a:cxnLst/>
            <a:rect l="l" t="t" r="r" b="b"/>
            <a:pathLst>
              <a:path w="5403930" h="817344">
                <a:moveTo>
                  <a:pt x="0" y="0"/>
                </a:moveTo>
                <a:lnTo>
                  <a:pt x="5403930" y="0"/>
                </a:lnTo>
                <a:lnTo>
                  <a:pt x="5403930" y="817344"/>
                </a:lnTo>
                <a:lnTo>
                  <a:pt x="0" y="81734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Tree>
    <p:extLst>
      <p:ext uri="{BB962C8B-B14F-4D97-AF65-F5344CB8AC3E}">
        <p14:creationId xmlns:p14="http://schemas.microsoft.com/office/powerpoint/2010/main" val="221679885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138" indent="0">
              <a:buNone/>
              <a:defRPr sz="1800">
                <a:solidFill>
                  <a:schemeClr val="tx1">
                    <a:tint val="75000"/>
                  </a:schemeClr>
                </a:solidFill>
              </a:defRPr>
            </a:lvl2pPr>
            <a:lvl3pPr marL="914276" indent="0">
              <a:buNone/>
              <a:defRPr sz="1600">
                <a:solidFill>
                  <a:schemeClr val="tx1">
                    <a:tint val="75000"/>
                  </a:schemeClr>
                </a:solidFill>
              </a:defRPr>
            </a:lvl3pPr>
            <a:lvl4pPr marL="1371414" indent="0">
              <a:buNone/>
              <a:defRPr sz="1400">
                <a:solidFill>
                  <a:schemeClr val="tx1">
                    <a:tint val="75000"/>
                  </a:schemeClr>
                </a:solidFill>
              </a:defRPr>
            </a:lvl4pPr>
            <a:lvl5pPr marL="1828552" indent="0">
              <a:buNone/>
              <a:defRPr sz="1400">
                <a:solidFill>
                  <a:schemeClr val="tx1">
                    <a:tint val="75000"/>
                  </a:schemeClr>
                </a:solidFill>
              </a:defRPr>
            </a:lvl5pPr>
            <a:lvl6pPr marL="2285690" indent="0">
              <a:buNone/>
              <a:defRPr sz="1400">
                <a:solidFill>
                  <a:schemeClr val="tx1">
                    <a:tint val="75000"/>
                  </a:schemeClr>
                </a:solidFill>
              </a:defRPr>
            </a:lvl6pPr>
            <a:lvl7pPr marL="2742828" indent="0">
              <a:buNone/>
              <a:defRPr sz="1400">
                <a:solidFill>
                  <a:schemeClr val="tx1">
                    <a:tint val="75000"/>
                  </a:schemeClr>
                </a:solidFill>
              </a:defRPr>
            </a:lvl7pPr>
            <a:lvl8pPr marL="3199966" indent="0">
              <a:buNone/>
              <a:defRPr sz="1400">
                <a:solidFill>
                  <a:schemeClr val="tx1">
                    <a:tint val="75000"/>
                  </a:schemeClr>
                </a:solidFill>
              </a:defRPr>
            </a:lvl8pPr>
            <a:lvl9pPr marL="3657104"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CEF851F-4C9B-4ED8-A706-7687066F5A2C}" type="datetimeFigureOut">
              <a:rPr lang="en-US" smtClean="0"/>
              <a:t>2/1/2026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313722112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CEF851F-4C9B-4ED8-A706-7687066F5A2C}" type="datetimeFigureOut">
              <a:rPr lang="en-US" smtClean="0"/>
              <a:t>2/1/2026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169120966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138" indent="0">
              <a:buNone/>
              <a:defRPr sz="2000" b="1"/>
            </a:lvl2pPr>
            <a:lvl3pPr marL="914276" indent="0">
              <a:buNone/>
              <a:defRPr sz="1800" b="1"/>
            </a:lvl3pPr>
            <a:lvl4pPr marL="1371414" indent="0">
              <a:buNone/>
              <a:defRPr sz="1600" b="1"/>
            </a:lvl4pPr>
            <a:lvl5pPr marL="1828552" indent="0">
              <a:buNone/>
              <a:defRPr sz="1600" b="1"/>
            </a:lvl5pPr>
            <a:lvl6pPr marL="2285690" indent="0">
              <a:buNone/>
              <a:defRPr sz="1600" b="1"/>
            </a:lvl6pPr>
            <a:lvl7pPr marL="2742828" indent="0">
              <a:buNone/>
              <a:defRPr sz="1600" b="1"/>
            </a:lvl7pPr>
            <a:lvl8pPr marL="3199966" indent="0">
              <a:buNone/>
              <a:defRPr sz="1600" b="1"/>
            </a:lvl8pPr>
            <a:lvl9pPr marL="3657104"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138" indent="0">
              <a:buNone/>
              <a:defRPr sz="2000" b="1"/>
            </a:lvl2pPr>
            <a:lvl3pPr marL="914276" indent="0">
              <a:buNone/>
              <a:defRPr sz="1800" b="1"/>
            </a:lvl3pPr>
            <a:lvl4pPr marL="1371414" indent="0">
              <a:buNone/>
              <a:defRPr sz="1600" b="1"/>
            </a:lvl4pPr>
            <a:lvl5pPr marL="1828552" indent="0">
              <a:buNone/>
              <a:defRPr sz="1600" b="1"/>
            </a:lvl5pPr>
            <a:lvl6pPr marL="2285690" indent="0">
              <a:buNone/>
              <a:defRPr sz="1600" b="1"/>
            </a:lvl6pPr>
            <a:lvl7pPr marL="2742828" indent="0">
              <a:buNone/>
              <a:defRPr sz="1600" b="1"/>
            </a:lvl7pPr>
            <a:lvl8pPr marL="3199966" indent="0">
              <a:buNone/>
              <a:defRPr sz="1600" b="1"/>
            </a:lvl8pPr>
            <a:lvl9pPr marL="3657104"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CEF851F-4C9B-4ED8-A706-7687066F5A2C}" type="datetimeFigureOut">
              <a:rPr lang="en-US" smtClean="0"/>
              <a:t>2/1/2026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27133781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CEF851F-4C9B-4ED8-A706-7687066F5A2C}" type="datetimeFigureOut">
              <a:rPr lang="en-US" smtClean="0"/>
              <a:t>2/1/2026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123673459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CEF851F-4C9B-4ED8-A706-7687066F5A2C}" type="datetimeFigureOut">
              <a:rPr lang="en-US" smtClean="0"/>
              <a:t>2/1/2026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17891049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9"/>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138" indent="0">
              <a:buNone/>
              <a:defRPr sz="1200"/>
            </a:lvl2pPr>
            <a:lvl3pPr marL="914276" indent="0">
              <a:buNone/>
              <a:defRPr sz="1000"/>
            </a:lvl3pPr>
            <a:lvl4pPr marL="1371414" indent="0">
              <a:buNone/>
              <a:defRPr sz="900"/>
            </a:lvl4pPr>
            <a:lvl5pPr marL="1828552" indent="0">
              <a:buNone/>
              <a:defRPr sz="900"/>
            </a:lvl5pPr>
            <a:lvl6pPr marL="2285690" indent="0">
              <a:buNone/>
              <a:defRPr sz="900"/>
            </a:lvl6pPr>
            <a:lvl7pPr marL="2742828" indent="0">
              <a:buNone/>
              <a:defRPr sz="900"/>
            </a:lvl7pPr>
            <a:lvl8pPr marL="3199966" indent="0">
              <a:buNone/>
              <a:defRPr sz="900"/>
            </a:lvl8pPr>
            <a:lvl9pPr marL="3657104"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CEF851F-4C9B-4ED8-A706-7687066F5A2C}" type="datetimeFigureOut">
              <a:rPr lang="en-US" smtClean="0"/>
              <a:t>2/1/2026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414282961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138" indent="0">
              <a:buNone/>
              <a:defRPr sz="2800"/>
            </a:lvl2pPr>
            <a:lvl3pPr marL="914276" indent="0">
              <a:buNone/>
              <a:defRPr sz="2400"/>
            </a:lvl3pPr>
            <a:lvl4pPr marL="1371414" indent="0">
              <a:buNone/>
              <a:defRPr sz="2000"/>
            </a:lvl4pPr>
            <a:lvl5pPr marL="1828552" indent="0">
              <a:buNone/>
              <a:defRPr sz="2000"/>
            </a:lvl5pPr>
            <a:lvl6pPr marL="2285690" indent="0">
              <a:buNone/>
              <a:defRPr sz="2000"/>
            </a:lvl6pPr>
            <a:lvl7pPr marL="2742828" indent="0">
              <a:buNone/>
              <a:defRPr sz="2000"/>
            </a:lvl7pPr>
            <a:lvl8pPr marL="3199966" indent="0">
              <a:buNone/>
              <a:defRPr sz="2000"/>
            </a:lvl8pPr>
            <a:lvl9pPr marL="3657104"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138" indent="0">
              <a:buNone/>
              <a:defRPr sz="1200"/>
            </a:lvl2pPr>
            <a:lvl3pPr marL="914276" indent="0">
              <a:buNone/>
              <a:defRPr sz="1000"/>
            </a:lvl3pPr>
            <a:lvl4pPr marL="1371414" indent="0">
              <a:buNone/>
              <a:defRPr sz="900"/>
            </a:lvl4pPr>
            <a:lvl5pPr marL="1828552" indent="0">
              <a:buNone/>
              <a:defRPr sz="900"/>
            </a:lvl5pPr>
            <a:lvl6pPr marL="2285690" indent="0">
              <a:buNone/>
              <a:defRPr sz="900"/>
            </a:lvl6pPr>
            <a:lvl7pPr marL="2742828" indent="0">
              <a:buNone/>
              <a:defRPr sz="900"/>
            </a:lvl7pPr>
            <a:lvl8pPr marL="3199966" indent="0">
              <a:buNone/>
              <a:defRPr sz="900"/>
            </a:lvl8pPr>
            <a:lvl9pPr marL="3657104"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CEF851F-4C9B-4ED8-A706-7687066F5A2C}" type="datetimeFigureOut">
              <a:rPr lang="en-US" smtClean="0"/>
              <a:t>2/1/2026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176371500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CEF851F-4C9B-4ED8-A706-7687066F5A2C}" type="datetimeFigureOut">
              <a:rPr lang="en-US" smtClean="0"/>
              <a:t>2/1/2026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5502578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CEF851F-4C9B-4ED8-A706-7687066F5A2C}" type="datetimeFigureOut">
              <a:rPr lang="en-US" smtClean="0"/>
              <a:t>2/1/2026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388020692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CEF851F-4C9B-4ED8-A706-7687066F5A2C}" type="datetimeFigureOut">
              <a:rPr lang="en-US" smtClean="0"/>
              <a:t>2/1/2026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122829215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409"/>
        <p:cNvGrpSpPr/>
        <p:nvPr/>
      </p:nvGrpSpPr>
      <p:grpSpPr>
        <a:xfrm>
          <a:off x="0" y="0"/>
          <a:ext cx="0" cy="0"/>
          <a:chOff x="0" y="0"/>
          <a:chExt cx="0" cy="0"/>
        </a:xfrm>
      </p:grpSpPr>
      <p:sp>
        <p:nvSpPr>
          <p:cNvPr id="410" name="Google Shape;410;p21"/>
          <p:cNvSpPr txBox="1">
            <a:spLocks noGrp="1"/>
          </p:cNvSpPr>
          <p:nvPr>
            <p:ph type="title"/>
          </p:nvPr>
        </p:nvSpPr>
        <p:spPr>
          <a:xfrm>
            <a:off x="720000" y="540000"/>
            <a:ext cx="3852000" cy="1487700"/>
          </a:xfrm>
          <a:prstGeom prst="rect">
            <a:avLst/>
          </a:prstGeom>
        </p:spPr>
        <p:txBody>
          <a:bodyPr spcFirstLastPara="1" wrap="square" lIns="91425" tIns="91425" rIns="91425" bIns="91425" anchor="t" anchorCtr="0">
            <a:noAutofit/>
          </a:bodyPr>
          <a:lstStyle>
            <a:lvl1pPr lvl="0" rtl="0">
              <a:spcBef>
                <a:spcPts val="0"/>
              </a:spcBef>
              <a:spcAft>
                <a:spcPts val="0"/>
              </a:spcAft>
              <a:buSzPts val="2300"/>
              <a:buNone/>
              <a:defRPr sz="26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11" name="Google Shape;411;p21"/>
          <p:cNvSpPr txBox="1">
            <a:spLocks noGrp="1"/>
          </p:cNvSpPr>
          <p:nvPr>
            <p:ph type="subTitle" idx="1"/>
          </p:nvPr>
        </p:nvSpPr>
        <p:spPr>
          <a:xfrm>
            <a:off x="720000" y="2027700"/>
            <a:ext cx="3852000" cy="2575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4"/>
              </a:buClr>
              <a:buSzPts val="1300"/>
              <a:buChar char="●"/>
              <a:defRPr sz="1400">
                <a:solidFill>
                  <a:srgbClr val="272727"/>
                </a:solidFill>
              </a:defRPr>
            </a:lvl1pPr>
            <a:lvl2pPr lvl="1" algn="ctr" rtl="0">
              <a:spcBef>
                <a:spcPts val="1600"/>
              </a:spcBef>
              <a:spcAft>
                <a:spcPts val="0"/>
              </a:spcAft>
              <a:buSzPts val="900"/>
              <a:buChar char="○"/>
              <a:defRPr/>
            </a:lvl2pPr>
            <a:lvl3pPr lvl="2" algn="ctr" rtl="0">
              <a:spcBef>
                <a:spcPts val="1600"/>
              </a:spcBef>
              <a:spcAft>
                <a:spcPts val="0"/>
              </a:spcAft>
              <a:buSzPts val="900"/>
              <a:buChar char="■"/>
              <a:defRPr/>
            </a:lvl3pPr>
            <a:lvl4pPr lvl="3" algn="ctr" rtl="0">
              <a:spcBef>
                <a:spcPts val="1600"/>
              </a:spcBef>
              <a:spcAft>
                <a:spcPts val="0"/>
              </a:spcAft>
              <a:buSzPts val="900"/>
              <a:buChar char="●"/>
              <a:defRPr/>
            </a:lvl4pPr>
            <a:lvl5pPr lvl="4" algn="ctr" rtl="0">
              <a:spcBef>
                <a:spcPts val="1600"/>
              </a:spcBef>
              <a:spcAft>
                <a:spcPts val="0"/>
              </a:spcAft>
              <a:buSzPts val="900"/>
              <a:buChar char="○"/>
              <a:defRPr/>
            </a:lvl5pPr>
            <a:lvl6pPr lvl="5" algn="ctr" rtl="0">
              <a:spcBef>
                <a:spcPts val="1600"/>
              </a:spcBef>
              <a:spcAft>
                <a:spcPts val="0"/>
              </a:spcAft>
              <a:buSzPts val="900"/>
              <a:buChar char="■"/>
              <a:defRPr/>
            </a:lvl6pPr>
            <a:lvl7pPr lvl="6" algn="ctr" rtl="0">
              <a:spcBef>
                <a:spcPts val="1600"/>
              </a:spcBef>
              <a:spcAft>
                <a:spcPts val="0"/>
              </a:spcAft>
              <a:buSzPts val="900"/>
              <a:buChar char="●"/>
              <a:defRPr/>
            </a:lvl7pPr>
            <a:lvl8pPr lvl="7" algn="ctr" rtl="0">
              <a:spcBef>
                <a:spcPts val="1600"/>
              </a:spcBef>
              <a:spcAft>
                <a:spcPts val="0"/>
              </a:spcAft>
              <a:buSzPts val="900"/>
              <a:buChar char="○"/>
              <a:defRPr/>
            </a:lvl8pPr>
            <a:lvl9pPr lvl="8" algn="ctr" rtl="0">
              <a:spcBef>
                <a:spcPts val="1600"/>
              </a:spcBef>
              <a:spcAft>
                <a:spcPts val="1600"/>
              </a:spcAft>
              <a:buSzPts val="900"/>
              <a:buChar char="■"/>
              <a:defRPr/>
            </a:lvl9pPr>
          </a:lstStyle>
          <a:p>
            <a:endParaRPr/>
          </a:p>
        </p:txBody>
      </p:sp>
      <p:sp>
        <p:nvSpPr>
          <p:cNvPr id="412" name="Google Shape;412;p21"/>
          <p:cNvSpPr/>
          <p:nvPr/>
        </p:nvSpPr>
        <p:spPr>
          <a:xfrm>
            <a:off x="392998" y="2828367"/>
            <a:ext cx="128369" cy="303105"/>
          </a:xfrm>
          <a:custGeom>
            <a:avLst/>
            <a:gdLst/>
            <a:ahLst/>
            <a:cxnLst/>
            <a:rect l="l" t="t" r="r" b="b"/>
            <a:pathLst>
              <a:path w="2799" h="6609" extrusionOk="0">
                <a:moveTo>
                  <a:pt x="1406" y="0"/>
                </a:moveTo>
                <a:lnTo>
                  <a:pt x="1192" y="215"/>
                </a:lnTo>
                <a:lnTo>
                  <a:pt x="846" y="619"/>
                </a:lnTo>
                <a:lnTo>
                  <a:pt x="465" y="1239"/>
                </a:lnTo>
                <a:lnTo>
                  <a:pt x="299" y="1655"/>
                </a:lnTo>
                <a:lnTo>
                  <a:pt x="156" y="2072"/>
                </a:lnTo>
                <a:lnTo>
                  <a:pt x="13" y="2894"/>
                </a:lnTo>
                <a:lnTo>
                  <a:pt x="1" y="3310"/>
                </a:lnTo>
                <a:lnTo>
                  <a:pt x="13" y="3715"/>
                </a:lnTo>
                <a:lnTo>
                  <a:pt x="156" y="4549"/>
                </a:lnTo>
                <a:lnTo>
                  <a:pt x="299" y="4965"/>
                </a:lnTo>
                <a:lnTo>
                  <a:pt x="465" y="5370"/>
                </a:lnTo>
                <a:lnTo>
                  <a:pt x="846" y="5989"/>
                </a:lnTo>
                <a:lnTo>
                  <a:pt x="1180" y="6406"/>
                </a:lnTo>
                <a:lnTo>
                  <a:pt x="1394" y="6609"/>
                </a:lnTo>
                <a:lnTo>
                  <a:pt x="1596" y="6406"/>
                </a:lnTo>
                <a:lnTo>
                  <a:pt x="1942" y="5989"/>
                </a:lnTo>
                <a:lnTo>
                  <a:pt x="2323" y="5370"/>
                </a:lnTo>
                <a:lnTo>
                  <a:pt x="2501" y="4965"/>
                </a:lnTo>
                <a:lnTo>
                  <a:pt x="2644" y="4549"/>
                </a:lnTo>
                <a:lnTo>
                  <a:pt x="2787" y="3715"/>
                </a:lnTo>
                <a:lnTo>
                  <a:pt x="2799" y="3310"/>
                </a:lnTo>
                <a:lnTo>
                  <a:pt x="2787" y="2894"/>
                </a:lnTo>
                <a:lnTo>
                  <a:pt x="2644" y="2072"/>
                </a:lnTo>
                <a:lnTo>
                  <a:pt x="2501" y="1655"/>
                </a:lnTo>
                <a:lnTo>
                  <a:pt x="2323" y="1239"/>
                </a:lnTo>
                <a:lnTo>
                  <a:pt x="1954" y="619"/>
                </a:lnTo>
                <a:lnTo>
                  <a:pt x="1608" y="215"/>
                </a:lnTo>
                <a:lnTo>
                  <a:pt x="140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21"/>
          <p:cNvSpPr/>
          <p:nvPr/>
        </p:nvSpPr>
        <p:spPr>
          <a:xfrm>
            <a:off x="5729055" y="209131"/>
            <a:ext cx="134927" cy="291089"/>
          </a:xfrm>
          <a:custGeom>
            <a:avLst/>
            <a:gdLst/>
            <a:ahLst/>
            <a:cxnLst/>
            <a:rect l="l" t="t" r="r" b="b"/>
            <a:pathLst>
              <a:path w="2942" h="6347" extrusionOk="0">
                <a:moveTo>
                  <a:pt x="715" y="0"/>
                </a:moveTo>
                <a:lnTo>
                  <a:pt x="561" y="238"/>
                </a:lnTo>
                <a:lnTo>
                  <a:pt x="322" y="714"/>
                </a:lnTo>
                <a:lnTo>
                  <a:pt x="120" y="1393"/>
                </a:lnTo>
                <a:lnTo>
                  <a:pt x="37" y="1822"/>
                </a:lnTo>
                <a:lnTo>
                  <a:pt x="1" y="2250"/>
                </a:lnTo>
                <a:lnTo>
                  <a:pt x="37" y="3060"/>
                </a:lnTo>
                <a:lnTo>
                  <a:pt x="120" y="3453"/>
                </a:lnTo>
                <a:lnTo>
                  <a:pt x="215" y="3834"/>
                </a:lnTo>
                <a:lnTo>
                  <a:pt x="513" y="4572"/>
                </a:lnTo>
                <a:lnTo>
                  <a:pt x="727" y="4941"/>
                </a:lnTo>
                <a:lnTo>
                  <a:pt x="965" y="5287"/>
                </a:lnTo>
                <a:lnTo>
                  <a:pt x="1430" y="5822"/>
                </a:lnTo>
                <a:lnTo>
                  <a:pt x="1823" y="6180"/>
                </a:lnTo>
                <a:lnTo>
                  <a:pt x="2049" y="6346"/>
                </a:lnTo>
                <a:lnTo>
                  <a:pt x="2228" y="6120"/>
                </a:lnTo>
                <a:lnTo>
                  <a:pt x="2501" y="5668"/>
                </a:lnTo>
                <a:lnTo>
                  <a:pt x="2775" y="4989"/>
                </a:lnTo>
                <a:lnTo>
                  <a:pt x="2871" y="4560"/>
                </a:lnTo>
                <a:lnTo>
                  <a:pt x="2942" y="4132"/>
                </a:lnTo>
                <a:lnTo>
                  <a:pt x="2918" y="3286"/>
                </a:lnTo>
                <a:lnTo>
                  <a:pt x="2835" y="2870"/>
                </a:lnTo>
                <a:lnTo>
                  <a:pt x="2740" y="2453"/>
                </a:lnTo>
                <a:lnTo>
                  <a:pt x="2406" y="1679"/>
                </a:lnTo>
                <a:lnTo>
                  <a:pt x="2168" y="1322"/>
                </a:lnTo>
                <a:lnTo>
                  <a:pt x="1906" y="953"/>
                </a:lnTo>
                <a:lnTo>
                  <a:pt x="1394" y="452"/>
                </a:lnTo>
                <a:lnTo>
                  <a:pt x="965" y="143"/>
                </a:lnTo>
                <a:lnTo>
                  <a:pt x="71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21"/>
          <p:cNvSpPr/>
          <p:nvPr/>
        </p:nvSpPr>
        <p:spPr>
          <a:xfrm>
            <a:off x="8423989" y="406163"/>
            <a:ext cx="156254" cy="267654"/>
          </a:xfrm>
          <a:custGeom>
            <a:avLst/>
            <a:gdLst/>
            <a:ahLst/>
            <a:cxnLst/>
            <a:rect l="l" t="t" r="r" b="b"/>
            <a:pathLst>
              <a:path w="3407" h="5836" extrusionOk="0">
                <a:moveTo>
                  <a:pt x="3168" y="1"/>
                </a:moveTo>
                <a:lnTo>
                  <a:pt x="2882" y="84"/>
                </a:lnTo>
                <a:lnTo>
                  <a:pt x="2382" y="287"/>
                </a:lnTo>
                <a:lnTo>
                  <a:pt x="1763" y="668"/>
                </a:lnTo>
                <a:lnTo>
                  <a:pt x="1418" y="965"/>
                </a:lnTo>
                <a:lnTo>
                  <a:pt x="1108" y="1287"/>
                </a:lnTo>
                <a:lnTo>
                  <a:pt x="620" y="1977"/>
                </a:lnTo>
                <a:lnTo>
                  <a:pt x="441" y="2335"/>
                </a:lnTo>
                <a:lnTo>
                  <a:pt x="275" y="2704"/>
                </a:lnTo>
                <a:lnTo>
                  <a:pt x="72" y="3501"/>
                </a:lnTo>
                <a:lnTo>
                  <a:pt x="25" y="3918"/>
                </a:lnTo>
                <a:lnTo>
                  <a:pt x="1" y="4347"/>
                </a:lnTo>
                <a:lnTo>
                  <a:pt x="96" y="5287"/>
                </a:lnTo>
                <a:lnTo>
                  <a:pt x="251" y="5835"/>
                </a:lnTo>
                <a:lnTo>
                  <a:pt x="525" y="5764"/>
                </a:lnTo>
                <a:lnTo>
                  <a:pt x="1013" y="5561"/>
                </a:lnTo>
                <a:lnTo>
                  <a:pt x="1644" y="5180"/>
                </a:lnTo>
                <a:lnTo>
                  <a:pt x="1989" y="4871"/>
                </a:lnTo>
                <a:lnTo>
                  <a:pt x="2299" y="4549"/>
                </a:lnTo>
                <a:lnTo>
                  <a:pt x="2775" y="3859"/>
                </a:lnTo>
                <a:lnTo>
                  <a:pt x="2966" y="3501"/>
                </a:lnTo>
                <a:lnTo>
                  <a:pt x="3132" y="3132"/>
                </a:lnTo>
                <a:lnTo>
                  <a:pt x="3335" y="2335"/>
                </a:lnTo>
                <a:lnTo>
                  <a:pt x="3382" y="1918"/>
                </a:lnTo>
                <a:lnTo>
                  <a:pt x="3406" y="1489"/>
                </a:lnTo>
                <a:lnTo>
                  <a:pt x="3311" y="549"/>
                </a:lnTo>
                <a:lnTo>
                  <a:pt x="3168"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21"/>
          <p:cNvSpPr/>
          <p:nvPr/>
        </p:nvSpPr>
        <p:spPr>
          <a:xfrm>
            <a:off x="8573060" y="1750795"/>
            <a:ext cx="195512" cy="185697"/>
          </a:xfrm>
          <a:custGeom>
            <a:avLst/>
            <a:gdLst/>
            <a:ahLst/>
            <a:cxnLst/>
            <a:rect l="l" t="t" r="r" b="b"/>
            <a:pathLst>
              <a:path w="4263" h="4049" extrusionOk="0">
                <a:moveTo>
                  <a:pt x="774" y="0"/>
                </a:moveTo>
                <a:lnTo>
                  <a:pt x="274" y="12"/>
                </a:lnTo>
                <a:lnTo>
                  <a:pt x="0" y="60"/>
                </a:lnTo>
                <a:lnTo>
                  <a:pt x="12" y="583"/>
                </a:lnTo>
                <a:lnTo>
                  <a:pt x="203" y="1453"/>
                </a:lnTo>
                <a:lnTo>
                  <a:pt x="346" y="1810"/>
                </a:lnTo>
                <a:lnTo>
                  <a:pt x="512" y="2155"/>
                </a:lnTo>
                <a:lnTo>
                  <a:pt x="941" y="2750"/>
                </a:lnTo>
                <a:lnTo>
                  <a:pt x="1191" y="3001"/>
                </a:lnTo>
                <a:lnTo>
                  <a:pt x="1465" y="3251"/>
                </a:lnTo>
                <a:lnTo>
                  <a:pt x="2084" y="3643"/>
                </a:lnTo>
                <a:lnTo>
                  <a:pt x="2441" y="3798"/>
                </a:lnTo>
                <a:lnTo>
                  <a:pt x="2810" y="3917"/>
                </a:lnTo>
                <a:lnTo>
                  <a:pt x="3465" y="4036"/>
                </a:lnTo>
                <a:lnTo>
                  <a:pt x="3965" y="4048"/>
                </a:lnTo>
                <a:lnTo>
                  <a:pt x="4239" y="4036"/>
                </a:lnTo>
                <a:lnTo>
                  <a:pt x="4263" y="3763"/>
                </a:lnTo>
                <a:lnTo>
                  <a:pt x="4239" y="3262"/>
                </a:lnTo>
                <a:lnTo>
                  <a:pt x="4108" y="2608"/>
                </a:lnTo>
                <a:lnTo>
                  <a:pt x="3977" y="2227"/>
                </a:lnTo>
                <a:lnTo>
                  <a:pt x="3810" y="1869"/>
                </a:lnTo>
                <a:lnTo>
                  <a:pt x="3382" y="1262"/>
                </a:lnTo>
                <a:lnTo>
                  <a:pt x="3120" y="1000"/>
                </a:lnTo>
                <a:lnTo>
                  <a:pt x="2834" y="750"/>
                </a:lnTo>
                <a:lnTo>
                  <a:pt x="2191" y="345"/>
                </a:lnTo>
                <a:lnTo>
                  <a:pt x="1834" y="202"/>
                </a:lnTo>
                <a:lnTo>
                  <a:pt x="1441" y="83"/>
                </a:lnTo>
                <a:lnTo>
                  <a:pt x="77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21"/>
          <p:cNvSpPr/>
          <p:nvPr/>
        </p:nvSpPr>
        <p:spPr>
          <a:xfrm rot="-6957699">
            <a:off x="6710906" y="4506799"/>
            <a:ext cx="156760" cy="286186"/>
          </a:xfrm>
          <a:custGeom>
            <a:avLst/>
            <a:gdLst/>
            <a:ahLst/>
            <a:cxnLst/>
            <a:rect l="l" t="t" r="r" b="b"/>
            <a:pathLst>
              <a:path w="3418" h="6240" extrusionOk="0">
                <a:moveTo>
                  <a:pt x="179" y="1"/>
                </a:moveTo>
                <a:lnTo>
                  <a:pt x="60" y="584"/>
                </a:lnTo>
                <a:lnTo>
                  <a:pt x="0" y="1549"/>
                </a:lnTo>
                <a:lnTo>
                  <a:pt x="48" y="2001"/>
                </a:lnTo>
                <a:lnTo>
                  <a:pt x="95" y="2430"/>
                </a:lnTo>
                <a:lnTo>
                  <a:pt x="298" y="3239"/>
                </a:lnTo>
                <a:lnTo>
                  <a:pt x="464" y="3632"/>
                </a:lnTo>
                <a:lnTo>
                  <a:pt x="631" y="4013"/>
                </a:lnTo>
                <a:lnTo>
                  <a:pt x="1096" y="4752"/>
                </a:lnTo>
                <a:lnTo>
                  <a:pt x="1393" y="5097"/>
                </a:lnTo>
                <a:lnTo>
                  <a:pt x="1727" y="5430"/>
                </a:lnTo>
                <a:lnTo>
                  <a:pt x="2334" y="5883"/>
                </a:lnTo>
                <a:lnTo>
                  <a:pt x="2822" y="6133"/>
                </a:lnTo>
                <a:lnTo>
                  <a:pt x="3108" y="6240"/>
                </a:lnTo>
                <a:lnTo>
                  <a:pt x="3286" y="5692"/>
                </a:lnTo>
                <a:lnTo>
                  <a:pt x="3417" y="4704"/>
                </a:lnTo>
                <a:lnTo>
                  <a:pt x="3405" y="4240"/>
                </a:lnTo>
                <a:lnTo>
                  <a:pt x="3370" y="3799"/>
                </a:lnTo>
                <a:lnTo>
                  <a:pt x="3167" y="2942"/>
                </a:lnTo>
                <a:lnTo>
                  <a:pt x="3001" y="2537"/>
                </a:lnTo>
                <a:lnTo>
                  <a:pt x="2810" y="2132"/>
                </a:lnTo>
                <a:lnTo>
                  <a:pt x="2310" y="1370"/>
                </a:lnTo>
                <a:lnTo>
                  <a:pt x="1989" y="1037"/>
                </a:lnTo>
                <a:lnTo>
                  <a:pt x="1810" y="870"/>
                </a:lnTo>
                <a:lnTo>
                  <a:pt x="1429" y="560"/>
                </a:lnTo>
                <a:lnTo>
                  <a:pt x="988" y="287"/>
                </a:lnTo>
                <a:lnTo>
                  <a:pt x="464" y="72"/>
                </a:lnTo>
                <a:lnTo>
                  <a:pt x="179"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21"/>
          <p:cNvSpPr/>
          <p:nvPr/>
        </p:nvSpPr>
        <p:spPr>
          <a:xfrm>
            <a:off x="8192382" y="4642899"/>
            <a:ext cx="156758" cy="273662"/>
          </a:xfrm>
          <a:custGeom>
            <a:avLst/>
            <a:gdLst/>
            <a:ahLst/>
            <a:cxnLst/>
            <a:rect l="l" t="t" r="r" b="b"/>
            <a:pathLst>
              <a:path w="3418" h="5967" extrusionOk="0">
                <a:moveTo>
                  <a:pt x="179" y="1"/>
                </a:moveTo>
                <a:lnTo>
                  <a:pt x="60" y="549"/>
                </a:lnTo>
                <a:lnTo>
                  <a:pt x="1" y="1501"/>
                </a:lnTo>
                <a:lnTo>
                  <a:pt x="36" y="1954"/>
                </a:lnTo>
                <a:lnTo>
                  <a:pt x="84" y="2370"/>
                </a:lnTo>
                <a:lnTo>
                  <a:pt x="298" y="3156"/>
                </a:lnTo>
                <a:lnTo>
                  <a:pt x="465" y="3525"/>
                </a:lnTo>
                <a:lnTo>
                  <a:pt x="644" y="3894"/>
                </a:lnTo>
                <a:lnTo>
                  <a:pt x="1120" y="4585"/>
                </a:lnTo>
                <a:lnTo>
                  <a:pt x="1418" y="4907"/>
                </a:lnTo>
                <a:lnTo>
                  <a:pt x="1739" y="5216"/>
                </a:lnTo>
                <a:lnTo>
                  <a:pt x="2334" y="5645"/>
                </a:lnTo>
                <a:lnTo>
                  <a:pt x="2823" y="5871"/>
                </a:lnTo>
                <a:lnTo>
                  <a:pt x="3108" y="5966"/>
                </a:lnTo>
                <a:lnTo>
                  <a:pt x="3287" y="5430"/>
                </a:lnTo>
                <a:lnTo>
                  <a:pt x="3418" y="4466"/>
                </a:lnTo>
                <a:lnTo>
                  <a:pt x="3406" y="4013"/>
                </a:lnTo>
                <a:lnTo>
                  <a:pt x="3358" y="3573"/>
                </a:lnTo>
                <a:lnTo>
                  <a:pt x="3156" y="2751"/>
                </a:lnTo>
                <a:lnTo>
                  <a:pt x="2989" y="2370"/>
                </a:lnTo>
                <a:lnTo>
                  <a:pt x="2799" y="1989"/>
                </a:lnTo>
                <a:lnTo>
                  <a:pt x="2299" y="1275"/>
                </a:lnTo>
                <a:lnTo>
                  <a:pt x="1977" y="953"/>
                </a:lnTo>
                <a:lnTo>
                  <a:pt x="1620" y="644"/>
                </a:lnTo>
                <a:lnTo>
                  <a:pt x="977" y="251"/>
                </a:lnTo>
                <a:lnTo>
                  <a:pt x="465" y="60"/>
                </a:lnTo>
                <a:lnTo>
                  <a:pt x="179"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21"/>
          <p:cNvSpPr/>
          <p:nvPr/>
        </p:nvSpPr>
        <p:spPr>
          <a:xfrm>
            <a:off x="1387897" y="209120"/>
            <a:ext cx="195512" cy="185697"/>
          </a:xfrm>
          <a:custGeom>
            <a:avLst/>
            <a:gdLst/>
            <a:ahLst/>
            <a:cxnLst/>
            <a:rect l="l" t="t" r="r" b="b"/>
            <a:pathLst>
              <a:path w="4263" h="4049" extrusionOk="0">
                <a:moveTo>
                  <a:pt x="774" y="0"/>
                </a:moveTo>
                <a:lnTo>
                  <a:pt x="274" y="12"/>
                </a:lnTo>
                <a:lnTo>
                  <a:pt x="0" y="60"/>
                </a:lnTo>
                <a:lnTo>
                  <a:pt x="12" y="583"/>
                </a:lnTo>
                <a:lnTo>
                  <a:pt x="203" y="1453"/>
                </a:lnTo>
                <a:lnTo>
                  <a:pt x="346" y="1810"/>
                </a:lnTo>
                <a:lnTo>
                  <a:pt x="512" y="2155"/>
                </a:lnTo>
                <a:lnTo>
                  <a:pt x="941" y="2750"/>
                </a:lnTo>
                <a:lnTo>
                  <a:pt x="1191" y="3001"/>
                </a:lnTo>
                <a:lnTo>
                  <a:pt x="1465" y="3251"/>
                </a:lnTo>
                <a:lnTo>
                  <a:pt x="2084" y="3643"/>
                </a:lnTo>
                <a:lnTo>
                  <a:pt x="2441" y="3798"/>
                </a:lnTo>
                <a:lnTo>
                  <a:pt x="2810" y="3917"/>
                </a:lnTo>
                <a:lnTo>
                  <a:pt x="3465" y="4036"/>
                </a:lnTo>
                <a:lnTo>
                  <a:pt x="3965" y="4048"/>
                </a:lnTo>
                <a:lnTo>
                  <a:pt x="4239" y="4036"/>
                </a:lnTo>
                <a:lnTo>
                  <a:pt x="4263" y="3763"/>
                </a:lnTo>
                <a:lnTo>
                  <a:pt x="4239" y="3262"/>
                </a:lnTo>
                <a:lnTo>
                  <a:pt x="4108" y="2608"/>
                </a:lnTo>
                <a:lnTo>
                  <a:pt x="3977" y="2227"/>
                </a:lnTo>
                <a:lnTo>
                  <a:pt x="3810" y="1869"/>
                </a:lnTo>
                <a:lnTo>
                  <a:pt x="3382" y="1262"/>
                </a:lnTo>
                <a:lnTo>
                  <a:pt x="3120" y="1000"/>
                </a:lnTo>
                <a:lnTo>
                  <a:pt x="2834" y="750"/>
                </a:lnTo>
                <a:lnTo>
                  <a:pt x="2191" y="345"/>
                </a:lnTo>
                <a:lnTo>
                  <a:pt x="1834" y="202"/>
                </a:lnTo>
                <a:lnTo>
                  <a:pt x="1441" y="83"/>
                </a:lnTo>
                <a:lnTo>
                  <a:pt x="77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21"/>
          <p:cNvSpPr/>
          <p:nvPr/>
        </p:nvSpPr>
        <p:spPr>
          <a:xfrm>
            <a:off x="2994987" y="4593453"/>
            <a:ext cx="352270" cy="127819"/>
          </a:xfrm>
          <a:custGeom>
            <a:avLst/>
            <a:gdLst/>
            <a:ahLst/>
            <a:cxnLst/>
            <a:rect l="l" t="t" r="r" b="b"/>
            <a:pathLst>
              <a:path w="7681" h="2787" extrusionOk="0">
                <a:moveTo>
                  <a:pt x="3394" y="0"/>
                </a:moveTo>
                <a:lnTo>
                  <a:pt x="2453" y="108"/>
                </a:lnTo>
                <a:lnTo>
                  <a:pt x="1977" y="227"/>
                </a:lnTo>
                <a:lnTo>
                  <a:pt x="1501" y="370"/>
                </a:lnTo>
                <a:lnTo>
                  <a:pt x="762" y="691"/>
                </a:lnTo>
                <a:lnTo>
                  <a:pt x="262" y="977"/>
                </a:lnTo>
                <a:lnTo>
                  <a:pt x="0" y="1167"/>
                </a:lnTo>
                <a:lnTo>
                  <a:pt x="215" y="1393"/>
                </a:lnTo>
                <a:lnTo>
                  <a:pt x="667" y="1763"/>
                </a:lnTo>
                <a:lnTo>
                  <a:pt x="1370" y="2191"/>
                </a:lnTo>
                <a:lnTo>
                  <a:pt x="1846" y="2406"/>
                </a:lnTo>
                <a:lnTo>
                  <a:pt x="2322" y="2572"/>
                </a:lnTo>
                <a:lnTo>
                  <a:pt x="3299" y="2763"/>
                </a:lnTo>
                <a:lnTo>
                  <a:pt x="3787" y="2787"/>
                </a:lnTo>
                <a:lnTo>
                  <a:pt x="4287" y="2787"/>
                </a:lnTo>
                <a:lnTo>
                  <a:pt x="5251" y="2656"/>
                </a:lnTo>
                <a:lnTo>
                  <a:pt x="5739" y="2525"/>
                </a:lnTo>
                <a:lnTo>
                  <a:pt x="6228" y="2346"/>
                </a:lnTo>
                <a:lnTo>
                  <a:pt x="6954" y="1977"/>
                </a:lnTo>
                <a:lnTo>
                  <a:pt x="7442" y="1644"/>
                </a:lnTo>
                <a:lnTo>
                  <a:pt x="7680" y="1429"/>
                </a:lnTo>
                <a:lnTo>
                  <a:pt x="7442" y="1227"/>
                </a:lnTo>
                <a:lnTo>
                  <a:pt x="6954" y="881"/>
                </a:lnTo>
                <a:lnTo>
                  <a:pt x="6240" y="512"/>
                </a:lnTo>
                <a:lnTo>
                  <a:pt x="5763" y="334"/>
                </a:lnTo>
                <a:lnTo>
                  <a:pt x="5287" y="191"/>
                </a:lnTo>
                <a:lnTo>
                  <a:pt x="4334" y="24"/>
                </a:lnTo>
                <a:lnTo>
                  <a:pt x="387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21"/>
          <p:cNvSpPr/>
          <p:nvPr/>
        </p:nvSpPr>
        <p:spPr>
          <a:xfrm>
            <a:off x="6734665" y="802123"/>
            <a:ext cx="109244" cy="109244"/>
          </a:xfrm>
          <a:custGeom>
            <a:avLst/>
            <a:gdLst/>
            <a:ahLst/>
            <a:cxnLst/>
            <a:rect l="l" t="t" r="r" b="b"/>
            <a:pathLst>
              <a:path w="2382" h="2382" extrusionOk="0">
                <a:moveTo>
                  <a:pt x="1191" y="0"/>
                </a:moveTo>
                <a:lnTo>
                  <a:pt x="953" y="12"/>
                </a:lnTo>
                <a:lnTo>
                  <a:pt x="524" y="203"/>
                </a:lnTo>
                <a:lnTo>
                  <a:pt x="203" y="524"/>
                </a:lnTo>
                <a:lnTo>
                  <a:pt x="24" y="953"/>
                </a:lnTo>
                <a:lnTo>
                  <a:pt x="0" y="1191"/>
                </a:lnTo>
                <a:lnTo>
                  <a:pt x="24" y="1429"/>
                </a:lnTo>
                <a:lnTo>
                  <a:pt x="203" y="1858"/>
                </a:lnTo>
                <a:lnTo>
                  <a:pt x="524" y="2179"/>
                </a:lnTo>
                <a:lnTo>
                  <a:pt x="953" y="2370"/>
                </a:lnTo>
                <a:lnTo>
                  <a:pt x="1191" y="2382"/>
                </a:lnTo>
                <a:lnTo>
                  <a:pt x="1441" y="2370"/>
                </a:lnTo>
                <a:lnTo>
                  <a:pt x="1870" y="2179"/>
                </a:lnTo>
                <a:lnTo>
                  <a:pt x="2191" y="1858"/>
                </a:lnTo>
                <a:lnTo>
                  <a:pt x="2370" y="1429"/>
                </a:lnTo>
                <a:lnTo>
                  <a:pt x="2382" y="1191"/>
                </a:lnTo>
                <a:lnTo>
                  <a:pt x="2370" y="953"/>
                </a:lnTo>
                <a:lnTo>
                  <a:pt x="2191" y="524"/>
                </a:lnTo>
                <a:lnTo>
                  <a:pt x="1870" y="203"/>
                </a:lnTo>
                <a:lnTo>
                  <a:pt x="1441" y="12"/>
                </a:lnTo>
                <a:lnTo>
                  <a:pt x="119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21"/>
          <p:cNvSpPr/>
          <p:nvPr/>
        </p:nvSpPr>
        <p:spPr>
          <a:xfrm>
            <a:off x="1219127" y="4725098"/>
            <a:ext cx="109244" cy="109244"/>
          </a:xfrm>
          <a:custGeom>
            <a:avLst/>
            <a:gdLst/>
            <a:ahLst/>
            <a:cxnLst/>
            <a:rect l="l" t="t" r="r" b="b"/>
            <a:pathLst>
              <a:path w="2382" h="2382" extrusionOk="0">
                <a:moveTo>
                  <a:pt x="1191" y="0"/>
                </a:moveTo>
                <a:lnTo>
                  <a:pt x="953" y="12"/>
                </a:lnTo>
                <a:lnTo>
                  <a:pt x="524" y="203"/>
                </a:lnTo>
                <a:lnTo>
                  <a:pt x="203" y="524"/>
                </a:lnTo>
                <a:lnTo>
                  <a:pt x="24" y="953"/>
                </a:lnTo>
                <a:lnTo>
                  <a:pt x="0" y="1191"/>
                </a:lnTo>
                <a:lnTo>
                  <a:pt x="24" y="1429"/>
                </a:lnTo>
                <a:lnTo>
                  <a:pt x="203" y="1858"/>
                </a:lnTo>
                <a:lnTo>
                  <a:pt x="524" y="2179"/>
                </a:lnTo>
                <a:lnTo>
                  <a:pt x="953" y="2370"/>
                </a:lnTo>
                <a:lnTo>
                  <a:pt x="1191" y="2382"/>
                </a:lnTo>
                <a:lnTo>
                  <a:pt x="1441" y="2370"/>
                </a:lnTo>
                <a:lnTo>
                  <a:pt x="1870" y="2179"/>
                </a:lnTo>
                <a:lnTo>
                  <a:pt x="2191" y="1858"/>
                </a:lnTo>
                <a:lnTo>
                  <a:pt x="2370" y="1429"/>
                </a:lnTo>
                <a:lnTo>
                  <a:pt x="2382" y="1191"/>
                </a:lnTo>
                <a:lnTo>
                  <a:pt x="2370" y="953"/>
                </a:lnTo>
                <a:lnTo>
                  <a:pt x="2191" y="524"/>
                </a:lnTo>
                <a:lnTo>
                  <a:pt x="1870" y="203"/>
                </a:lnTo>
                <a:lnTo>
                  <a:pt x="1441" y="12"/>
                </a:lnTo>
                <a:lnTo>
                  <a:pt x="119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21"/>
          <p:cNvSpPr/>
          <p:nvPr/>
        </p:nvSpPr>
        <p:spPr>
          <a:xfrm>
            <a:off x="3977127" y="391373"/>
            <a:ext cx="109244" cy="109244"/>
          </a:xfrm>
          <a:custGeom>
            <a:avLst/>
            <a:gdLst/>
            <a:ahLst/>
            <a:cxnLst/>
            <a:rect l="l" t="t" r="r" b="b"/>
            <a:pathLst>
              <a:path w="2382" h="2382" extrusionOk="0">
                <a:moveTo>
                  <a:pt x="1191" y="0"/>
                </a:moveTo>
                <a:lnTo>
                  <a:pt x="953" y="12"/>
                </a:lnTo>
                <a:lnTo>
                  <a:pt x="524" y="203"/>
                </a:lnTo>
                <a:lnTo>
                  <a:pt x="203" y="524"/>
                </a:lnTo>
                <a:lnTo>
                  <a:pt x="24" y="953"/>
                </a:lnTo>
                <a:lnTo>
                  <a:pt x="0" y="1191"/>
                </a:lnTo>
                <a:lnTo>
                  <a:pt x="24" y="1429"/>
                </a:lnTo>
                <a:lnTo>
                  <a:pt x="203" y="1858"/>
                </a:lnTo>
                <a:lnTo>
                  <a:pt x="524" y="2179"/>
                </a:lnTo>
                <a:lnTo>
                  <a:pt x="953" y="2370"/>
                </a:lnTo>
                <a:lnTo>
                  <a:pt x="1191" y="2382"/>
                </a:lnTo>
                <a:lnTo>
                  <a:pt x="1441" y="2370"/>
                </a:lnTo>
                <a:lnTo>
                  <a:pt x="1870" y="2179"/>
                </a:lnTo>
                <a:lnTo>
                  <a:pt x="2191" y="1858"/>
                </a:lnTo>
                <a:lnTo>
                  <a:pt x="2370" y="1429"/>
                </a:lnTo>
                <a:lnTo>
                  <a:pt x="2382" y="1191"/>
                </a:lnTo>
                <a:lnTo>
                  <a:pt x="2370" y="953"/>
                </a:lnTo>
                <a:lnTo>
                  <a:pt x="2191" y="524"/>
                </a:lnTo>
                <a:lnTo>
                  <a:pt x="1870" y="203"/>
                </a:lnTo>
                <a:lnTo>
                  <a:pt x="1441" y="12"/>
                </a:lnTo>
                <a:lnTo>
                  <a:pt x="119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21"/>
          <p:cNvSpPr/>
          <p:nvPr/>
        </p:nvSpPr>
        <p:spPr>
          <a:xfrm>
            <a:off x="323640" y="979273"/>
            <a:ext cx="109244" cy="109244"/>
          </a:xfrm>
          <a:custGeom>
            <a:avLst/>
            <a:gdLst/>
            <a:ahLst/>
            <a:cxnLst/>
            <a:rect l="l" t="t" r="r" b="b"/>
            <a:pathLst>
              <a:path w="2382" h="2382" extrusionOk="0">
                <a:moveTo>
                  <a:pt x="1191" y="0"/>
                </a:moveTo>
                <a:lnTo>
                  <a:pt x="953" y="12"/>
                </a:lnTo>
                <a:lnTo>
                  <a:pt x="524" y="203"/>
                </a:lnTo>
                <a:lnTo>
                  <a:pt x="203" y="524"/>
                </a:lnTo>
                <a:lnTo>
                  <a:pt x="24" y="953"/>
                </a:lnTo>
                <a:lnTo>
                  <a:pt x="0" y="1191"/>
                </a:lnTo>
                <a:lnTo>
                  <a:pt x="24" y="1429"/>
                </a:lnTo>
                <a:lnTo>
                  <a:pt x="203" y="1858"/>
                </a:lnTo>
                <a:lnTo>
                  <a:pt x="524" y="2179"/>
                </a:lnTo>
                <a:lnTo>
                  <a:pt x="953" y="2370"/>
                </a:lnTo>
                <a:lnTo>
                  <a:pt x="1191" y="2382"/>
                </a:lnTo>
                <a:lnTo>
                  <a:pt x="1441" y="2370"/>
                </a:lnTo>
                <a:lnTo>
                  <a:pt x="1870" y="2179"/>
                </a:lnTo>
                <a:lnTo>
                  <a:pt x="2191" y="1858"/>
                </a:lnTo>
                <a:lnTo>
                  <a:pt x="2370" y="1429"/>
                </a:lnTo>
                <a:lnTo>
                  <a:pt x="2382" y="1191"/>
                </a:lnTo>
                <a:lnTo>
                  <a:pt x="2370" y="953"/>
                </a:lnTo>
                <a:lnTo>
                  <a:pt x="2191" y="524"/>
                </a:lnTo>
                <a:lnTo>
                  <a:pt x="1870" y="203"/>
                </a:lnTo>
                <a:lnTo>
                  <a:pt x="1441" y="12"/>
                </a:lnTo>
                <a:lnTo>
                  <a:pt x="119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21"/>
          <p:cNvSpPr/>
          <p:nvPr/>
        </p:nvSpPr>
        <p:spPr>
          <a:xfrm>
            <a:off x="323655" y="4250383"/>
            <a:ext cx="267057" cy="172076"/>
          </a:xfrm>
          <a:custGeom>
            <a:avLst/>
            <a:gdLst/>
            <a:ahLst/>
            <a:cxnLst/>
            <a:rect l="l" t="t" r="r" b="b"/>
            <a:pathLst>
              <a:path w="5823" h="3752" extrusionOk="0">
                <a:moveTo>
                  <a:pt x="5251" y="1"/>
                </a:moveTo>
                <a:lnTo>
                  <a:pt x="4286" y="60"/>
                </a:lnTo>
                <a:lnTo>
                  <a:pt x="3858" y="144"/>
                </a:lnTo>
                <a:lnTo>
                  <a:pt x="3441" y="239"/>
                </a:lnTo>
                <a:lnTo>
                  <a:pt x="2679" y="525"/>
                </a:lnTo>
                <a:lnTo>
                  <a:pt x="2322" y="727"/>
                </a:lnTo>
                <a:lnTo>
                  <a:pt x="1977" y="930"/>
                </a:lnTo>
                <a:lnTo>
                  <a:pt x="1322" y="1442"/>
                </a:lnTo>
                <a:lnTo>
                  <a:pt x="1012" y="1763"/>
                </a:lnTo>
                <a:lnTo>
                  <a:pt x="726" y="2108"/>
                </a:lnTo>
                <a:lnTo>
                  <a:pt x="333" y="2728"/>
                </a:lnTo>
                <a:lnTo>
                  <a:pt x="107" y="3228"/>
                </a:lnTo>
                <a:lnTo>
                  <a:pt x="0" y="3501"/>
                </a:lnTo>
                <a:lnTo>
                  <a:pt x="286" y="3597"/>
                </a:lnTo>
                <a:lnTo>
                  <a:pt x="810" y="3716"/>
                </a:lnTo>
                <a:lnTo>
                  <a:pt x="1548" y="3752"/>
                </a:lnTo>
                <a:lnTo>
                  <a:pt x="2000" y="3692"/>
                </a:lnTo>
                <a:lnTo>
                  <a:pt x="2453" y="3632"/>
                </a:lnTo>
                <a:lnTo>
                  <a:pt x="3286" y="3347"/>
                </a:lnTo>
                <a:lnTo>
                  <a:pt x="3679" y="3144"/>
                </a:lnTo>
                <a:lnTo>
                  <a:pt x="4060" y="2918"/>
                </a:lnTo>
                <a:lnTo>
                  <a:pt x="4751" y="2335"/>
                </a:lnTo>
                <a:lnTo>
                  <a:pt x="5049" y="1977"/>
                </a:lnTo>
                <a:lnTo>
                  <a:pt x="5191" y="1775"/>
                </a:lnTo>
                <a:lnTo>
                  <a:pt x="5453" y="1358"/>
                </a:lnTo>
                <a:lnTo>
                  <a:pt x="5656" y="882"/>
                </a:lnTo>
                <a:lnTo>
                  <a:pt x="5787" y="346"/>
                </a:lnTo>
                <a:lnTo>
                  <a:pt x="5822" y="49"/>
                </a:lnTo>
                <a:lnTo>
                  <a:pt x="525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21"/>
          <p:cNvSpPr/>
          <p:nvPr/>
        </p:nvSpPr>
        <p:spPr>
          <a:xfrm>
            <a:off x="8616190" y="3809273"/>
            <a:ext cx="109244" cy="109244"/>
          </a:xfrm>
          <a:custGeom>
            <a:avLst/>
            <a:gdLst/>
            <a:ahLst/>
            <a:cxnLst/>
            <a:rect l="l" t="t" r="r" b="b"/>
            <a:pathLst>
              <a:path w="2382" h="2382" extrusionOk="0">
                <a:moveTo>
                  <a:pt x="1191" y="0"/>
                </a:moveTo>
                <a:lnTo>
                  <a:pt x="953" y="12"/>
                </a:lnTo>
                <a:lnTo>
                  <a:pt x="524" y="203"/>
                </a:lnTo>
                <a:lnTo>
                  <a:pt x="203" y="524"/>
                </a:lnTo>
                <a:lnTo>
                  <a:pt x="24" y="953"/>
                </a:lnTo>
                <a:lnTo>
                  <a:pt x="0" y="1191"/>
                </a:lnTo>
                <a:lnTo>
                  <a:pt x="24" y="1429"/>
                </a:lnTo>
                <a:lnTo>
                  <a:pt x="203" y="1858"/>
                </a:lnTo>
                <a:lnTo>
                  <a:pt x="524" y="2179"/>
                </a:lnTo>
                <a:lnTo>
                  <a:pt x="953" y="2370"/>
                </a:lnTo>
                <a:lnTo>
                  <a:pt x="1191" y="2382"/>
                </a:lnTo>
                <a:lnTo>
                  <a:pt x="1441" y="2370"/>
                </a:lnTo>
                <a:lnTo>
                  <a:pt x="1870" y="2179"/>
                </a:lnTo>
                <a:lnTo>
                  <a:pt x="2191" y="1858"/>
                </a:lnTo>
                <a:lnTo>
                  <a:pt x="2370" y="1429"/>
                </a:lnTo>
                <a:lnTo>
                  <a:pt x="2382" y="1191"/>
                </a:lnTo>
                <a:lnTo>
                  <a:pt x="2370" y="953"/>
                </a:lnTo>
                <a:lnTo>
                  <a:pt x="2191" y="524"/>
                </a:lnTo>
                <a:lnTo>
                  <a:pt x="1870" y="203"/>
                </a:lnTo>
                <a:lnTo>
                  <a:pt x="1441" y="12"/>
                </a:lnTo>
                <a:lnTo>
                  <a:pt x="119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2624411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121"/>
        <p:cNvGrpSpPr/>
        <p:nvPr/>
      </p:nvGrpSpPr>
      <p:grpSpPr>
        <a:xfrm>
          <a:off x="0" y="0"/>
          <a:ext cx="0" cy="0"/>
          <a:chOff x="0" y="0"/>
          <a:chExt cx="0" cy="0"/>
        </a:xfrm>
      </p:grpSpPr>
      <p:sp>
        <p:nvSpPr>
          <p:cNvPr id="122" name="Google Shape;122;p8"/>
          <p:cNvSpPr txBox="1">
            <a:spLocks noGrp="1"/>
          </p:cNvSpPr>
          <p:nvPr>
            <p:ph type="title"/>
          </p:nvPr>
        </p:nvSpPr>
        <p:spPr>
          <a:xfrm>
            <a:off x="720000" y="1623000"/>
            <a:ext cx="3852000" cy="18975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0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123" name="Google Shape;123;p8"/>
          <p:cNvSpPr/>
          <p:nvPr/>
        </p:nvSpPr>
        <p:spPr>
          <a:xfrm>
            <a:off x="113025" y="89200"/>
            <a:ext cx="8917697" cy="4964964"/>
          </a:xfrm>
          <a:custGeom>
            <a:avLst/>
            <a:gdLst/>
            <a:ahLst/>
            <a:cxnLst/>
            <a:rect l="l" t="t" r="r" b="b"/>
            <a:pathLst>
              <a:path w="216108" h="120319" extrusionOk="0">
                <a:moveTo>
                  <a:pt x="3418" y="596"/>
                </a:moveTo>
                <a:lnTo>
                  <a:pt x="3418" y="3394"/>
                </a:lnTo>
                <a:lnTo>
                  <a:pt x="619" y="3394"/>
                </a:lnTo>
                <a:lnTo>
                  <a:pt x="619" y="596"/>
                </a:lnTo>
                <a:close/>
                <a:moveTo>
                  <a:pt x="215500" y="596"/>
                </a:moveTo>
                <a:lnTo>
                  <a:pt x="215500" y="3394"/>
                </a:lnTo>
                <a:lnTo>
                  <a:pt x="212702" y="3394"/>
                </a:lnTo>
                <a:lnTo>
                  <a:pt x="212702" y="596"/>
                </a:lnTo>
                <a:close/>
                <a:moveTo>
                  <a:pt x="208642" y="596"/>
                </a:moveTo>
                <a:lnTo>
                  <a:pt x="208642" y="3989"/>
                </a:lnTo>
                <a:lnTo>
                  <a:pt x="212119" y="3989"/>
                </a:lnTo>
                <a:lnTo>
                  <a:pt x="212119" y="7383"/>
                </a:lnTo>
                <a:lnTo>
                  <a:pt x="215500" y="7383"/>
                </a:lnTo>
                <a:lnTo>
                  <a:pt x="215500" y="112900"/>
                </a:lnTo>
                <a:lnTo>
                  <a:pt x="212107" y="112900"/>
                </a:lnTo>
                <a:lnTo>
                  <a:pt x="212107" y="116294"/>
                </a:lnTo>
                <a:lnTo>
                  <a:pt x="208630" y="116294"/>
                </a:lnTo>
                <a:lnTo>
                  <a:pt x="208630" y="119675"/>
                </a:lnTo>
                <a:lnTo>
                  <a:pt x="7478" y="119675"/>
                </a:lnTo>
                <a:lnTo>
                  <a:pt x="7478" y="116294"/>
                </a:lnTo>
                <a:lnTo>
                  <a:pt x="4013" y="116294"/>
                </a:lnTo>
                <a:lnTo>
                  <a:pt x="4013" y="112900"/>
                </a:lnTo>
                <a:lnTo>
                  <a:pt x="619" y="112900"/>
                </a:lnTo>
                <a:lnTo>
                  <a:pt x="619" y="7383"/>
                </a:lnTo>
                <a:lnTo>
                  <a:pt x="4013" y="7383"/>
                </a:lnTo>
                <a:lnTo>
                  <a:pt x="4013" y="3989"/>
                </a:lnTo>
                <a:lnTo>
                  <a:pt x="7490" y="3989"/>
                </a:lnTo>
                <a:lnTo>
                  <a:pt x="7490" y="596"/>
                </a:lnTo>
                <a:close/>
                <a:moveTo>
                  <a:pt x="3394" y="116901"/>
                </a:moveTo>
                <a:lnTo>
                  <a:pt x="3394" y="119699"/>
                </a:lnTo>
                <a:lnTo>
                  <a:pt x="596" y="119699"/>
                </a:lnTo>
                <a:lnTo>
                  <a:pt x="596" y="116901"/>
                </a:lnTo>
                <a:close/>
                <a:moveTo>
                  <a:pt x="215500" y="116901"/>
                </a:moveTo>
                <a:lnTo>
                  <a:pt x="215500" y="119699"/>
                </a:lnTo>
                <a:lnTo>
                  <a:pt x="212702" y="119699"/>
                </a:lnTo>
                <a:lnTo>
                  <a:pt x="212702" y="116901"/>
                </a:lnTo>
                <a:close/>
                <a:moveTo>
                  <a:pt x="0" y="1"/>
                </a:moveTo>
                <a:lnTo>
                  <a:pt x="0" y="4013"/>
                </a:lnTo>
                <a:lnTo>
                  <a:pt x="3394" y="4013"/>
                </a:lnTo>
                <a:lnTo>
                  <a:pt x="3394" y="6811"/>
                </a:lnTo>
                <a:lnTo>
                  <a:pt x="0" y="6811"/>
                </a:lnTo>
                <a:lnTo>
                  <a:pt x="0" y="113519"/>
                </a:lnTo>
                <a:lnTo>
                  <a:pt x="3394" y="113519"/>
                </a:lnTo>
                <a:lnTo>
                  <a:pt x="3394" y="116317"/>
                </a:lnTo>
                <a:lnTo>
                  <a:pt x="0" y="116317"/>
                </a:lnTo>
                <a:lnTo>
                  <a:pt x="0" y="120318"/>
                </a:lnTo>
                <a:lnTo>
                  <a:pt x="4013" y="120318"/>
                </a:lnTo>
                <a:lnTo>
                  <a:pt x="4013" y="116925"/>
                </a:lnTo>
                <a:lnTo>
                  <a:pt x="6882" y="116925"/>
                </a:lnTo>
                <a:lnTo>
                  <a:pt x="6882" y="120318"/>
                </a:lnTo>
                <a:lnTo>
                  <a:pt x="209238" y="120318"/>
                </a:lnTo>
                <a:lnTo>
                  <a:pt x="209238" y="116925"/>
                </a:lnTo>
                <a:lnTo>
                  <a:pt x="212107" y="116925"/>
                </a:lnTo>
                <a:lnTo>
                  <a:pt x="212107" y="120318"/>
                </a:lnTo>
                <a:lnTo>
                  <a:pt x="216108" y="120318"/>
                </a:lnTo>
                <a:lnTo>
                  <a:pt x="216108" y="116317"/>
                </a:lnTo>
                <a:lnTo>
                  <a:pt x="212714" y="116317"/>
                </a:lnTo>
                <a:lnTo>
                  <a:pt x="212714" y="113519"/>
                </a:lnTo>
                <a:lnTo>
                  <a:pt x="216108" y="113519"/>
                </a:lnTo>
                <a:lnTo>
                  <a:pt x="216108" y="6811"/>
                </a:lnTo>
                <a:lnTo>
                  <a:pt x="212714" y="6811"/>
                </a:lnTo>
                <a:lnTo>
                  <a:pt x="212714" y="4013"/>
                </a:lnTo>
                <a:lnTo>
                  <a:pt x="216096" y="4013"/>
                </a:lnTo>
                <a:lnTo>
                  <a:pt x="216096" y="3989"/>
                </a:lnTo>
                <a:lnTo>
                  <a:pt x="216096" y="1"/>
                </a:lnTo>
                <a:lnTo>
                  <a:pt x="212095" y="1"/>
                </a:lnTo>
                <a:lnTo>
                  <a:pt x="212095" y="3394"/>
                </a:lnTo>
                <a:lnTo>
                  <a:pt x="209226" y="3394"/>
                </a:lnTo>
                <a:lnTo>
                  <a:pt x="209226" y="1"/>
                </a:lnTo>
                <a:lnTo>
                  <a:pt x="6882" y="1"/>
                </a:lnTo>
                <a:lnTo>
                  <a:pt x="6882" y="3394"/>
                </a:lnTo>
                <a:lnTo>
                  <a:pt x="4013" y="3394"/>
                </a:lnTo>
                <a:lnTo>
                  <a:pt x="401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8"/>
          <p:cNvSpPr/>
          <p:nvPr/>
        </p:nvSpPr>
        <p:spPr>
          <a:xfrm>
            <a:off x="392998" y="2828367"/>
            <a:ext cx="128369" cy="303105"/>
          </a:xfrm>
          <a:custGeom>
            <a:avLst/>
            <a:gdLst/>
            <a:ahLst/>
            <a:cxnLst/>
            <a:rect l="l" t="t" r="r" b="b"/>
            <a:pathLst>
              <a:path w="2799" h="6609" extrusionOk="0">
                <a:moveTo>
                  <a:pt x="1406" y="0"/>
                </a:moveTo>
                <a:lnTo>
                  <a:pt x="1192" y="215"/>
                </a:lnTo>
                <a:lnTo>
                  <a:pt x="846" y="619"/>
                </a:lnTo>
                <a:lnTo>
                  <a:pt x="465" y="1239"/>
                </a:lnTo>
                <a:lnTo>
                  <a:pt x="299" y="1655"/>
                </a:lnTo>
                <a:lnTo>
                  <a:pt x="156" y="2072"/>
                </a:lnTo>
                <a:lnTo>
                  <a:pt x="13" y="2894"/>
                </a:lnTo>
                <a:lnTo>
                  <a:pt x="1" y="3310"/>
                </a:lnTo>
                <a:lnTo>
                  <a:pt x="13" y="3715"/>
                </a:lnTo>
                <a:lnTo>
                  <a:pt x="156" y="4549"/>
                </a:lnTo>
                <a:lnTo>
                  <a:pt x="299" y="4965"/>
                </a:lnTo>
                <a:lnTo>
                  <a:pt x="465" y="5370"/>
                </a:lnTo>
                <a:lnTo>
                  <a:pt x="846" y="5989"/>
                </a:lnTo>
                <a:lnTo>
                  <a:pt x="1180" y="6406"/>
                </a:lnTo>
                <a:lnTo>
                  <a:pt x="1394" y="6609"/>
                </a:lnTo>
                <a:lnTo>
                  <a:pt x="1596" y="6406"/>
                </a:lnTo>
                <a:lnTo>
                  <a:pt x="1942" y="5989"/>
                </a:lnTo>
                <a:lnTo>
                  <a:pt x="2323" y="5370"/>
                </a:lnTo>
                <a:lnTo>
                  <a:pt x="2501" y="4965"/>
                </a:lnTo>
                <a:lnTo>
                  <a:pt x="2644" y="4549"/>
                </a:lnTo>
                <a:lnTo>
                  <a:pt x="2787" y="3715"/>
                </a:lnTo>
                <a:lnTo>
                  <a:pt x="2799" y="3310"/>
                </a:lnTo>
                <a:lnTo>
                  <a:pt x="2787" y="2894"/>
                </a:lnTo>
                <a:lnTo>
                  <a:pt x="2644" y="2072"/>
                </a:lnTo>
                <a:lnTo>
                  <a:pt x="2501" y="1655"/>
                </a:lnTo>
                <a:lnTo>
                  <a:pt x="2323" y="1239"/>
                </a:lnTo>
                <a:lnTo>
                  <a:pt x="1954" y="619"/>
                </a:lnTo>
                <a:lnTo>
                  <a:pt x="1608" y="215"/>
                </a:lnTo>
                <a:lnTo>
                  <a:pt x="140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8"/>
          <p:cNvSpPr/>
          <p:nvPr/>
        </p:nvSpPr>
        <p:spPr>
          <a:xfrm>
            <a:off x="5729055" y="209131"/>
            <a:ext cx="134927" cy="291089"/>
          </a:xfrm>
          <a:custGeom>
            <a:avLst/>
            <a:gdLst/>
            <a:ahLst/>
            <a:cxnLst/>
            <a:rect l="l" t="t" r="r" b="b"/>
            <a:pathLst>
              <a:path w="2942" h="6347" extrusionOk="0">
                <a:moveTo>
                  <a:pt x="715" y="0"/>
                </a:moveTo>
                <a:lnTo>
                  <a:pt x="561" y="238"/>
                </a:lnTo>
                <a:lnTo>
                  <a:pt x="322" y="714"/>
                </a:lnTo>
                <a:lnTo>
                  <a:pt x="120" y="1393"/>
                </a:lnTo>
                <a:lnTo>
                  <a:pt x="37" y="1822"/>
                </a:lnTo>
                <a:lnTo>
                  <a:pt x="1" y="2250"/>
                </a:lnTo>
                <a:lnTo>
                  <a:pt x="37" y="3060"/>
                </a:lnTo>
                <a:lnTo>
                  <a:pt x="120" y="3453"/>
                </a:lnTo>
                <a:lnTo>
                  <a:pt x="215" y="3834"/>
                </a:lnTo>
                <a:lnTo>
                  <a:pt x="513" y="4572"/>
                </a:lnTo>
                <a:lnTo>
                  <a:pt x="727" y="4941"/>
                </a:lnTo>
                <a:lnTo>
                  <a:pt x="965" y="5287"/>
                </a:lnTo>
                <a:lnTo>
                  <a:pt x="1430" y="5822"/>
                </a:lnTo>
                <a:lnTo>
                  <a:pt x="1823" y="6180"/>
                </a:lnTo>
                <a:lnTo>
                  <a:pt x="2049" y="6346"/>
                </a:lnTo>
                <a:lnTo>
                  <a:pt x="2228" y="6120"/>
                </a:lnTo>
                <a:lnTo>
                  <a:pt x="2501" y="5668"/>
                </a:lnTo>
                <a:lnTo>
                  <a:pt x="2775" y="4989"/>
                </a:lnTo>
                <a:lnTo>
                  <a:pt x="2871" y="4560"/>
                </a:lnTo>
                <a:lnTo>
                  <a:pt x="2942" y="4132"/>
                </a:lnTo>
                <a:lnTo>
                  <a:pt x="2918" y="3286"/>
                </a:lnTo>
                <a:lnTo>
                  <a:pt x="2835" y="2870"/>
                </a:lnTo>
                <a:lnTo>
                  <a:pt x="2740" y="2453"/>
                </a:lnTo>
                <a:lnTo>
                  <a:pt x="2406" y="1679"/>
                </a:lnTo>
                <a:lnTo>
                  <a:pt x="2168" y="1322"/>
                </a:lnTo>
                <a:lnTo>
                  <a:pt x="1906" y="953"/>
                </a:lnTo>
                <a:lnTo>
                  <a:pt x="1394" y="452"/>
                </a:lnTo>
                <a:lnTo>
                  <a:pt x="965" y="143"/>
                </a:lnTo>
                <a:lnTo>
                  <a:pt x="71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8"/>
          <p:cNvSpPr/>
          <p:nvPr/>
        </p:nvSpPr>
        <p:spPr>
          <a:xfrm>
            <a:off x="8423989" y="406163"/>
            <a:ext cx="156254" cy="267654"/>
          </a:xfrm>
          <a:custGeom>
            <a:avLst/>
            <a:gdLst/>
            <a:ahLst/>
            <a:cxnLst/>
            <a:rect l="l" t="t" r="r" b="b"/>
            <a:pathLst>
              <a:path w="3407" h="5836" extrusionOk="0">
                <a:moveTo>
                  <a:pt x="3168" y="1"/>
                </a:moveTo>
                <a:lnTo>
                  <a:pt x="2882" y="84"/>
                </a:lnTo>
                <a:lnTo>
                  <a:pt x="2382" y="287"/>
                </a:lnTo>
                <a:lnTo>
                  <a:pt x="1763" y="668"/>
                </a:lnTo>
                <a:lnTo>
                  <a:pt x="1418" y="965"/>
                </a:lnTo>
                <a:lnTo>
                  <a:pt x="1108" y="1287"/>
                </a:lnTo>
                <a:lnTo>
                  <a:pt x="620" y="1977"/>
                </a:lnTo>
                <a:lnTo>
                  <a:pt x="441" y="2335"/>
                </a:lnTo>
                <a:lnTo>
                  <a:pt x="275" y="2704"/>
                </a:lnTo>
                <a:lnTo>
                  <a:pt x="72" y="3501"/>
                </a:lnTo>
                <a:lnTo>
                  <a:pt x="25" y="3918"/>
                </a:lnTo>
                <a:lnTo>
                  <a:pt x="1" y="4347"/>
                </a:lnTo>
                <a:lnTo>
                  <a:pt x="96" y="5287"/>
                </a:lnTo>
                <a:lnTo>
                  <a:pt x="251" y="5835"/>
                </a:lnTo>
                <a:lnTo>
                  <a:pt x="525" y="5764"/>
                </a:lnTo>
                <a:lnTo>
                  <a:pt x="1013" y="5561"/>
                </a:lnTo>
                <a:lnTo>
                  <a:pt x="1644" y="5180"/>
                </a:lnTo>
                <a:lnTo>
                  <a:pt x="1989" y="4871"/>
                </a:lnTo>
                <a:lnTo>
                  <a:pt x="2299" y="4549"/>
                </a:lnTo>
                <a:lnTo>
                  <a:pt x="2775" y="3859"/>
                </a:lnTo>
                <a:lnTo>
                  <a:pt x="2966" y="3501"/>
                </a:lnTo>
                <a:lnTo>
                  <a:pt x="3132" y="3132"/>
                </a:lnTo>
                <a:lnTo>
                  <a:pt x="3335" y="2335"/>
                </a:lnTo>
                <a:lnTo>
                  <a:pt x="3382" y="1918"/>
                </a:lnTo>
                <a:lnTo>
                  <a:pt x="3406" y="1489"/>
                </a:lnTo>
                <a:lnTo>
                  <a:pt x="3311" y="549"/>
                </a:lnTo>
                <a:lnTo>
                  <a:pt x="3168"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8"/>
          <p:cNvSpPr/>
          <p:nvPr/>
        </p:nvSpPr>
        <p:spPr>
          <a:xfrm>
            <a:off x="8573060" y="1750795"/>
            <a:ext cx="195512" cy="185697"/>
          </a:xfrm>
          <a:custGeom>
            <a:avLst/>
            <a:gdLst/>
            <a:ahLst/>
            <a:cxnLst/>
            <a:rect l="l" t="t" r="r" b="b"/>
            <a:pathLst>
              <a:path w="4263" h="4049" extrusionOk="0">
                <a:moveTo>
                  <a:pt x="774" y="0"/>
                </a:moveTo>
                <a:lnTo>
                  <a:pt x="274" y="12"/>
                </a:lnTo>
                <a:lnTo>
                  <a:pt x="0" y="60"/>
                </a:lnTo>
                <a:lnTo>
                  <a:pt x="12" y="583"/>
                </a:lnTo>
                <a:lnTo>
                  <a:pt x="203" y="1453"/>
                </a:lnTo>
                <a:lnTo>
                  <a:pt x="346" y="1810"/>
                </a:lnTo>
                <a:lnTo>
                  <a:pt x="512" y="2155"/>
                </a:lnTo>
                <a:lnTo>
                  <a:pt x="941" y="2750"/>
                </a:lnTo>
                <a:lnTo>
                  <a:pt x="1191" y="3001"/>
                </a:lnTo>
                <a:lnTo>
                  <a:pt x="1465" y="3251"/>
                </a:lnTo>
                <a:lnTo>
                  <a:pt x="2084" y="3643"/>
                </a:lnTo>
                <a:lnTo>
                  <a:pt x="2441" y="3798"/>
                </a:lnTo>
                <a:lnTo>
                  <a:pt x="2810" y="3917"/>
                </a:lnTo>
                <a:lnTo>
                  <a:pt x="3465" y="4036"/>
                </a:lnTo>
                <a:lnTo>
                  <a:pt x="3965" y="4048"/>
                </a:lnTo>
                <a:lnTo>
                  <a:pt x="4239" y="4036"/>
                </a:lnTo>
                <a:lnTo>
                  <a:pt x="4263" y="3763"/>
                </a:lnTo>
                <a:lnTo>
                  <a:pt x="4239" y="3262"/>
                </a:lnTo>
                <a:lnTo>
                  <a:pt x="4108" y="2608"/>
                </a:lnTo>
                <a:lnTo>
                  <a:pt x="3977" y="2227"/>
                </a:lnTo>
                <a:lnTo>
                  <a:pt x="3810" y="1869"/>
                </a:lnTo>
                <a:lnTo>
                  <a:pt x="3382" y="1262"/>
                </a:lnTo>
                <a:lnTo>
                  <a:pt x="3120" y="1000"/>
                </a:lnTo>
                <a:lnTo>
                  <a:pt x="2834" y="750"/>
                </a:lnTo>
                <a:lnTo>
                  <a:pt x="2191" y="345"/>
                </a:lnTo>
                <a:lnTo>
                  <a:pt x="1834" y="202"/>
                </a:lnTo>
                <a:lnTo>
                  <a:pt x="1441" y="83"/>
                </a:lnTo>
                <a:lnTo>
                  <a:pt x="77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8"/>
          <p:cNvSpPr/>
          <p:nvPr/>
        </p:nvSpPr>
        <p:spPr>
          <a:xfrm rot="-6957699">
            <a:off x="6710906" y="4506799"/>
            <a:ext cx="156760" cy="286186"/>
          </a:xfrm>
          <a:custGeom>
            <a:avLst/>
            <a:gdLst/>
            <a:ahLst/>
            <a:cxnLst/>
            <a:rect l="l" t="t" r="r" b="b"/>
            <a:pathLst>
              <a:path w="3418" h="6240" extrusionOk="0">
                <a:moveTo>
                  <a:pt x="179" y="1"/>
                </a:moveTo>
                <a:lnTo>
                  <a:pt x="60" y="584"/>
                </a:lnTo>
                <a:lnTo>
                  <a:pt x="0" y="1549"/>
                </a:lnTo>
                <a:lnTo>
                  <a:pt x="48" y="2001"/>
                </a:lnTo>
                <a:lnTo>
                  <a:pt x="95" y="2430"/>
                </a:lnTo>
                <a:lnTo>
                  <a:pt x="298" y="3239"/>
                </a:lnTo>
                <a:lnTo>
                  <a:pt x="464" y="3632"/>
                </a:lnTo>
                <a:lnTo>
                  <a:pt x="631" y="4013"/>
                </a:lnTo>
                <a:lnTo>
                  <a:pt x="1096" y="4752"/>
                </a:lnTo>
                <a:lnTo>
                  <a:pt x="1393" y="5097"/>
                </a:lnTo>
                <a:lnTo>
                  <a:pt x="1727" y="5430"/>
                </a:lnTo>
                <a:lnTo>
                  <a:pt x="2334" y="5883"/>
                </a:lnTo>
                <a:lnTo>
                  <a:pt x="2822" y="6133"/>
                </a:lnTo>
                <a:lnTo>
                  <a:pt x="3108" y="6240"/>
                </a:lnTo>
                <a:lnTo>
                  <a:pt x="3286" y="5692"/>
                </a:lnTo>
                <a:lnTo>
                  <a:pt x="3417" y="4704"/>
                </a:lnTo>
                <a:lnTo>
                  <a:pt x="3405" y="4240"/>
                </a:lnTo>
                <a:lnTo>
                  <a:pt x="3370" y="3799"/>
                </a:lnTo>
                <a:lnTo>
                  <a:pt x="3167" y="2942"/>
                </a:lnTo>
                <a:lnTo>
                  <a:pt x="3001" y="2537"/>
                </a:lnTo>
                <a:lnTo>
                  <a:pt x="2810" y="2132"/>
                </a:lnTo>
                <a:lnTo>
                  <a:pt x="2310" y="1370"/>
                </a:lnTo>
                <a:lnTo>
                  <a:pt x="1989" y="1037"/>
                </a:lnTo>
                <a:lnTo>
                  <a:pt x="1810" y="870"/>
                </a:lnTo>
                <a:lnTo>
                  <a:pt x="1429" y="560"/>
                </a:lnTo>
                <a:lnTo>
                  <a:pt x="988" y="287"/>
                </a:lnTo>
                <a:lnTo>
                  <a:pt x="464" y="72"/>
                </a:lnTo>
                <a:lnTo>
                  <a:pt x="179"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8"/>
          <p:cNvSpPr/>
          <p:nvPr/>
        </p:nvSpPr>
        <p:spPr>
          <a:xfrm>
            <a:off x="8192382" y="4642899"/>
            <a:ext cx="156758" cy="273662"/>
          </a:xfrm>
          <a:custGeom>
            <a:avLst/>
            <a:gdLst/>
            <a:ahLst/>
            <a:cxnLst/>
            <a:rect l="l" t="t" r="r" b="b"/>
            <a:pathLst>
              <a:path w="3418" h="5967" extrusionOk="0">
                <a:moveTo>
                  <a:pt x="179" y="1"/>
                </a:moveTo>
                <a:lnTo>
                  <a:pt x="60" y="549"/>
                </a:lnTo>
                <a:lnTo>
                  <a:pt x="1" y="1501"/>
                </a:lnTo>
                <a:lnTo>
                  <a:pt x="36" y="1954"/>
                </a:lnTo>
                <a:lnTo>
                  <a:pt x="84" y="2370"/>
                </a:lnTo>
                <a:lnTo>
                  <a:pt x="298" y="3156"/>
                </a:lnTo>
                <a:lnTo>
                  <a:pt x="465" y="3525"/>
                </a:lnTo>
                <a:lnTo>
                  <a:pt x="644" y="3894"/>
                </a:lnTo>
                <a:lnTo>
                  <a:pt x="1120" y="4585"/>
                </a:lnTo>
                <a:lnTo>
                  <a:pt x="1418" y="4907"/>
                </a:lnTo>
                <a:lnTo>
                  <a:pt x="1739" y="5216"/>
                </a:lnTo>
                <a:lnTo>
                  <a:pt x="2334" y="5645"/>
                </a:lnTo>
                <a:lnTo>
                  <a:pt x="2823" y="5871"/>
                </a:lnTo>
                <a:lnTo>
                  <a:pt x="3108" y="5966"/>
                </a:lnTo>
                <a:lnTo>
                  <a:pt x="3287" y="5430"/>
                </a:lnTo>
                <a:lnTo>
                  <a:pt x="3418" y="4466"/>
                </a:lnTo>
                <a:lnTo>
                  <a:pt x="3406" y="4013"/>
                </a:lnTo>
                <a:lnTo>
                  <a:pt x="3358" y="3573"/>
                </a:lnTo>
                <a:lnTo>
                  <a:pt x="3156" y="2751"/>
                </a:lnTo>
                <a:lnTo>
                  <a:pt x="2989" y="2370"/>
                </a:lnTo>
                <a:lnTo>
                  <a:pt x="2799" y="1989"/>
                </a:lnTo>
                <a:lnTo>
                  <a:pt x="2299" y="1275"/>
                </a:lnTo>
                <a:lnTo>
                  <a:pt x="1977" y="953"/>
                </a:lnTo>
                <a:lnTo>
                  <a:pt x="1620" y="644"/>
                </a:lnTo>
                <a:lnTo>
                  <a:pt x="977" y="251"/>
                </a:lnTo>
                <a:lnTo>
                  <a:pt x="465" y="60"/>
                </a:lnTo>
                <a:lnTo>
                  <a:pt x="179"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8"/>
          <p:cNvSpPr/>
          <p:nvPr/>
        </p:nvSpPr>
        <p:spPr>
          <a:xfrm>
            <a:off x="1387897" y="209120"/>
            <a:ext cx="195512" cy="185697"/>
          </a:xfrm>
          <a:custGeom>
            <a:avLst/>
            <a:gdLst/>
            <a:ahLst/>
            <a:cxnLst/>
            <a:rect l="l" t="t" r="r" b="b"/>
            <a:pathLst>
              <a:path w="4263" h="4049" extrusionOk="0">
                <a:moveTo>
                  <a:pt x="774" y="0"/>
                </a:moveTo>
                <a:lnTo>
                  <a:pt x="274" y="12"/>
                </a:lnTo>
                <a:lnTo>
                  <a:pt x="0" y="60"/>
                </a:lnTo>
                <a:lnTo>
                  <a:pt x="12" y="583"/>
                </a:lnTo>
                <a:lnTo>
                  <a:pt x="203" y="1453"/>
                </a:lnTo>
                <a:lnTo>
                  <a:pt x="346" y="1810"/>
                </a:lnTo>
                <a:lnTo>
                  <a:pt x="512" y="2155"/>
                </a:lnTo>
                <a:lnTo>
                  <a:pt x="941" y="2750"/>
                </a:lnTo>
                <a:lnTo>
                  <a:pt x="1191" y="3001"/>
                </a:lnTo>
                <a:lnTo>
                  <a:pt x="1465" y="3251"/>
                </a:lnTo>
                <a:lnTo>
                  <a:pt x="2084" y="3643"/>
                </a:lnTo>
                <a:lnTo>
                  <a:pt x="2441" y="3798"/>
                </a:lnTo>
                <a:lnTo>
                  <a:pt x="2810" y="3917"/>
                </a:lnTo>
                <a:lnTo>
                  <a:pt x="3465" y="4036"/>
                </a:lnTo>
                <a:lnTo>
                  <a:pt x="3965" y="4048"/>
                </a:lnTo>
                <a:lnTo>
                  <a:pt x="4239" y="4036"/>
                </a:lnTo>
                <a:lnTo>
                  <a:pt x="4263" y="3763"/>
                </a:lnTo>
                <a:lnTo>
                  <a:pt x="4239" y="3262"/>
                </a:lnTo>
                <a:lnTo>
                  <a:pt x="4108" y="2608"/>
                </a:lnTo>
                <a:lnTo>
                  <a:pt x="3977" y="2227"/>
                </a:lnTo>
                <a:lnTo>
                  <a:pt x="3810" y="1869"/>
                </a:lnTo>
                <a:lnTo>
                  <a:pt x="3382" y="1262"/>
                </a:lnTo>
                <a:lnTo>
                  <a:pt x="3120" y="1000"/>
                </a:lnTo>
                <a:lnTo>
                  <a:pt x="2834" y="750"/>
                </a:lnTo>
                <a:lnTo>
                  <a:pt x="2191" y="345"/>
                </a:lnTo>
                <a:lnTo>
                  <a:pt x="1834" y="202"/>
                </a:lnTo>
                <a:lnTo>
                  <a:pt x="1441" y="83"/>
                </a:lnTo>
                <a:lnTo>
                  <a:pt x="77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8"/>
          <p:cNvSpPr/>
          <p:nvPr/>
        </p:nvSpPr>
        <p:spPr>
          <a:xfrm>
            <a:off x="2994987" y="4593453"/>
            <a:ext cx="352270" cy="127819"/>
          </a:xfrm>
          <a:custGeom>
            <a:avLst/>
            <a:gdLst/>
            <a:ahLst/>
            <a:cxnLst/>
            <a:rect l="l" t="t" r="r" b="b"/>
            <a:pathLst>
              <a:path w="7681" h="2787" extrusionOk="0">
                <a:moveTo>
                  <a:pt x="3394" y="0"/>
                </a:moveTo>
                <a:lnTo>
                  <a:pt x="2453" y="108"/>
                </a:lnTo>
                <a:lnTo>
                  <a:pt x="1977" y="227"/>
                </a:lnTo>
                <a:lnTo>
                  <a:pt x="1501" y="370"/>
                </a:lnTo>
                <a:lnTo>
                  <a:pt x="762" y="691"/>
                </a:lnTo>
                <a:lnTo>
                  <a:pt x="262" y="977"/>
                </a:lnTo>
                <a:lnTo>
                  <a:pt x="0" y="1167"/>
                </a:lnTo>
                <a:lnTo>
                  <a:pt x="215" y="1393"/>
                </a:lnTo>
                <a:lnTo>
                  <a:pt x="667" y="1763"/>
                </a:lnTo>
                <a:lnTo>
                  <a:pt x="1370" y="2191"/>
                </a:lnTo>
                <a:lnTo>
                  <a:pt x="1846" y="2406"/>
                </a:lnTo>
                <a:lnTo>
                  <a:pt x="2322" y="2572"/>
                </a:lnTo>
                <a:lnTo>
                  <a:pt x="3299" y="2763"/>
                </a:lnTo>
                <a:lnTo>
                  <a:pt x="3787" y="2787"/>
                </a:lnTo>
                <a:lnTo>
                  <a:pt x="4287" y="2787"/>
                </a:lnTo>
                <a:lnTo>
                  <a:pt x="5251" y="2656"/>
                </a:lnTo>
                <a:lnTo>
                  <a:pt x="5739" y="2525"/>
                </a:lnTo>
                <a:lnTo>
                  <a:pt x="6228" y="2346"/>
                </a:lnTo>
                <a:lnTo>
                  <a:pt x="6954" y="1977"/>
                </a:lnTo>
                <a:lnTo>
                  <a:pt x="7442" y="1644"/>
                </a:lnTo>
                <a:lnTo>
                  <a:pt x="7680" y="1429"/>
                </a:lnTo>
                <a:lnTo>
                  <a:pt x="7442" y="1227"/>
                </a:lnTo>
                <a:lnTo>
                  <a:pt x="6954" y="881"/>
                </a:lnTo>
                <a:lnTo>
                  <a:pt x="6240" y="512"/>
                </a:lnTo>
                <a:lnTo>
                  <a:pt x="5763" y="334"/>
                </a:lnTo>
                <a:lnTo>
                  <a:pt x="5287" y="191"/>
                </a:lnTo>
                <a:lnTo>
                  <a:pt x="4334" y="24"/>
                </a:lnTo>
                <a:lnTo>
                  <a:pt x="387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8"/>
          <p:cNvSpPr/>
          <p:nvPr/>
        </p:nvSpPr>
        <p:spPr>
          <a:xfrm>
            <a:off x="6734665" y="802123"/>
            <a:ext cx="109244" cy="109244"/>
          </a:xfrm>
          <a:custGeom>
            <a:avLst/>
            <a:gdLst/>
            <a:ahLst/>
            <a:cxnLst/>
            <a:rect l="l" t="t" r="r" b="b"/>
            <a:pathLst>
              <a:path w="2382" h="2382" extrusionOk="0">
                <a:moveTo>
                  <a:pt x="1191" y="0"/>
                </a:moveTo>
                <a:lnTo>
                  <a:pt x="953" y="12"/>
                </a:lnTo>
                <a:lnTo>
                  <a:pt x="524" y="203"/>
                </a:lnTo>
                <a:lnTo>
                  <a:pt x="203" y="524"/>
                </a:lnTo>
                <a:lnTo>
                  <a:pt x="24" y="953"/>
                </a:lnTo>
                <a:lnTo>
                  <a:pt x="0" y="1191"/>
                </a:lnTo>
                <a:lnTo>
                  <a:pt x="24" y="1429"/>
                </a:lnTo>
                <a:lnTo>
                  <a:pt x="203" y="1858"/>
                </a:lnTo>
                <a:lnTo>
                  <a:pt x="524" y="2179"/>
                </a:lnTo>
                <a:lnTo>
                  <a:pt x="953" y="2370"/>
                </a:lnTo>
                <a:lnTo>
                  <a:pt x="1191" y="2382"/>
                </a:lnTo>
                <a:lnTo>
                  <a:pt x="1441" y="2370"/>
                </a:lnTo>
                <a:lnTo>
                  <a:pt x="1870" y="2179"/>
                </a:lnTo>
                <a:lnTo>
                  <a:pt x="2191" y="1858"/>
                </a:lnTo>
                <a:lnTo>
                  <a:pt x="2370" y="1429"/>
                </a:lnTo>
                <a:lnTo>
                  <a:pt x="2382" y="1191"/>
                </a:lnTo>
                <a:lnTo>
                  <a:pt x="2370" y="953"/>
                </a:lnTo>
                <a:lnTo>
                  <a:pt x="2191" y="524"/>
                </a:lnTo>
                <a:lnTo>
                  <a:pt x="1870" y="203"/>
                </a:lnTo>
                <a:lnTo>
                  <a:pt x="1441" y="12"/>
                </a:lnTo>
                <a:lnTo>
                  <a:pt x="119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8"/>
          <p:cNvSpPr/>
          <p:nvPr/>
        </p:nvSpPr>
        <p:spPr>
          <a:xfrm>
            <a:off x="1219127" y="4725098"/>
            <a:ext cx="109244" cy="109244"/>
          </a:xfrm>
          <a:custGeom>
            <a:avLst/>
            <a:gdLst/>
            <a:ahLst/>
            <a:cxnLst/>
            <a:rect l="l" t="t" r="r" b="b"/>
            <a:pathLst>
              <a:path w="2382" h="2382" extrusionOk="0">
                <a:moveTo>
                  <a:pt x="1191" y="0"/>
                </a:moveTo>
                <a:lnTo>
                  <a:pt x="953" y="12"/>
                </a:lnTo>
                <a:lnTo>
                  <a:pt x="524" y="203"/>
                </a:lnTo>
                <a:lnTo>
                  <a:pt x="203" y="524"/>
                </a:lnTo>
                <a:lnTo>
                  <a:pt x="24" y="953"/>
                </a:lnTo>
                <a:lnTo>
                  <a:pt x="0" y="1191"/>
                </a:lnTo>
                <a:lnTo>
                  <a:pt x="24" y="1429"/>
                </a:lnTo>
                <a:lnTo>
                  <a:pt x="203" y="1858"/>
                </a:lnTo>
                <a:lnTo>
                  <a:pt x="524" y="2179"/>
                </a:lnTo>
                <a:lnTo>
                  <a:pt x="953" y="2370"/>
                </a:lnTo>
                <a:lnTo>
                  <a:pt x="1191" y="2382"/>
                </a:lnTo>
                <a:lnTo>
                  <a:pt x="1441" y="2370"/>
                </a:lnTo>
                <a:lnTo>
                  <a:pt x="1870" y="2179"/>
                </a:lnTo>
                <a:lnTo>
                  <a:pt x="2191" y="1858"/>
                </a:lnTo>
                <a:lnTo>
                  <a:pt x="2370" y="1429"/>
                </a:lnTo>
                <a:lnTo>
                  <a:pt x="2382" y="1191"/>
                </a:lnTo>
                <a:lnTo>
                  <a:pt x="2370" y="953"/>
                </a:lnTo>
                <a:lnTo>
                  <a:pt x="2191" y="524"/>
                </a:lnTo>
                <a:lnTo>
                  <a:pt x="1870" y="203"/>
                </a:lnTo>
                <a:lnTo>
                  <a:pt x="1441" y="12"/>
                </a:lnTo>
                <a:lnTo>
                  <a:pt x="119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8"/>
          <p:cNvSpPr/>
          <p:nvPr/>
        </p:nvSpPr>
        <p:spPr>
          <a:xfrm>
            <a:off x="3977127" y="391373"/>
            <a:ext cx="109244" cy="109244"/>
          </a:xfrm>
          <a:custGeom>
            <a:avLst/>
            <a:gdLst/>
            <a:ahLst/>
            <a:cxnLst/>
            <a:rect l="l" t="t" r="r" b="b"/>
            <a:pathLst>
              <a:path w="2382" h="2382" extrusionOk="0">
                <a:moveTo>
                  <a:pt x="1191" y="0"/>
                </a:moveTo>
                <a:lnTo>
                  <a:pt x="953" y="12"/>
                </a:lnTo>
                <a:lnTo>
                  <a:pt x="524" y="203"/>
                </a:lnTo>
                <a:lnTo>
                  <a:pt x="203" y="524"/>
                </a:lnTo>
                <a:lnTo>
                  <a:pt x="24" y="953"/>
                </a:lnTo>
                <a:lnTo>
                  <a:pt x="0" y="1191"/>
                </a:lnTo>
                <a:lnTo>
                  <a:pt x="24" y="1429"/>
                </a:lnTo>
                <a:lnTo>
                  <a:pt x="203" y="1858"/>
                </a:lnTo>
                <a:lnTo>
                  <a:pt x="524" y="2179"/>
                </a:lnTo>
                <a:lnTo>
                  <a:pt x="953" y="2370"/>
                </a:lnTo>
                <a:lnTo>
                  <a:pt x="1191" y="2382"/>
                </a:lnTo>
                <a:lnTo>
                  <a:pt x="1441" y="2370"/>
                </a:lnTo>
                <a:lnTo>
                  <a:pt x="1870" y="2179"/>
                </a:lnTo>
                <a:lnTo>
                  <a:pt x="2191" y="1858"/>
                </a:lnTo>
                <a:lnTo>
                  <a:pt x="2370" y="1429"/>
                </a:lnTo>
                <a:lnTo>
                  <a:pt x="2382" y="1191"/>
                </a:lnTo>
                <a:lnTo>
                  <a:pt x="2370" y="953"/>
                </a:lnTo>
                <a:lnTo>
                  <a:pt x="2191" y="524"/>
                </a:lnTo>
                <a:lnTo>
                  <a:pt x="1870" y="203"/>
                </a:lnTo>
                <a:lnTo>
                  <a:pt x="1441" y="12"/>
                </a:lnTo>
                <a:lnTo>
                  <a:pt x="119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8"/>
          <p:cNvSpPr/>
          <p:nvPr/>
        </p:nvSpPr>
        <p:spPr>
          <a:xfrm>
            <a:off x="323640" y="979273"/>
            <a:ext cx="109244" cy="109244"/>
          </a:xfrm>
          <a:custGeom>
            <a:avLst/>
            <a:gdLst/>
            <a:ahLst/>
            <a:cxnLst/>
            <a:rect l="l" t="t" r="r" b="b"/>
            <a:pathLst>
              <a:path w="2382" h="2382" extrusionOk="0">
                <a:moveTo>
                  <a:pt x="1191" y="0"/>
                </a:moveTo>
                <a:lnTo>
                  <a:pt x="953" y="12"/>
                </a:lnTo>
                <a:lnTo>
                  <a:pt x="524" y="203"/>
                </a:lnTo>
                <a:lnTo>
                  <a:pt x="203" y="524"/>
                </a:lnTo>
                <a:lnTo>
                  <a:pt x="24" y="953"/>
                </a:lnTo>
                <a:lnTo>
                  <a:pt x="0" y="1191"/>
                </a:lnTo>
                <a:lnTo>
                  <a:pt x="24" y="1429"/>
                </a:lnTo>
                <a:lnTo>
                  <a:pt x="203" y="1858"/>
                </a:lnTo>
                <a:lnTo>
                  <a:pt x="524" y="2179"/>
                </a:lnTo>
                <a:lnTo>
                  <a:pt x="953" y="2370"/>
                </a:lnTo>
                <a:lnTo>
                  <a:pt x="1191" y="2382"/>
                </a:lnTo>
                <a:lnTo>
                  <a:pt x="1441" y="2370"/>
                </a:lnTo>
                <a:lnTo>
                  <a:pt x="1870" y="2179"/>
                </a:lnTo>
                <a:lnTo>
                  <a:pt x="2191" y="1858"/>
                </a:lnTo>
                <a:lnTo>
                  <a:pt x="2370" y="1429"/>
                </a:lnTo>
                <a:lnTo>
                  <a:pt x="2382" y="1191"/>
                </a:lnTo>
                <a:lnTo>
                  <a:pt x="2370" y="953"/>
                </a:lnTo>
                <a:lnTo>
                  <a:pt x="2191" y="524"/>
                </a:lnTo>
                <a:lnTo>
                  <a:pt x="1870" y="203"/>
                </a:lnTo>
                <a:lnTo>
                  <a:pt x="1441" y="12"/>
                </a:lnTo>
                <a:lnTo>
                  <a:pt x="119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8"/>
          <p:cNvSpPr/>
          <p:nvPr/>
        </p:nvSpPr>
        <p:spPr>
          <a:xfrm>
            <a:off x="323655" y="4250383"/>
            <a:ext cx="267057" cy="172076"/>
          </a:xfrm>
          <a:custGeom>
            <a:avLst/>
            <a:gdLst/>
            <a:ahLst/>
            <a:cxnLst/>
            <a:rect l="l" t="t" r="r" b="b"/>
            <a:pathLst>
              <a:path w="5823" h="3752" extrusionOk="0">
                <a:moveTo>
                  <a:pt x="5251" y="1"/>
                </a:moveTo>
                <a:lnTo>
                  <a:pt x="4286" y="60"/>
                </a:lnTo>
                <a:lnTo>
                  <a:pt x="3858" y="144"/>
                </a:lnTo>
                <a:lnTo>
                  <a:pt x="3441" y="239"/>
                </a:lnTo>
                <a:lnTo>
                  <a:pt x="2679" y="525"/>
                </a:lnTo>
                <a:lnTo>
                  <a:pt x="2322" y="727"/>
                </a:lnTo>
                <a:lnTo>
                  <a:pt x="1977" y="930"/>
                </a:lnTo>
                <a:lnTo>
                  <a:pt x="1322" y="1442"/>
                </a:lnTo>
                <a:lnTo>
                  <a:pt x="1012" y="1763"/>
                </a:lnTo>
                <a:lnTo>
                  <a:pt x="726" y="2108"/>
                </a:lnTo>
                <a:lnTo>
                  <a:pt x="333" y="2728"/>
                </a:lnTo>
                <a:lnTo>
                  <a:pt x="107" y="3228"/>
                </a:lnTo>
                <a:lnTo>
                  <a:pt x="0" y="3501"/>
                </a:lnTo>
                <a:lnTo>
                  <a:pt x="286" y="3597"/>
                </a:lnTo>
                <a:lnTo>
                  <a:pt x="810" y="3716"/>
                </a:lnTo>
                <a:lnTo>
                  <a:pt x="1548" y="3752"/>
                </a:lnTo>
                <a:lnTo>
                  <a:pt x="2000" y="3692"/>
                </a:lnTo>
                <a:lnTo>
                  <a:pt x="2453" y="3632"/>
                </a:lnTo>
                <a:lnTo>
                  <a:pt x="3286" y="3347"/>
                </a:lnTo>
                <a:lnTo>
                  <a:pt x="3679" y="3144"/>
                </a:lnTo>
                <a:lnTo>
                  <a:pt x="4060" y="2918"/>
                </a:lnTo>
                <a:lnTo>
                  <a:pt x="4751" y="2335"/>
                </a:lnTo>
                <a:lnTo>
                  <a:pt x="5049" y="1977"/>
                </a:lnTo>
                <a:lnTo>
                  <a:pt x="5191" y="1775"/>
                </a:lnTo>
                <a:lnTo>
                  <a:pt x="5453" y="1358"/>
                </a:lnTo>
                <a:lnTo>
                  <a:pt x="5656" y="882"/>
                </a:lnTo>
                <a:lnTo>
                  <a:pt x="5787" y="346"/>
                </a:lnTo>
                <a:lnTo>
                  <a:pt x="5822" y="49"/>
                </a:lnTo>
                <a:lnTo>
                  <a:pt x="525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8"/>
          <p:cNvSpPr/>
          <p:nvPr/>
        </p:nvSpPr>
        <p:spPr>
          <a:xfrm>
            <a:off x="8616190" y="3809273"/>
            <a:ext cx="109244" cy="109244"/>
          </a:xfrm>
          <a:custGeom>
            <a:avLst/>
            <a:gdLst/>
            <a:ahLst/>
            <a:cxnLst/>
            <a:rect l="l" t="t" r="r" b="b"/>
            <a:pathLst>
              <a:path w="2382" h="2382" extrusionOk="0">
                <a:moveTo>
                  <a:pt x="1191" y="0"/>
                </a:moveTo>
                <a:lnTo>
                  <a:pt x="953" y="12"/>
                </a:lnTo>
                <a:lnTo>
                  <a:pt x="524" y="203"/>
                </a:lnTo>
                <a:lnTo>
                  <a:pt x="203" y="524"/>
                </a:lnTo>
                <a:lnTo>
                  <a:pt x="24" y="953"/>
                </a:lnTo>
                <a:lnTo>
                  <a:pt x="0" y="1191"/>
                </a:lnTo>
                <a:lnTo>
                  <a:pt x="24" y="1429"/>
                </a:lnTo>
                <a:lnTo>
                  <a:pt x="203" y="1858"/>
                </a:lnTo>
                <a:lnTo>
                  <a:pt x="524" y="2179"/>
                </a:lnTo>
                <a:lnTo>
                  <a:pt x="953" y="2370"/>
                </a:lnTo>
                <a:lnTo>
                  <a:pt x="1191" y="2382"/>
                </a:lnTo>
                <a:lnTo>
                  <a:pt x="1441" y="2370"/>
                </a:lnTo>
                <a:lnTo>
                  <a:pt x="1870" y="2179"/>
                </a:lnTo>
                <a:lnTo>
                  <a:pt x="2191" y="1858"/>
                </a:lnTo>
                <a:lnTo>
                  <a:pt x="2370" y="1429"/>
                </a:lnTo>
                <a:lnTo>
                  <a:pt x="2382" y="1191"/>
                </a:lnTo>
                <a:lnTo>
                  <a:pt x="2370" y="953"/>
                </a:lnTo>
                <a:lnTo>
                  <a:pt x="2191" y="524"/>
                </a:lnTo>
                <a:lnTo>
                  <a:pt x="1870" y="203"/>
                </a:lnTo>
                <a:lnTo>
                  <a:pt x="1441" y="12"/>
                </a:lnTo>
                <a:lnTo>
                  <a:pt x="119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7754097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5" name="Freeform 3">
            <a:extLst>
              <a:ext uri="{FF2B5EF4-FFF2-40B4-BE49-F238E27FC236}">
                <a16:creationId xmlns:a16="http://schemas.microsoft.com/office/drawing/2014/main" id="{DD3627F1-ECE4-B250-881C-F3B8BC0ED160}"/>
              </a:ext>
            </a:extLst>
          </p:cNvPr>
          <p:cNvSpPr/>
          <p:nvPr userDrawn="1"/>
        </p:nvSpPr>
        <p:spPr>
          <a:xfrm>
            <a:off x="133731" y="101333"/>
            <a:ext cx="8876538" cy="4940835"/>
          </a:xfrm>
          <a:custGeom>
            <a:avLst/>
            <a:gdLst/>
            <a:ahLst/>
            <a:cxnLst/>
            <a:rect l="l" t="t" r="r" b="b"/>
            <a:pathLst>
              <a:path w="5514975" h="5514975">
                <a:moveTo>
                  <a:pt x="0" y="0"/>
                </a:moveTo>
                <a:lnTo>
                  <a:pt x="5514975" y="0"/>
                </a:lnTo>
                <a:lnTo>
                  <a:pt x="5514975" y="5514975"/>
                </a:lnTo>
                <a:lnTo>
                  <a:pt x="0" y="551497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6" name="Freeform 4">
            <a:extLst>
              <a:ext uri="{FF2B5EF4-FFF2-40B4-BE49-F238E27FC236}">
                <a16:creationId xmlns:a16="http://schemas.microsoft.com/office/drawing/2014/main" id="{CC3FE61F-7B2C-AF58-D1D2-62AC3D6A700C}"/>
              </a:ext>
            </a:extLst>
          </p:cNvPr>
          <p:cNvSpPr/>
          <p:nvPr userDrawn="1"/>
        </p:nvSpPr>
        <p:spPr>
          <a:xfrm>
            <a:off x="331277" y="4642454"/>
            <a:ext cx="569370" cy="501046"/>
          </a:xfrm>
          <a:custGeom>
            <a:avLst/>
            <a:gdLst/>
            <a:ahLst/>
            <a:cxnLst/>
            <a:rect l="l" t="t" r="r" b="b"/>
            <a:pathLst>
              <a:path w="1689783" h="1487009">
                <a:moveTo>
                  <a:pt x="0" y="0"/>
                </a:moveTo>
                <a:lnTo>
                  <a:pt x="1689783" y="0"/>
                </a:lnTo>
                <a:lnTo>
                  <a:pt x="1689783" y="1487009"/>
                </a:lnTo>
                <a:lnTo>
                  <a:pt x="0" y="148700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7" name="Freeform 7">
            <a:extLst>
              <a:ext uri="{FF2B5EF4-FFF2-40B4-BE49-F238E27FC236}">
                <a16:creationId xmlns:a16="http://schemas.microsoft.com/office/drawing/2014/main" id="{1CB3F20B-9FA0-C5BE-4A83-B8BB67837A84}"/>
              </a:ext>
            </a:extLst>
          </p:cNvPr>
          <p:cNvSpPr/>
          <p:nvPr userDrawn="1"/>
        </p:nvSpPr>
        <p:spPr>
          <a:xfrm>
            <a:off x="-72861" y="-231584"/>
            <a:ext cx="808276" cy="855318"/>
          </a:xfrm>
          <a:custGeom>
            <a:avLst/>
            <a:gdLst/>
            <a:ahLst/>
            <a:cxnLst/>
            <a:rect l="l" t="t" r="r" b="b"/>
            <a:pathLst>
              <a:path w="2793634" h="2956226">
                <a:moveTo>
                  <a:pt x="0" y="0"/>
                </a:moveTo>
                <a:lnTo>
                  <a:pt x="2793634" y="0"/>
                </a:lnTo>
                <a:lnTo>
                  <a:pt x="2793634" y="2956226"/>
                </a:lnTo>
                <a:lnTo>
                  <a:pt x="0" y="2956226"/>
                </a:lnTo>
                <a:lnTo>
                  <a:pt x="0" y="0"/>
                </a:lnTo>
                <a:close/>
              </a:path>
            </a:pathLst>
          </a:custGeom>
          <a:blipFill>
            <a:blip r:embed="rId6"/>
            <a:stretch>
              <a:fillRect/>
            </a:stretch>
          </a:blipFill>
        </p:spPr>
      </p:sp>
      <p:sp>
        <p:nvSpPr>
          <p:cNvPr id="8" name="Freeform 8">
            <a:extLst>
              <a:ext uri="{FF2B5EF4-FFF2-40B4-BE49-F238E27FC236}">
                <a16:creationId xmlns:a16="http://schemas.microsoft.com/office/drawing/2014/main" id="{9357CDBF-DC43-16D7-E740-E82FE25810D2}"/>
              </a:ext>
            </a:extLst>
          </p:cNvPr>
          <p:cNvSpPr/>
          <p:nvPr userDrawn="1"/>
        </p:nvSpPr>
        <p:spPr>
          <a:xfrm>
            <a:off x="8873609" y="559594"/>
            <a:ext cx="540781" cy="475887"/>
          </a:xfrm>
          <a:custGeom>
            <a:avLst/>
            <a:gdLst/>
            <a:ahLst/>
            <a:cxnLst/>
            <a:rect l="l" t="t" r="r" b="b"/>
            <a:pathLst>
              <a:path w="1081561" h="951774">
                <a:moveTo>
                  <a:pt x="0" y="0"/>
                </a:moveTo>
                <a:lnTo>
                  <a:pt x="1081561" y="0"/>
                </a:lnTo>
                <a:lnTo>
                  <a:pt x="1081561" y="951774"/>
                </a:lnTo>
                <a:lnTo>
                  <a:pt x="0" y="951774"/>
                </a:lnTo>
                <a:lnTo>
                  <a:pt x="0" y="0"/>
                </a:lnTo>
                <a:close/>
              </a:path>
            </a:pathLst>
          </a:custGeom>
          <a:blipFill>
            <a:blip r:embed="rId4">
              <a:extLst>
                <a:ext uri="{96DAC541-7B7A-43D3-8B79-37D633B846F1}">
                  <asvg:svgBlip xmlns:asvg="http://schemas.microsoft.com/office/drawing/2016/SVG/main" r:embed="rId7"/>
                </a:ext>
              </a:extLst>
            </a:blip>
            <a:stretch>
              <a:fillRect/>
            </a:stretch>
          </a:blipFill>
        </p:spPr>
      </p:sp>
      <p:sp>
        <p:nvSpPr>
          <p:cNvPr id="9" name="Freeform 9">
            <a:extLst>
              <a:ext uri="{FF2B5EF4-FFF2-40B4-BE49-F238E27FC236}">
                <a16:creationId xmlns:a16="http://schemas.microsoft.com/office/drawing/2014/main" id="{FE92980C-AFC7-FA2F-5A13-F52DB68D7279}"/>
              </a:ext>
            </a:extLst>
          </p:cNvPr>
          <p:cNvSpPr/>
          <p:nvPr userDrawn="1"/>
        </p:nvSpPr>
        <p:spPr>
          <a:xfrm>
            <a:off x="-217824" y="559594"/>
            <a:ext cx="767739" cy="795584"/>
          </a:xfrm>
          <a:custGeom>
            <a:avLst/>
            <a:gdLst/>
            <a:ahLst/>
            <a:cxnLst/>
            <a:rect l="l" t="t" r="r" b="b"/>
            <a:pathLst>
              <a:path w="1535477" h="1591168">
                <a:moveTo>
                  <a:pt x="0" y="0"/>
                </a:moveTo>
                <a:lnTo>
                  <a:pt x="1535478" y="0"/>
                </a:lnTo>
                <a:lnTo>
                  <a:pt x="1535478" y="1591168"/>
                </a:lnTo>
                <a:lnTo>
                  <a:pt x="0" y="159116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0" name="Freeform 10">
            <a:extLst>
              <a:ext uri="{FF2B5EF4-FFF2-40B4-BE49-F238E27FC236}">
                <a16:creationId xmlns:a16="http://schemas.microsoft.com/office/drawing/2014/main" id="{AAEBA629-39F3-C149-465B-A704836518F4}"/>
              </a:ext>
            </a:extLst>
          </p:cNvPr>
          <p:cNvSpPr/>
          <p:nvPr userDrawn="1"/>
        </p:nvSpPr>
        <p:spPr>
          <a:xfrm>
            <a:off x="8494857" y="4298080"/>
            <a:ext cx="873930" cy="924794"/>
          </a:xfrm>
          <a:custGeom>
            <a:avLst/>
            <a:gdLst/>
            <a:ahLst/>
            <a:cxnLst/>
            <a:rect l="l" t="t" r="r" b="b"/>
            <a:pathLst>
              <a:path w="2793634" h="2956226">
                <a:moveTo>
                  <a:pt x="0" y="0"/>
                </a:moveTo>
                <a:lnTo>
                  <a:pt x="2793634" y="0"/>
                </a:lnTo>
                <a:lnTo>
                  <a:pt x="2793634" y="2956226"/>
                </a:lnTo>
                <a:lnTo>
                  <a:pt x="0" y="2956226"/>
                </a:lnTo>
                <a:lnTo>
                  <a:pt x="0" y="0"/>
                </a:lnTo>
                <a:close/>
              </a:path>
            </a:pathLst>
          </a:custGeom>
          <a:blipFill>
            <a:blip r:embed="rId6"/>
            <a:stretch>
              <a:fillRect/>
            </a:stretch>
          </a:blipFill>
        </p:spPr>
      </p:sp>
      <p:sp>
        <p:nvSpPr>
          <p:cNvPr id="11" name="Freeform 13">
            <a:extLst>
              <a:ext uri="{FF2B5EF4-FFF2-40B4-BE49-F238E27FC236}">
                <a16:creationId xmlns:a16="http://schemas.microsoft.com/office/drawing/2014/main" id="{E78F4C53-634C-878A-700C-30BE8F9A3DB1}"/>
              </a:ext>
            </a:extLst>
          </p:cNvPr>
          <p:cNvSpPr/>
          <p:nvPr userDrawn="1"/>
        </p:nvSpPr>
        <p:spPr>
          <a:xfrm>
            <a:off x="-76200" y="4192496"/>
            <a:ext cx="587677" cy="656011"/>
          </a:xfrm>
          <a:custGeom>
            <a:avLst/>
            <a:gdLst/>
            <a:ahLst/>
            <a:cxnLst/>
            <a:rect l="l" t="t" r="r" b="b"/>
            <a:pathLst>
              <a:path w="1468523" h="1639282">
                <a:moveTo>
                  <a:pt x="0" y="0"/>
                </a:moveTo>
                <a:lnTo>
                  <a:pt x="1468523" y="0"/>
                </a:lnTo>
                <a:lnTo>
                  <a:pt x="1468523" y="1639282"/>
                </a:lnTo>
                <a:lnTo>
                  <a:pt x="0" y="163928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2" name="Freeform 16">
            <a:extLst>
              <a:ext uri="{FF2B5EF4-FFF2-40B4-BE49-F238E27FC236}">
                <a16:creationId xmlns:a16="http://schemas.microsoft.com/office/drawing/2014/main" id="{63C6888D-773B-0305-673D-24C2BF63B731}"/>
              </a:ext>
            </a:extLst>
          </p:cNvPr>
          <p:cNvSpPr/>
          <p:nvPr userDrawn="1"/>
        </p:nvSpPr>
        <p:spPr>
          <a:xfrm>
            <a:off x="8677084" y="-41869"/>
            <a:ext cx="509475" cy="568716"/>
          </a:xfrm>
          <a:custGeom>
            <a:avLst/>
            <a:gdLst/>
            <a:ahLst/>
            <a:cxnLst/>
            <a:rect l="l" t="t" r="r" b="b"/>
            <a:pathLst>
              <a:path w="1468523" h="1639282">
                <a:moveTo>
                  <a:pt x="0" y="0"/>
                </a:moveTo>
                <a:lnTo>
                  <a:pt x="1468524" y="0"/>
                </a:lnTo>
                <a:lnTo>
                  <a:pt x="1468524" y="1639282"/>
                </a:lnTo>
                <a:lnTo>
                  <a:pt x="0" y="1639282"/>
                </a:lnTo>
                <a:lnTo>
                  <a:pt x="0" y="0"/>
                </a:lnTo>
                <a:close/>
              </a:path>
            </a:pathLst>
          </a:custGeom>
          <a:blipFill>
            <a:blip r:embed="rId10">
              <a:extLst>
                <a:ext uri="{96DAC541-7B7A-43D3-8B79-37D633B846F1}">
                  <asvg:svgBlip xmlns:asvg="http://schemas.microsoft.com/office/drawing/2016/SVG/main" r:embed="rId12"/>
                </a:ext>
              </a:extLst>
            </a:blip>
            <a:stretch>
              <a:fillRect/>
            </a:stretch>
          </a:blipFill>
        </p:spPr>
      </p:sp>
    </p:spTree>
    <p:extLst>
      <p:ext uri="{BB962C8B-B14F-4D97-AF65-F5344CB8AC3E}">
        <p14:creationId xmlns:p14="http://schemas.microsoft.com/office/powerpoint/2010/main" val="188353663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5" name="Freeform 2"/>
          <p:cNvSpPr/>
          <p:nvPr userDrawn="1"/>
        </p:nvSpPr>
        <p:spPr>
          <a:xfrm>
            <a:off x="2587654" y="618153"/>
            <a:ext cx="6041997" cy="4153873"/>
          </a:xfrm>
          <a:custGeom>
            <a:avLst/>
            <a:gdLst/>
            <a:ahLst/>
            <a:cxnLst/>
            <a:rect l="l" t="t" r="r" b="b"/>
            <a:pathLst>
              <a:path w="12083993" h="8307745">
                <a:moveTo>
                  <a:pt x="0" y="0"/>
                </a:moveTo>
                <a:lnTo>
                  <a:pt x="12083993" y="0"/>
                </a:lnTo>
                <a:lnTo>
                  <a:pt x="12083993" y="8307745"/>
                </a:lnTo>
                <a:lnTo>
                  <a:pt x="0" y="830774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6" name="Freeform 3"/>
          <p:cNvSpPr/>
          <p:nvPr userDrawn="1"/>
        </p:nvSpPr>
        <p:spPr>
          <a:xfrm>
            <a:off x="355375" y="1343025"/>
            <a:ext cx="2232279" cy="4114800"/>
          </a:xfrm>
          <a:custGeom>
            <a:avLst/>
            <a:gdLst/>
            <a:ahLst/>
            <a:cxnLst/>
            <a:rect l="l" t="t" r="r" b="b"/>
            <a:pathLst>
              <a:path w="4464558" h="8229600">
                <a:moveTo>
                  <a:pt x="0" y="0"/>
                </a:moveTo>
                <a:lnTo>
                  <a:pt x="4464558" y="0"/>
                </a:lnTo>
                <a:lnTo>
                  <a:pt x="4464558" y="8229600"/>
                </a:lnTo>
                <a:lnTo>
                  <a:pt x="0" y="8229600"/>
                </a:lnTo>
                <a:lnTo>
                  <a:pt x="0" y="0"/>
                </a:lnTo>
                <a:close/>
              </a:path>
            </a:pathLst>
          </a:custGeom>
          <a:blipFill>
            <a:blip r:embed="rId4"/>
            <a:stretch>
              <a:fillRect/>
            </a:stretch>
          </a:blipFill>
        </p:spPr>
      </p:sp>
      <p:sp>
        <p:nvSpPr>
          <p:cNvPr id="7" name="Freeform 4"/>
          <p:cNvSpPr/>
          <p:nvPr userDrawn="1"/>
        </p:nvSpPr>
        <p:spPr>
          <a:xfrm rot="-1067405">
            <a:off x="2515999" y="4350453"/>
            <a:ext cx="387130" cy="401171"/>
          </a:xfrm>
          <a:custGeom>
            <a:avLst/>
            <a:gdLst/>
            <a:ahLst/>
            <a:cxnLst/>
            <a:rect l="l" t="t" r="r" b="b"/>
            <a:pathLst>
              <a:path w="774259" h="802341">
                <a:moveTo>
                  <a:pt x="0" y="0"/>
                </a:moveTo>
                <a:lnTo>
                  <a:pt x="774259" y="0"/>
                </a:lnTo>
                <a:lnTo>
                  <a:pt x="774259" y="802341"/>
                </a:lnTo>
                <a:lnTo>
                  <a:pt x="0" y="80234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8" name="Freeform 5"/>
          <p:cNvSpPr/>
          <p:nvPr userDrawn="1"/>
        </p:nvSpPr>
        <p:spPr>
          <a:xfrm rot="-2620119">
            <a:off x="8336696" y="190862"/>
            <a:ext cx="585910" cy="607160"/>
          </a:xfrm>
          <a:custGeom>
            <a:avLst/>
            <a:gdLst/>
            <a:ahLst/>
            <a:cxnLst/>
            <a:rect l="l" t="t" r="r" b="b"/>
            <a:pathLst>
              <a:path w="1171819" h="1214320">
                <a:moveTo>
                  <a:pt x="0" y="0"/>
                </a:moveTo>
                <a:lnTo>
                  <a:pt x="1171818" y="0"/>
                </a:lnTo>
                <a:lnTo>
                  <a:pt x="1171818" y="1214319"/>
                </a:lnTo>
                <a:lnTo>
                  <a:pt x="0" y="121431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9" name="Freeform 6"/>
          <p:cNvSpPr/>
          <p:nvPr userDrawn="1"/>
        </p:nvSpPr>
        <p:spPr>
          <a:xfrm>
            <a:off x="858" y="72568"/>
            <a:ext cx="1762884" cy="1452910"/>
          </a:xfrm>
          <a:custGeom>
            <a:avLst/>
            <a:gdLst/>
            <a:ahLst/>
            <a:cxnLst/>
            <a:rect l="l" t="t" r="r" b="b"/>
            <a:pathLst>
              <a:path w="3525767" h="2905820">
                <a:moveTo>
                  <a:pt x="0" y="0"/>
                </a:moveTo>
                <a:lnTo>
                  <a:pt x="3525767" y="0"/>
                </a:lnTo>
                <a:lnTo>
                  <a:pt x="3525767" y="2905819"/>
                </a:lnTo>
                <a:lnTo>
                  <a:pt x="0" y="290581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0" name="Freeform 8"/>
          <p:cNvSpPr/>
          <p:nvPr userDrawn="1"/>
        </p:nvSpPr>
        <p:spPr>
          <a:xfrm>
            <a:off x="7589668" y="3543158"/>
            <a:ext cx="1554333" cy="1600342"/>
          </a:xfrm>
          <a:custGeom>
            <a:avLst/>
            <a:gdLst/>
            <a:ahLst/>
            <a:cxnLst/>
            <a:rect l="l" t="t" r="r" b="b"/>
            <a:pathLst>
              <a:path w="3108665" h="3200684">
                <a:moveTo>
                  <a:pt x="0" y="0"/>
                </a:moveTo>
                <a:lnTo>
                  <a:pt x="3108665" y="0"/>
                </a:lnTo>
                <a:lnTo>
                  <a:pt x="3108665" y="3200684"/>
                </a:lnTo>
                <a:lnTo>
                  <a:pt x="0" y="320068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1" name="Freeform 9"/>
          <p:cNvSpPr/>
          <p:nvPr userDrawn="1"/>
        </p:nvSpPr>
        <p:spPr>
          <a:xfrm>
            <a:off x="858" y="4458843"/>
            <a:ext cx="513493" cy="684657"/>
          </a:xfrm>
          <a:custGeom>
            <a:avLst/>
            <a:gdLst/>
            <a:ahLst/>
            <a:cxnLst/>
            <a:rect l="l" t="t" r="r" b="b"/>
            <a:pathLst>
              <a:path w="1026985" h="1369314">
                <a:moveTo>
                  <a:pt x="0" y="0"/>
                </a:moveTo>
                <a:lnTo>
                  <a:pt x="1026985" y="0"/>
                </a:lnTo>
                <a:lnTo>
                  <a:pt x="1026985" y="1369314"/>
                </a:lnTo>
                <a:lnTo>
                  <a:pt x="0" y="1369314"/>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12" name="Freeform 10"/>
          <p:cNvSpPr/>
          <p:nvPr userDrawn="1"/>
        </p:nvSpPr>
        <p:spPr>
          <a:xfrm>
            <a:off x="4103869" y="43032"/>
            <a:ext cx="468132" cy="522566"/>
          </a:xfrm>
          <a:custGeom>
            <a:avLst/>
            <a:gdLst/>
            <a:ahLst/>
            <a:cxnLst/>
            <a:rect l="l" t="t" r="r" b="b"/>
            <a:pathLst>
              <a:path w="936263" h="1045131">
                <a:moveTo>
                  <a:pt x="0" y="0"/>
                </a:moveTo>
                <a:lnTo>
                  <a:pt x="936263" y="0"/>
                </a:lnTo>
                <a:lnTo>
                  <a:pt x="936263" y="1045131"/>
                </a:lnTo>
                <a:lnTo>
                  <a:pt x="0" y="1045131"/>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Tree>
    <p:extLst>
      <p:ext uri="{BB962C8B-B14F-4D97-AF65-F5344CB8AC3E}">
        <p14:creationId xmlns:p14="http://schemas.microsoft.com/office/powerpoint/2010/main" val="92133406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 text 1">
  <p:cSld name="Title + text 1">
    <p:spTree>
      <p:nvGrpSpPr>
        <p:cNvPr id="1" name="Shape 184"/>
        <p:cNvGrpSpPr/>
        <p:nvPr/>
      </p:nvGrpSpPr>
      <p:grpSpPr>
        <a:xfrm>
          <a:off x="0" y="0"/>
          <a:ext cx="0" cy="0"/>
          <a:chOff x="0" y="0"/>
          <a:chExt cx="0" cy="0"/>
        </a:xfrm>
      </p:grpSpPr>
      <p:grpSp>
        <p:nvGrpSpPr>
          <p:cNvPr id="185" name="Google Shape;185;p19"/>
          <p:cNvGrpSpPr/>
          <p:nvPr/>
        </p:nvGrpSpPr>
        <p:grpSpPr>
          <a:xfrm>
            <a:off x="-152410" y="1"/>
            <a:ext cx="9338910" cy="5221448"/>
            <a:chOff x="-152410" y="0"/>
            <a:chExt cx="9338910" cy="5221448"/>
          </a:xfrm>
        </p:grpSpPr>
        <p:sp>
          <p:nvSpPr>
            <p:cNvPr id="186" name="Google Shape;186;p19"/>
            <p:cNvSpPr/>
            <p:nvPr/>
          </p:nvSpPr>
          <p:spPr>
            <a:xfrm rot="10800000" flipH="1">
              <a:off x="-152410" y="3991667"/>
              <a:ext cx="1579980" cy="1217639"/>
            </a:xfrm>
            <a:custGeom>
              <a:avLst/>
              <a:gdLst/>
              <a:ahLst/>
              <a:cxnLst/>
              <a:rect l="l" t="t" r="r" b="b"/>
              <a:pathLst>
                <a:path w="50612" h="39005" extrusionOk="0">
                  <a:moveTo>
                    <a:pt x="0" y="1"/>
                  </a:moveTo>
                  <a:lnTo>
                    <a:pt x="0" y="38373"/>
                  </a:lnTo>
                  <a:cubicBezTo>
                    <a:pt x="2481" y="38795"/>
                    <a:pt x="4983" y="39004"/>
                    <a:pt x="7479" y="39004"/>
                  </a:cubicBezTo>
                  <a:cubicBezTo>
                    <a:pt x="18546" y="39004"/>
                    <a:pt x="29478" y="34879"/>
                    <a:pt x="37820" y="26821"/>
                  </a:cubicBezTo>
                  <a:cubicBezTo>
                    <a:pt x="46532" y="18405"/>
                    <a:pt x="50612" y="7535"/>
                    <a:pt x="484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5"/>
            </a:p>
          </p:txBody>
        </p:sp>
        <p:grpSp>
          <p:nvGrpSpPr>
            <p:cNvPr id="187" name="Google Shape;187;p19"/>
            <p:cNvGrpSpPr/>
            <p:nvPr/>
          </p:nvGrpSpPr>
          <p:grpSpPr>
            <a:xfrm>
              <a:off x="524811" y="1775715"/>
              <a:ext cx="8661689" cy="3445733"/>
              <a:chOff x="524811" y="1775715"/>
              <a:chExt cx="8661689" cy="3445733"/>
            </a:xfrm>
          </p:grpSpPr>
          <p:sp>
            <p:nvSpPr>
              <p:cNvPr id="188" name="Google Shape;188;p19"/>
              <p:cNvSpPr/>
              <p:nvPr/>
            </p:nvSpPr>
            <p:spPr>
              <a:xfrm flipH="1">
                <a:off x="5389067" y="1848905"/>
                <a:ext cx="3797433" cy="3372543"/>
              </a:xfrm>
              <a:custGeom>
                <a:avLst/>
                <a:gdLst/>
                <a:ahLst/>
                <a:cxnLst/>
                <a:rect l="l" t="t" r="r" b="b"/>
                <a:pathLst>
                  <a:path w="13583" h="12063" extrusionOk="0">
                    <a:moveTo>
                      <a:pt x="5144" y="1"/>
                    </a:moveTo>
                    <a:cubicBezTo>
                      <a:pt x="4965" y="1"/>
                      <a:pt x="4788" y="15"/>
                      <a:pt x="4614" y="42"/>
                    </a:cubicBezTo>
                    <a:cubicBezTo>
                      <a:pt x="3179" y="267"/>
                      <a:pt x="2097" y="1206"/>
                      <a:pt x="1028" y="2110"/>
                    </a:cubicBezTo>
                    <a:cubicBezTo>
                      <a:pt x="718" y="2369"/>
                      <a:pt x="358" y="2611"/>
                      <a:pt x="1" y="2856"/>
                    </a:cubicBezTo>
                    <a:lnTo>
                      <a:pt x="1" y="12063"/>
                    </a:lnTo>
                    <a:lnTo>
                      <a:pt x="4213" y="12063"/>
                    </a:lnTo>
                    <a:cubicBezTo>
                      <a:pt x="4399" y="11297"/>
                      <a:pt x="4787" y="10607"/>
                      <a:pt x="5424" y="10147"/>
                    </a:cubicBezTo>
                    <a:cubicBezTo>
                      <a:pt x="6502" y="9357"/>
                      <a:pt x="7956" y="9436"/>
                      <a:pt x="9289" y="9361"/>
                    </a:cubicBezTo>
                    <a:cubicBezTo>
                      <a:pt x="10432" y="9296"/>
                      <a:pt x="11633" y="9058"/>
                      <a:pt x="12470" y="8275"/>
                    </a:cubicBezTo>
                    <a:cubicBezTo>
                      <a:pt x="13307" y="7496"/>
                      <a:pt x="13582" y="6034"/>
                      <a:pt x="12783" y="5217"/>
                    </a:cubicBezTo>
                    <a:cubicBezTo>
                      <a:pt x="11722" y="4135"/>
                      <a:pt x="9616" y="4775"/>
                      <a:pt x="8636" y="3621"/>
                    </a:cubicBezTo>
                    <a:cubicBezTo>
                      <a:pt x="8115" y="3013"/>
                      <a:pt x="8122" y="2118"/>
                      <a:pt x="7755" y="1407"/>
                    </a:cubicBezTo>
                    <a:cubicBezTo>
                      <a:pt x="7277" y="481"/>
                      <a:pt x="6199" y="1"/>
                      <a:pt x="514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5"/>
              </a:p>
            </p:txBody>
          </p:sp>
          <p:sp>
            <p:nvSpPr>
              <p:cNvPr id="189" name="Google Shape;189;p19"/>
              <p:cNvSpPr/>
              <p:nvPr/>
            </p:nvSpPr>
            <p:spPr>
              <a:xfrm>
                <a:off x="524811" y="1775715"/>
                <a:ext cx="378089" cy="363569"/>
              </a:xfrm>
              <a:custGeom>
                <a:avLst/>
                <a:gdLst/>
                <a:ahLst/>
                <a:cxnLst/>
                <a:rect l="l" t="t" r="r" b="b"/>
                <a:pathLst>
                  <a:path w="3359" h="3230" extrusionOk="0">
                    <a:moveTo>
                      <a:pt x="3358" y="1"/>
                    </a:moveTo>
                    <a:lnTo>
                      <a:pt x="0" y="1212"/>
                    </a:lnTo>
                    <a:lnTo>
                      <a:pt x="1800" y="3229"/>
                    </a:lnTo>
                    <a:lnTo>
                      <a:pt x="335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5"/>
              </a:p>
            </p:txBody>
          </p:sp>
        </p:grpSp>
        <p:sp>
          <p:nvSpPr>
            <p:cNvPr id="190" name="Google Shape;190;p19"/>
            <p:cNvSpPr/>
            <p:nvPr/>
          </p:nvSpPr>
          <p:spPr>
            <a:xfrm>
              <a:off x="4655007" y="0"/>
              <a:ext cx="4130762" cy="644602"/>
            </a:xfrm>
            <a:custGeom>
              <a:avLst/>
              <a:gdLst/>
              <a:ahLst/>
              <a:cxnLst/>
              <a:rect l="l" t="t" r="r" b="b"/>
              <a:pathLst>
                <a:path w="18507" h="2888" extrusionOk="0">
                  <a:moveTo>
                    <a:pt x="1" y="1"/>
                  </a:moveTo>
                  <a:cubicBezTo>
                    <a:pt x="437" y="831"/>
                    <a:pt x="1083" y="1549"/>
                    <a:pt x="1872" y="2053"/>
                  </a:cubicBezTo>
                  <a:cubicBezTo>
                    <a:pt x="2736" y="2601"/>
                    <a:pt x="3760" y="2887"/>
                    <a:pt x="4782" y="2887"/>
                  </a:cubicBezTo>
                  <a:cubicBezTo>
                    <a:pt x="5270" y="2887"/>
                    <a:pt x="5757" y="2822"/>
                    <a:pt x="6227" y="2689"/>
                  </a:cubicBezTo>
                  <a:cubicBezTo>
                    <a:pt x="7227" y="2403"/>
                    <a:pt x="8146" y="1832"/>
                    <a:pt x="9177" y="1682"/>
                  </a:cubicBezTo>
                  <a:cubicBezTo>
                    <a:pt x="9376" y="1653"/>
                    <a:pt x="9575" y="1640"/>
                    <a:pt x="9773" y="1640"/>
                  </a:cubicBezTo>
                  <a:cubicBezTo>
                    <a:pt x="11106" y="1640"/>
                    <a:pt x="12423" y="2218"/>
                    <a:pt x="13773" y="2298"/>
                  </a:cubicBezTo>
                  <a:cubicBezTo>
                    <a:pt x="13869" y="2304"/>
                    <a:pt x="13964" y="2306"/>
                    <a:pt x="14059" y="2306"/>
                  </a:cubicBezTo>
                  <a:cubicBezTo>
                    <a:pt x="15793" y="2306"/>
                    <a:pt x="17467" y="1382"/>
                    <a:pt x="185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5"/>
            </a:p>
          </p:txBody>
        </p:sp>
      </p:grpSp>
      <p:sp>
        <p:nvSpPr>
          <p:cNvPr id="191" name="Google Shape;191;p19"/>
          <p:cNvSpPr txBox="1">
            <a:spLocks noGrp="1"/>
          </p:cNvSpPr>
          <p:nvPr>
            <p:ph type="subTitle" idx="1"/>
          </p:nvPr>
        </p:nvSpPr>
        <p:spPr>
          <a:xfrm>
            <a:off x="713850" y="2553750"/>
            <a:ext cx="1284000" cy="8340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800"/>
              <a:buNone/>
              <a:defRPr sz="1795">
                <a:latin typeface="Black Han Sans"/>
                <a:ea typeface="Black Han Sans"/>
                <a:cs typeface="Black Han Sans"/>
                <a:sym typeface="Black Han Sans"/>
              </a:defRPr>
            </a:lvl1pPr>
            <a:lvl2pPr lvl="1" rtl="0">
              <a:lnSpc>
                <a:spcPct val="100000"/>
              </a:lnSpc>
              <a:spcBef>
                <a:spcPts val="0"/>
              </a:spcBef>
              <a:spcAft>
                <a:spcPts val="0"/>
              </a:spcAft>
              <a:buSzPts val="2100"/>
              <a:buNone/>
              <a:defRPr sz="2095"/>
            </a:lvl2pPr>
            <a:lvl3pPr lvl="2" rtl="0">
              <a:lnSpc>
                <a:spcPct val="100000"/>
              </a:lnSpc>
              <a:spcBef>
                <a:spcPts val="0"/>
              </a:spcBef>
              <a:spcAft>
                <a:spcPts val="0"/>
              </a:spcAft>
              <a:buSzPts val="2100"/>
              <a:buNone/>
              <a:defRPr sz="2095"/>
            </a:lvl3pPr>
            <a:lvl4pPr lvl="3" rtl="0">
              <a:lnSpc>
                <a:spcPct val="100000"/>
              </a:lnSpc>
              <a:spcBef>
                <a:spcPts val="0"/>
              </a:spcBef>
              <a:spcAft>
                <a:spcPts val="0"/>
              </a:spcAft>
              <a:buSzPts val="2100"/>
              <a:buNone/>
              <a:defRPr sz="2095"/>
            </a:lvl4pPr>
            <a:lvl5pPr lvl="4" rtl="0">
              <a:lnSpc>
                <a:spcPct val="100000"/>
              </a:lnSpc>
              <a:spcBef>
                <a:spcPts val="0"/>
              </a:spcBef>
              <a:spcAft>
                <a:spcPts val="0"/>
              </a:spcAft>
              <a:buSzPts val="2100"/>
              <a:buNone/>
              <a:defRPr sz="2095"/>
            </a:lvl5pPr>
            <a:lvl6pPr lvl="5" rtl="0">
              <a:lnSpc>
                <a:spcPct val="100000"/>
              </a:lnSpc>
              <a:spcBef>
                <a:spcPts val="0"/>
              </a:spcBef>
              <a:spcAft>
                <a:spcPts val="0"/>
              </a:spcAft>
              <a:buSzPts val="2100"/>
              <a:buNone/>
              <a:defRPr sz="2095"/>
            </a:lvl6pPr>
            <a:lvl7pPr lvl="6" rtl="0">
              <a:lnSpc>
                <a:spcPct val="100000"/>
              </a:lnSpc>
              <a:spcBef>
                <a:spcPts val="0"/>
              </a:spcBef>
              <a:spcAft>
                <a:spcPts val="0"/>
              </a:spcAft>
              <a:buSzPts val="2100"/>
              <a:buNone/>
              <a:defRPr sz="2095"/>
            </a:lvl7pPr>
            <a:lvl8pPr lvl="7" rtl="0">
              <a:lnSpc>
                <a:spcPct val="100000"/>
              </a:lnSpc>
              <a:spcBef>
                <a:spcPts val="0"/>
              </a:spcBef>
              <a:spcAft>
                <a:spcPts val="0"/>
              </a:spcAft>
              <a:buSzPts val="2100"/>
              <a:buNone/>
              <a:defRPr sz="2095"/>
            </a:lvl8pPr>
            <a:lvl9pPr lvl="8" rtl="0">
              <a:lnSpc>
                <a:spcPct val="100000"/>
              </a:lnSpc>
              <a:spcBef>
                <a:spcPts val="0"/>
              </a:spcBef>
              <a:spcAft>
                <a:spcPts val="0"/>
              </a:spcAft>
              <a:buSzPts val="2100"/>
              <a:buNone/>
              <a:defRPr sz="2095"/>
            </a:lvl9pPr>
          </a:lstStyle>
          <a:p>
            <a:endParaRPr/>
          </a:p>
        </p:txBody>
      </p:sp>
      <p:sp>
        <p:nvSpPr>
          <p:cNvPr id="192" name="Google Shape;192;p19"/>
          <p:cNvSpPr txBox="1">
            <a:spLocks noGrp="1"/>
          </p:cNvSpPr>
          <p:nvPr>
            <p:ph type="body" idx="2"/>
          </p:nvPr>
        </p:nvSpPr>
        <p:spPr>
          <a:xfrm>
            <a:off x="713850" y="3387750"/>
            <a:ext cx="3160800" cy="1087200"/>
          </a:xfrm>
          <a:prstGeom prst="rect">
            <a:avLst/>
          </a:prstGeom>
        </p:spPr>
        <p:txBody>
          <a:bodyPr spcFirstLastPara="1" wrap="square" lIns="91425" tIns="91425" rIns="91425" bIns="91425" anchor="t" anchorCtr="0">
            <a:noAutofit/>
          </a:bodyPr>
          <a:lstStyle>
            <a:lvl1pPr marL="456057" lvl="0" indent="-316706" rtl="0">
              <a:spcBef>
                <a:spcPts val="0"/>
              </a:spcBef>
              <a:spcAft>
                <a:spcPts val="0"/>
              </a:spcAft>
              <a:buSzPts val="1400"/>
              <a:buChar char="●"/>
              <a:defRPr sz="1596"/>
            </a:lvl1pPr>
            <a:lvl2pPr marL="912114" lvl="1" indent="-316706" rtl="0">
              <a:spcBef>
                <a:spcPts val="1596"/>
              </a:spcBef>
              <a:spcAft>
                <a:spcPts val="0"/>
              </a:spcAft>
              <a:buSzPts val="1400"/>
              <a:buChar char="○"/>
              <a:defRPr/>
            </a:lvl2pPr>
            <a:lvl3pPr marL="1368171" lvl="2" indent="-316706" rtl="0">
              <a:spcBef>
                <a:spcPts val="1596"/>
              </a:spcBef>
              <a:spcAft>
                <a:spcPts val="0"/>
              </a:spcAft>
              <a:buSzPts val="1400"/>
              <a:buChar char="■"/>
              <a:defRPr/>
            </a:lvl3pPr>
            <a:lvl4pPr marL="1824228" lvl="3" indent="-316706" rtl="0">
              <a:spcBef>
                <a:spcPts val="1596"/>
              </a:spcBef>
              <a:spcAft>
                <a:spcPts val="0"/>
              </a:spcAft>
              <a:buSzPts val="1400"/>
              <a:buChar char="●"/>
              <a:defRPr/>
            </a:lvl4pPr>
            <a:lvl5pPr marL="2280285" lvl="4" indent="-316706" rtl="0">
              <a:spcBef>
                <a:spcPts val="1596"/>
              </a:spcBef>
              <a:spcAft>
                <a:spcPts val="0"/>
              </a:spcAft>
              <a:buSzPts val="1400"/>
              <a:buChar char="○"/>
              <a:defRPr/>
            </a:lvl5pPr>
            <a:lvl6pPr marL="2736342" lvl="5" indent="-316706" rtl="0">
              <a:spcBef>
                <a:spcPts val="1596"/>
              </a:spcBef>
              <a:spcAft>
                <a:spcPts val="0"/>
              </a:spcAft>
              <a:buSzPts val="1400"/>
              <a:buChar char="■"/>
              <a:defRPr/>
            </a:lvl6pPr>
            <a:lvl7pPr marL="3192399" lvl="6" indent="-316706" rtl="0">
              <a:spcBef>
                <a:spcPts val="1596"/>
              </a:spcBef>
              <a:spcAft>
                <a:spcPts val="0"/>
              </a:spcAft>
              <a:buSzPts val="1400"/>
              <a:buChar char="●"/>
              <a:defRPr/>
            </a:lvl7pPr>
            <a:lvl8pPr marL="3648456" lvl="7" indent="-316706" rtl="0">
              <a:spcBef>
                <a:spcPts val="1596"/>
              </a:spcBef>
              <a:spcAft>
                <a:spcPts val="0"/>
              </a:spcAft>
              <a:buSzPts val="1400"/>
              <a:buChar char="○"/>
              <a:defRPr/>
            </a:lvl8pPr>
            <a:lvl9pPr marL="4104513" lvl="8" indent="-316706" rtl="0">
              <a:spcBef>
                <a:spcPts val="1596"/>
              </a:spcBef>
              <a:spcAft>
                <a:spcPts val="1596"/>
              </a:spcAft>
              <a:buSzPts val="1400"/>
              <a:buChar char="■"/>
              <a:defRPr/>
            </a:lvl9pPr>
          </a:lstStyle>
          <a:p>
            <a:endParaRPr/>
          </a:p>
        </p:txBody>
      </p:sp>
      <p:sp>
        <p:nvSpPr>
          <p:cNvPr id="193" name="Google Shape;193;p19"/>
          <p:cNvSpPr txBox="1">
            <a:spLocks noGrp="1"/>
          </p:cNvSpPr>
          <p:nvPr>
            <p:ph type="title"/>
          </p:nvPr>
        </p:nvSpPr>
        <p:spPr>
          <a:xfrm>
            <a:off x="713850" y="445025"/>
            <a:ext cx="67893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13617711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6955" indent="0">
              <a:buNone/>
              <a:defRPr sz="2000" b="1"/>
            </a:lvl2pPr>
            <a:lvl3pPr marL="913910" indent="0">
              <a:buNone/>
              <a:defRPr sz="1800" b="1"/>
            </a:lvl3pPr>
            <a:lvl4pPr marL="1370865" indent="0">
              <a:buNone/>
              <a:defRPr sz="1600" b="1"/>
            </a:lvl4pPr>
            <a:lvl5pPr marL="1827821" indent="0">
              <a:buNone/>
              <a:defRPr sz="1600" b="1"/>
            </a:lvl5pPr>
            <a:lvl6pPr marL="2284776" indent="0">
              <a:buNone/>
              <a:defRPr sz="1600" b="1"/>
            </a:lvl6pPr>
            <a:lvl7pPr marL="2741731" indent="0">
              <a:buNone/>
              <a:defRPr sz="1600" b="1"/>
            </a:lvl7pPr>
            <a:lvl8pPr marL="3198686" indent="0">
              <a:buNone/>
              <a:defRPr sz="1600" b="1"/>
            </a:lvl8pPr>
            <a:lvl9pPr marL="3655641"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151335"/>
            <a:ext cx="4041775" cy="479822"/>
          </a:xfrm>
        </p:spPr>
        <p:txBody>
          <a:bodyPr anchor="b"/>
          <a:lstStyle>
            <a:lvl1pPr marL="0" indent="0">
              <a:buNone/>
              <a:defRPr sz="2400" b="1"/>
            </a:lvl1pPr>
            <a:lvl2pPr marL="456955" indent="0">
              <a:buNone/>
              <a:defRPr sz="2000" b="1"/>
            </a:lvl2pPr>
            <a:lvl3pPr marL="913910" indent="0">
              <a:buNone/>
              <a:defRPr sz="1800" b="1"/>
            </a:lvl3pPr>
            <a:lvl4pPr marL="1370865" indent="0">
              <a:buNone/>
              <a:defRPr sz="1600" b="1"/>
            </a:lvl4pPr>
            <a:lvl5pPr marL="1827821" indent="0">
              <a:buNone/>
              <a:defRPr sz="1600" b="1"/>
            </a:lvl5pPr>
            <a:lvl6pPr marL="2284776" indent="0">
              <a:buNone/>
              <a:defRPr sz="1600" b="1"/>
            </a:lvl6pPr>
            <a:lvl7pPr marL="2741731" indent="0">
              <a:buNone/>
              <a:defRPr sz="1600" b="1"/>
            </a:lvl7pPr>
            <a:lvl8pPr marL="3198686" indent="0">
              <a:buNone/>
              <a:defRPr sz="1600" b="1"/>
            </a:lvl8pPr>
            <a:lvl9pPr marL="3655641"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7"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CEF851F-4C9B-4ED8-A706-7687066F5A2C}" type="datetimeFigureOut">
              <a:rPr lang="en-US" smtClean="0"/>
              <a:t>2/1/2026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8206995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CEF851F-4C9B-4ED8-A706-7687066F5A2C}" type="datetimeFigureOut">
              <a:rPr lang="en-US" smtClean="0"/>
              <a:t>2/1/2026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7571970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CEF851F-4C9B-4ED8-A706-7687066F5A2C}" type="datetimeFigureOut">
              <a:rPr lang="en-US" smtClean="0"/>
              <a:t>2/1/2026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35887494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9"/>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076327"/>
            <a:ext cx="3008313" cy="3518297"/>
          </a:xfrm>
        </p:spPr>
        <p:txBody>
          <a:bodyPr/>
          <a:lstStyle>
            <a:lvl1pPr marL="0" indent="0">
              <a:buNone/>
              <a:defRPr sz="1400"/>
            </a:lvl1pPr>
            <a:lvl2pPr marL="456955" indent="0">
              <a:buNone/>
              <a:defRPr sz="1200"/>
            </a:lvl2pPr>
            <a:lvl3pPr marL="913910" indent="0">
              <a:buNone/>
              <a:defRPr sz="1000"/>
            </a:lvl3pPr>
            <a:lvl4pPr marL="1370865" indent="0">
              <a:buNone/>
              <a:defRPr sz="900"/>
            </a:lvl4pPr>
            <a:lvl5pPr marL="1827821" indent="0">
              <a:buNone/>
              <a:defRPr sz="900"/>
            </a:lvl5pPr>
            <a:lvl6pPr marL="2284776" indent="0">
              <a:buNone/>
              <a:defRPr sz="900"/>
            </a:lvl6pPr>
            <a:lvl7pPr marL="2741731" indent="0">
              <a:buNone/>
              <a:defRPr sz="900"/>
            </a:lvl7pPr>
            <a:lvl8pPr marL="3198686" indent="0">
              <a:buNone/>
              <a:defRPr sz="900"/>
            </a:lvl8pPr>
            <a:lvl9pPr marL="3655641"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CEF851F-4C9B-4ED8-A706-7687066F5A2C}" type="datetimeFigureOut">
              <a:rPr lang="en-US" smtClean="0"/>
              <a:t>2/1/2026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3228783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6955" indent="0">
              <a:buNone/>
              <a:defRPr sz="2800"/>
            </a:lvl2pPr>
            <a:lvl3pPr marL="913910" indent="0">
              <a:buNone/>
              <a:defRPr sz="2400"/>
            </a:lvl3pPr>
            <a:lvl4pPr marL="1370865" indent="0">
              <a:buNone/>
              <a:defRPr sz="2000"/>
            </a:lvl4pPr>
            <a:lvl5pPr marL="1827821" indent="0">
              <a:buNone/>
              <a:defRPr sz="2000"/>
            </a:lvl5pPr>
            <a:lvl6pPr marL="2284776" indent="0">
              <a:buNone/>
              <a:defRPr sz="2000"/>
            </a:lvl6pPr>
            <a:lvl7pPr marL="2741731" indent="0">
              <a:buNone/>
              <a:defRPr sz="2000"/>
            </a:lvl7pPr>
            <a:lvl8pPr marL="3198686" indent="0">
              <a:buNone/>
              <a:defRPr sz="2000"/>
            </a:lvl8pPr>
            <a:lvl9pPr marL="3655641" indent="0">
              <a:buNone/>
              <a:defRPr sz="2000"/>
            </a:lvl9pPr>
          </a:lstStyle>
          <a:p>
            <a:endParaRPr lang="en-US"/>
          </a:p>
        </p:txBody>
      </p:sp>
      <p:sp>
        <p:nvSpPr>
          <p:cNvPr id="4" name="Text Placeholder 3"/>
          <p:cNvSpPr>
            <a:spLocks noGrp="1"/>
          </p:cNvSpPr>
          <p:nvPr>
            <p:ph type="body" sz="half" idx="2"/>
          </p:nvPr>
        </p:nvSpPr>
        <p:spPr>
          <a:xfrm>
            <a:off x="1792288" y="4025504"/>
            <a:ext cx="5486400" cy="603647"/>
          </a:xfrm>
        </p:spPr>
        <p:txBody>
          <a:bodyPr/>
          <a:lstStyle>
            <a:lvl1pPr marL="0" indent="0">
              <a:buNone/>
              <a:defRPr sz="1400"/>
            </a:lvl1pPr>
            <a:lvl2pPr marL="456955" indent="0">
              <a:buNone/>
              <a:defRPr sz="1200"/>
            </a:lvl2pPr>
            <a:lvl3pPr marL="913910" indent="0">
              <a:buNone/>
              <a:defRPr sz="1000"/>
            </a:lvl3pPr>
            <a:lvl4pPr marL="1370865" indent="0">
              <a:buNone/>
              <a:defRPr sz="900"/>
            </a:lvl4pPr>
            <a:lvl5pPr marL="1827821" indent="0">
              <a:buNone/>
              <a:defRPr sz="900"/>
            </a:lvl5pPr>
            <a:lvl6pPr marL="2284776" indent="0">
              <a:buNone/>
              <a:defRPr sz="900"/>
            </a:lvl6pPr>
            <a:lvl7pPr marL="2741731" indent="0">
              <a:buNone/>
              <a:defRPr sz="900"/>
            </a:lvl7pPr>
            <a:lvl8pPr marL="3198686" indent="0">
              <a:buNone/>
              <a:defRPr sz="900"/>
            </a:lvl8pPr>
            <a:lvl9pPr marL="3655641"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CEF851F-4C9B-4ED8-A706-7687066F5A2C}" type="datetimeFigureOut">
              <a:rPr lang="en-US" smtClean="0"/>
              <a:t>2/1/2026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2324270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17" Type="http://schemas.openxmlformats.org/officeDocument/2006/relationships/image" Target="../media/image2.png"/><Relationship Id="rId2" Type="http://schemas.openxmlformats.org/officeDocument/2006/relationships/slideLayout" Target="../slideLayouts/slideLayout16.xml"/><Relationship Id="rId16" Type="http://schemas.openxmlformats.org/officeDocument/2006/relationships/theme" Target="../theme/theme2.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slideLayout" Target="../slideLayouts/slideLayout2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slideLayout" Target="../slideLayouts/slideLayout42.xml"/><Relationship Id="rId18" Type="http://schemas.openxmlformats.org/officeDocument/2006/relationships/image" Target="../media/image2.png"/><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17" Type="http://schemas.openxmlformats.org/officeDocument/2006/relationships/theme" Target="../theme/theme3.xml"/><Relationship Id="rId2" Type="http://schemas.openxmlformats.org/officeDocument/2006/relationships/slideLayout" Target="../slideLayouts/slideLayout31.xml"/><Relationship Id="rId16" Type="http://schemas.openxmlformats.org/officeDocument/2006/relationships/slideLayout" Target="../slideLayouts/slideLayout45.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5" Type="http://schemas.openxmlformats.org/officeDocument/2006/relationships/slideLayout" Target="../slideLayouts/slideLayout4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6">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391" tIns="45696" rIns="91391" bIns="45696"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391" tIns="45696" rIns="91391" bIns="45696"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391" tIns="45696" rIns="91391" bIns="45696" rtlCol="0" anchor="ctr"/>
          <a:lstStyle>
            <a:lvl1pPr algn="l">
              <a:defRPr sz="1200">
                <a:solidFill>
                  <a:schemeClr val="tx1">
                    <a:tint val="75000"/>
                  </a:schemeClr>
                </a:solidFill>
              </a:defRPr>
            </a:lvl1pPr>
          </a:lstStyle>
          <a:p>
            <a:fld id="{4CEF851F-4C9B-4ED8-A706-7687066F5A2C}" type="datetimeFigureOut">
              <a:rPr lang="en-US" smtClean="0"/>
              <a:t>2/1/2026</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391" tIns="45696" rIns="91391" bIns="45696"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391" tIns="45696" rIns="91391" bIns="45696" rtlCol="0" anchor="ctr"/>
          <a:lstStyle>
            <a:lvl1pPr algn="r">
              <a:defRPr sz="1200">
                <a:solidFill>
                  <a:schemeClr val="tx1">
                    <a:tint val="75000"/>
                  </a:schemeClr>
                </a:solidFill>
              </a:defRPr>
            </a:lvl1pPr>
          </a:lstStyle>
          <a:p>
            <a:fld id="{46F2045C-80A1-433A-B3B9-3018D210B466}" type="slidenum">
              <a:rPr lang="en-US" smtClean="0"/>
              <a:t>‹#›</a:t>
            </a:fld>
            <a:endParaRPr lang="en-US"/>
          </a:p>
        </p:txBody>
      </p:sp>
    </p:spTree>
    <p:extLst>
      <p:ext uri="{BB962C8B-B14F-4D97-AF65-F5344CB8AC3E}">
        <p14:creationId xmlns:p14="http://schemas.microsoft.com/office/powerpoint/2010/main" val="121817788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3" r:id="rId14"/>
  </p:sldLayoutIdLst>
  <p:txStyles>
    <p:titleStyle>
      <a:lvl1pPr algn="ctr" defTabSz="913910" rtl="0" eaLnBrk="1" latinLnBrk="0" hangingPunct="1">
        <a:spcBef>
          <a:spcPct val="0"/>
        </a:spcBef>
        <a:buNone/>
        <a:defRPr sz="4400" kern="1200">
          <a:solidFill>
            <a:schemeClr val="tx1"/>
          </a:solidFill>
          <a:latin typeface="+mj-lt"/>
          <a:ea typeface="+mj-ea"/>
          <a:cs typeface="+mj-cs"/>
        </a:defRPr>
      </a:lvl1pPr>
    </p:titleStyle>
    <p:bodyStyle>
      <a:lvl1pPr marL="342716" indent="-342716" algn="l" defTabSz="91391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552" indent="-285597" algn="l" defTabSz="91391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388" indent="-228478" algn="l" defTabSz="91391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99343" indent="-228478" algn="l" defTabSz="91391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6298" indent="-228478" algn="l" defTabSz="91391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3253" indent="-228478" algn="l" defTabSz="91391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0208" indent="-228478" algn="l" defTabSz="91391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7164" indent="-228478" algn="l" defTabSz="91391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4119" indent="-228478" algn="l" defTabSz="91391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3910" rtl="0" eaLnBrk="1" latinLnBrk="0" hangingPunct="1">
        <a:defRPr sz="1800" kern="1200">
          <a:solidFill>
            <a:schemeClr val="tx1"/>
          </a:solidFill>
          <a:latin typeface="+mn-lt"/>
          <a:ea typeface="+mn-ea"/>
          <a:cs typeface="+mn-cs"/>
        </a:defRPr>
      </a:lvl1pPr>
      <a:lvl2pPr marL="456955" algn="l" defTabSz="913910" rtl="0" eaLnBrk="1" latinLnBrk="0" hangingPunct="1">
        <a:defRPr sz="1800" kern="1200">
          <a:solidFill>
            <a:schemeClr val="tx1"/>
          </a:solidFill>
          <a:latin typeface="+mn-lt"/>
          <a:ea typeface="+mn-ea"/>
          <a:cs typeface="+mn-cs"/>
        </a:defRPr>
      </a:lvl2pPr>
      <a:lvl3pPr marL="913910" algn="l" defTabSz="913910" rtl="0" eaLnBrk="1" latinLnBrk="0" hangingPunct="1">
        <a:defRPr sz="1800" kern="1200">
          <a:solidFill>
            <a:schemeClr val="tx1"/>
          </a:solidFill>
          <a:latin typeface="+mn-lt"/>
          <a:ea typeface="+mn-ea"/>
          <a:cs typeface="+mn-cs"/>
        </a:defRPr>
      </a:lvl3pPr>
      <a:lvl4pPr marL="1370865" algn="l" defTabSz="913910" rtl="0" eaLnBrk="1" latinLnBrk="0" hangingPunct="1">
        <a:defRPr sz="1800" kern="1200">
          <a:solidFill>
            <a:schemeClr val="tx1"/>
          </a:solidFill>
          <a:latin typeface="+mn-lt"/>
          <a:ea typeface="+mn-ea"/>
          <a:cs typeface="+mn-cs"/>
        </a:defRPr>
      </a:lvl4pPr>
      <a:lvl5pPr marL="1827821" algn="l" defTabSz="913910" rtl="0" eaLnBrk="1" latinLnBrk="0" hangingPunct="1">
        <a:defRPr sz="1800" kern="1200">
          <a:solidFill>
            <a:schemeClr val="tx1"/>
          </a:solidFill>
          <a:latin typeface="+mn-lt"/>
          <a:ea typeface="+mn-ea"/>
          <a:cs typeface="+mn-cs"/>
        </a:defRPr>
      </a:lvl5pPr>
      <a:lvl6pPr marL="2284776" algn="l" defTabSz="913910" rtl="0" eaLnBrk="1" latinLnBrk="0" hangingPunct="1">
        <a:defRPr sz="1800" kern="1200">
          <a:solidFill>
            <a:schemeClr val="tx1"/>
          </a:solidFill>
          <a:latin typeface="+mn-lt"/>
          <a:ea typeface="+mn-ea"/>
          <a:cs typeface="+mn-cs"/>
        </a:defRPr>
      </a:lvl6pPr>
      <a:lvl7pPr marL="2741731" algn="l" defTabSz="913910" rtl="0" eaLnBrk="1" latinLnBrk="0" hangingPunct="1">
        <a:defRPr sz="1800" kern="1200">
          <a:solidFill>
            <a:schemeClr val="tx1"/>
          </a:solidFill>
          <a:latin typeface="+mn-lt"/>
          <a:ea typeface="+mn-ea"/>
          <a:cs typeface="+mn-cs"/>
        </a:defRPr>
      </a:lvl7pPr>
      <a:lvl8pPr marL="3198686" algn="l" defTabSz="913910" rtl="0" eaLnBrk="1" latinLnBrk="0" hangingPunct="1">
        <a:defRPr sz="1800" kern="1200">
          <a:solidFill>
            <a:schemeClr val="tx1"/>
          </a:solidFill>
          <a:latin typeface="+mn-lt"/>
          <a:ea typeface="+mn-ea"/>
          <a:cs typeface="+mn-cs"/>
        </a:defRPr>
      </a:lvl8pPr>
      <a:lvl9pPr marL="3655641" algn="l" defTabSz="91391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37319"/>
            <a:ext cx="4114800" cy="5715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228600" y="800100"/>
            <a:ext cx="4114800" cy="226298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228600" y="3178175"/>
            <a:ext cx="1066800" cy="182563"/>
          </a:xfrm>
          <a:prstGeom prst="rect">
            <a:avLst/>
          </a:prstGeom>
        </p:spPr>
        <p:txBody>
          <a:bodyPr vert="horz" lIns="91440" tIns="45720" rIns="91440" bIns="45720" rtlCol="0" anchor="ctr"/>
          <a:lstStyle>
            <a:lvl1pPr algn="l">
              <a:defRPr sz="600">
                <a:solidFill>
                  <a:schemeClr val="tx1">
                    <a:tint val="75000"/>
                  </a:schemeClr>
                </a:solidFill>
              </a:defRPr>
            </a:lvl1pPr>
          </a:lstStyle>
          <a:p>
            <a:fld id="{1D8BD707-D9CF-40AE-B4C6-C98DA3205C09}" type="datetimeFigureOut">
              <a:rPr lang="en-US" smtClean="0"/>
              <a:pPr/>
              <a:t>2/1/2026</a:t>
            </a:fld>
            <a:endParaRPr lang="en-US"/>
          </a:p>
        </p:txBody>
      </p:sp>
      <p:sp>
        <p:nvSpPr>
          <p:cNvPr id="5" name="Footer Placeholder 4"/>
          <p:cNvSpPr>
            <a:spLocks noGrp="1"/>
          </p:cNvSpPr>
          <p:nvPr>
            <p:ph type="ftr" sz="quarter" idx="3"/>
          </p:nvPr>
        </p:nvSpPr>
        <p:spPr>
          <a:xfrm>
            <a:off x="1562100" y="3178175"/>
            <a:ext cx="1447800" cy="182563"/>
          </a:xfrm>
          <a:prstGeom prst="rect">
            <a:avLst/>
          </a:prstGeom>
        </p:spPr>
        <p:txBody>
          <a:bodyPr vert="horz" lIns="91440" tIns="45720" rIns="91440" bIns="45720" rtlCol="0" anchor="ctr"/>
          <a:lstStyle>
            <a:lvl1pPr algn="ctr">
              <a:defRPr sz="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3276600" y="3178175"/>
            <a:ext cx="1066800" cy="182563"/>
          </a:xfrm>
          <a:prstGeom prst="rect">
            <a:avLst/>
          </a:prstGeom>
        </p:spPr>
        <p:txBody>
          <a:bodyPr vert="horz" lIns="91440" tIns="45720" rIns="91440" bIns="45720" rtlCol="0" anchor="ctr"/>
          <a:lstStyle>
            <a:lvl1pPr algn="r">
              <a:defRPr sz="600">
                <a:solidFill>
                  <a:schemeClr val="tx1">
                    <a:tint val="75000"/>
                  </a:schemeClr>
                </a:solidFill>
              </a:defRPr>
            </a:lvl1pPr>
          </a:lstStyle>
          <a:p>
            <a:fld id="{B6F15528-21DE-4FAA-801E-634DDDAF4B2B}" type="slidenum">
              <a:rPr lang="en-US" smtClean="0"/>
              <a:pPr/>
              <a:t>‹#›</a:t>
            </a:fld>
            <a:endParaRPr lang="en-US"/>
          </a:p>
        </p:txBody>
      </p:sp>
      <p:pic>
        <p:nvPicPr>
          <p:cNvPr id="7" name="Picture 6">
            <a:extLst>
              <a:ext uri="{FF2B5EF4-FFF2-40B4-BE49-F238E27FC236}">
                <a16:creationId xmlns:a16="http://schemas.microsoft.com/office/drawing/2014/main" id="{11ED97FB-043E-8ADF-8FB7-9C942827109F}"/>
              </a:ext>
            </a:extLst>
          </p:cNvPr>
          <p:cNvPicPr>
            <a:picLocks noChangeAspect="1"/>
          </p:cNvPicPr>
          <p:nvPr userDrawn="1"/>
        </p:nvPicPr>
        <p:blipFill>
          <a:blip r:embed="rId17"/>
          <a:stretch>
            <a:fillRect/>
          </a:stretch>
        </p:blipFill>
        <p:spPr>
          <a:xfrm>
            <a:off x="5715000" y="6000750"/>
            <a:ext cx="4267200" cy="599846"/>
          </a:xfrm>
          <a:prstGeom prst="rect">
            <a:avLst/>
          </a:prstGeom>
        </p:spPr>
      </p:pic>
    </p:spTree>
    <p:extLst>
      <p:ext uri="{BB962C8B-B14F-4D97-AF65-F5344CB8AC3E}">
        <p14:creationId xmlns:p14="http://schemas.microsoft.com/office/powerpoint/2010/main" val="3064581699"/>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6" r:id="rId8"/>
    <p:sldLayoutId id="2147483677" r:id="rId9"/>
    <p:sldLayoutId id="2147483678" r:id="rId10"/>
    <p:sldLayoutId id="2147483679" r:id="rId11"/>
    <p:sldLayoutId id="2147483672" r:id="rId12"/>
    <p:sldLayoutId id="2147483673" r:id="rId13"/>
    <p:sldLayoutId id="2147483674" r:id="rId14"/>
    <p:sldLayoutId id="2147483675" r:id="rId15"/>
  </p:sldLayoutIdLst>
  <p:txStyles>
    <p:titleStyle>
      <a:lvl1pPr algn="ctr" defTabSz="457200" rtl="0" eaLnBrk="1" latinLnBrk="0" hangingPunct="1">
        <a:spcBef>
          <a:spcPct val="0"/>
        </a:spcBef>
        <a:buNone/>
        <a:defRPr sz="2200" kern="1200">
          <a:solidFill>
            <a:schemeClr val="tx1"/>
          </a:solidFill>
          <a:latin typeface="+mj-lt"/>
          <a:ea typeface="+mj-ea"/>
          <a:cs typeface="+mj-cs"/>
        </a:defRPr>
      </a:lvl1pPr>
    </p:titleStyle>
    <p:bodyStyle>
      <a:lvl1pPr marL="171450" indent="-171450" algn="l" defTabSz="4572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371475" indent="-142875" algn="l" defTabSz="4572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571500" indent="-114300" algn="l" defTabSz="4572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800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4pPr>
      <a:lvl5pPr marL="10287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5pPr>
      <a:lvl6pPr marL="12573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6pPr>
      <a:lvl7pPr marL="14859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7pPr>
      <a:lvl8pPr marL="17145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8pPr>
      <a:lvl9pPr marL="1943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9pPr>
    </p:bodyStyle>
    <p:other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28" tIns="45714" rIns="91428" bIns="45714"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28" tIns="45714" rIns="91428" bIns="45714"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28" tIns="45714" rIns="91428" bIns="45714" rtlCol="0" anchor="ctr"/>
          <a:lstStyle>
            <a:lvl1pPr algn="l">
              <a:defRPr sz="1200">
                <a:solidFill>
                  <a:schemeClr val="tx1">
                    <a:tint val="75000"/>
                  </a:schemeClr>
                </a:solidFill>
              </a:defRPr>
            </a:lvl1pPr>
          </a:lstStyle>
          <a:p>
            <a:fld id="{4CEF851F-4C9B-4ED8-A706-7687066F5A2C}" type="datetimeFigureOut">
              <a:rPr lang="en-US" smtClean="0"/>
              <a:t>2/1/2026</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28" tIns="45714" rIns="91428" bIns="45714"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28" tIns="45714" rIns="91428" bIns="45714" rtlCol="0" anchor="ctr"/>
          <a:lstStyle>
            <a:lvl1pPr algn="r">
              <a:defRPr sz="1200">
                <a:solidFill>
                  <a:schemeClr val="tx1">
                    <a:tint val="75000"/>
                  </a:schemeClr>
                </a:solidFill>
              </a:defRPr>
            </a:lvl1pPr>
          </a:lstStyle>
          <a:p>
            <a:fld id="{46F2045C-80A1-433A-B3B9-3018D210B466}" type="slidenum">
              <a:rPr lang="en-US" smtClean="0"/>
              <a:t>‹#›</a:t>
            </a:fld>
            <a:endParaRPr lang="en-US"/>
          </a:p>
        </p:txBody>
      </p:sp>
      <p:pic>
        <p:nvPicPr>
          <p:cNvPr id="7" name="Picture 6">
            <a:extLst>
              <a:ext uri="{FF2B5EF4-FFF2-40B4-BE49-F238E27FC236}">
                <a16:creationId xmlns:a16="http://schemas.microsoft.com/office/drawing/2014/main" id="{4FFB3A91-44F6-779B-EDD2-1E2F29E87D52}"/>
              </a:ext>
            </a:extLst>
          </p:cNvPr>
          <p:cNvPicPr>
            <a:picLocks noChangeAspect="1"/>
          </p:cNvPicPr>
          <p:nvPr userDrawn="1"/>
        </p:nvPicPr>
        <p:blipFill>
          <a:blip r:embed="rId18"/>
          <a:stretch>
            <a:fillRect/>
          </a:stretch>
        </p:blipFill>
        <p:spPr>
          <a:xfrm>
            <a:off x="5638800" y="6153150"/>
            <a:ext cx="4267200" cy="599846"/>
          </a:xfrm>
          <a:prstGeom prst="rect">
            <a:avLst/>
          </a:prstGeom>
        </p:spPr>
      </p:pic>
    </p:spTree>
    <p:extLst>
      <p:ext uri="{BB962C8B-B14F-4D97-AF65-F5344CB8AC3E}">
        <p14:creationId xmlns:p14="http://schemas.microsoft.com/office/powerpoint/2010/main" val="3508690216"/>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 id="2147483692" r:id="rId12"/>
    <p:sldLayoutId id="2147483693" r:id="rId13"/>
    <p:sldLayoutId id="2147483694" r:id="rId14"/>
    <p:sldLayoutId id="2147483695" r:id="rId15"/>
    <p:sldLayoutId id="2147483696" r:id="rId16"/>
  </p:sldLayoutIdLst>
  <p:txStyles>
    <p:titleStyle>
      <a:lvl1pPr algn="ctr" defTabSz="914276" rtl="0" eaLnBrk="1" latinLnBrk="0" hangingPunct="1">
        <a:spcBef>
          <a:spcPct val="0"/>
        </a:spcBef>
        <a:buNone/>
        <a:defRPr sz="4400" kern="1200">
          <a:solidFill>
            <a:schemeClr val="tx1"/>
          </a:solidFill>
          <a:latin typeface="+mj-lt"/>
          <a:ea typeface="+mj-ea"/>
          <a:cs typeface="+mj-cs"/>
        </a:defRPr>
      </a:lvl1pPr>
    </p:titleStyle>
    <p:bodyStyle>
      <a:lvl1pPr marL="342853" indent="-342853" algn="l" defTabSz="914276"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849" indent="-285711" algn="l" defTabSz="914276"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845" indent="-228569" algn="l" defTabSz="914276"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99983" indent="-228569" algn="l" defTabSz="914276"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121" indent="-228569" algn="l" defTabSz="914276"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259" indent="-228569" algn="l" defTabSz="914276"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397" indent="-228569" algn="l" defTabSz="914276"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535" indent="-228569" algn="l" defTabSz="914276"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673" indent="-228569" algn="l" defTabSz="914276"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276" rtl="0" eaLnBrk="1" latinLnBrk="0" hangingPunct="1">
        <a:defRPr sz="1800" kern="1200">
          <a:solidFill>
            <a:schemeClr val="tx1"/>
          </a:solidFill>
          <a:latin typeface="+mn-lt"/>
          <a:ea typeface="+mn-ea"/>
          <a:cs typeface="+mn-cs"/>
        </a:defRPr>
      </a:lvl1pPr>
      <a:lvl2pPr marL="457138" algn="l" defTabSz="914276" rtl="0" eaLnBrk="1" latinLnBrk="0" hangingPunct="1">
        <a:defRPr sz="1800" kern="1200">
          <a:solidFill>
            <a:schemeClr val="tx1"/>
          </a:solidFill>
          <a:latin typeface="+mn-lt"/>
          <a:ea typeface="+mn-ea"/>
          <a:cs typeface="+mn-cs"/>
        </a:defRPr>
      </a:lvl2pPr>
      <a:lvl3pPr marL="914276" algn="l" defTabSz="914276" rtl="0" eaLnBrk="1" latinLnBrk="0" hangingPunct="1">
        <a:defRPr sz="1800" kern="1200">
          <a:solidFill>
            <a:schemeClr val="tx1"/>
          </a:solidFill>
          <a:latin typeface="+mn-lt"/>
          <a:ea typeface="+mn-ea"/>
          <a:cs typeface="+mn-cs"/>
        </a:defRPr>
      </a:lvl3pPr>
      <a:lvl4pPr marL="1371414" algn="l" defTabSz="914276" rtl="0" eaLnBrk="1" latinLnBrk="0" hangingPunct="1">
        <a:defRPr sz="1800" kern="1200">
          <a:solidFill>
            <a:schemeClr val="tx1"/>
          </a:solidFill>
          <a:latin typeface="+mn-lt"/>
          <a:ea typeface="+mn-ea"/>
          <a:cs typeface="+mn-cs"/>
        </a:defRPr>
      </a:lvl4pPr>
      <a:lvl5pPr marL="1828552" algn="l" defTabSz="914276" rtl="0" eaLnBrk="1" latinLnBrk="0" hangingPunct="1">
        <a:defRPr sz="1800" kern="1200">
          <a:solidFill>
            <a:schemeClr val="tx1"/>
          </a:solidFill>
          <a:latin typeface="+mn-lt"/>
          <a:ea typeface="+mn-ea"/>
          <a:cs typeface="+mn-cs"/>
        </a:defRPr>
      </a:lvl5pPr>
      <a:lvl6pPr marL="2285690" algn="l" defTabSz="914276" rtl="0" eaLnBrk="1" latinLnBrk="0" hangingPunct="1">
        <a:defRPr sz="1800" kern="1200">
          <a:solidFill>
            <a:schemeClr val="tx1"/>
          </a:solidFill>
          <a:latin typeface="+mn-lt"/>
          <a:ea typeface="+mn-ea"/>
          <a:cs typeface="+mn-cs"/>
        </a:defRPr>
      </a:lvl6pPr>
      <a:lvl7pPr marL="2742828" algn="l" defTabSz="914276" rtl="0" eaLnBrk="1" latinLnBrk="0" hangingPunct="1">
        <a:defRPr sz="1800" kern="1200">
          <a:solidFill>
            <a:schemeClr val="tx1"/>
          </a:solidFill>
          <a:latin typeface="+mn-lt"/>
          <a:ea typeface="+mn-ea"/>
          <a:cs typeface="+mn-cs"/>
        </a:defRPr>
      </a:lvl7pPr>
      <a:lvl8pPr marL="3199966" algn="l" defTabSz="914276" rtl="0" eaLnBrk="1" latinLnBrk="0" hangingPunct="1">
        <a:defRPr sz="1800" kern="1200">
          <a:solidFill>
            <a:schemeClr val="tx1"/>
          </a:solidFill>
          <a:latin typeface="+mn-lt"/>
          <a:ea typeface="+mn-ea"/>
          <a:cs typeface="+mn-cs"/>
        </a:defRPr>
      </a:lvl8pPr>
      <a:lvl9pPr marL="3657104" algn="l" defTabSz="914276"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xml"/><Relationship Id="rId1" Type="http://schemas.openxmlformats.org/officeDocument/2006/relationships/slideLayout" Target="../slideLayouts/slideLayout22.xml"/></Relationships>
</file>

<file path=ppt/slides/_rels/slide1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21.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70.png"/><Relationship Id="rId4" Type="http://schemas.openxmlformats.org/officeDocument/2006/relationships/notesSlide" Target="../notesSlides/notesSlide8.xml"/></Relationships>
</file>

<file path=ppt/slides/_rels/slide12.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4.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9.xml"/><Relationship Id="rId1" Type="http://schemas.openxmlformats.org/officeDocument/2006/relationships/slideLayout" Target="../slideLayouts/slideLayout25.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5.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5.xml"/></Relationships>
</file>

<file path=ppt/slides/_rels/slide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xml"/><Relationship Id="rId1" Type="http://schemas.openxmlformats.org/officeDocument/2006/relationships/slideLayout" Target="../slideLayouts/slideLayout23.xml"/></Relationships>
</file>

<file path=ppt/slides/_rels/slide20.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4.xml"/><Relationship Id="rId1" Type="http://schemas.openxmlformats.org/officeDocument/2006/relationships/slideLayout" Target="../slideLayouts/slideLayout25.xml"/><Relationship Id="rId4" Type="http://schemas.openxmlformats.org/officeDocument/2006/relationships/image" Target="../media/image73.png"/></Relationships>
</file>

<file path=ppt/slides/_rels/slide21.xml.rels><?xml version="1.0" encoding="UTF-8" standalone="yes"?>
<Relationships xmlns="http://schemas.openxmlformats.org/package/2006/relationships"><Relationship Id="rId3" Type="http://schemas.openxmlformats.org/officeDocument/2006/relationships/image" Target="../media/image74.gif"/><Relationship Id="rId2" Type="http://schemas.openxmlformats.org/officeDocument/2006/relationships/notesSlide" Target="../notesSlides/notesSlide15.xml"/><Relationship Id="rId1" Type="http://schemas.openxmlformats.org/officeDocument/2006/relationships/slideLayout" Target="../slideLayouts/slideLayout25.xml"/></Relationships>
</file>

<file path=ppt/slides/_rels/slide22.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16.xml"/><Relationship Id="rId1" Type="http://schemas.openxmlformats.org/officeDocument/2006/relationships/slideLayout" Target="../slideLayouts/slideLayout25.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5.xml"/></Relationships>
</file>

<file path=ppt/slides/_rels/slide24.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8.xml"/><Relationship Id="rId1" Type="http://schemas.openxmlformats.org/officeDocument/2006/relationships/slideLayout" Target="../slideLayouts/slideLayout25.xml"/><Relationship Id="rId4" Type="http://schemas.openxmlformats.org/officeDocument/2006/relationships/image" Target="../media/image76.png"/></Relationships>
</file>

<file path=ppt/slides/_rels/slide25.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8.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20.xml"/><Relationship Id="rId1" Type="http://schemas.openxmlformats.org/officeDocument/2006/relationships/slideLayout" Target="../slideLayouts/slideLayout25.xml"/><Relationship Id="rId5" Type="http://schemas.openxmlformats.org/officeDocument/2006/relationships/image" Target="../media/image80.jpg"/><Relationship Id="rId4" Type="http://schemas.openxmlformats.org/officeDocument/2006/relationships/image" Target="../media/image79.png"/></Relationships>
</file>

<file path=ppt/slides/_rels/slide29.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60.png"/><Relationship Id="rId7" Type="http://schemas.openxmlformats.org/officeDocument/2006/relationships/image" Target="../media/image63.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62.png"/><Relationship Id="rId4" Type="http://schemas.openxmlformats.org/officeDocument/2006/relationships/image" Target="../media/image61.png"/><Relationship Id="rId9" Type="http://schemas.openxmlformats.org/officeDocument/2006/relationships/image" Target="../media/image64.png"/></Relationships>
</file>

<file path=ppt/slides/_rels/slide30.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21.xml"/><Relationship Id="rId1" Type="http://schemas.openxmlformats.org/officeDocument/2006/relationships/slideLayout" Target="../slideLayouts/slideLayout25.xml"/><Relationship Id="rId4" Type="http://schemas.openxmlformats.org/officeDocument/2006/relationships/image" Target="../media/image82.png"/></Relationships>
</file>

<file path=ppt/slides/_rels/slide31.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22.xml"/><Relationship Id="rId1" Type="http://schemas.openxmlformats.org/officeDocument/2006/relationships/slideLayout" Target="../slideLayouts/slideLayout25.xml"/></Relationships>
</file>

<file path=ppt/slides/_rels/slide32.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23.xml"/><Relationship Id="rId1" Type="http://schemas.openxmlformats.org/officeDocument/2006/relationships/slideLayout" Target="../slideLayouts/slideLayout25.xml"/><Relationship Id="rId4" Type="http://schemas.openxmlformats.org/officeDocument/2006/relationships/image" Target="../media/image85.pn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microsoft.com/office/2007/relationships/media" Target="../media/media2.mp4"/><Relationship Id="rId1" Type="http://schemas.openxmlformats.org/officeDocument/2006/relationships/video" Target="NULL" TargetMode="External"/><Relationship Id="rId6" Type="http://schemas.openxmlformats.org/officeDocument/2006/relationships/image" Target="../media/image87.png"/><Relationship Id="rId5" Type="http://schemas.openxmlformats.org/officeDocument/2006/relationships/image" Target="../media/image86.png"/><Relationship Id="rId4" Type="http://schemas.openxmlformats.org/officeDocument/2006/relationships/notesSlide" Target="../notesSlides/notesSlide24.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89.png"/><Relationship Id="rId5" Type="http://schemas.openxmlformats.org/officeDocument/2006/relationships/image" Target="../media/image88.png"/><Relationship Id="rId4" Type="http://schemas.openxmlformats.org/officeDocument/2006/relationships/notesSlide" Target="../notesSlides/notesSlide25.xml"/></Relationships>
</file>

<file path=ppt/slides/_rels/slide35.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26.xml"/><Relationship Id="rId1" Type="http://schemas.openxmlformats.org/officeDocument/2006/relationships/slideLayout" Target="../slideLayouts/slideLayout24.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1.xml"/></Relationships>
</file>

<file path=ppt/slides/_rels/slide37.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hyperlink" Target="https://tailieutieuhoc.vn/" TargetMode="External"/><Relationship Id="rId1" Type="http://schemas.openxmlformats.org/officeDocument/2006/relationships/slideLayout" Target="../slideLayouts/slideLayout3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audio" Target="../media/audio1.wav"/><Relationship Id="rId7" Type="http://schemas.openxmlformats.org/officeDocument/2006/relationships/image" Target="../media/image65.png"/><Relationship Id="rId12" Type="http://schemas.openxmlformats.org/officeDocument/2006/relationships/image" Target="../media/image61.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microsoft.com/office/2007/relationships/hdphoto" Target="../media/hdphoto1.wdp"/><Relationship Id="rId11" Type="http://schemas.openxmlformats.org/officeDocument/2006/relationships/image" Target="../media/image66.png"/><Relationship Id="rId5" Type="http://schemas.openxmlformats.org/officeDocument/2006/relationships/image" Target="../media/image62.png"/><Relationship Id="rId10" Type="http://schemas.microsoft.com/office/2007/relationships/hdphoto" Target="../media/hdphoto2.wdp"/><Relationship Id="rId4" Type="http://schemas.openxmlformats.org/officeDocument/2006/relationships/image" Target="../media/image60.png"/><Relationship Id="rId9" Type="http://schemas.openxmlformats.org/officeDocument/2006/relationships/image" Target="../media/image63.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5.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audio" Target="../media/audio1.wav"/><Relationship Id="rId7" Type="http://schemas.openxmlformats.org/officeDocument/2006/relationships/image" Target="../media/image65.png"/><Relationship Id="rId12" Type="http://schemas.openxmlformats.org/officeDocument/2006/relationships/image" Target="../media/image61.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microsoft.com/office/2007/relationships/hdphoto" Target="../media/hdphoto1.wdp"/><Relationship Id="rId11" Type="http://schemas.openxmlformats.org/officeDocument/2006/relationships/image" Target="../media/image66.png"/><Relationship Id="rId5" Type="http://schemas.openxmlformats.org/officeDocument/2006/relationships/image" Target="../media/image62.png"/><Relationship Id="rId10" Type="http://schemas.microsoft.com/office/2007/relationships/hdphoto" Target="../media/hdphoto2.wdp"/><Relationship Id="rId4" Type="http://schemas.openxmlformats.org/officeDocument/2006/relationships/image" Target="../media/image60.png"/><Relationship Id="rId9" Type="http://schemas.openxmlformats.org/officeDocument/2006/relationships/image" Target="../media/image63.png"/></Relationships>
</file>

<file path=ppt/slides/_rels/slide6.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audio" Target="../media/audio1.wav"/><Relationship Id="rId7" Type="http://schemas.openxmlformats.org/officeDocument/2006/relationships/image" Target="../media/image65.png"/><Relationship Id="rId12" Type="http://schemas.openxmlformats.org/officeDocument/2006/relationships/image" Target="../media/image61.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microsoft.com/office/2007/relationships/hdphoto" Target="../media/hdphoto1.wdp"/><Relationship Id="rId11" Type="http://schemas.openxmlformats.org/officeDocument/2006/relationships/image" Target="../media/image66.png"/><Relationship Id="rId5" Type="http://schemas.openxmlformats.org/officeDocument/2006/relationships/image" Target="../media/image62.png"/><Relationship Id="rId10" Type="http://schemas.microsoft.com/office/2007/relationships/hdphoto" Target="../media/hdphoto2.wdp"/><Relationship Id="rId4" Type="http://schemas.openxmlformats.org/officeDocument/2006/relationships/image" Target="../media/image60.png"/><Relationship Id="rId9" Type="http://schemas.openxmlformats.org/officeDocument/2006/relationships/image" Target="../media/image63.png"/></Relationships>
</file>

<file path=ppt/slides/_rels/slide7.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60.png"/><Relationship Id="rId7" Type="http://schemas.microsoft.com/office/2007/relationships/hdphoto" Target="../media/hdphoto3.wdp"/><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65.png"/><Relationship Id="rId11" Type="http://schemas.openxmlformats.org/officeDocument/2006/relationships/image" Target="../media/image61.png"/><Relationship Id="rId5" Type="http://schemas.microsoft.com/office/2007/relationships/hdphoto" Target="../media/hdphoto1.wdp"/><Relationship Id="rId10" Type="http://schemas.openxmlformats.org/officeDocument/2006/relationships/image" Target="../media/image66.png"/><Relationship Id="rId4" Type="http://schemas.openxmlformats.org/officeDocument/2006/relationships/image" Target="../media/image62.png"/><Relationship Id="rId9" Type="http://schemas.microsoft.com/office/2007/relationships/hdphoto" Target="../media/hdphoto2.wdp"/></Relationships>
</file>

<file path=ppt/slides/_rels/slide8.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60.png"/><Relationship Id="rId7" Type="http://schemas.microsoft.com/office/2007/relationships/hdphoto" Target="../media/hdphoto3.wdp"/><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65.png"/><Relationship Id="rId11" Type="http://schemas.openxmlformats.org/officeDocument/2006/relationships/image" Target="../media/image61.png"/><Relationship Id="rId5" Type="http://schemas.microsoft.com/office/2007/relationships/hdphoto" Target="../media/hdphoto1.wdp"/><Relationship Id="rId10" Type="http://schemas.openxmlformats.org/officeDocument/2006/relationships/image" Target="../media/image66.png"/><Relationship Id="rId4" Type="http://schemas.openxmlformats.org/officeDocument/2006/relationships/image" Target="../media/image62.png"/><Relationship Id="rId9" Type="http://schemas.microsoft.com/office/2007/relationships/hdphoto" Target="../media/hdphoto2.wdp"/></Relationships>
</file>

<file path=ppt/slides/_rels/slide9.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60.png"/><Relationship Id="rId7" Type="http://schemas.openxmlformats.org/officeDocument/2006/relationships/image" Target="../media/image63.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microsoft.com/office/2007/relationships/hdphoto" Target="../media/hdphoto3.wdp"/><Relationship Id="rId5" Type="http://schemas.openxmlformats.org/officeDocument/2006/relationships/image" Target="../media/image65.png"/><Relationship Id="rId10" Type="http://schemas.openxmlformats.org/officeDocument/2006/relationships/image" Target="../media/image67.png"/><Relationship Id="rId4" Type="http://schemas.openxmlformats.org/officeDocument/2006/relationships/image" Target="../media/image61.png"/><Relationship Id="rId9" Type="http://schemas.openxmlformats.org/officeDocument/2006/relationships/image" Target="../media/image6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3BA00DE0-6AB2-DA6E-DA05-D972E342E22F}"/>
              </a:ext>
            </a:extLst>
          </p:cNvPr>
          <p:cNvSpPr txBox="1"/>
          <p:nvPr/>
        </p:nvSpPr>
        <p:spPr>
          <a:xfrm>
            <a:off x="1524000" y="5314950"/>
            <a:ext cx="6705600" cy="1200329"/>
          </a:xfrm>
          <a:prstGeom prst="rect">
            <a:avLst/>
          </a:prstGeom>
          <a:noFill/>
        </p:spPr>
        <p:txBody>
          <a:bodyPr wrap="square" rtlCol="0">
            <a:spAutoFit/>
          </a:bodyPr>
          <a:lstStyle/>
          <a:p>
            <a:pPr algn="ctr"/>
            <a:r>
              <a:rPr lang="en-US" sz="7200">
                <a:ln>
                  <a:solidFill>
                    <a:schemeClr val="tx1"/>
                  </a:solidFill>
                </a:ln>
                <a:gradFill>
                  <a:gsLst>
                    <a:gs pos="1000">
                      <a:schemeClr val="accent1">
                        <a:lumMod val="5000"/>
                        <a:lumOff val="95000"/>
                      </a:schemeClr>
                    </a:gs>
                    <a:gs pos="28000">
                      <a:srgbClr val="00B050"/>
                    </a:gs>
                    <a:gs pos="55000">
                      <a:schemeClr val="bg1"/>
                    </a:gs>
                    <a:gs pos="79000">
                      <a:srgbClr val="FFC000"/>
                    </a:gs>
                  </a:gsLst>
                  <a:lin ang="5400000" scaled="1"/>
                </a:gradFill>
                <a:effectLst>
                  <a:glow rad="508000">
                    <a:schemeClr val="bg1">
                      <a:alpha val="84000"/>
                    </a:schemeClr>
                  </a:glow>
                </a:effectLst>
                <a:latin typeface="SVN-SAF" panose="02040603050506020204" pitchFamily="18" charset="0"/>
              </a:rPr>
              <a:t>TIẾNG VIỆT 1</a:t>
            </a:r>
          </a:p>
        </p:txBody>
      </p:sp>
      <p:pic>
        <p:nvPicPr>
          <p:cNvPr id="14" name="Picture 13">
            <a:extLst>
              <a:ext uri="{FF2B5EF4-FFF2-40B4-BE49-F238E27FC236}">
                <a16:creationId xmlns:a16="http://schemas.microsoft.com/office/drawing/2014/main" id="{B9A08757-089E-2ADA-ABCD-A5A5AA122642}"/>
              </a:ext>
            </a:extLst>
          </p:cNvPr>
          <p:cNvPicPr>
            <a:picLocks noChangeAspect="1"/>
          </p:cNvPicPr>
          <p:nvPr/>
        </p:nvPicPr>
        <p:blipFill>
          <a:blip r:embed="rId3"/>
          <a:stretch>
            <a:fillRect/>
          </a:stretch>
        </p:blipFill>
        <p:spPr>
          <a:xfrm>
            <a:off x="1218909" y="1352550"/>
            <a:ext cx="6706181" cy="2139881"/>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C5A547E-2C32-0788-1331-16CFDB76358C}"/>
              </a:ext>
            </a:extLst>
          </p:cNvPr>
          <p:cNvSpPr txBox="1"/>
          <p:nvPr/>
        </p:nvSpPr>
        <p:spPr>
          <a:xfrm>
            <a:off x="1524000" y="5314950"/>
            <a:ext cx="6705600" cy="1446550"/>
          </a:xfrm>
          <a:prstGeom prst="rect">
            <a:avLst/>
          </a:prstGeom>
          <a:noFill/>
        </p:spPr>
        <p:txBody>
          <a:bodyPr wrap="square" rtlCol="0">
            <a:spAutoFit/>
          </a:bodyPr>
          <a:lstStyle/>
          <a:p>
            <a:pPr algn="ctr"/>
            <a:r>
              <a:rPr lang="en-US" sz="4400">
                <a:ln>
                  <a:solidFill>
                    <a:schemeClr val="tx1"/>
                  </a:solidFill>
                </a:ln>
                <a:gradFill>
                  <a:gsLst>
                    <a:gs pos="21000">
                      <a:schemeClr val="accent1">
                        <a:lumMod val="5000"/>
                        <a:lumOff val="95000"/>
                      </a:schemeClr>
                    </a:gs>
                    <a:gs pos="47000">
                      <a:srgbClr val="FFC000"/>
                    </a:gs>
                    <a:gs pos="83000">
                      <a:schemeClr val="bg1"/>
                    </a:gs>
                  </a:gsLst>
                  <a:lin ang="5400000" scaled="1"/>
                </a:gradFill>
                <a:effectLst>
                  <a:glow rad="508000">
                    <a:schemeClr val="bg1">
                      <a:alpha val="84000"/>
                    </a:schemeClr>
                  </a:glow>
                </a:effectLst>
                <a:latin typeface="SVN-SAF" panose="02040603050506020204" pitchFamily="18" charset="0"/>
              </a:rPr>
              <a:t>Bài 1: </a:t>
            </a:r>
          </a:p>
          <a:p>
            <a:pPr algn="ctr"/>
            <a:r>
              <a:rPr lang="en-US" sz="4400">
                <a:ln>
                  <a:solidFill>
                    <a:schemeClr val="tx1"/>
                  </a:solidFill>
                </a:ln>
                <a:gradFill>
                  <a:gsLst>
                    <a:gs pos="21000">
                      <a:schemeClr val="accent1">
                        <a:lumMod val="5000"/>
                        <a:lumOff val="95000"/>
                      </a:schemeClr>
                    </a:gs>
                    <a:gs pos="47000">
                      <a:srgbClr val="FFC000"/>
                    </a:gs>
                    <a:gs pos="83000">
                      <a:schemeClr val="bg1"/>
                    </a:gs>
                  </a:gsLst>
                  <a:lin ang="5400000" scaled="1"/>
                </a:gradFill>
                <a:effectLst>
                  <a:glow rad="508000">
                    <a:schemeClr val="bg1">
                      <a:alpha val="84000"/>
                    </a:schemeClr>
                  </a:glow>
                </a:effectLst>
                <a:latin typeface="SVN-SAF" panose="02040603050506020204" pitchFamily="18" charset="0"/>
              </a:rPr>
              <a:t>nụ hôm trên bàn tay</a:t>
            </a:r>
          </a:p>
        </p:txBody>
      </p:sp>
      <p:pic>
        <p:nvPicPr>
          <p:cNvPr id="3" name="Picture 2">
            <a:extLst>
              <a:ext uri="{FF2B5EF4-FFF2-40B4-BE49-F238E27FC236}">
                <a16:creationId xmlns:a16="http://schemas.microsoft.com/office/drawing/2014/main" id="{7BD1E013-02F8-0FCC-03A3-99D84306ED88}"/>
              </a:ext>
            </a:extLst>
          </p:cNvPr>
          <p:cNvPicPr>
            <a:picLocks noChangeAspect="1"/>
          </p:cNvPicPr>
          <p:nvPr/>
        </p:nvPicPr>
        <p:blipFill>
          <a:blip r:embed="rId2"/>
          <a:stretch>
            <a:fillRect/>
          </a:stretch>
        </p:blipFill>
        <p:spPr>
          <a:xfrm>
            <a:off x="1524000" y="590550"/>
            <a:ext cx="6706181" cy="1438781"/>
          </a:xfrm>
          <a:prstGeom prst="rect">
            <a:avLst/>
          </a:prstGeom>
        </p:spPr>
      </p:pic>
      <p:pic>
        <p:nvPicPr>
          <p:cNvPr id="5" name="Picture 4">
            <a:extLst>
              <a:ext uri="{FF2B5EF4-FFF2-40B4-BE49-F238E27FC236}">
                <a16:creationId xmlns:a16="http://schemas.microsoft.com/office/drawing/2014/main" id="{EBFD21F4-0ACB-5E2E-E177-2ACE81219E93}"/>
              </a:ext>
            </a:extLst>
          </p:cNvPr>
          <p:cNvPicPr>
            <a:picLocks noChangeAspect="1"/>
          </p:cNvPicPr>
          <p:nvPr/>
        </p:nvPicPr>
        <p:blipFill>
          <a:blip r:embed="rId3"/>
          <a:stretch>
            <a:fillRect/>
          </a:stretch>
        </p:blipFill>
        <p:spPr>
          <a:xfrm>
            <a:off x="1524000" y="1885950"/>
            <a:ext cx="6882981" cy="1999661"/>
          </a:xfrm>
          <a:prstGeom prst="rect">
            <a:avLst/>
          </a:prstGeom>
        </p:spPr>
      </p:pic>
    </p:spTree>
    <p:extLst>
      <p:ext uri="{BB962C8B-B14F-4D97-AF65-F5344CB8AC3E}">
        <p14:creationId xmlns:p14="http://schemas.microsoft.com/office/powerpoint/2010/main" val="813740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p:cNvSpPr/>
          <p:nvPr/>
        </p:nvSpPr>
        <p:spPr>
          <a:xfrm>
            <a:off x="838200" y="311274"/>
            <a:ext cx="609600" cy="60960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algn="ctr"/>
            <a:r>
              <a:rPr lang="en-US" sz="2800" b="1">
                <a:solidFill>
                  <a:schemeClr val="bg1"/>
                </a:solidFill>
                <a:latin typeface="Arial Rounded MT Bold" pitchFamily="34" charset="0"/>
                <a:cs typeface="Times New Roman" pitchFamily="18" charset="0"/>
              </a:rPr>
              <a:t>1</a:t>
            </a:r>
          </a:p>
        </p:txBody>
      </p:sp>
      <p:sp>
        <p:nvSpPr>
          <p:cNvPr id="5" name="TextBox 4"/>
          <p:cNvSpPr txBox="1"/>
          <p:nvPr/>
        </p:nvSpPr>
        <p:spPr>
          <a:xfrm>
            <a:off x="1447800" y="413035"/>
            <a:ext cx="7391400" cy="461616"/>
          </a:xfrm>
          <a:prstGeom prst="rect">
            <a:avLst/>
          </a:prstGeom>
          <a:noFill/>
        </p:spPr>
        <p:txBody>
          <a:bodyPr wrap="square" lIns="91391" tIns="45696" rIns="91391" bIns="45696" rtlCol="0">
            <a:spAutoFit/>
          </a:bodyPr>
          <a:lstStyle/>
          <a:p>
            <a:pPr algn="just"/>
            <a:r>
              <a:rPr lang="en-US" sz="2400" b="1">
                <a:latin typeface="Arial-Rounded" pitchFamily="34" charset="0"/>
                <a:ea typeface="Arial-Rounded" pitchFamily="34" charset="0"/>
                <a:cs typeface="Arial-Rounded" pitchFamily="34" charset="0"/>
              </a:rPr>
              <a:t>Nói về những gì em quan sát được</a:t>
            </a:r>
          </a:p>
        </p:txBody>
      </p:sp>
      <p:pic>
        <p:nvPicPr>
          <p:cNvPr id="2" name="Whisk_yto0qzm4e2nzqwy40sm2cdotmmmirtl0ywz50yn">
            <a:hlinkClick r:id="" action="ppaction://media"/>
            <a:extLst>
              <a:ext uri="{FF2B5EF4-FFF2-40B4-BE49-F238E27FC236}">
                <a16:creationId xmlns:a16="http://schemas.microsoft.com/office/drawing/2014/main" id="{20AC23C8-E192-620C-31B2-0872CF7A1E05}"/>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270000" y="976412"/>
            <a:ext cx="6604000" cy="3714750"/>
          </a:xfrm>
          <a:prstGeom prst="rect">
            <a:avLst/>
          </a:prstGeom>
        </p:spPr>
      </p:pic>
    </p:spTree>
    <p:extLst>
      <p:ext uri="{BB962C8B-B14F-4D97-AF65-F5344CB8AC3E}">
        <p14:creationId xmlns:p14="http://schemas.microsoft.com/office/powerpoint/2010/main" val="1982115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0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2"/>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0654D59-002A-AA36-FDF0-3319D343CDC9}"/>
              </a:ext>
            </a:extLst>
          </p:cNvPr>
          <p:cNvSpPr txBox="1"/>
          <p:nvPr/>
        </p:nvSpPr>
        <p:spPr>
          <a:xfrm>
            <a:off x="1524000" y="5314950"/>
            <a:ext cx="6705600" cy="1200329"/>
          </a:xfrm>
          <a:prstGeom prst="rect">
            <a:avLst/>
          </a:prstGeom>
          <a:noFill/>
        </p:spPr>
        <p:txBody>
          <a:bodyPr wrap="square" rtlCol="0">
            <a:spAutoFit/>
          </a:bodyPr>
          <a:lstStyle/>
          <a:p>
            <a:pPr algn="ctr"/>
            <a:r>
              <a:rPr lang="en-US" sz="7200">
                <a:ln>
                  <a:solidFill>
                    <a:schemeClr val="tx1"/>
                  </a:solidFill>
                </a:ln>
                <a:gradFill>
                  <a:gsLst>
                    <a:gs pos="1000">
                      <a:schemeClr val="accent1">
                        <a:lumMod val="5000"/>
                        <a:lumOff val="95000"/>
                      </a:schemeClr>
                    </a:gs>
                    <a:gs pos="86239">
                      <a:srgbClr val="00B0F0"/>
                    </a:gs>
                    <a:gs pos="28000">
                      <a:srgbClr val="D58A53"/>
                    </a:gs>
                    <a:gs pos="55000">
                      <a:schemeClr val="bg1"/>
                    </a:gs>
                  </a:gsLst>
                  <a:lin ang="5400000" scaled="1"/>
                </a:gradFill>
                <a:effectLst>
                  <a:glow rad="508000">
                    <a:schemeClr val="bg1">
                      <a:alpha val="84000"/>
                    </a:schemeClr>
                  </a:glow>
                </a:effectLst>
                <a:latin typeface="SVN-SAF" panose="02040603050506020204" pitchFamily="18" charset="0"/>
              </a:rPr>
              <a:t>Đọc</a:t>
            </a:r>
          </a:p>
        </p:txBody>
      </p:sp>
      <p:pic>
        <p:nvPicPr>
          <p:cNvPr id="3" name="Picture 2">
            <a:extLst>
              <a:ext uri="{FF2B5EF4-FFF2-40B4-BE49-F238E27FC236}">
                <a16:creationId xmlns:a16="http://schemas.microsoft.com/office/drawing/2014/main" id="{A7FF0CFA-B1B4-C975-A965-ACEFEB931B39}"/>
              </a:ext>
            </a:extLst>
          </p:cNvPr>
          <p:cNvPicPr>
            <a:picLocks noChangeAspect="1"/>
          </p:cNvPicPr>
          <p:nvPr/>
        </p:nvPicPr>
        <p:blipFill>
          <a:blip r:embed="rId2"/>
          <a:stretch>
            <a:fillRect/>
          </a:stretch>
        </p:blipFill>
        <p:spPr>
          <a:xfrm>
            <a:off x="-539792" y="1733550"/>
            <a:ext cx="10223584" cy="2834721"/>
          </a:xfrm>
          <a:prstGeom prst="rect">
            <a:avLst/>
          </a:prstGeom>
        </p:spPr>
      </p:pic>
    </p:spTree>
    <p:extLst>
      <p:ext uri="{BB962C8B-B14F-4D97-AF65-F5344CB8AC3E}">
        <p14:creationId xmlns:p14="http://schemas.microsoft.com/office/powerpoint/2010/main" val="13790575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p:cNvSpPr/>
          <p:nvPr/>
        </p:nvSpPr>
        <p:spPr>
          <a:xfrm>
            <a:off x="117764" y="105122"/>
            <a:ext cx="609600" cy="60960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algn="ctr"/>
            <a:r>
              <a:rPr lang="en-US" sz="2800" b="1">
                <a:solidFill>
                  <a:schemeClr val="bg1"/>
                </a:solidFill>
                <a:latin typeface="Arial Rounded MT Bold" pitchFamily="34" charset="0"/>
                <a:cs typeface="Times New Roman" pitchFamily="18" charset="0"/>
              </a:rPr>
              <a:t>2</a:t>
            </a:r>
          </a:p>
        </p:txBody>
      </p:sp>
      <p:sp>
        <p:nvSpPr>
          <p:cNvPr id="3" name="TextBox 2"/>
          <p:cNvSpPr txBox="1"/>
          <p:nvPr/>
        </p:nvSpPr>
        <p:spPr>
          <a:xfrm>
            <a:off x="744682" y="192320"/>
            <a:ext cx="7391400" cy="523172"/>
          </a:xfrm>
          <a:prstGeom prst="rect">
            <a:avLst/>
          </a:prstGeom>
          <a:noFill/>
        </p:spPr>
        <p:txBody>
          <a:bodyPr wrap="square" lIns="91391" tIns="45696" rIns="91391" bIns="45696" rtlCol="0">
            <a:spAutoFit/>
          </a:bodyPr>
          <a:lstStyle/>
          <a:p>
            <a:pPr algn="just"/>
            <a:r>
              <a:rPr lang="en-US" sz="2800" b="1">
                <a:latin typeface="Arial-Rounded" pitchFamily="34" charset="0"/>
                <a:ea typeface="Arial-Rounded" pitchFamily="34" charset="0"/>
                <a:cs typeface="Arial-Rounded" pitchFamily="34" charset="0"/>
              </a:rPr>
              <a:t>Đọc</a:t>
            </a:r>
          </a:p>
        </p:txBody>
      </p:sp>
      <p:sp>
        <p:nvSpPr>
          <p:cNvPr id="4" name="TextBox 3"/>
          <p:cNvSpPr txBox="1"/>
          <p:nvPr/>
        </p:nvSpPr>
        <p:spPr>
          <a:xfrm>
            <a:off x="1596656" y="299296"/>
            <a:ext cx="5947064" cy="477005"/>
          </a:xfrm>
          <a:prstGeom prst="rect">
            <a:avLst/>
          </a:prstGeom>
          <a:noFill/>
        </p:spPr>
        <p:txBody>
          <a:bodyPr wrap="square" lIns="91391" tIns="45696" rIns="91391" bIns="45696" rtlCol="0">
            <a:spAutoFit/>
          </a:bodyPr>
          <a:lstStyle/>
          <a:p>
            <a:pPr algn="ctr"/>
            <a:r>
              <a:rPr lang="en-US" sz="2500" b="1">
                <a:latin typeface="Arial-Rounded" pitchFamily="34" charset="0"/>
                <a:ea typeface="Arial-Rounded" pitchFamily="34" charset="0"/>
                <a:cs typeface="Arial-Rounded" pitchFamily="34" charset="0"/>
              </a:rPr>
              <a:t>Nụ hôn trên bàn tay</a:t>
            </a:r>
            <a:endParaRPr lang="en-US" sz="2500" b="1">
              <a:latin typeface="Arial Rounded MT Bold" pitchFamily="34" charset="0"/>
              <a:ea typeface="Arial-Rounded" pitchFamily="34" charset="0"/>
              <a:cs typeface="Arial-Rounded" pitchFamily="34" charset="0"/>
            </a:endParaRPr>
          </a:p>
        </p:txBody>
      </p:sp>
      <p:sp>
        <p:nvSpPr>
          <p:cNvPr id="5" name="TextBox 4"/>
          <p:cNvSpPr txBox="1"/>
          <p:nvPr/>
        </p:nvSpPr>
        <p:spPr>
          <a:xfrm>
            <a:off x="112488" y="808408"/>
            <a:ext cx="8915400" cy="4216490"/>
          </a:xfrm>
          <a:prstGeom prst="rect">
            <a:avLst/>
          </a:prstGeom>
          <a:noFill/>
        </p:spPr>
        <p:txBody>
          <a:bodyPr wrap="square" lIns="91391" tIns="45696" rIns="91391" bIns="45696" rtlCol="0">
            <a:spAutoFit/>
          </a:bodyPr>
          <a:lstStyle/>
          <a:p>
            <a:pPr algn="just"/>
            <a:r>
              <a:rPr lang="en-US" sz="2500">
                <a:latin typeface="Arial-Rounded" pitchFamily="34" charset="0"/>
                <a:ea typeface="Arial-Rounded" pitchFamily="34" charset="0"/>
                <a:cs typeface="Arial-Rounded" pitchFamily="34" charset="0"/>
              </a:rPr>
              <a:t>      Ngày đầu đi học, Nam hồi hộp lắm. Mẹ nhẹ nhàng đặt một nụ hôn vào bàn tay Nam và dặn:</a:t>
            </a:r>
          </a:p>
          <a:p>
            <a:pPr algn="just"/>
            <a:r>
              <a:rPr lang="en-US" sz="2500">
                <a:latin typeface="Arial-Rounded" pitchFamily="34" charset="0"/>
                <a:ea typeface="Arial-Rounded" pitchFamily="34" charset="0"/>
                <a:cs typeface="Arial-Rounded" pitchFamily="34" charset="0"/>
              </a:rPr>
              <a:t>      - Mỗi khi lo lắng, con hãy áp bàn tay này lên má. Mẹ lúc nào cũng ở bên con. </a:t>
            </a:r>
          </a:p>
          <a:p>
            <a:pPr algn="just"/>
            <a:r>
              <a:rPr lang="en-US" sz="2500">
                <a:latin typeface="Arial-Rounded" pitchFamily="34" charset="0"/>
                <a:ea typeface="Arial-Rounded" pitchFamily="34" charset="0"/>
                <a:cs typeface="Arial-Rounded" pitchFamily="34" charset="0"/>
              </a:rPr>
              <a:t>      Nam cảm thấy thật ấm áp. Cậu im lặng rồi đột nhiên mỉm cười: </a:t>
            </a:r>
          </a:p>
          <a:p>
            <a:pPr algn="just"/>
            <a:r>
              <a:rPr lang="en-US" sz="2500">
                <a:latin typeface="Arial-Rounded" pitchFamily="34" charset="0"/>
                <a:ea typeface="Arial-Rounded" pitchFamily="34" charset="0"/>
                <a:cs typeface="Arial-Rounded" pitchFamily="34" charset="0"/>
              </a:rPr>
              <a:t>      - Mẹ đưa tay cho con nào!</a:t>
            </a:r>
          </a:p>
          <a:p>
            <a:pPr algn="just"/>
            <a:r>
              <a:rPr lang="en-US" sz="2500">
                <a:latin typeface="Arial-Rounded" pitchFamily="34" charset="0"/>
                <a:ea typeface="Arial-Rounded" pitchFamily="34" charset="0"/>
                <a:cs typeface="Arial-Rounded" pitchFamily="34" charset="0"/>
              </a:rPr>
              <a:t>      Nam đặt một nụ hôn vào bàn tay mẹ rồi thủ thỉ:</a:t>
            </a:r>
          </a:p>
          <a:p>
            <a:pPr algn="just"/>
            <a:r>
              <a:rPr lang="en-US" sz="2500">
                <a:latin typeface="Arial-Rounded" pitchFamily="34" charset="0"/>
                <a:ea typeface="Arial-Rounded" pitchFamily="34" charset="0"/>
                <a:cs typeface="Arial-Rounded" pitchFamily="34" charset="0"/>
              </a:rPr>
              <a:t>      - Bây giờ thì mẹ cũng có nụ hôn trên bàn tay rồi. Con yêu mẹ! </a:t>
            </a:r>
          </a:p>
          <a:p>
            <a:pPr algn="just"/>
            <a:r>
              <a:rPr lang="en-US" sz="2500">
                <a:latin typeface="Arial-Rounded" pitchFamily="34" charset="0"/>
                <a:ea typeface="Arial-Rounded" pitchFamily="34" charset="0"/>
                <a:cs typeface="Arial-Rounded" pitchFamily="34" charset="0"/>
              </a:rPr>
              <a:t>      Nam chào mẹ và tung tăng bước vào lớp.</a:t>
            </a:r>
          </a:p>
          <a:p>
            <a:pPr algn="just"/>
            <a:r>
              <a:rPr lang="en-US">
                <a:latin typeface="Arial-Rounded" pitchFamily="34" charset="0"/>
                <a:ea typeface="Arial-Rounded" pitchFamily="34" charset="0"/>
                <a:cs typeface="Arial-Rounded" pitchFamily="34" charset="0"/>
              </a:rPr>
              <a:t>                                                (</a:t>
            </a:r>
            <a:r>
              <a:rPr lang="en-US" i="1">
                <a:latin typeface="Arial-Rounded" pitchFamily="34" charset="0"/>
                <a:ea typeface="Arial-Rounded" pitchFamily="34" charset="0"/>
                <a:cs typeface="Arial-Rounded" pitchFamily="34" charset="0"/>
              </a:rPr>
              <a:t>Theo</a:t>
            </a:r>
            <a:r>
              <a:rPr lang="en-US">
                <a:latin typeface="Arial-Rounded" pitchFamily="34" charset="0"/>
                <a:ea typeface="Arial-Rounded" pitchFamily="34" charset="0"/>
                <a:cs typeface="Arial-Rounded" pitchFamily="34" charset="0"/>
              </a:rPr>
              <a:t> Au-đrây Pen, </a:t>
            </a:r>
            <a:r>
              <a:rPr lang="en-US" i="1">
                <a:latin typeface="Arial-Rounded" pitchFamily="34" charset="0"/>
                <a:ea typeface="Arial-Rounded" pitchFamily="34" charset="0"/>
                <a:cs typeface="Arial-Rounded" pitchFamily="34" charset="0"/>
              </a:rPr>
              <a:t>Nụ hôn trên bàn tay,</a:t>
            </a:r>
            <a:r>
              <a:rPr lang="en-US">
                <a:latin typeface="Arial-Rounded" pitchFamily="34" charset="0"/>
                <a:ea typeface="Arial-Rounded" pitchFamily="34" charset="0"/>
                <a:cs typeface="Arial-Rounded" pitchFamily="34" charset="0"/>
              </a:rPr>
              <a:t> Đỗ Nhật Nam </a:t>
            </a:r>
            <a:r>
              <a:rPr lang="en-US" i="1">
                <a:latin typeface="Arial-Rounded" pitchFamily="34" charset="0"/>
                <a:ea typeface="Arial-Rounded" pitchFamily="34" charset="0"/>
                <a:cs typeface="Arial-Rounded" pitchFamily="34" charset="0"/>
              </a:rPr>
              <a:t>dịch</a:t>
            </a:r>
            <a:r>
              <a:rPr lang="en-US">
                <a:latin typeface="Arial-Rounded" pitchFamily="34" charset="0"/>
                <a:ea typeface="Arial-Rounded" pitchFamily="34" charset="0"/>
                <a:cs typeface="Arial-Rounded" pitchFamily="34" charset="0"/>
              </a:rPr>
              <a:t>)</a:t>
            </a:r>
            <a:endParaRPr lang="en-US" sz="2400">
              <a:latin typeface="Arial Rounded MT Bold" pitchFamily="34" charset="0"/>
              <a:ea typeface="Arial-Rounded" pitchFamily="34" charset="0"/>
              <a:cs typeface="Arial-Rounded" pitchFamily="34" charset="0"/>
            </a:endParaRPr>
          </a:p>
        </p:txBody>
      </p:sp>
      <p:sp>
        <p:nvSpPr>
          <p:cNvPr id="8" name="Cloud 7"/>
          <p:cNvSpPr/>
          <p:nvPr/>
        </p:nvSpPr>
        <p:spPr>
          <a:xfrm>
            <a:off x="7391400" y="88771"/>
            <a:ext cx="1752600" cy="730269"/>
          </a:xfrm>
          <a:prstGeom prst="cloud">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tx1"/>
                </a:solidFill>
                <a:latin typeface="Arial-Rounded" pitchFamily="34" charset="0"/>
                <a:ea typeface="Arial-Rounded" pitchFamily="34" charset="0"/>
                <a:cs typeface="Arial-Rounded" pitchFamily="34" charset="0"/>
              </a:rPr>
              <a:t>Đọc mẫu</a:t>
            </a:r>
          </a:p>
        </p:txBody>
      </p:sp>
    </p:spTree>
    <p:extLst>
      <p:ext uri="{BB962C8B-B14F-4D97-AF65-F5344CB8AC3E}">
        <p14:creationId xmlns:p14="http://schemas.microsoft.com/office/powerpoint/2010/main" val="39444579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6156" y="191512"/>
            <a:ext cx="8751688" cy="42481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6641801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872"/>
        <p:cNvGrpSpPr/>
        <p:nvPr/>
      </p:nvGrpSpPr>
      <p:grpSpPr>
        <a:xfrm>
          <a:off x="0" y="0"/>
          <a:ext cx="0" cy="0"/>
          <a:chOff x="0" y="0"/>
          <a:chExt cx="0" cy="0"/>
        </a:xfrm>
      </p:grpSpPr>
      <p:sp>
        <p:nvSpPr>
          <p:cNvPr id="15" name="TextBox 14">
            <a:extLst>
              <a:ext uri="{FF2B5EF4-FFF2-40B4-BE49-F238E27FC236}">
                <a16:creationId xmlns:a16="http://schemas.microsoft.com/office/drawing/2014/main" id="{0313048A-0A9D-43F8-9D72-32B1A85CC086}"/>
              </a:ext>
            </a:extLst>
          </p:cNvPr>
          <p:cNvSpPr txBox="1"/>
          <p:nvPr/>
        </p:nvSpPr>
        <p:spPr>
          <a:xfrm>
            <a:off x="2735407" y="172456"/>
            <a:ext cx="3977986" cy="477005"/>
          </a:xfrm>
          <a:prstGeom prst="rect">
            <a:avLst/>
          </a:prstGeom>
          <a:noFill/>
        </p:spPr>
        <p:txBody>
          <a:bodyPr wrap="square" lIns="91391" tIns="45696" rIns="91391" bIns="45696" rtlCol="0">
            <a:spAutoFit/>
          </a:bodyPr>
          <a:lstStyle/>
          <a:p>
            <a:pPr marL="0" marR="0" lvl="0" indent="0" algn="ctr" defTabSz="913910" rtl="0" eaLnBrk="1" fontAlgn="auto" latinLnBrk="0" hangingPunct="1">
              <a:lnSpc>
                <a:spcPct val="100000"/>
              </a:lnSpc>
              <a:spcBef>
                <a:spcPts val="0"/>
              </a:spcBef>
              <a:spcAft>
                <a:spcPts val="0"/>
              </a:spcAft>
              <a:buClrTx/>
              <a:buSzTx/>
              <a:buFontTx/>
              <a:buNone/>
              <a:tabLst/>
              <a:defRPr/>
            </a:pPr>
            <a:r>
              <a:rPr kumimoji="0" lang="en-US" sz="2500" b="1" i="0" u="none" strike="noStrike" kern="1200" cap="none" spc="0" normalizeH="0" baseline="0" noProof="0">
                <a:ln>
                  <a:noFill/>
                </a:ln>
                <a:solidFill>
                  <a:prstClr val="black"/>
                </a:solidFill>
                <a:effectLst/>
                <a:uLnTx/>
                <a:uFillTx/>
                <a:latin typeface="Arial-Rounded" pitchFamily="34" charset="0"/>
                <a:ea typeface="Arial-Rounded" pitchFamily="34" charset="0"/>
                <a:cs typeface="Arial-Rounded" pitchFamily="34" charset="0"/>
              </a:rPr>
              <a:t>Nụ hôn trên bàn tay</a:t>
            </a:r>
            <a:endParaRPr kumimoji="0" lang="en-US" sz="2500" b="1" i="0" u="none" strike="noStrike" kern="1200" cap="none" spc="0" normalizeH="0" baseline="0" noProof="0">
              <a:ln>
                <a:noFill/>
              </a:ln>
              <a:solidFill>
                <a:prstClr val="black"/>
              </a:solidFill>
              <a:effectLst/>
              <a:uLnTx/>
              <a:uFillTx/>
              <a:latin typeface="Arial Rounded MT Bold" pitchFamily="34" charset="0"/>
              <a:ea typeface="Arial-Rounded" pitchFamily="34" charset="0"/>
              <a:cs typeface="Arial-Rounded" pitchFamily="34" charset="0"/>
            </a:endParaRPr>
          </a:p>
        </p:txBody>
      </p:sp>
      <p:sp>
        <p:nvSpPr>
          <p:cNvPr id="19" name="TextBox 18">
            <a:extLst>
              <a:ext uri="{FF2B5EF4-FFF2-40B4-BE49-F238E27FC236}">
                <a16:creationId xmlns:a16="http://schemas.microsoft.com/office/drawing/2014/main" id="{B8EFA820-62CD-4829-AE93-AE36B73094C1}"/>
              </a:ext>
            </a:extLst>
          </p:cNvPr>
          <p:cNvSpPr txBox="1"/>
          <p:nvPr/>
        </p:nvSpPr>
        <p:spPr>
          <a:xfrm>
            <a:off x="94011" y="701328"/>
            <a:ext cx="8991600" cy="3831770"/>
          </a:xfrm>
          <a:prstGeom prst="rect">
            <a:avLst/>
          </a:prstGeom>
          <a:noFill/>
        </p:spPr>
        <p:txBody>
          <a:bodyPr wrap="square" lIns="91391" tIns="45696" rIns="91391" bIns="45696" rtlCol="0">
            <a:spAutoFit/>
          </a:bodyPr>
          <a:lstStyle/>
          <a:p>
            <a:pPr marL="0" marR="0" lvl="0" indent="457200" algn="just" defTabSz="91391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a:ln>
                  <a:noFill/>
                </a:ln>
                <a:effectLst/>
                <a:uLnTx/>
                <a:uFillTx/>
                <a:latin typeface="Arial-Rounded" pitchFamily="34" charset="0"/>
                <a:ea typeface="Arial-Rounded" pitchFamily="34" charset="0"/>
                <a:cs typeface="Arial-Rounded" pitchFamily="34" charset="0"/>
              </a:rPr>
              <a:t>Ngày đầu đi học, Nam hồi hộp lắm. Mẹ nhẹ nhàng đặt một nụ hôn vào bàn tay Nam và dặn:</a:t>
            </a:r>
          </a:p>
          <a:p>
            <a:pPr marL="0" marR="0" lvl="0" indent="457200" algn="just" defTabSz="91391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a:ln>
                  <a:noFill/>
                </a:ln>
                <a:effectLst/>
                <a:uLnTx/>
                <a:uFillTx/>
                <a:latin typeface="Arial-Rounded" pitchFamily="34" charset="0"/>
                <a:ea typeface="Arial-Rounded" pitchFamily="34" charset="0"/>
                <a:cs typeface="Arial-Rounded" pitchFamily="34" charset="0"/>
              </a:rPr>
              <a:t>- Mỗi khi lo lắng, con hãy áp bàn tay này lên má. Mẹ lúc nào cũng ở bên con. </a:t>
            </a:r>
          </a:p>
          <a:p>
            <a:pPr marL="0" marR="0" lvl="0" indent="0" algn="just" defTabSz="91391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a:ln>
                  <a:noFill/>
                </a:ln>
                <a:effectLst/>
                <a:uLnTx/>
                <a:uFillTx/>
                <a:latin typeface="Arial-Rounded" pitchFamily="34" charset="0"/>
                <a:ea typeface="Arial-Rounded" pitchFamily="34" charset="0"/>
                <a:cs typeface="Arial-Rounded" pitchFamily="34" charset="0"/>
              </a:rPr>
              <a:t>      Nam cảm thấy thật ấm áp. Cậu im lặng rồi đột nhiên mỉm cười: </a:t>
            </a:r>
          </a:p>
          <a:p>
            <a:pPr marL="0" marR="0" lvl="0" indent="0" algn="just" defTabSz="91391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a:ln>
                  <a:noFill/>
                </a:ln>
                <a:effectLst/>
                <a:uLnTx/>
                <a:uFillTx/>
                <a:latin typeface="Arial-Rounded" pitchFamily="34" charset="0"/>
                <a:ea typeface="Arial-Rounded" pitchFamily="34" charset="0"/>
                <a:cs typeface="Arial-Rounded" pitchFamily="34" charset="0"/>
              </a:rPr>
              <a:t>      - Mẹ đưa tay cho con nào!</a:t>
            </a:r>
          </a:p>
          <a:p>
            <a:pPr marL="0" marR="0" lvl="0" indent="0" algn="just" defTabSz="91391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a:ln>
                  <a:noFill/>
                </a:ln>
                <a:effectLst/>
                <a:uLnTx/>
                <a:uFillTx/>
                <a:latin typeface="Arial-Rounded" pitchFamily="34" charset="0"/>
                <a:ea typeface="Arial-Rounded" pitchFamily="34" charset="0"/>
                <a:cs typeface="Arial-Rounded" pitchFamily="34" charset="0"/>
              </a:rPr>
              <a:t>      Nam đặt một nụ hôn vào bàn tay mẹ rồi thủ thỉ:</a:t>
            </a:r>
          </a:p>
          <a:p>
            <a:pPr marL="0" marR="0" lvl="0" indent="0" algn="just" defTabSz="91391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a:ln>
                  <a:noFill/>
                </a:ln>
                <a:effectLst/>
                <a:uLnTx/>
                <a:uFillTx/>
                <a:latin typeface="Arial-Rounded" pitchFamily="34" charset="0"/>
                <a:ea typeface="Arial-Rounded" pitchFamily="34" charset="0"/>
                <a:cs typeface="Arial-Rounded" pitchFamily="34" charset="0"/>
              </a:rPr>
              <a:t>      - Bây giờ thì mẹ cũng có nụ hôn trên bàn tay rồi. Con yêu mẹ! </a:t>
            </a:r>
          </a:p>
          <a:p>
            <a:pPr marL="0" marR="0" lvl="0" indent="0" algn="just" defTabSz="91391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a:ln>
                  <a:noFill/>
                </a:ln>
                <a:effectLst/>
                <a:uLnTx/>
                <a:uFillTx/>
                <a:latin typeface="Arial-Rounded" pitchFamily="34" charset="0"/>
                <a:ea typeface="Arial-Rounded" pitchFamily="34" charset="0"/>
                <a:cs typeface="Arial-Rounded" pitchFamily="34" charset="0"/>
              </a:rPr>
              <a:t>      Nam chào mẹ và tung tăng bước vào lớp.</a:t>
            </a:r>
          </a:p>
          <a:p>
            <a:pPr marL="0" marR="0" lvl="0" indent="0" algn="just" defTabSz="91391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effectLst/>
                <a:uLnTx/>
                <a:uFillTx/>
                <a:latin typeface="Arial-Rounded" pitchFamily="34" charset="0"/>
                <a:ea typeface="Arial-Rounded" pitchFamily="34" charset="0"/>
                <a:cs typeface="Arial-Rounded" pitchFamily="34" charset="0"/>
              </a:rPr>
              <a:t>                                                (</a:t>
            </a:r>
            <a:r>
              <a:rPr kumimoji="0" lang="en-US" sz="1800" b="0" i="1" u="none" strike="noStrike" kern="1200" cap="none" spc="0" normalizeH="0" baseline="0" noProof="0">
                <a:ln>
                  <a:noFill/>
                </a:ln>
                <a:effectLst/>
                <a:uLnTx/>
                <a:uFillTx/>
                <a:latin typeface="Arial-Rounded" pitchFamily="34" charset="0"/>
                <a:ea typeface="Arial-Rounded" pitchFamily="34" charset="0"/>
                <a:cs typeface="Arial-Rounded" pitchFamily="34" charset="0"/>
              </a:rPr>
              <a:t>Theo</a:t>
            </a:r>
            <a:r>
              <a:rPr kumimoji="0" lang="en-US" sz="1800" b="0" i="0" u="none" strike="noStrike" kern="1200" cap="none" spc="0" normalizeH="0" baseline="0" noProof="0">
                <a:ln>
                  <a:noFill/>
                </a:ln>
                <a:effectLst/>
                <a:uLnTx/>
                <a:uFillTx/>
                <a:latin typeface="Arial-Rounded" pitchFamily="34" charset="0"/>
                <a:ea typeface="Arial-Rounded" pitchFamily="34" charset="0"/>
                <a:cs typeface="Arial-Rounded" pitchFamily="34" charset="0"/>
              </a:rPr>
              <a:t> Au-đrây Pen, </a:t>
            </a:r>
            <a:r>
              <a:rPr kumimoji="0" lang="en-US" sz="1800" b="0" i="1" u="none" strike="noStrike" kern="1200" cap="none" spc="0" normalizeH="0" baseline="0" noProof="0">
                <a:ln>
                  <a:noFill/>
                </a:ln>
                <a:effectLst/>
                <a:uLnTx/>
                <a:uFillTx/>
                <a:latin typeface="Arial-Rounded" pitchFamily="34" charset="0"/>
                <a:ea typeface="Arial-Rounded" pitchFamily="34" charset="0"/>
                <a:cs typeface="Arial-Rounded" pitchFamily="34" charset="0"/>
              </a:rPr>
              <a:t>Nụ hôn trên bàn tay,</a:t>
            </a:r>
            <a:r>
              <a:rPr kumimoji="0" lang="en-US" sz="1800" b="0" i="0" u="none" strike="noStrike" kern="1200" cap="none" spc="0" normalizeH="0" baseline="0" noProof="0">
                <a:ln>
                  <a:noFill/>
                </a:ln>
                <a:effectLst/>
                <a:uLnTx/>
                <a:uFillTx/>
                <a:latin typeface="Arial-Rounded" pitchFamily="34" charset="0"/>
                <a:ea typeface="Arial-Rounded" pitchFamily="34" charset="0"/>
                <a:cs typeface="Arial-Rounded" pitchFamily="34" charset="0"/>
              </a:rPr>
              <a:t> Đỗ Nhật Nam </a:t>
            </a:r>
            <a:r>
              <a:rPr kumimoji="0" lang="en-US" sz="1800" b="0" i="1" u="none" strike="noStrike" kern="1200" cap="none" spc="0" normalizeH="0" baseline="0" noProof="0">
                <a:ln>
                  <a:noFill/>
                </a:ln>
                <a:effectLst/>
                <a:uLnTx/>
                <a:uFillTx/>
                <a:latin typeface="Arial-Rounded" pitchFamily="34" charset="0"/>
                <a:ea typeface="Arial-Rounded" pitchFamily="34" charset="0"/>
                <a:cs typeface="Arial-Rounded" pitchFamily="34" charset="0"/>
              </a:rPr>
              <a:t>dịch</a:t>
            </a:r>
            <a:r>
              <a:rPr kumimoji="0" lang="en-US" sz="1800" b="0" i="0" u="none" strike="noStrike" kern="1200" cap="none" spc="0" normalizeH="0" baseline="0" noProof="0">
                <a:ln>
                  <a:noFill/>
                </a:ln>
                <a:effectLst/>
                <a:uLnTx/>
                <a:uFillTx/>
                <a:latin typeface="Arial-Rounded" pitchFamily="34" charset="0"/>
                <a:ea typeface="Arial-Rounded" pitchFamily="34" charset="0"/>
                <a:cs typeface="Arial-Rounded" pitchFamily="34" charset="0"/>
              </a:rPr>
              <a:t>)</a:t>
            </a:r>
            <a:endParaRPr kumimoji="0" lang="en-US" sz="2400" b="0" i="0" u="none" strike="noStrike" kern="1200" cap="none" spc="0" normalizeH="0" baseline="0" noProof="0">
              <a:ln>
                <a:noFill/>
              </a:ln>
              <a:effectLst/>
              <a:uLnTx/>
              <a:uFillTx/>
              <a:latin typeface="Arial Rounded MT Bold" pitchFamily="34" charset="0"/>
              <a:ea typeface="Arial-Rounded" pitchFamily="34" charset="0"/>
              <a:cs typeface="Arial-Rounded" pitchFamily="34" charset="0"/>
            </a:endParaRPr>
          </a:p>
        </p:txBody>
      </p:sp>
      <p:sp>
        <p:nvSpPr>
          <p:cNvPr id="10" name="TextBox 9">
            <a:extLst>
              <a:ext uri="{FF2B5EF4-FFF2-40B4-BE49-F238E27FC236}">
                <a16:creationId xmlns:a16="http://schemas.microsoft.com/office/drawing/2014/main" id="{2FCD0AE4-96FA-453C-AED8-6E1C3AD80283}"/>
              </a:ext>
            </a:extLst>
          </p:cNvPr>
          <p:cNvSpPr txBox="1"/>
          <p:nvPr/>
        </p:nvSpPr>
        <p:spPr>
          <a:xfrm>
            <a:off x="2438400" y="4519761"/>
            <a:ext cx="3927455" cy="369296"/>
          </a:xfrm>
          <a:prstGeom prst="rect">
            <a:avLst/>
          </a:prstGeom>
          <a:solidFill>
            <a:schemeClr val="accent3">
              <a:lumMod val="60000"/>
              <a:lumOff val="40000"/>
            </a:schemeClr>
          </a:solidFill>
        </p:spPr>
        <p:txBody>
          <a:bodyPr wrap="square" lIns="91403" tIns="45702" rIns="91403" bIns="45702" rtlCol="0">
            <a:spAutoFit/>
          </a:bodyPr>
          <a:lstStyle/>
          <a:p>
            <a:pPr algn="ctr"/>
            <a:r>
              <a:rPr lang="en-US" dirty="0">
                <a:latin typeface="Arial-Rounded" pitchFamily="34" charset="0"/>
                <a:ea typeface="Arial-Rounded" pitchFamily="34" charset="0"/>
                <a:cs typeface="Arial-Rounded" pitchFamily="34" charset="0"/>
              </a:rPr>
              <a:t>Em </a:t>
            </a:r>
            <a:r>
              <a:rPr lang="en-US" dirty="0" err="1">
                <a:latin typeface="Arial-Rounded" pitchFamily="34" charset="0"/>
                <a:ea typeface="Arial-Rounded" pitchFamily="34" charset="0"/>
                <a:cs typeface="Arial-Rounded" pitchFamily="34" charset="0"/>
              </a:rPr>
              <a:t>hãy</a:t>
            </a:r>
            <a:r>
              <a:rPr lang="en-US" dirty="0">
                <a:latin typeface="Arial-Rounded" pitchFamily="34" charset="0"/>
                <a:ea typeface="Arial-Rounded" pitchFamily="34" charset="0"/>
                <a:cs typeface="Arial-Rounded" pitchFamily="34" charset="0"/>
              </a:rPr>
              <a:t> </a:t>
            </a:r>
            <a:r>
              <a:rPr lang="en-US" dirty="0" err="1">
                <a:latin typeface="Arial-Rounded" pitchFamily="34" charset="0"/>
                <a:ea typeface="Arial-Rounded" pitchFamily="34" charset="0"/>
                <a:cs typeface="Arial-Rounded" pitchFamily="34" charset="0"/>
              </a:rPr>
              <a:t>tìm</a:t>
            </a:r>
            <a:r>
              <a:rPr lang="en-US" dirty="0">
                <a:latin typeface="Arial-Rounded" pitchFamily="34" charset="0"/>
                <a:ea typeface="Arial-Rounded" pitchFamily="34" charset="0"/>
                <a:cs typeface="Arial-Rounded" pitchFamily="34" charset="0"/>
              </a:rPr>
              <a:t> </a:t>
            </a:r>
            <a:r>
              <a:rPr lang="en-US" dirty="0" err="1">
                <a:latin typeface="Arial-Rounded" pitchFamily="34" charset="0"/>
                <a:ea typeface="Arial-Rounded" pitchFamily="34" charset="0"/>
                <a:cs typeface="Arial-Rounded" pitchFamily="34" charset="0"/>
              </a:rPr>
              <a:t>từ</a:t>
            </a:r>
            <a:r>
              <a:rPr lang="en-US" dirty="0">
                <a:latin typeface="Arial-Rounded" pitchFamily="34" charset="0"/>
                <a:ea typeface="Arial-Rounded" pitchFamily="34" charset="0"/>
                <a:cs typeface="Arial-Rounded" pitchFamily="34" charset="0"/>
              </a:rPr>
              <a:t> </a:t>
            </a:r>
            <a:r>
              <a:rPr lang="en-US" dirty="0" err="1">
                <a:latin typeface="Arial-Rounded" pitchFamily="34" charset="0"/>
                <a:ea typeface="Arial-Rounded" pitchFamily="34" charset="0"/>
                <a:cs typeface="Arial-Rounded" pitchFamily="34" charset="0"/>
              </a:rPr>
              <a:t>khó</a:t>
            </a:r>
            <a:r>
              <a:rPr lang="en-US" dirty="0">
                <a:latin typeface="Arial-Rounded" pitchFamily="34" charset="0"/>
                <a:ea typeface="Arial-Rounded" pitchFamily="34" charset="0"/>
                <a:cs typeface="Arial-Rounded" pitchFamily="34" charset="0"/>
              </a:rPr>
              <a:t> </a:t>
            </a:r>
            <a:r>
              <a:rPr lang="en-US" dirty="0" err="1">
                <a:latin typeface="Arial-Rounded" pitchFamily="34" charset="0"/>
                <a:ea typeface="Arial-Rounded" pitchFamily="34" charset="0"/>
                <a:cs typeface="Arial-Rounded" pitchFamily="34" charset="0"/>
              </a:rPr>
              <a:t>đọc</a:t>
            </a:r>
            <a:r>
              <a:rPr lang="en-US" dirty="0">
                <a:latin typeface="Arial-Rounded" pitchFamily="34" charset="0"/>
                <a:ea typeface="Arial-Rounded" pitchFamily="34" charset="0"/>
                <a:cs typeface="Arial-Rounded" pitchFamily="34" charset="0"/>
              </a:rPr>
              <a:t> </a:t>
            </a:r>
            <a:r>
              <a:rPr lang="en-US" dirty="0" err="1">
                <a:latin typeface="Arial-Rounded" pitchFamily="34" charset="0"/>
                <a:ea typeface="Arial-Rounded" pitchFamily="34" charset="0"/>
                <a:cs typeface="Arial-Rounded" pitchFamily="34" charset="0"/>
              </a:rPr>
              <a:t>trong</a:t>
            </a:r>
            <a:r>
              <a:rPr lang="en-US" dirty="0">
                <a:latin typeface="Arial-Rounded" pitchFamily="34" charset="0"/>
                <a:ea typeface="Arial-Rounded" pitchFamily="34" charset="0"/>
                <a:cs typeface="Arial-Rounded" pitchFamily="34" charset="0"/>
              </a:rPr>
              <a:t> </a:t>
            </a:r>
            <a:r>
              <a:rPr lang="en-US" dirty="0" err="1">
                <a:latin typeface="Arial-Rounded" pitchFamily="34" charset="0"/>
                <a:ea typeface="Arial-Rounded" pitchFamily="34" charset="0"/>
                <a:cs typeface="Arial-Rounded" pitchFamily="34" charset="0"/>
              </a:rPr>
              <a:t>bài</a:t>
            </a:r>
            <a:r>
              <a:rPr lang="en-US" dirty="0">
                <a:solidFill>
                  <a:srgbClr val="000000"/>
                </a:solidFill>
                <a:latin typeface="Arial-Rounded" pitchFamily="34" charset="0"/>
                <a:ea typeface="Arial-Rounded" pitchFamily="34" charset="0"/>
                <a:cs typeface="Arial-Rounded" pitchFamily="34" charset="0"/>
              </a:rPr>
              <a:t>.</a:t>
            </a:r>
            <a:endParaRPr kumimoji="0" lang="en-US" b="0" i="0" u="none" strike="noStrike" kern="1200" cap="none" spc="0" normalizeH="0" baseline="0" noProof="0" dirty="0">
              <a:ln>
                <a:noFill/>
              </a:ln>
              <a:solidFill>
                <a:srgbClr val="000000"/>
              </a:solidFill>
              <a:effectLst/>
              <a:uLnTx/>
              <a:uFillTx/>
              <a:latin typeface="Arial-Rounded" pitchFamily="34" charset="0"/>
              <a:ea typeface="Arial-Rounded" pitchFamily="34" charset="0"/>
              <a:cs typeface="Arial-Rounded" pitchFamily="34" charset="0"/>
            </a:endParaRPr>
          </a:p>
        </p:txBody>
      </p:sp>
      <p:cxnSp>
        <p:nvCxnSpPr>
          <p:cNvPr id="14" name="Straight Connector 13">
            <a:extLst>
              <a:ext uri="{FF2B5EF4-FFF2-40B4-BE49-F238E27FC236}">
                <a16:creationId xmlns:a16="http://schemas.microsoft.com/office/drawing/2014/main" id="{7A63647A-E163-4A86-BC88-DC4DE2B02DE9}"/>
              </a:ext>
            </a:extLst>
          </p:cNvPr>
          <p:cNvCxnSpPr/>
          <p:nvPr/>
        </p:nvCxnSpPr>
        <p:spPr>
          <a:xfrm>
            <a:off x="3632313" y="1123950"/>
            <a:ext cx="103231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BEA4FEE1-AF4F-4B30-A4CC-A885334F103E}"/>
              </a:ext>
            </a:extLst>
          </p:cNvPr>
          <p:cNvCxnSpPr/>
          <p:nvPr/>
        </p:nvCxnSpPr>
        <p:spPr>
          <a:xfrm>
            <a:off x="6256971" y="2647950"/>
            <a:ext cx="1249095"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1F7A771-6813-4481-9448-B8FDE132B1DF}"/>
              </a:ext>
            </a:extLst>
          </p:cNvPr>
          <p:cNvCxnSpPr/>
          <p:nvPr/>
        </p:nvCxnSpPr>
        <p:spPr>
          <a:xfrm>
            <a:off x="8206565" y="2647950"/>
            <a:ext cx="582713"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5359BC8D-0A36-427F-89A9-FC9D5B9F0D09}"/>
              </a:ext>
            </a:extLst>
          </p:cNvPr>
          <p:cNvCxnSpPr/>
          <p:nvPr/>
        </p:nvCxnSpPr>
        <p:spPr>
          <a:xfrm>
            <a:off x="4265413" y="4171950"/>
            <a:ext cx="640984"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34763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left)">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wipe(left)">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wipe(left)">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wipe(left)">
                                      <p:cBhvr>
                                        <p:cTn id="2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318"/>
        <p:cNvGrpSpPr/>
        <p:nvPr/>
      </p:nvGrpSpPr>
      <p:grpSpPr>
        <a:xfrm>
          <a:off x="0" y="0"/>
          <a:ext cx="0" cy="0"/>
          <a:chOff x="0" y="0"/>
          <a:chExt cx="0" cy="0"/>
        </a:xfrm>
      </p:grpSpPr>
      <p:sp>
        <p:nvSpPr>
          <p:cNvPr id="3" name="Title 2">
            <a:extLst>
              <a:ext uri="{FF2B5EF4-FFF2-40B4-BE49-F238E27FC236}">
                <a16:creationId xmlns:a16="http://schemas.microsoft.com/office/drawing/2014/main" id="{18095337-3CEE-4F60-8790-840FD2891738}"/>
              </a:ext>
            </a:extLst>
          </p:cNvPr>
          <p:cNvSpPr>
            <a:spLocks noGrp="1"/>
          </p:cNvSpPr>
          <p:nvPr>
            <p:ph type="title" idx="4294967295"/>
          </p:nvPr>
        </p:nvSpPr>
        <p:spPr>
          <a:xfrm>
            <a:off x="920931" y="1085366"/>
            <a:ext cx="2835275" cy="873125"/>
          </a:xfrm>
          <a:ln>
            <a:solidFill>
              <a:srgbClr val="FFC000"/>
            </a:solidFill>
          </a:ln>
        </p:spPr>
        <p:txBody>
          <a:bodyPr/>
          <a:lstStyle/>
          <a:p>
            <a:r>
              <a:rPr lang="en-US" sz="4000">
                <a:latin typeface="Arial-Rounded" panose="020B0500000000000000" pitchFamily="34" charset="0"/>
                <a:ea typeface="Arial-Rounded" panose="020B0500000000000000" pitchFamily="34" charset="0"/>
                <a:cs typeface="Arial-Rounded" panose="020B0500000000000000" pitchFamily="34" charset="0"/>
              </a:rPr>
              <a:t>hồi hộp</a:t>
            </a:r>
          </a:p>
        </p:txBody>
      </p:sp>
      <p:sp>
        <p:nvSpPr>
          <p:cNvPr id="71" name="Title 2">
            <a:extLst>
              <a:ext uri="{FF2B5EF4-FFF2-40B4-BE49-F238E27FC236}">
                <a16:creationId xmlns:a16="http://schemas.microsoft.com/office/drawing/2014/main" id="{DE99F04B-51D1-4FD3-839F-48C1E42C25D9}"/>
              </a:ext>
            </a:extLst>
          </p:cNvPr>
          <p:cNvSpPr txBox="1">
            <a:spLocks/>
          </p:cNvSpPr>
          <p:nvPr/>
        </p:nvSpPr>
        <p:spPr>
          <a:xfrm>
            <a:off x="5410200" y="1147479"/>
            <a:ext cx="2834640" cy="873641"/>
          </a:xfrm>
          <a:prstGeom prst="rect">
            <a:avLst/>
          </a:prstGeom>
          <a:noFill/>
          <a:ln>
            <a:solidFill>
              <a:srgbClr val="FFC000"/>
            </a:solid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6"/>
              </a:buClr>
              <a:buSzPts val="1800"/>
              <a:buFont typeface="Elsie Black"/>
              <a:buNone/>
              <a:defRPr sz="1800" b="0" i="0" u="none" strike="noStrike" cap="none">
                <a:solidFill>
                  <a:schemeClr val="accent6"/>
                </a:solidFill>
                <a:latin typeface="Elsie Black"/>
                <a:ea typeface="Elsie Black"/>
                <a:cs typeface="Elsie Black"/>
                <a:sym typeface="Elsie Black"/>
              </a:defRPr>
            </a:lvl1pPr>
            <a:lvl2pPr marR="0" lvl="1" algn="ctr"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9pPr>
          </a:lstStyle>
          <a:p>
            <a:pPr defTabSz="914400"/>
            <a:r>
              <a:rPr lang="en-US" sz="4000" kern="0">
                <a:solidFill>
                  <a:schemeClr val="tx1"/>
                </a:solidFill>
                <a:latin typeface="Arial-Rounded" panose="020B0500000000000000" pitchFamily="34" charset="0"/>
                <a:ea typeface="Arial-Rounded" panose="020B0500000000000000" pitchFamily="34" charset="0"/>
                <a:cs typeface="Arial-Rounded" panose="020B0500000000000000" pitchFamily="34" charset="0"/>
              </a:rPr>
              <a:t>đột nhiên</a:t>
            </a:r>
          </a:p>
        </p:txBody>
      </p:sp>
      <p:sp>
        <p:nvSpPr>
          <p:cNvPr id="72" name="Title 2">
            <a:extLst>
              <a:ext uri="{FF2B5EF4-FFF2-40B4-BE49-F238E27FC236}">
                <a16:creationId xmlns:a16="http://schemas.microsoft.com/office/drawing/2014/main" id="{4E196E97-BB8D-4C20-A451-775727DD0E05}"/>
              </a:ext>
            </a:extLst>
          </p:cNvPr>
          <p:cNvSpPr txBox="1">
            <a:spLocks/>
          </p:cNvSpPr>
          <p:nvPr/>
        </p:nvSpPr>
        <p:spPr>
          <a:xfrm>
            <a:off x="920931" y="2866538"/>
            <a:ext cx="2834640" cy="873641"/>
          </a:xfrm>
          <a:prstGeom prst="rect">
            <a:avLst/>
          </a:prstGeom>
          <a:noFill/>
          <a:ln>
            <a:solidFill>
              <a:srgbClr val="FFC000"/>
            </a:solid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6"/>
              </a:buClr>
              <a:buSzPts val="1800"/>
              <a:buFont typeface="Elsie Black"/>
              <a:buNone/>
              <a:defRPr sz="1800" b="0" i="0" u="none" strike="noStrike" cap="none">
                <a:solidFill>
                  <a:schemeClr val="accent6"/>
                </a:solidFill>
                <a:latin typeface="Elsie Black"/>
                <a:ea typeface="Elsie Black"/>
                <a:cs typeface="Elsie Black"/>
                <a:sym typeface="Elsie Black"/>
              </a:defRPr>
            </a:lvl1pPr>
            <a:lvl2pPr marR="0" lvl="1" algn="ctr"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9pPr>
          </a:lstStyle>
          <a:p>
            <a:pPr defTabSz="914400"/>
            <a:r>
              <a:rPr lang="en-US" sz="4000" kern="0">
                <a:solidFill>
                  <a:schemeClr val="tx1"/>
                </a:solidFill>
                <a:latin typeface="Arial-Rounded" panose="020B0500000000000000" pitchFamily="34" charset="0"/>
                <a:ea typeface="Arial-Rounded" panose="020B0500000000000000" pitchFamily="34" charset="0"/>
                <a:cs typeface="Arial-Rounded" panose="020B0500000000000000" pitchFamily="34" charset="0"/>
              </a:rPr>
              <a:t>cười</a:t>
            </a:r>
          </a:p>
        </p:txBody>
      </p:sp>
      <p:sp>
        <p:nvSpPr>
          <p:cNvPr id="73" name="Title 2">
            <a:extLst>
              <a:ext uri="{FF2B5EF4-FFF2-40B4-BE49-F238E27FC236}">
                <a16:creationId xmlns:a16="http://schemas.microsoft.com/office/drawing/2014/main" id="{902F72B5-AE7E-4E3F-B304-0FBFBC9C1909}"/>
              </a:ext>
            </a:extLst>
          </p:cNvPr>
          <p:cNvSpPr txBox="1">
            <a:spLocks/>
          </p:cNvSpPr>
          <p:nvPr/>
        </p:nvSpPr>
        <p:spPr>
          <a:xfrm>
            <a:off x="5410200" y="2866538"/>
            <a:ext cx="2834640" cy="873641"/>
          </a:xfrm>
          <a:prstGeom prst="rect">
            <a:avLst/>
          </a:prstGeom>
          <a:noFill/>
          <a:ln>
            <a:solidFill>
              <a:srgbClr val="FFC000"/>
            </a:solid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6"/>
              </a:buClr>
              <a:buSzPts val="1800"/>
              <a:buFont typeface="Elsie Black"/>
              <a:buNone/>
              <a:defRPr sz="1800" b="0" i="0" u="none" strike="noStrike" cap="none">
                <a:solidFill>
                  <a:schemeClr val="accent6"/>
                </a:solidFill>
                <a:latin typeface="Elsie Black"/>
                <a:ea typeface="Elsie Black"/>
                <a:cs typeface="Elsie Black"/>
                <a:sym typeface="Elsie Black"/>
              </a:defRPr>
            </a:lvl1pPr>
            <a:lvl2pPr marR="0" lvl="1" algn="ctr"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9pPr>
          </a:lstStyle>
          <a:p>
            <a:pPr defTabSz="914400"/>
            <a:r>
              <a:rPr lang="en-US" sz="4000" kern="0">
                <a:solidFill>
                  <a:schemeClr val="tx1"/>
                </a:solidFill>
                <a:latin typeface="Arial-Rounded" panose="020B0500000000000000" pitchFamily="34" charset="0"/>
                <a:ea typeface="Arial-Rounded" panose="020B0500000000000000" pitchFamily="34" charset="0"/>
                <a:cs typeface="Arial-Rounded" panose="020B0500000000000000" pitchFamily="34" charset="0"/>
              </a:rPr>
              <a:t>bước</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1"/>
                                        </p:tgtEl>
                                        <p:attrNameLst>
                                          <p:attrName>style.visibility</p:attrName>
                                        </p:attrNameLst>
                                      </p:cBhvr>
                                      <p:to>
                                        <p:strVal val="visible"/>
                                      </p:to>
                                    </p:set>
                                    <p:animEffect transition="in" filter="fade">
                                      <p:cBhvr>
                                        <p:cTn id="7" dur="500"/>
                                        <p:tgtEl>
                                          <p:spTgt spid="7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2"/>
                                        </p:tgtEl>
                                        <p:attrNameLst>
                                          <p:attrName>style.visibility</p:attrName>
                                        </p:attrNameLst>
                                      </p:cBhvr>
                                      <p:to>
                                        <p:strVal val="visible"/>
                                      </p:to>
                                    </p:set>
                                    <p:animEffect transition="in" filter="fade">
                                      <p:cBhvr>
                                        <p:cTn id="12" dur="500"/>
                                        <p:tgtEl>
                                          <p:spTgt spid="7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3"/>
                                        </p:tgtEl>
                                        <p:attrNameLst>
                                          <p:attrName>style.visibility</p:attrName>
                                        </p:attrNameLst>
                                      </p:cBhvr>
                                      <p:to>
                                        <p:strVal val="visible"/>
                                      </p:to>
                                    </p:set>
                                    <p:animEffect transition="in" filter="fade">
                                      <p:cBhvr>
                                        <p:cTn id="17" dur="500"/>
                                        <p:tgtEl>
                                          <p:spTgt spid="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 grpId="0" animBg="1"/>
      <p:bldP spid="72" grpId="0" animBg="1"/>
      <p:bldP spid="7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318"/>
        <p:cNvGrpSpPr/>
        <p:nvPr/>
      </p:nvGrpSpPr>
      <p:grpSpPr>
        <a:xfrm>
          <a:off x="0" y="0"/>
          <a:ext cx="0" cy="0"/>
          <a:chOff x="0" y="0"/>
          <a:chExt cx="0" cy="0"/>
        </a:xfrm>
      </p:grpSpPr>
      <p:sp>
        <p:nvSpPr>
          <p:cNvPr id="18" name="TextBox 17">
            <a:extLst>
              <a:ext uri="{FF2B5EF4-FFF2-40B4-BE49-F238E27FC236}">
                <a16:creationId xmlns:a16="http://schemas.microsoft.com/office/drawing/2014/main" id="{97FFBDCC-CD69-4469-A50F-6DA2941FA6F0}"/>
              </a:ext>
            </a:extLst>
          </p:cNvPr>
          <p:cNvSpPr txBox="1"/>
          <p:nvPr/>
        </p:nvSpPr>
        <p:spPr>
          <a:xfrm>
            <a:off x="99253" y="840972"/>
            <a:ext cx="8991600" cy="3831770"/>
          </a:xfrm>
          <a:prstGeom prst="rect">
            <a:avLst/>
          </a:prstGeom>
          <a:noFill/>
        </p:spPr>
        <p:txBody>
          <a:bodyPr wrap="square" lIns="91391" tIns="45696" rIns="91391" bIns="45696" rtlCol="0">
            <a:spAutoFit/>
          </a:bodyPr>
          <a:lstStyle/>
          <a:p>
            <a:pPr indent="457200" algn="just"/>
            <a:r>
              <a:rPr lang="en-US" sz="2500">
                <a:solidFill>
                  <a:prstClr val="black"/>
                </a:solidFill>
                <a:latin typeface="Arial-Rounded" pitchFamily="34" charset="0"/>
                <a:ea typeface="Arial-Rounded" pitchFamily="34" charset="0"/>
                <a:cs typeface="Arial-Rounded" pitchFamily="34" charset="0"/>
              </a:rPr>
              <a:t>Ngày đầu đi học, Nam hồi hộp lắm. Mẹ nhẹ nhàng đặt một nụ hôn vào bàn tay Nam và dặn:</a:t>
            </a:r>
          </a:p>
          <a:p>
            <a:pPr indent="457200" algn="just"/>
            <a:r>
              <a:rPr lang="en-US" sz="2500">
                <a:solidFill>
                  <a:prstClr val="black"/>
                </a:solidFill>
                <a:latin typeface="Arial-Rounded" pitchFamily="34" charset="0"/>
                <a:ea typeface="Arial-Rounded" pitchFamily="34" charset="0"/>
                <a:cs typeface="Arial-Rounded" pitchFamily="34" charset="0"/>
              </a:rPr>
              <a:t>- Mỗi khi lo lắng, con hãy áp bàn tay này lên má. Mẹ lúc nào cũng ở bên con. </a:t>
            </a:r>
          </a:p>
          <a:p>
            <a:pPr algn="just"/>
            <a:r>
              <a:rPr lang="en-US" sz="2500">
                <a:solidFill>
                  <a:prstClr val="black"/>
                </a:solidFill>
                <a:latin typeface="Arial-Rounded" pitchFamily="34" charset="0"/>
                <a:ea typeface="Arial-Rounded" pitchFamily="34" charset="0"/>
                <a:cs typeface="Arial-Rounded" pitchFamily="34" charset="0"/>
              </a:rPr>
              <a:t>      Nam cảm thấy thật ấm áp. Cậu im lặng rồi đột nhiên mỉm cười: </a:t>
            </a:r>
          </a:p>
          <a:p>
            <a:pPr algn="just"/>
            <a:r>
              <a:rPr lang="en-US" sz="2500">
                <a:solidFill>
                  <a:prstClr val="black"/>
                </a:solidFill>
                <a:latin typeface="Arial-Rounded" pitchFamily="34" charset="0"/>
                <a:ea typeface="Arial-Rounded" pitchFamily="34" charset="0"/>
                <a:cs typeface="Arial-Rounded" pitchFamily="34" charset="0"/>
              </a:rPr>
              <a:t>      - Mẹ đưa tay cho con nào!</a:t>
            </a:r>
          </a:p>
          <a:p>
            <a:pPr algn="just"/>
            <a:r>
              <a:rPr lang="en-US" sz="2500">
                <a:solidFill>
                  <a:prstClr val="black"/>
                </a:solidFill>
                <a:latin typeface="Arial-Rounded" pitchFamily="34" charset="0"/>
                <a:ea typeface="Arial-Rounded" pitchFamily="34" charset="0"/>
                <a:cs typeface="Arial-Rounded" pitchFamily="34" charset="0"/>
              </a:rPr>
              <a:t>      Nam đặt một nụ hôn vào bàn tay mẹ rồi thủ thỉ:</a:t>
            </a:r>
          </a:p>
          <a:p>
            <a:pPr algn="just"/>
            <a:r>
              <a:rPr lang="en-US" sz="2500">
                <a:solidFill>
                  <a:prstClr val="black"/>
                </a:solidFill>
                <a:latin typeface="Arial-Rounded" pitchFamily="34" charset="0"/>
                <a:ea typeface="Arial-Rounded" pitchFamily="34" charset="0"/>
                <a:cs typeface="Arial-Rounded" pitchFamily="34" charset="0"/>
              </a:rPr>
              <a:t>      - Bây giờ thì mẹ cũng có nụ hôn trên bàn tay rồi. Con yêu mẹ! </a:t>
            </a:r>
          </a:p>
          <a:p>
            <a:pPr algn="just"/>
            <a:r>
              <a:rPr lang="en-US" sz="2500">
                <a:solidFill>
                  <a:prstClr val="black"/>
                </a:solidFill>
                <a:latin typeface="Arial-Rounded" pitchFamily="34" charset="0"/>
                <a:ea typeface="Arial-Rounded" pitchFamily="34" charset="0"/>
                <a:cs typeface="Arial-Rounded" pitchFamily="34" charset="0"/>
              </a:rPr>
              <a:t>      Nam chào mẹ và tung tăng bước vào lớp.</a:t>
            </a:r>
          </a:p>
          <a:p>
            <a:pPr algn="just"/>
            <a:r>
              <a:rPr lang="en-US">
                <a:solidFill>
                  <a:prstClr val="black"/>
                </a:solidFill>
                <a:latin typeface="Arial-Rounded" pitchFamily="34" charset="0"/>
                <a:ea typeface="Arial-Rounded" pitchFamily="34" charset="0"/>
                <a:cs typeface="Arial-Rounded" pitchFamily="34" charset="0"/>
              </a:rPr>
              <a:t>                                                (</a:t>
            </a:r>
            <a:r>
              <a:rPr lang="en-US" i="1">
                <a:solidFill>
                  <a:prstClr val="black"/>
                </a:solidFill>
                <a:latin typeface="Arial-Rounded" pitchFamily="34" charset="0"/>
                <a:ea typeface="Arial-Rounded" pitchFamily="34" charset="0"/>
                <a:cs typeface="Arial-Rounded" pitchFamily="34" charset="0"/>
              </a:rPr>
              <a:t>Theo</a:t>
            </a:r>
            <a:r>
              <a:rPr lang="en-US">
                <a:solidFill>
                  <a:prstClr val="black"/>
                </a:solidFill>
                <a:latin typeface="Arial-Rounded" pitchFamily="34" charset="0"/>
                <a:ea typeface="Arial-Rounded" pitchFamily="34" charset="0"/>
                <a:cs typeface="Arial-Rounded" pitchFamily="34" charset="0"/>
              </a:rPr>
              <a:t> Au-đrây Pen, </a:t>
            </a:r>
            <a:r>
              <a:rPr lang="en-US" i="1">
                <a:solidFill>
                  <a:prstClr val="black"/>
                </a:solidFill>
                <a:latin typeface="Arial-Rounded" pitchFamily="34" charset="0"/>
                <a:ea typeface="Arial-Rounded" pitchFamily="34" charset="0"/>
                <a:cs typeface="Arial-Rounded" pitchFamily="34" charset="0"/>
              </a:rPr>
              <a:t>Nụ hôn trên bàn tay,</a:t>
            </a:r>
            <a:r>
              <a:rPr lang="en-US">
                <a:solidFill>
                  <a:prstClr val="black"/>
                </a:solidFill>
                <a:latin typeface="Arial-Rounded" pitchFamily="34" charset="0"/>
                <a:ea typeface="Arial-Rounded" pitchFamily="34" charset="0"/>
                <a:cs typeface="Arial-Rounded" pitchFamily="34" charset="0"/>
              </a:rPr>
              <a:t> Đỗ Nhật Nam </a:t>
            </a:r>
            <a:r>
              <a:rPr lang="en-US" i="1">
                <a:solidFill>
                  <a:prstClr val="black"/>
                </a:solidFill>
                <a:latin typeface="Arial-Rounded" pitchFamily="34" charset="0"/>
                <a:ea typeface="Arial-Rounded" pitchFamily="34" charset="0"/>
                <a:cs typeface="Arial-Rounded" pitchFamily="34" charset="0"/>
              </a:rPr>
              <a:t>dịch</a:t>
            </a:r>
            <a:r>
              <a:rPr lang="en-US">
                <a:solidFill>
                  <a:prstClr val="black"/>
                </a:solidFill>
                <a:latin typeface="Arial-Rounded" pitchFamily="34" charset="0"/>
                <a:ea typeface="Arial-Rounded" pitchFamily="34" charset="0"/>
                <a:cs typeface="Arial-Rounded" pitchFamily="34" charset="0"/>
              </a:rPr>
              <a:t>)</a:t>
            </a:r>
            <a:endParaRPr lang="en-US" sz="2400">
              <a:solidFill>
                <a:prstClr val="black"/>
              </a:solidFill>
              <a:latin typeface="Arial Rounded MT Bold" pitchFamily="34" charset="0"/>
              <a:ea typeface="Arial-Rounded" pitchFamily="34" charset="0"/>
              <a:cs typeface="Arial-Rounded" pitchFamily="34" charset="0"/>
            </a:endParaRPr>
          </a:p>
        </p:txBody>
      </p:sp>
      <p:sp>
        <p:nvSpPr>
          <p:cNvPr id="16" name="TextBox 15">
            <a:extLst>
              <a:ext uri="{FF2B5EF4-FFF2-40B4-BE49-F238E27FC236}">
                <a16:creationId xmlns:a16="http://schemas.microsoft.com/office/drawing/2014/main" id="{7A556E82-2087-478B-9210-1A020D00EBF4}"/>
              </a:ext>
            </a:extLst>
          </p:cNvPr>
          <p:cNvSpPr txBox="1"/>
          <p:nvPr/>
        </p:nvSpPr>
        <p:spPr>
          <a:xfrm>
            <a:off x="2581974" y="333327"/>
            <a:ext cx="3977986" cy="477005"/>
          </a:xfrm>
          <a:prstGeom prst="rect">
            <a:avLst/>
          </a:prstGeom>
          <a:noFill/>
        </p:spPr>
        <p:txBody>
          <a:bodyPr wrap="square" lIns="91391" tIns="45696" rIns="91391" bIns="45696" rtlCol="0">
            <a:spAutoFit/>
          </a:bodyPr>
          <a:lstStyle/>
          <a:p>
            <a:pPr algn="ctr"/>
            <a:r>
              <a:rPr lang="en-US" sz="2500" b="1">
                <a:solidFill>
                  <a:prstClr val="black"/>
                </a:solidFill>
                <a:latin typeface="Arial-Rounded" pitchFamily="34" charset="0"/>
                <a:ea typeface="Arial-Rounded" pitchFamily="34" charset="0"/>
                <a:cs typeface="Arial-Rounded" pitchFamily="34" charset="0"/>
              </a:rPr>
              <a:t>Nụ hôn trên bàn tay</a:t>
            </a:r>
            <a:endParaRPr lang="en-US" sz="2500" b="1">
              <a:solidFill>
                <a:prstClr val="black"/>
              </a:solidFill>
              <a:latin typeface="Arial Rounded MT Bold" pitchFamily="34" charset="0"/>
              <a:ea typeface="Arial-Rounded" pitchFamily="34" charset="0"/>
              <a:cs typeface="Arial-Rounded" pitchFamily="34" charset="0"/>
            </a:endParaRPr>
          </a:p>
        </p:txBody>
      </p:sp>
      <p:sp>
        <p:nvSpPr>
          <p:cNvPr id="17" name="TextBox 16">
            <a:extLst>
              <a:ext uri="{FF2B5EF4-FFF2-40B4-BE49-F238E27FC236}">
                <a16:creationId xmlns:a16="http://schemas.microsoft.com/office/drawing/2014/main" id="{BFB9EC7E-FA89-41C3-912E-BDD22ADF13DE}"/>
              </a:ext>
            </a:extLst>
          </p:cNvPr>
          <p:cNvSpPr txBox="1"/>
          <p:nvPr/>
        </p:nvSpPr>
        <p:spPr>
          <a:xfrm>
            <a:off x="99253" y="840972"/>
            <a:ext cx="8991600" cy="3831770"/>
          </a:xfrm>
          <a:prstGeom prst="rect">
            <a:avLst/>
          </a:prstGeom>
          <a:noFill/>
        </p:spPr>
        <p:txBody>
          <a:bodyPr wrap="square" lIns="91391" tIns="45696" rIns="91391" bIns="45696" rtlCol="0">
            <a:spAutoFit/>
          </a:bodyPr>
          <a:lstStyle/>
          <a:p>
            <a:pPr indent="457200" algn="just"/>
            <a:r>
              <a:rPr lang="en-US" sz="2500">
                <a:solidFill>
                  <a:srgbClr val="C00000"/>
                </a:solidFill>
                <a:latin typeface="Arial-Rounded" pitchFamily="34" charset="0"/>
                <a:ea typeface="Arial-Rounded" pitchFamily="34" charset="0"/>
                <a:cs typeface="Arial-Rounded" pitchFamily="34" charset="0"/>
              </a:rPr>
              <a:t>Ngày đầu đi học, Nam hồi hộp lắm. </a:t>
            </a:r>
            <a:r>
              <a:rPr lang="en-US" sz="2500">
                <a:latin typeface="Arial-Rounded" pitchFamily="34" charset="0"/>
                <a:ea typeface="Arial-Rounded" pitchFamily="34" charset="0"/>
                <a:cs typeface="Arial-Rounded" pitchFamily="34" charset="0"/>
              </a:rPr>
              <a:t>Mẹ nhẹ nhàng đặt một nụ hôn vào bàn tay Nam và dặn:</a:t>
            </a:r>
          </a:p>
          <a:p>
            <a:pPr indent="457200" algn="just"/>
            <a:r>
              <a:rPr lang="en-US" sz="2500">
                <a:solidFill>
                  <a:srgbClr val="7030A0"/>
                </a:solidFill>
                <a:latin typeface="Arial-Rounded" pitchFamily="34" charset="0"/>
                <a:ea typeface="Arial-Rounded" pitchFamily="34" charset="0"/>
                <a:cs typeface="Arial-Rounded" pitchFamily="34" charset="0"/>
              </a:rPr>
              <a:t>- Mỗi khi lo lắng, con hãy áp bàn tay này lên má. </a:t>
            </a:r>
            <a:r>
              <a:rPr lang="en-US" sz="2500">
                <a:solidFill>
                  <a:srgbClr val="0070C0"/>
                </a:solidFill>
                <a:latin typeface="Arial-Rounded" pitchFamily="34" charset="0"/>
                <a:ea typeface="Arial-Rounded" pitchFamily="34" charset="0"/>
                <a:cs typeface="Arial-Rounded" pitchFamily="34" charset="0"/>
              </a:rPr>
              <a:t>Mẹ lúc nào cũng ở bên con. </a:t>
            </a:r>
          </a:p>
          <a:p>
            <a:pPr algn="just"/>
            <a:r>
              <a:rPr lang="en-US" sz="2500">
                <a:solidFill>
                  <a:prstClr val="black"/>
                </a:solidFill>
                <a:latin typeface="Arial-Rounded" pitchFamily="34" charset="0"/>
                <a:ea typeface="Arial-Rounded" pitchFamily="34" charset="0"/>
                <a:cs typeface="Arial-Rounded" pitchFamily="34" charset="0"/>
              </a:rPr>
              <a:t>      </a:t>
            </a:r>
            <a:r>
              <a:rPr lang="en-US" sz="2500">
                <a:solidFill>
                  <a:srgbClr val="F68426"/>
                </a:solidFill>
                <a:latin typeface="Arial-Rounded" pitchFamily="34" charset="0"/>
                <a:ea typeface="Arial-Rounded" pitchFamily="34" charset="0"/>
                <a:cs typeface="Arial-Rounded" pitchFamily="34" charset="0"/>
              </a:rPr>
              <a:t>Nam cảm thấy thật ấm áp. </a:t>
            </a:r>
            <a:r>
              <a:rPr lang="en-US" sz="2500">
                <a:solidFill>
                  <a:srgbClr val="00B050"/>
                </a:solidFill>
                <a:latin typeface="Arial-Rounded" pitchFamily="34" charset="0"/>
                <a:ea typeface="Arial-Rounded" pitchFamily="34" charset="0"/>
                <a:cs typeface="Arial-Rounded" pitchFamily="34" charset="0"/>
              </a:rPr>
              <a:t>Cậu im lặng rồi đột nhiên mỉm cười: </a:t>
            </a:r>
          </a:p>
          <a:p>
            <a:pPr algn="just"/>
            <a:r>
              <a:rPr lang="en-US" sz="2500">
                <a:solidFill>
                  <a:srgbClr val="002060"/>
                </a:solidFill>
                <a:latin typeface="Arial-Rounded" pitchFamily="34" charset="0"/>
                <a:ea typeface="Arial-Rounded" pitchFamily="34" charset="0"/>
                <a:cs typeface="Arial-Rounded" pitchFamily="34" charset="0"/>
              </a:rPr>
              <a:t>      - Mẹ đưa tay cho con nào!</a:t>
            </a:r>
          </a:p>
          <a:p>
            <a:pPr algn="just"/>
            <a:r>
              <a:rPr lang="en-US" sz="2500">
                <a:solidFill>
                  <a:prstClr val="black"/>
                </a:solidFill>
                <a:latin typeface="Arial-Rounded" pitchFamily="34" charset="0"/>
                <a:ea typeface="Arial-Rounded" pitchFamily="34" charset="0"/>
                <a:cs typeface="Arial-Rounded" pitchFamily="34" charset="0"/>
              </a:rPr>
              <a:t>      </a:t>
            </a:r>
            <a:r>
              <a:rPr lang="en-US" sz="2500">
                <a:solidFill>
                  <a:srgbClr val="7030A0"/>
                </a:solidFill>
                <a:latin typeface="Arial-Rounded" pitchFamily="34" charset="0"/>
                <a:ea typeface="Arial-Rounded" pitchFamily="34" charset="0"/>
                <a:cs typeface="Arial-Rounded" pitchFamily="34" charset="0"/>
              </a:rPr>
              <a:t>Nam đặt một nụ hôn vào bàn tay mẹ rồi thủ thỉ:</a:t>
            </a:r>
          </a:p>
          <a:p>
            <a:pPr algn="just"/>
            <a:r>
              <a:rPr lang="en-US" sz="2500">
                <a:solidFill>
                  <a:srgbClr val="7030A0"/>
                </a:solidFill>
                <a:latin typeface="Arial-Rounded" pitchFamily="34" charset="0"/>
                <a:ea typeface="Arial-Rounded" pitchFamily="34" charset="0"/>
                <a:cs typeface="Arial-Rounded" pitchFamily="34" charset="0"/>
              </a:rPr>
              <a:t>      </a:t>
            </a:r>
            <a:r>
              <a:rPr lang="en-US" sz="2500">
                <a:solidFill>
                  <a:schemeClr val="tx1">
                    <a:lumMod val="65000"/>
                    <a:lumOff val="35000"/>
                  </a:schemeClr>
                </a:solidFill>
                <a:latin typeface="Arial-Rounded" pitchFamily="34" charset="0"/>
                <a:ea typeface="Arial-Rounded" pitchFamily="34" charset="0"/>
                <a:cs typeface="Arial-Rounded" pitchFamily="34" charset="0"/>
              </a:rPr>
              <a:t>- Bây giờ thì mẹ cũng có nụ hôn trên bàn tay rồi. </a:t>
            </a:r>
            <a:r>
              <a:rPr lang="en-US" sz="2500">
                <a:solidFill>
                  <a:srgbClr val="C00000"/>
                </a:solidFill>
                <a:latin typeface="Arial-Rounded" pitchFamily="34" charset="0"/>
                <a:ea typeface="Arial-Rounded" pitchFamily="34" charset="0"/>
                <a:cs typeface="Arial-Rounded" pitchFamily="34" charset="0"/>
              </a:rPr>
              <a:t>Con yêu mẹ! </a:t>
            </a:r>
          </a:p>
          <a:p>
            <a:pPr algn="just"/>
            <a:r>
              <a:rPr lang="en-US" sz="2500">
                <a:solidFill>
                  <a:prstClr val="black"/>
                </a:solidFill>
                <a:latin typeface="Arial-Rounded" pitchFamily="34" charset="0"/>
                <a:ea typeface="Arial-Rounded" pitchFamily="34" charset="0"/>
                <a:cs typeface="Arial-Rounded" pitchFamily="34" charset="0"/>
              </a:rPr>
              <a:t>      </a:t>
            </a:r>
            <a:r>
              <a:rPr lang="en-US" sz="2500">
                <a:solidFill>
                  <a:schemeClr val="tx2"/>
                </a:solidFill>
                <a:latin typeface="Arial-Rounded" pitchFamily="34" charset="0"/>
                <a:ea typeface="Arial-Rounded" pitchFamily="34" charset="0"/>
                <a:cs typeface="Arial-Rounded" pitchFamily="34" charset="0"/>
              </a:rPr>
              <a:t>Nam chào mẹ và tung tăng bước vào lớp.</a:t>
            </a:r>
          </a:p>
          <a:p>
            <a:pPr algn="just"/>
            <a:r>
              <a:rPr lang="en-US">
                <a:solidFill>
                  <a:prstClr val="black"/>
                </a:solidFill>
                <a:latin typeface="Arial-Rounded" pitchFamily="34" charset="0"/>
                <a:ea typeface="Arial-Rounded" pitchFamily="34" charset="0"/>
                <a:cs typeface="Arial-Rounded" pitchFamily="34" charset="0"/>
              </a:rPr>
              <a:t>                                                (</a:t>
            </a:r>
            <a:r>
              <a:rPr lang="en-US" i="1">
                <a:solidFill>
                  <a:prstClr val="black"/>
                </a:solidFill>
                <a:latin typeface="Arial-Rounded" pitchFamily="34" charset="0"/>
                <a:ea typeface="Arial-Rounded" pitchFamily="34" charset="0"/>
                <a:cs typeface="Arial-Rounded" pitchFamily="34" charset="0"/>
              </a:rPr>
              <a:t>Theo</a:t>
            </a:r>
            <a:r>
              <a:rPr lang="en-US">
                <a:solidFill>
                  <a:prstClr val="black"/>
                </a:solidFill>
                <a:latin typeface="Arial-Rounded" pitchFamily="34" charset="0"/>
                <a:ea typeface="Arial-Rounded" pitchFamily="34" charset="0"/>
                <a:cs typeface="Arial-Rounded" pitchFamily="34" charset="0"/>
              </a:rPr>
              <a:t> Au-đrây Pen, </a:t>
            </a:r>
            <a:r>
              <a:rPr lang="en-US" i="1">
                <a:solidFill>
                  <a:prstClr val="black"/>
                </a:solidFill>
                <a:latin typeface="Arial-Rounded" pitchFamily="34" charset="0"/>
                <a:ea typeface="Arial-Rounded" pitchFamily="34" charset="0"/>
                <a:cs typeface="Arial-Rounded" pitchFamily="34" charset="0"/>
              </a:rPr>
              <a:t>Nụ hôn trên bàn tay,</a:t>
            </a:r>
            <a:r>
              <a:rPr lang="en-US">
                <a:solidFill>
                  <a:prstClr val="black"/>
                </a:solidFill>
                <a:latin typeface="Arial-Rounded" pitchFamily="34" charset="0"/>
                <a:ea typeface="Arial-Rounded" pitchFamily="34" charset="0"/>
                <a:cs typeface="Arial-Rounded" pitchFamily="34" charset="0"/>
              </a:rPr>
              <a:t> Đỗ Nhật Nam </a:t>
            </a:r>
            <a:r>
              <a:rPr lang="en-US" i="1">
                <a:solidFill>
                  <a:prstClr val="black"/>
                </a:solidFill>
                <a:latin typeface="Arial-Rounded" pitchFamily="34" charset="0"/>
                <a:ea typeface="Arial-Rounded" pitchFamily="34" charset="0"/>
                <a:cs typeface="Arial-Rounded" pitchFamily="34" charset="0"/>
              </a:rPr>
              <a:t>dịch</a:t>
            </a:r>
            <a:r>
              <a:rPr lang="en-US">
                <a:solidFill>
                  <a:prstClr val="black"/>
                </a:solidFill>
                <a:latin typeface="Arial-Rounded" pitchFamily="34" charset="0"/>
                <a:ea typeface="Arial-Rounded" pitchFamily="34" charset="0"/>
                <a:cs typeface="Arial-Rounded" pitchFamily="34" charset="0"/>
              </a:rPr>
              <a:t>)</a:t>
            </a:r>
            <a:endParaRPr lang="en-US" sz="2400">
              <a:solidFill>
                <a:prstClr val="black"/>
              </a:solidFill>
              <a:latin typeface="Arial Rounded MT Bold" pitchFamily="34" charset="0"/>
              <a:ea typeface="Arial-Rounded" pitchFamily="34" charset="0"/>
              <a:cs typeface="Arial-Rounded" pitchFamily="34" charset="0"/>
            </a:endParaRPr>
          </a:p>
        </p:txBody>
      </p:sp>
    </p:spTree>
    <p:extLst>
      <p:ext uri="{BB962C8B-B14F-4D97-AF65-F5344CB8AC3E}">
        <p14:creationId xmlns:p14="http://schemas.microsoft.com/office/powerpoint/2010/main" val="267263653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895600" y="466149"/>
            <a:ext cx="3642531" cy="584739"/>
          </a:xfrm>
          <a:prstGeom prst="rect">
            <a:avLst/>
          </a:prstGeom>
          <a:solidFill>
            <a:schemeClr val="accent6">
              <a:lumMod val="60000"/>
              <a:lumOff val="40000"/>
            </a:schemeClr>
          </a:solidFill>
        </p:spPr>
        <p:txBody>
          <a:bodyPr wrap="square" lIns="91403" tIns="45702" rIns="91403" bIns="45702" rtlCol="0">
            <a:spAutoFit/>
          </a:bodyPr>
          <a:lstStyle/>
          <a:p>
            <a:pPr algn="ctr"/>
            <a:r>
              <a:rPr lang="en-US" sz="3200" b="1">
                <a:latin typeface="Arial-Rounded" pitchFamily="34" charset="0"/>
                <a:ea typeface="Arial-Rounded" pitchFamily="34" charset="0"/>
                <a:cs typeface="Arial-Rounded" pitchFamily="34" charset="0"/>
              </a:rPr>
              <a:t>Luyện đọc câu dài:</a:t>
            </a:r>
          </a:p>
        </p:txBody>
      </p:sp>
      <p:sp>
        <p:nvSpPr>
          <p:cNvPr id="4" name="TextBox 3"/>
          <p:cNvSpPr txBox="1"/>
          <p:nvPr/>
        </p:nvSpPr>
        <p:spPr>
          <a:xfrm>
            <a:off x="457200" y="1733550"/>
            <a:ext cx="8382000" cy="1077182"/>
          </a:xfrm>
          <a:prstGeom prst="rect">
            <a:avLst/>
          </a:prstGeom>
          <a:noFill/>
        </p:spPr>
        <p:txBody>
          <a:bodyPr wrap="square" lIns="91403" tIns="45702" rIns="91403" bIns="45702" rtlCol="0">
            <a:spAutoFit/>
          </a:bodyPr>
          <a:lstStyle/>
          <a:p>
            <a:pPr indent="457200" algn="just"/>
            <a:r>
              <a:rPr lang="en-US" sz="3200">
                <a:latin typeface="Arial-Rounded" pitchFamily="34" charset="0"/>
                <a:ea typeface="Arial-Rounded" pitchFamily="34" charset="0"/>
                <a:cs typeface="Arial-Rounded" pitchFamily="34" charset="0"/>
              </a:rPr>
              <a:t>Mẹ nhẹ nhàng đặt một nụ hôn vào bàn tay Nam và dặn:</a:t>
            </a:r>
          </a:p>
        </p:txBody>
      </p:sp>
      <p:cxnSp>
        <p:nvCxnSpPr>
          <p:cNvPr id="5" name="Straight Connector 4"/>
          <p:cNvCxnSpPr/>
          <p:nvPr/>
        </p:nvCxnSpPr>
        <p:spPr>
          <a:xfrm flipH="1">
            <a:off x="3616625" y="1823553"/>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flipH="1">
            <a:off x="1423555" y="2282551"/>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431739" y="3130011"/>
            <a:ext cx="8382000" cy="1077182"/>
          </a:xfrm>
          <a:prstGeom prst="rect">
            <a:avLst/>
          </a:prstGeom>
          <a:noFill/>
        </p:spPr>
        <p:txBody>
          <a:bodyPr wrap="square" lIns="91403" tIns="45702" rIns="91403" bIns="45702" rtlCol="0">
            <a:spAutoFit/>
          </a:bodyPr>
          <a:lstStyle/>
          <a:p>
            <a:pPr algn="just"/>
            <a:r>
              <a:rPr lang="en-US" sz="3200">
                <a:latin typeface="Arial-Rounded" pitchFamily="34" charset="0"/>
                <a:ea typeface="Arial-Rounded" pitchFamily="34" charset="0"/>
                <a:cs typeface="Arial-Rounded" pitchFamily="34" charset="0"/>
              </a:rPr>
              <a:t>    Mỗi khi lo lắng, con hãy áp bàn tay này lên má.</a:t>
            </a:r>
          </a:p>
        </p:txBody>
      </p:sp>
      <p:cxnSp>
        <p:nvCxnSpPr>
          <p:cNvPr id="10" name="Straight Connector 9"/>
          <p:cNvCxnSpPr/>
          <p:nvPr/>
        </p:nvCxnSpPr>
        <p:spPr>
          <a:xfrm flipH="1">
            <a:off x="3664215" y="3171488"/>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H="1">
            <a:off x="5257800" y="3184068"/>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6" name="Group 5"/>
          <p:cNvGrpSpPr/>
          <p:nvPr/>
        </p:nvGrpSpPr>
        <p:grpSpPr>
          <a:xfrm>
            <a:off x="1219200" y="3688400"/>
            <a:ext cx="107372" cy="429295"/>
            <a:chOff x="5029200" y="3423349"/>
            <a:chExt cx="107372" cy="429295"/>
          </a:xfrm>
        </p:grpSpPr>
        <p:cxnSp>
          <p:nvCxnSpPr>
            <p:cNvPr id="12" name="Straight Connector 11"/>
            <p:cNvCxnSpPr/>
            <p:nvPr/>
          </p:nvCxnSpPr>
          <p:spPr>
            <a:xfrm flipH="1">
              <a:off x="5029200" y="3423349"/>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H="1">
              <a:off x="5098472" y="3427419"/>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2" name="Group 1"/>
          <p:cNvGrpSpPr/>
          <p:nvPr/>
        </p:nvGrpSpPr>
        <p:grpSpPr>
          <a:xfrm>
            <a:off x="2846244" y="2272159"/>
            <a:ext cx="98712" cy="435617"/>
            <a:chOff x="2590800" y="2272159"/>
            <a:chExt cx="98712" cy="435617"/>
          </a:xfrm>
        </p:grpSpPr>
        <p:cxnSp>
          <p:nvCxnSpPr>
            <p:cNvPr id="8" name="Straight Connector 7"/>
            <p:cNvCxnSpPr/>
            <p:nvPr/>
          </p:nvCxnSpPr>
          <p:spPr>
            <a:xfrm flipH="1">
              <a:off x="2590800" y="2272159"/>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a:off x="2651412" y="2282551"/>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15" name="Straight Connector 14"/>
          <p:cNvCxnSpPr/>
          <p:nvPr/>
        </p:nvCxnSpPr>
        <p:spPr>
          <a:xfrm flipH="1">
            <a:off x="6604600" y="1821340"/>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H="1">
            <a:off x="8077200" y="3171487"/>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10001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2" presetClass="entr" presetSubtype="2"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 calcmode="lin" valueType="num">
                                      <p:cBhvr additive="base">
                                        <p:cTn id="10" dur="1000" fill="hold"/>
                                        <p:tgtEl>
                                          <p:spTgt spid="4"/>
                                        </p:tgtEl>
                                        <p:attrNameLst>
                                          <p:attrName>ppt_x</p:attrName>
                                        </p:attrNameLst>
                                      </p:cBhvr>
                                      <p:tavLst>
                                        <p:tav tm="0">
                                          <p:val>
                                            <p:strVal val="1+#ppt_w/2"/>
                                          </p:val>
                                        </p:tav>
                                        <p:tav tm="100000">
                                          <p:val>
                                            <p:strVal val="#ppt_x"/>
                                          </p:val>
                                        </p:tav>
                                      </p:tavLst>
                                    </p:anim>
                                    <p:anim calcmode="lin" valueType="num">
                                      <p:cBhvr additive="base">
                                        <p:cTn id="11" dur="10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par>
                                <p:cTn id="17" presetID="10" presetClass="entr" presetSubtype="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childTnLst>
                                </p:cTn>
                              </p:par>
                              <p:par>
                                <p:cTn id="20" presetID="10" presetClass="entr" presetSubtype="0"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par>
                                <p:cTn id="23" presetID="10" presetClass="entr" presetSubtype="0" fill="hold" nodeType="with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fade">
                                      <p:cBhvr>
                                        <p:cTn id="25" dur="500"/>
                                        <p:tgtEl>
                                          <p:spTgt spid="2"/>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2"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 calcmode="lin" valueType="num">
                                      <p:cBhvr additive="base">
                                        <p:cTn id="30" dur="1000" fill="hold"/>
                                        <p:tgtEl>
                                          <p:spTgt spid="9"/>
                                        </p:tgtEl>
                                        <p:attrNameLst>
                                          <p:attrName>ppt_x</p:attrName>
                                        </p:attrNameLst>
                                      </p:cBhvr>
                                      <p:tavLst>
                                        <p:tav tm="0">
                                          <p:val>
                                            <p:strVal val="1+#ppt_w/2"/>
                                          </p:val>
                                        </p:tav>
                                        <p:tav tm="100000">
                                          <p:val>
                                            <p:strVal val="#ppt_x"/>
                                          </p:val>
                                        </p:tav>
                                      </p:tavLst>
                                    </p:anim>
                                    <p:anim calcmode="lin" valueType="num">
                                      <p:cBhvr additive="base">
                                        <p:cTn id="31" dur="10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fade">
                                      <p:cBhvr>
                                        <p:cTn id="36" dur="500"/>
                                        <p:tgtEl>
                                          <p:spTgt spid="10"/>
                                        </p:tgtEl>
                                      </p:cBhvr>
                                    </p:animEffect>
                                  </p:childTnLst>
                                </p:cTn>
                              </p:par>
                              <p:par>
                                <p:cTn id="37" presetID="10" presetClass="entr" presetSubtype="0" fill="hold" nodeType="with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fade">
                                      <p:cBhvr>
                                        <p:cTn id="39" dur="500"/>
                                        <p:tgtEl>
                                          <p:spTgt spid="11"/>
                                        </p:tgtEl>
                                      </p:cBhvr>
                                    </p:animEffect>
                                  </p:childTnLst>
                                </p:cTn>
                              </p:par>
                              <p:par>
                                <p:cTn id="40" presetID="10" presetClass="entr" presetSubtype="0" fill="hold" nodeType="with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fade">
                                      <p:cBhvr>
                                        <p:cTn id="42" dur="500"/>
                                        <p:tgtEl>
                                          <p:spTgt spid="16"/>
                                        </p:tgtEl>
                                      </p:cBhvr>
                                    </p:animEffect>
                                  </p:childTnLst>
                                </p:cTn>
                              </p:par>
                              <p:par>
                                <p:cTn id="43" presetID="10" presetClass="entr" presetSubtype="0" fill="hold" nodeType="withEffect">
                                  <p:stCondLst>
                                    <p:cond delay="0"/>
                                  </p:stCondLst>
                                  <p:childTnLst>
                                    <p:set>
                                      <p:cBhvr>
                                        <p:cTn id="44" dur="1" fill="hold">
                                          <p:stCondLst>
                                            <p:cond delay="0"/>
                                          </p:stCondLst>
                                        </p:cTn>
                                        <p:tgtEl>
                                          <p:spTgt spid="6"/>
                                        </p:tgtEl>
                                        <p:attrNameLst>
                                          <p:attrName>style.visibility</p:attrName>
                                        </p:attrNameLst>
                                      </p:cBhvr>
                                      <p:to>
                                        <p:strVal val="visible"/>
                                      </p:to>
                                    </p:set>
                                    <p:animEffect transition="in" filter="fade">
                                      <p:cBhvr>
                                        <p:cTn id="4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318"/>
        <p:cNvGrpSpPr/>
        <p:nvPr/>
      </p:nvGrpSpPr>
      <p:grpSpPr>
        <a:xfrm>
          <a:off x="0" y="0"/>
          <a:ext cx="0" cy="0"/>
          <a:chOff x="0" y="0"/>
          <a:chExt cx="0" cy="0"/>
        </a:xfrm>
      </p:grpSpPr>
      <p:sp>
        <p:nvSpPr>
          <p:cNvPr id="18" name="TextBox 17">
            <a:extLst>
              <a:ext uri="{FF2B5EF4-FFF2-40B4-BE49-F238E27FC236}">
                <a16:creationId xmlns:a16="http://schemas.microsoft.com/office/drawing/2014/main" id="{97FFBDCC-CD69-4469-A50F-6DA2941FA6F0}"/>
              </a:ext>
            </a:extLst>
          </p:cNvPr>
          <p:cNvSpPr txBox="1"/>
          <p:nvPr/>
        </p:nvSpPr>
        <p:spPr>
          <a:xfrm>
            <a:off x="142795" y="793395"/>
            <a:ext cx="8991600" cy="3831770"/>
          </a:xfrm>
          <a:prstGeom prst="rect">
            <a:avLst/>
          </a:prstGeom>
          <a:noFill/>
        </p:spPr>
        <p:txBody>
          <a:bodyPr wrap="square" lIns="91391" tIns="45696" rIns="91391" bIns="45696" rtlCol="0">
            <a:spAutoFit/>
          </a:bodyPr>
          <a:lstStyle/>
          <a:p>
            <a:pPr marL="0" marR="0" lvl="0" indent="457200" algn="just" defTabSz="91391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a:ln>
                  <a:noFill/>
                </a:ln>
                <a:solidFill>
                  <a:prstClr val="black"/>
                </a:solidFill>
                <a:effectLst/>
                <a:uLnTx/>
                <a:uFillTx/>
                <a:latin typeface="Arial-Rounded" pitchFamily="34" charset="0"/>
                <a:ea typeface="Arial-Rounded" pitchFamily="34" charset="0"/>
                <a:cs typeface="Arial-Rounded" pitchFamily="34" charset="0"/>
              </a:rPr>
              <a:t>Ngày đầu đi học, Nam hồi hộp lắm. Mẹ nhẹ nhàng đặt một nụ hôn vào bàn tay Nam và dặn:</a:t>
            </a:r>
          </a:p>
          <a:p>
            <a:pPr marL="0" marR="0" lvl="0" indent="457200" algn="just" defTabSz="91391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a:ln>
                  <a:noFill/>
                </a:ln>
                <a:solidFill>
                  <a:prstClr val="black"/>
                </a:solidFill>
                <a:effectLst/>
                <a:uLnTx/>
                <a:uFillTx/>
                <a:latin typeface="Arial-Rounded" pitchFamily="34" charset="0"/>
                <a:ea typeface="Arial-Rounded" pitchFamily="34" charset="0"/>
                <a:cs typeface="Arial-Rounded" pitchFamily="34" charset="0"/>
              </a:rPr>
              <a:t>- Mỗi khi lo lắng, con hãy áp bàn tay này lên má. Mẹ lúc nào cũng ở bên con. </a:t>
            </a:r>
          </a:p>
          <a:p>
            <a:pPr marL="0" marR="0" lvl="0" indent="0" algn="just" defTabSz="91391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a:ln>
                  <a:noFill/>
                </a:ln>
                <a:solidFill>
                  <a:prstClr val="black"/>
                </a:solidFill>
                <a:effectLst/>
                <a:uLnTx/>
                <a:uFillTx/>
                <a:latin typeface="Arial-Rounded" pitchFamily="34" charset="0"/>
                <a:ea typeface="Arial-Rounded" pitchFamily="34" charset="0"/>
                <a:cs typeface="Arial-Rounded" pitchFamily="34" charset="0"/>
              </a:rPr>
              <a:t>      Nam cảm thấy thật ấm áp. Cậu im lặng rồi đột nhiên mỉm cười: </a:t>
            </a:r>
          </a:p>
          <a:p>
            <a:pPr marL="0" marR="0" lvl="0" indent="0" algn="just" defTabSz="91391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a:ln>
                  <a:noFill/>
                </a:ln>
                <a:solidFill>
                  <a:prstClr val="black"/>
                </a:solidFill>
                <a:effectLst/>
                <a:uLnTx/>
                <a:uFillTx/>
                <a:latin typeface="Arial-Rounded" pitchFamily="34" charset="0"/>
                <a:ea typeface="Arial-Rounded" pitchFamily="34" charset="0"/>
                <a:cs typeface="Arial-Rounded" pitchFamily="34" charset="0"/>
              </a:rPr>
              <a:t>      - Mẹ đưa tay cho con nào!</a:t>
            </a:r>
          </a:p>
          <a:p>
            <a:pPr marL="0" marR="0" lvl="0" indent="0" algn="just" defTabSz="91391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a:ln>
                  <a:noFill/>
                </a:ln>
                <a:solidFill>
                  <a:prstClr val="black"/>
                </a:solidFill>
                <a:effectLst/>
                <a:uLnTx/>
                <a:uFillTx/>
                <a:latin typeface="Arial-Rounded" pitchFamily="34" charset="0"/>
                <a:ea typeface="Arial-Rounded" pitchFamily="34" charset="0"/>
                <a:cs typeface="Arial-Rounded" pitchFamily="34" charset="0"/>
              </a:rPr>
              <a:t>      Nam đặt một nụ hôn vào bàn tay mẹ rồi thủ thỉ:</a:t>
            </a:r>
          </a:p>
          <a:p>
            <a:pPr marL="0" marR="0" lvl="0" indent="0" algn="just" defTabSz="91391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a:ln>
                  <a:noFill/>
                </a:ln>
                <a:solidFill>
                  <a:prstClr val="black"/>
                </a:solidFill>
                <a:effectLst/>
                <a:uLnTx/>
                <a:uFillTx/>
                <a:latin typeface="Arial-Rounded" pitchFamily="34" charset="0"/>
                <a:ea typeface="Arial-Rounded" pitchFamily="34" charset="0"/>
                <a:cs typeface="Arial-Rounded" pitchFamily="34" charset="0"/>
              </a:rPr>
              <a:t>      - Bây giờ thì mẹ cũng có nụ hôn trên bàn tay rồi. Con yêu mẹ! </a:t>
            </a:r>
          </a:p>
          <a:p>
            <a:pPr marL="0" marR="0" lvl="0" indent="0" algn="just" defTabSz="91391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a:ln>
                  <a:noFill/>
                </a:ln>
                <a:solidFill>
                  <a:prstClr val="black"/>
                </a:solidFill>
                <a:effectLst/>
                <a:uLnTx/>
                <a:uFillTx/>
                <a:latin typeface="Arial-Rounded" pitchFamily="34" charset="0"/>
                <a:ea typeface="Arial-Rounded" pitchFamily="34" charset="0"/>
                <a:cs typeface="Arial-Rounded" pitchFamily="34" charset="0"/>
              </a:rPr>
              <a:t>      Nam chào mẹ và tung tăng bước vào lớp.</a:t>
            </a:r>
          </a:p>
          <a:p>
            <a:pPr marL="0" marR="0" lvl="0" indent="0" algn="just" defTabSz="91391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rial-Rounded" pitchFamily="34" charset="0"/>
                <a:ea typeface="Arial-Rounded" pitchFamily="34" charset="0"/>
                <a:cs typeface="Arial-Rounded" pitchFamily="34" charset="0"/>
              </a:rPr>
              <a:t>                                                (</a:t>
            </a:r>
            <a:r>
              <a:rPr kumimoji="0" lang="en-US" sz="1800" b="0" i="1" u="none" strike="noStrike" kern="1200" cap="none" spc="0" normalizeH="0" baseline="0" noProof="0">
                <a:ln>
                  <a:noFill/>
                </a:ln>
                <a:solidFill>
                  <a:prstClr val="black"/>
                </a:solidFill>
                <a:effectLst/>
                <a:uLnTx/>
                <a:uFillTx/>
                <a:latin typeface="Arial-Rounded" pitchFamily="34" charset="0"/>
                <a:ea typeface="Arial-Rounded" pitchFamily="34" charset="0"/>
                <a:cs typeface="Arial-Rounded" pitchFamily="34" charset="0"/>
              </a:rPr>
              <a:t>Theo</a:t>
            </a:r>
            <a:r>
              <a:rPr kumimoji="0" lang="en-US" sz="1800" b="0" i="0" u="none" strike="noStrike" kern="1200" cap="none" spc="0" normalizeH="0" baseline="0" noProof="0">
                <a:ln>
                  <a:noFill/>
                </a:ln>
                <a:solidFill>
                  <a:prstClr val="black"/>
                </a:solidFill>
                <a:effectLst/>
                <a:uLnTx/>
                <a:uFillTx/>
                <a:latin typeface="Arial-Rounded" pitchFamily="34" charset="0"/>
                <a:ea typeface="Arial-Rounded" pitchFamily="34" charset="0"/>
                <a:cs typeface="Arial-Rounded" pitchFamily="34" charset="0"/>
              </a:rPr>
              <a:t> Au-đrây Pen, </a:t>
            </a:r>
            <a:r>
              <a:rPr kumimoji="0" lang="en-US" sz="1800" b="0" i="1" u="none" strike="noStrike" kern="1200" cap="none" spc="0" normalizeH="0" baseline="0" noProof="0">
                <a:ln>
                  <a:noFill/>
                </a:ln>
                <a:solidFill>
                  <a:prstClr val="black"/>
                </a:solidFill>
                <a:effectLst/>
                <a:uLnTx/>
                <a:uFillTx/>
                <a:latin typeface="Arial-Rounded" pitchFamily="34" charset="0"/>
                <a:ea typeface="Arial-Rounded" pitchFamily="34" charset="0"/>
                <a:cs typeface="Arial-Rounded" pitchFamily="34" charset="0"/>
              </a:rPr>
              <a:t>Nụ hôn trên bàn tay,</a:t>
            </a:r>
            <a:r>
              <a:rPr kumimoji="0" lang="en-US" sz="1800" b="0" i="0" u="none" strike="noStrike" kern="1200" cap="none" spc="0" normalizeH="0" baseline="0" noProof="0">
                <a:ln>
                  <a:noFill/>
                </a:ln>
                <a:solidFill>
                  <a:prstClr val="black"/>
                </a:solidFill>
                <a:effectLst/>
                <a:uLnTx/>
                <a:uFillTx/>
                <a:latin typeface="Arial-Rounded" pitchFamily="34" charset="0"/>
                <a:ea typeface="Arial-Rounded" pitchFamily="34" charset="0"/>
                <a:cs typeface="Arial-Rounded" pitchFamily="34" charset="0"/>
              </a:rPr>
              <a:t> Đỗ Nhật Nam </a:t>
            </a:r>
            <a:r>
              <a:rPr kumimoji="0" lang="en-US" sz="1800" b="0" i="1" u="none" strike="noStrike" kern="1200" cap="none" spc="0" normalizeH="0" baseline="0" noProof="0">
                <a:ln>
                  <a:noFill/>
                </a:ln>
                <a:solidFill>
                  <a:prstClr val="black"/>
                </a:solidFill>
                <a:effectLst/>
                <a:uLnTx/>
                <a:uFillTx/>
                <a:latin typeface="Arial-Rounded" pitchFamily="34" charset="0"/>
                <a:ea typeface="Arial-Rounded" pitchFamily="34" charset="0"/>
                <a:cs typeface="Arial-Rounded" pitchFamily="34" charset="0"/>
              </a:rPr>
              <a:t>dịch</a:t>
            </a:r>
            <a:r>
              <a:rPr kumimoji="0" lang="en-US" sz="1800" b="0" i="0" u="none" strike="noStrike" kern="1200" cap="none" spc="0" normalizeH="0" baseline="0" noProof="0">
                <a:ln>
                  <a:noFill/>
                </a:ln>
                <a:solidFill>
                  <a:prstClr val="black"/>
                </a:solidFill>
                <a:effectLst/>
                <a:uLnTx/>
                <a:uFillTx/>
                <a:latin typeface="Arial-Rounded" pitchFamily="34" charset="0"/>
                <a:ea typeface="Arial-Rounded" pitchFamily="34" charset="0"/>
                <a:cs typeface="Arial-Rounded" pitchFamily="34" charset="0"/>
              </a:rPr>
              <a:t>)</a:t>
            </a:r>
            <a:endParaRPr kumimoji="0" lang="en-US" sz="2400" b="0" i="0" u="none" strike="noStrike" kern="1200" cap="none" spc="0" normalizeH="0" baseline="0" noProof="0">
              <a:ln>
                <a:noFill/>
              </a:ln>
              <a:solidFill>
                <a:prstClr val="black"/>
              </a:solidFill>
              <a:effectLst/>
              <a:uLnTx/>
              <a:uFillTx/>
              <a:latin typeface="Arial Rounded MT Bold" pitchFamily="34" charset="0"/>
              <a:ea typeface="Arial-Rounded" pitchFamily="34" charset="0"/>
              <a:cs typeface="Arial-Rounded" pitchFamily="34" charset="0"/>
            </a:endParaRPr>
          </a:p>
        </p:txBody>
      </p:sp>
      <p:sp>
        <p:nvSpPr>
          <p:cNvPr id="16" name="TextBox 15">
            <a:extLst>
              <a:ext uri="{FF2B5EF4-FFF2-40B4-BE49-F238E27FC236}">
                <a16:creationId xmlns:a16="http://schemas.microsoft.com/office/drawing/2014/main" id="{7A556E82-2087-478B-9210-1A020D00EBF4}"/>
              </a:ext>
            </a:extLst>
          </p:cNvPr>
          <p:cNvSpPr txBox="1"/>
          <p:nvPr/>
        </p:nvSpPr>
        <p:spPr>
          <a:xfrm>
            <a:off x="2625516" y="285750"/>
            <a:ext cx="3977986" cy="477005"/>
          </a:xfrm>
          <a:prstGeom prst="rect">
            <a:avLst/>
          </a:prstGeom>
          <a:noFill/>
        </p:spPr>
        <p:txBody>
          <a:bodyPr wrap="square" lIns="91391" tIns="45696" rIns="91391" bIns="45696" rtlCol="0">
            <a:spAutoFit/>
          </a:bodyPr>
          <a:lstStyle/>
          <a:p>
            <a:pPr marL="0" marR="0" lvl="0" indent="0" algn="ctr" defTabSz="913910" rtl="0" eaLnBrk="1" fontAlgn="auto" latinLnBrk="0" hangingPunct="1">
              <a:lnSpc>
                <a:spcPct val="100000"/>
              </a:lnSpc>
              <a:spcBef>
                <a:spcPts val="0"/>
              </a:spcBef>
              <a:spcAft>
                <a:spcPts val="0"/>
              </a:spcAft>
              <a:buClrTx/>
              <a:buSzTx/>
              <a:buFontTx/>
              <a:buNone/>
              <a:tabLst/>
              <a:defRPr/>
            </a:pPr>
            <a:r>
              <a:rPr kumimoji="0" lang="en-US" sz="2500" b="1" i="0" u="none" strike="noStrike" kern="1200" cap="none" spc="0" normalizeH="0" baseline="0" noProof="0">
                <a:ln>
                  <a:noFill/>
                </a:ln>
                <a:solidFill>
                  <a:prstClr val="black"/>
                </a:solidFill>
                <a:effectLst/>
                <a:uLnTx/>
                <a:uFillTx/>
                <a:latin typeface="Arial-Rounded" pitchFamily="34" charset="0"/>
                <a:ea typeface="Arial-Rounded" pitchFamily="34" charset="0"/>
                <a:cs typeface="Arial-Rounded" pitchFamily="34" charset="0"/>
              </a:rPr>
              <a:t>Nụ hôn trên bàn tay</a:t>
            </a:r>
            <a:endParaRPr kumimoji="0" lang="en-US" sz="2500" b="1" i="0" u="none" strike="noStrike" kern="1200" cap="none" spc="0" normalizeH="0" baseline="0" noProof="0">
              <a:ln>
                <a:noFill/>
              </a:ln>
              <a:solidFill>
                <a:prstClr val="black"/>
              </a:solidFill>
              <a:effectLst/>
              <a:uLnTx/>
              <a:uFillTx/>
              <a:latin typeface="Arial Rounded MT Bold" pitchFamily="34" charset="0"/>
              <a:ea typeface="Arial-Rounded" pitchFamily="34" charset="0"/>
              <a:cs typeface="Arial-Rounded" pitchFamily="34" charset="0"/>
            </a:endParaRPr>
          </a:p>
        </p:txBody>
      </p:sp>
    </p:spTree>
    <p:extLst>
      <p:ext uri="{BB962C8B-B14F-4D97-AF65-F5344CB8AC3E}">
        <p14:creationId xmlns:p14="http://schemas.microsoft.com/office/powerpoint/2010/main" val="99564159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00009D9-E445-F324-9564-AE515405214F}"/>
              </a:ext>
            </a:extLst>
          </p:cNvPr>
          <p:cNvSpPr txBox="1"/>
          <p:nvPr/>
        </p:nvSpPr>
        <p:spPr>
          <a:xfrm>
            <a:off x="1524000" y="5314950"/>
            <a:ext cx="6705600" cy="1200329"/>
          </a:xfrm>
          <a:prstGeom prst="rect">
            <a:avLst/>
          </a:prstGeom>
          <a:noFill/>
        </p:spPr>
        <p:txBody>
          <a:bodyPr wrap="square" rtlCol="0">
            <a:spAutoFit/>
          </a:bodyPr>
          <a:lstStyle/>
          <a:p>
            <a:pPr algn="ctr"/>
            <a:r>
              <a:rPr lang="en-US" sz="7200">
                <a:ln>
                  <a:solidFill>
                    <a:schemeClr val="tx1"/>
                  </a:solidFill>
                </a:ln>
                <a:gradFill>
                  <a:gsLst>
                    <a:gs pos="1000">
                      <a:schemeClr val="accent1">
                        <a:lumMod val="5000"/>
                        <a:lumOff val="95000"/>
                      </a:schemeClr>
                    </a:gs>
                    <a:gs pos="28000">
                      <a:srgbClr val="00B050"/>
                    </a:gs>
                    <a:gs pos="55000">
                      <a:schemeClr val="bg1"/>
                    </a:gs>
                    <a:gs pos="79000">
                      <a:srgbClr val="FFC000"/>
                    </a:gs>
                  </a:gsLst>
                  <a:lin ang="5400000" scaled="1"/>
                </a:gradFill>
                <a:effectLst>
                  <a:glow rad="508000">
                    <a:schemeClr val="bg1">
                      <a:alpha val="84000"/>
                    </a:schemeClr>
                  </a:glow>
                </a:effectLst>
                <a:latin typeface="SVN-SAF" panose="02040603050506020204" pitchFamily="18" charset="0"/>
              </a:rPr>
              <a:t>KHỞI ĐỘNG</a:t>
            </a:r>
          </a:p>
        </p:txBody>
      </p:sp>
      <p:pic>
        <p:nvPicPr>
          <p:cNvPr id="3" name="Picture 2">
            <a:extLst>
              <a:ext uri="{FF2B5EF4-FFF2-40B4-BE49-F238E27FC236}">
                <a16:creationId xmlns:a16="http://schemas.microsoft.com/office/drawing/2014/main" id="{AF2A10E6-5B5C-1577-E978-B3BF1B439D8E}"/>
              </a:ext>
            </a:extLst>
          </p:cNvPr>
          <p:cNvPicPr>
            <a:picLocks noChangeAspect="1"/>
          </p:cNvPicPr>
          <p:nvPr/>
        </p:nvPicPr>
        <p:blipFill>
          <a:blip r:embed="rId3"/>
          <a:stretch>
            <a:fillRect/>
          </a:stretch>
        </p:blipFill>
        <p:spPr>
          <a:xfrm>
            <a:off x="1676400" y="2038350"/>
            <a:ext cx="6096290" cy="1867682"/>
          </a:xfrm>
          <a:prstGeom prst="rect">
            <a:avLst/>
          </a:prstGeom>
        </p:spPr>
      </p:pic>
    </p:spTree>
    <p:extLst>
      <p:ext uri="{BB962C8B-B14F-4D97-AF65-F5344CB8AC3E}">
        <p14:creationId xmlns:p14="http://schemas.microsoft.com/office/powerpoint/2010/main" val="13262879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872"/>
        <p:cNvGrpSpPr/>
        <p:nvPr/>
      </p:nvGrpSpPr>
      <p:grpSpPr>
        <a:xfrm>
          <a:off x="0" y="0"/>
          <a:ext cx="0" cy="0"/>
          <a:chOff x="0" y="0"/>
          <a:chExt cx="0" cy="0"/>
        </a:xfrm>
      </p:grpSpPr>
      <p:sp>
        <p:nvSpPr>
          <p:cNvPr id="14" name="TextBox 13">
            <a:extLst>
              <a:ext uri="{FF2B5EF4-FFF2-40B4-BE49-F238E27FC236}">
                <a16:creationId xmlns:a16="http://schemas.microsoft.com/office/drawing/2014/main" id="{5B484A1E-A7B0-4055-998B-2A336DAF18F5}"/>
              </a:ext>
            </a:extLst>
          </p:cNvPr>
          <p:cNvSpPr txBox="1"/>
          <p:nvPr/>
        </p:nvSpPr>
        <p:spPr>
          <a:xfrm>
            <a:off x="2086069" y="4372418"/>
            <a:ext cx="4840244" cy="461628"/>
          </a:xfrm>
          <a:prstGeom prst="rect">
            <a:avLst/>
          </a:prstGeom>
          <a:solidFill>
            <a:schemeClr val="accent3">
              <a:lumMod val="60000"/>
              <a:lumOff val="40000"/>
            </a:schemeClr>
          </a:solidFill>
        </p:spPr>
        <p:txBody>
          <a:bodyPr wrap="square" lIns="91403" tIns="45702" rIns="91403" bIns="45702" rtlCol="0">
            <a:spAutoFit/>
          </a:bodyPr>
          <a:lstStyle/>
          <a:p>
            <a:pPr algn="ctr"/>
            <a:r>
              <a:rPr lang="en-US" sz="2400" dirty="0" err="1">
                <a:latin typeface="Arial-Rounded" pitchFamily="34" charset="0"/>
                <a:ea typeface="Arial-Rounded" pitchFamily="34" charset="0"/>
                <a:cs typeface="Arial-Rounded" pitchFamily="34" charset="0"/>
              </a:rPr>
              <a:t>Nên</a:t>
            </a:r>
            <a:r>
              <a:rPr lang="en-US" sz="2400" dirty="0">
                <a:latin typeface="Arial-Rounded" pitchFamily="34" charset="0"/>
                <a:ea typeface="Arial-Rounded" pitchFamily="34" charset="0"/>
                <a:cs typeface="Arial-Rounded" pitchFamily="34" charset="0"/>
              </a:rPr>
              <a:t> chia </a:t>
            </a:r>
            <a:r>
              <a:rPr lang="en-US" sz="2400" dirty="0" err="1">
                <a:latin typeface="Arial-Rounded" pitchFamily="34" charset="0"/>
                <a:ea typeface="Arial-Rounded" pitchFamily="34" charset="0"/>
                <a:cs typeface="Arial-Rounded" pitchFamily="34" charset="0"/>
              </a:rPr>
              <a:t>bài</a:t>
            </a:r>
            <a:r>
              <a:rPr lang="en-US" sz="2400" dirty="0">
                <a:latin typeface="Arial-Rounded" pitchFamily="34" charset="0"/>
                <a:ea typeface="Arial-Rounded" pitchFamily="34" charset="0"/>
                <a:cs typeface="Arial-Rounded" pitchFamily="34" charset="0"/>
              </a:rPr>
              <a:t> </a:t>
            </a:r>
            <a:r>
              <a:rPr lang="en-US" sz="2400" dirty="0" err="1">
                <a:latin typeface="Arial-Rounded" pitchFamily="34" charset="0"/>
                <a:ea typeface="Arial-Rounded" pitchFamily="34" charset="0"/>
                <a:cs typeface="Arial-Rounded" pitchFamily="34" charset="0"/>
              </a:rPr>
              <a:t>đọc</a:t>
            </a:r>
            <a:r>
              <a:rPr lang="en-US" sz="2400" dirty="0">
                <a:latin typeface="Arial-Rounded" pitchFamily="34" charset="0"/>
                <a:ea typeface="Arial-Rounded" pitchFamily="34" charset="0"/>
                <a:cs typeface="Arial-Rounded" pitchFamily="34" charset="0"/>
              </a:rPr>
              <a:t> </a:t>
            </a:r>
            <a:r>
              <a:rPr lang="en-US" sz="2400" dirty="0" err="1">
                <a:latin typeface="Arial-Rounded" pitchFamily="34" charset="0"/>
                <a:ea typeface="Arial-Rounded" pitchFamily="34" charset="0"/>
                <a:cs typeface="Arial-Rounded" pitchFamily="34" charset="0"/>
              </a:rPr>
              <a:t>thành</a:t>
            </a:r>
            <a:r>
              <a:rPr lang="en-US" sz="2400" dirty="0">
                <a:latin typeface="Arial-Rounded" pitchFamily="34" charset="0"/>
                <a:ea typeface="Arial-Rounded" pitchFamily="34" charset="0"/>
                <a:cs typeface="Arial-Rounded" pitchFamily="34" charset="0"/>
              </a:rPr>
              <a:t> </a:t>
            </a:r>
            <a:r>
              <a:rPr lang="en-US" sz="2400" dirty="0" err="1">
                <a:latin typeface="Arial-Rounded" pitchFamily="34" charset="0"/>
                <a:ea typeface="Arial-Rounded" pitchFamily="34" charset="0"/>
                <a:cs typeface="Arial-Rounded" pitchFamily="34" charset="0"/>
              </a:rPr>
              <a:t>mấy</a:t>
            </a:r>
            <a:r>
              <a:rPr lang="en-US" sz="2400" dirty="0">
                <a:latin typeface="Arial-Rounded" pitchFamily="34" charset="0"/>
                <a:ea typeface="Arial-Rounded" pitchFamily="34" charset="0"/>
                <a:cs typeface="Arial-Rounded" pitchFamily="34" charset="0"/>
              </a:rPr>
              <a:t> </a:t>
            </a:r>
            <a:r>
              <a:rPr lang="en-US" sz="2400" dirty="0" err="1">
                <a:latin typeface="Arial-Rounded" pitchFamily="34" charset="0"/>
                <a:ea typeface="Arial-Rounded" pitchFamily="34" charset="0"/>
                <a:cs typeface="Arial-Rounded" pitchFamily="34" charset="0"/>
              </a:rPr>
              <a:t>đoạn</a:t>
            </a:r>
            <a:r>
              <a:rPr lang="en-US" sz="2400" dirty="0">
                <a:latin typeface="Arial-Rounded" pitchFamily="34" charset="0"/>
                <a:ea typeface="Arial-Rounded" pitchFamily="34" charset="0"/>
                <a:cs typeface="Arial-Rounded" pitchFamily="34" charset="0"/>
              </a:rPr>
              <a:t>?</a:t>
            </a:r>
          </a:p>
        </p:txBody>
      </p:sp>
      <p:pic>
        <p:nvPicPr>
          <p:cNvPr id="20" name="Picture 2">
            <a:extLst>
              <a:ext uri="{FF2B5EF4-FFF2-40B4-BE49-F238E27FC236}">
                <a16:creationId xmlns:a16="http://schemas.microsoft.com/office/drawing/2014/main" id="{A068F3C7-C116-405C-943C-68847664B6C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85463"/>
            <a:ext cx="8811491" cy="43040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3">
            <a:extLst>
              <a:ext uri="{FF2B5EF4-FFF2-40B4-BE49-F238E27FC236}">
                <a16:creationId xmlns:a16="http://schemas.microsoft.com/office/drawing/2014/main" id="{FB576BA3-C3BB-4891-A9D5-8A758802DB8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13" y="361950"/>
            <a:ext cx="527050" cy="175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3">
            <a:extLst>
              <a:ext uri="{FF2B5EF4-FFF2-40B4-BE49-F238E27FC236}">
                <a16:creationId xmlns:a16="http://schemas.microsoft.com/office/drawing/2014/main" id="{0BC0B8E2-2E8F-48D4-8ACA-C7878D66735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506" y="1733550"/>
            <a:ext cx="527050" cy="22097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9489231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872"/>
        <p:cNvGrpSpPr/>
        <p:nvPr/>
      </p:nvGrpSpPr>
      <p:grpSpPr>
        <a:xfrm>
          <a:off x="0" y="0"/>
          <a:ext cx="0" cy="0"/>
          <a:chOff x="0" y="0"/>
          <a:chExt cx="0" cy="0"/>
        </a:xfrm>
      </p:grpSpPr>
      <p:sp>
        <p:nvSpPr>
          <p:cNvPr id="879" name="Google Shape;879;p50"/>
          <p:cNvSpPr/>
          <p:nvPr/>
        </p:nvSpPr>
        <p:spPr>
          <a:xfrm rot="2293565">
            <a:off x="5053332" y="174389"/>
            <a:ext cx="263224" cy="212854"/>
          </a:xfrm>
          <a:custGeom>
            <a:avLst/>
            <a:gdLst/>
            <a:ahLst/>
            <a:cxnLst/>
            <a:rect l="l" t="t" r="r" b="b"/>
            <a:pathLst>
              <a:path w="13906" h="11245" extrusionOk="0">
                <a:moveTo>
                  <a:pt x="9636" y="1"/>
                </a:moveTo>
                <a:cubicBezTo>
                  <a:pt x="8280" y="1"/>
                  <a:pt x="7025" y="955"/>
                  <a:pt x="7015" y="3111"/>
                </a:cubicBezTo>
                <a:cubicBezTo>
                  <a:pt x="7015" y="3111"/>
                  <a:pt x="5809" y="2268"/>
                  <a:pt x="4484" y="2268"/>
                </a:cubicBezTo>
                <a:cubicBezTo>
                  <a:pt x="3862" y="2268"/>
                  <a:pt x="3214" y="2454"/>
                  <a:pt x="2653" y="2999"/>
                </a:cubicBezTo>
                <a:cubicBezTo>
                  <a:pt x="0" y="5580"/>
                  <a:pt x="3381" y="10448"/>
                  <a:pt x="10735" y="11244"/>
                </a:cubicBezTo>
                <a:cubicBezTo>
                  <a:pt x="10735" y="11244"/>
                  <a:pt x="10735" y="11244"/>
                  <a:pt x="10736" y="11244"/>
                </a:cubicBezTo>
                <a:cubicBezTo>
                  <a:pt x="10929" y="11244"/>
                  <a:pt x="13906" y="4803"/>
                  <a:pt x="12658" y="2017"/>
                </a:cubicBezTo>
                <a:cubicBezTo>
                  <a:pt x="12081" y="728"/>
                  <a:pt x="10820" y="1"/>
                  <a:pt x="963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1" name="Google Shape;881;p50"/>
          <p:cNvSpPr/>
          <p:nvPr/>
        </p:nvSpPr>
        <p:spPr>
          <a:xfrm rot="2293565">
            <a:off x="369203" y="4490959"/>
            <a:ext cx="263224" cy="212854"/>
          </a:xfrm>
          <a:custGeom>
            <a:avLst/>
            <a:gdLst/>
            <a:ahLst/>
            <a:cxnLst/>
            <a:rect l="l" t="t" r="r" b="b"/>
            <a:pathLst>
              <a:path w="13906" h="11245" extrusionOk="0">
                <a:moveTo>
                  <a:pt x="9636" y="1"/>
                </a:moveTo>
                <a:cubicBezTo>
                  <a:pt x="8280" y="1"/>
                  <a:pt x="7025" y="955"/>
                  <a:pt x="7015" y="3111"/>
                </a:cubicBezTo>
                <a:cubicBezTo>
                  <a:pt x="7015" y="3111"/>
                  <a:pt x="5809" y="2268"/>
                  <a:pt x="4484" y="2268"/>
                </a:cubicBezTo>
                <a:cubicBezTo>
                  <a:pt x="3862" y="2268"/>
                  <a:pt x="3214" y="2454"/>
                  <a:pt x="2653" y="2999"/>
                </a:cubicBezTo>
                <a:cubicBezTo>
                  <a:pt x="0" y="5580"/>
                  <a:pt x="3381" y="10448"/>
                  <a:pt x="10735" y="11244"/>
                </a:cubicBezTo>
                <a:cubicBezTo>
                  <a:pt x="10735" y="11244"/>
                  <a:pt x="10735" y="11244"/>
                  <a:pt x="10736" y="11244"/>
                </a:cubicBezTo>
                <a:cubicBezTo>
                  <a:pt x="10929" y="11244"/>
                  <a:pt x="13906" y="4803"/>
                  <a:pt x="12658" y="2017"/>
                </a:cubicBezTo>
                <a:cubicBezTo>
                  <a:pt x="12081" y="728"/>
                  <a:pt x="10820" y="1"/>
                  <a:pt x="9636" y="1"/>
                </a:cubicBezTo>
                <a:close/>
              </a:path>
            </a:pathLst>
          </a:custGeom>
          <a:solidFill>
            <a:schemeClr val="accent2">
              <a:lumMod val="60000"/>
              <a:lumOff val="40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 name="Google Shape;1333;p60">
            <a:extLst>
              <a:ext uri="{FF2B5EF4-FFF2-40B4-BE49-F238E27FC236}">
                <a16:creationId xmlns:a16="http://schemas.microsoft.com/office/drawing/2014/main" id="{71600C83-7159-4E45-A776-9FD55C7D51DC}"/>
              </a:ext>
            </a:extLst>
          </p:cNvPr>
          <p:cNvSpPr/>
          <p:nvPr/>
        </p:nvSpPr>
        <p:spPr>
          <a:xfrm rot="2293565">
            <a:off x="278927" y="179429"/>
            <a:ext cx="263224" cy="212854"/>
          </a:xfrm>
          <a:custGeom>
            <a:avLst/>
            <a:gdLst/>
            <a:ahLst/>
            <a:cxnLst/>
            <a:rect l="l" t="t" r="r" b="b"/>
            <a:pathLst>
              <a:path w="13906" h="11245" extrusionOk="0">
                <a:moveTo>
                  <a:pt x="9636" y="1"/>
                </a:moveTo>
                <a:cubicBezTo>
                  <a:pt x="8280" y="1"/>
                  <a:pt x="7025" y="955"/>
                  <a:pt x="7015" y="3111"/>
                </a:cubicBezTo>
                <a:cubicBezTo>
                  <a:pt x="7015" y="3111"/>
                  <a:pt x="5809" y="2268"/>
                  <a:pt x="4484" y="2268"/>
                </a:cubicBezTo>
                <a:cubicBezTo>
                  <a:pt x="3862" y="2268"/>
                  <a:pt x="3214" y="2454"/>
                  <a:pt x="2653" y="2999"/>
                </a:cubicBezTo>
                <a:cubicBezTo>
                  <a:pt x="0" y="5580"/>
                  <a:pt x="3381" y="10448"/>
                  <a:pt x="10735" y="11244"/>
                </a:cubicBezTo>
                <a:cubicBezTo>
                  <a:pt x="10735" y="11244"/>
                  <a:pt x="10735" y="11244"/>
                  <a:pt x="10736" y="11244"/>
                </a:cubicBezTo>
                <a:cubicBezTo>
                  <a:pt x="10929" y="11244"/>
                  <a:pt x="13906" y="4803"/>
                  <a:pt x="12658" y="2017"/>
                </a:cubicBezTo>
                <a:cubicBezTo>
                  <a:pt x="12081" y="728"/>
                  <a:pt x="10820" y="1"/>
                  <a:pt x="963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391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mn-ea"/>
              <a:cs typeface="+mn-cs"/>
            </a:endParaRPr>
          </a:p>
        </p:txBody>
      </p:sp>
      <p:sp>
        <p:nvSpPr>
          <p:cNvPr id="15" name="TextBox 14">
            <a:extLst>
              <a:ext uri="{FF2B5EF4-FFF2-40B4-BE49-F238E27FC236}">
                <a16:creationId xmlns:a16="http://schemas.microsoft.com/office/drawing/2014/main" id="{B6C8762E-D75F-4011-AF3F-309D041CB5F3}"/>
              </a:ext>
            </a:extLst>
          </p:cNvPr>
          <p:cNvSpPr txBox="1"/>
          <p:nvPr/>
        </p:nvSpPr>
        <p:spPr>
          <a:xfrm>
            <a:off x="502587" y="742950"/>
            <a:ext cx="8397660" cy="584775"/>
          </a:xfrm>
          <a:prstGeom prst="rect">
            <a:avLst/>
          </a:prstGeom>
          <a:noFill/>
        </p:spPr>
        <p:txBody>
          <a:bodyPr wrap="square" rtlCol="0">
            <a:spAutoFit/>
          </a:bodyPr>
          <a:lstStyle/>
          <a:p>
            <a:pPr algn="just"/>
            <a:r>
              <a:rPr lang="en-US" sz="3200">
                <a:solidFill>
                  <a:schemeClr val="accent2">
                    <a:lumMod val="75000"/>
                  </a:schemeClr>
                </a:solidFill>
                <a:latin typeface="Arial-Rounded" panose="020B0500000000000000" pitchFamily="34" charset="0"/>
                <a:ea typeface="Arial-Rounded" panose="020B0500000000000000" pitchFamily="34" charset="0"/>
                <a:cs typeface="Arial-Rounded" panose="020B0500000000000000" pitchFamily="34" charset="0"/>
              </a:rPr>
              <a:t>Hồi hộp:</a:t>
            </a:r>
            <a:endParaRPr lang="en-US" sz="3200">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TextBox 8">
            <a:extLst>
              <a:ext uri="{FF2B5EF4-FFF2-40B4-BE49-F238E27FC236}">
                <a16:creationId xmlns:a16="http://schemas.microsoft.com/office/drawing/2014/main" id="{F4E4C220-14D7-4A1E-A039-4A41F2167208}"/>
              </a:ext>
            </a:extLst>
          </p:cNvPr>
          <p:cNvSpPr txBox="1"/>
          <p:nvPr/>
        </p:nvSpPr>
        <p:spPr>
          <a:xfrm>
            <a:off x="443590" y="747990"/>
            <a:ext cx="8397660" cy="1569660"/>
          </a:xfrm>
          <a:prstGeom prst="rect">
            <a:avLst/>
          </a:prstGeom>
          <a:noFill/>
        </p:spPr>
        <p:txBody>
          <a:bodyPr wrap="square" rtlCol="0">
            <a:spAutoFit/>
          </a:bodyPr>
          <a:lstStyle/>
          <a:p>
            <a:pPr algn="just"/>
            <a:r>
              <a:rPr lang="en-US" sz="3200">
                <a:solidFill>
                  <a:schemeClr val="accent2">
                    <a:lumMod val="75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3200">
                <a:latin typeface="Arial-Rounded" panose="020B0500000000000000" pitchFamily="34" charset="0"/>
                <a:ea typeface="Arial-Rounded" panose="020B0500000000000000" pitchFamily="34" charset="0"/>
                <a:cs typeface="Arial-Rounded" panose="020B0500000000000000" pitchFamily="34" charset="0"/>
              </a:rPr>
              <a:t>ở trong trạng thái tim đập nhanh do            đang quan tâm đến cái gì đó sắp xảy ra.</a:t>
            </a:r>
          </a:p>
          <a:p>
            <a:endParaRPr lang="en-US" sz="3200">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 name="Picture 2" descr="Hồi hộp trống ngực – Một trong những biểu hiện bệnh tim mạch nguy hiểm">
            <a:extLst>
              <a:ext uri="{FF2B5EF4-FFF2-40B4-BE49-F238E27FC236}">
                <a16:creationId xmlns:a16="http://schemas.microsoft.com/office/drawing/2014/main" id="{CD5F0FEE-CDA0-40D7-AD1E-23A0A55655E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3200" y="2045258"/>
            <a:ext cx="3124200" cy="23870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977691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872"/>
        <p:cNvGrpSpPr/>
        <p:nvPr/>
      </p:nvGrpSpPr>
      <p:grpSpPr>
        <a:xfrm>
          <a:off x="0" y="0"/>
          <a:ext cx="0" cy="0"/>
          <a:chOff x="0" y="0"/>
          <a:chExt cx="0" cy="0"/>
        </a:xfrm>
      </p:grpSpPr>
      <p:sp>
        <p:nvSpPr>
          <p:cNvPr id="15" name="TextBox 14">
            <a:extLst>
              <a:ext uri="{FF2B5EF4-FFF2-40B4-BE49-F238E27FC236}">
                <a16:creationId xmlns:a16="http://schemas.microsoft.com/office/drawing/2014/main" id="{B6C8762E-D75F-4011-AF3F-309D041CB5F3}"/>
              </a:ext>
            </a:extLst>
          </p:cNvPr>
          <p:cNvSpPr txBox="1"/>
          <p:nvPr/>
        </p:nvSpPr>
        <p:spPr>
          <a:xfrm>
            <a:off x="373170" y="438150"/>
            <a:ext cx="8397660" cy="584775"/>
          </a:xfrm>
          <a:prstGeom prst="rect">
            <a:avLst/>
          </a:prstGeom>
          <a:noFill/>
        </p:spPr>
        <p:txBody>
          <a:bodyPr wrap="square" rtlCol="0">
            <a:spAutoFit/>
          </a:bodyPr>
          <a:lstStyle/>
          <a:p>
            <a:pPr marL="0" marR="0" lvl="0" indent="0" algn="just" defTabSz="91391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F89C5E">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Nhẹ nhàng:</a:t>
            </a:r>
            <a:endParaRPr kumimoji="0" lang="en-US" sz="3200" b="0" i="0" u="none" strike="noStrike" kern="120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TextBox 7">
            <a:extLst>
              <a:ext uri="{FF2B5EF4-FFF2-40B4-BE49-F238E27FC236}">
                <a16:creationId xmlns:a16="http://schemas.microsoft.com/office/drawing/2014/main" id="{78BC6B3F-7A8B-45C1-95EA-97D69721C1DD}"/>
              </a:ext>
            </a:extLst>
          </p:cNvPr>
          <p:cNvSpPr txBox="1"/>
          <p:nvPr/>
        </p:nvSpPr>
        <p:spPr>
          <a:xfrm>
            <a:off x="732569" y="438150"/>
            <a:ext cx="8397660" cy="584775"/>
          </a:xfrm>
          <a:prstGeom prst="rect">
            <a:avLst/>
          </a:prstGeom>
          <a:noFill/>
        </p:spPr>
        <p:txBody>
          <a:bodyPr wrap="square" rtlCol="0">
            <a:spAutoFit/>
          </a:bodyPr>
          <a:lstStyle/>
          <a:p>
            <a:pPr marL="0" marR="0" lvl="0" indent="0" algn="just" defTabSz="91391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F89C5E">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rất</a:t>
            </a:r>
            <a:r>
              <a:rPr kumimoji="0" lang="en-US" sz="3200" b="0" i="0" u="none" strike="noStrike" kern="1200" cap="none" spc="0" normalizeH="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nhẹ, không gây cảm giác khó chịu</a:t>
            </a:r>
            <a:r>
              <a:rPr kumimoji="0" lang="en-US" sz="3200" b="0" i="0" u="none" strike="noStrike" kern="120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
        <p:nvSpPr>
          <p:cNvPr id="9" name="TextBox 8">
            <a:extLst>
              <a:ext uri="{FF2B5EF4-FFF2-40B4-BE49-F238E27FC236}">
                <a16:creationId xmlns:a16="http://schemas.microsoft.com/office/drawing/2014/main" id="{7BA7C24A-66CD-4363-A6C9-AAAE7690FA65}"/>
              </a:ext>
            </a:extLst>
          </p:cNvPr>
          <p:cNvSpPr txBox="1"/>
          <p:nvPr/>
        </p:nvSpPr>
        <p:spPr>
          <a:xfrm>
            <a:off x="373170" y="1276350"/>
            <a:ext cx="8397660" cy="584775"/>
          </a:xfrm>
          <a:prstGeom prst="rect">
            <a:avLst/>
          </a:prstGeom>
          <a:noFill/>
        </p:spPr>
        <p:txBody>
          <a:bodyPr wrap="square" rtlCol="0">
            <a:spAutoFit/>
          </a:bodyPr>
          <a:lstStyle/>
          <a:p>
            <a:pPr marL="0" marR="0" lvl="0" indent="0" algn="just" defTabSz="91391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F89C5E">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Thủ thỉ:</a:t>
            </a:r>
            <a:endParaRPr kumimoji="0" lang="en-US" sz="3200" b="0" i="0" u="none" strike="noStrike" kern="120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TextBox 9">
            <a:extLst>
              <a:ext uri="{FF2B5EF4-FFF2-40B4-BE49-F238E27FC236}">
                <a16:creationId xmlns:a16="http://schemas.microsoft.com/office/drawing/2014/main" id="{F1BDB8AB-48A2-4174-82B0-6A3145A8E386}"/>
              </a:ext>
            </a:extLst>
          </p:cNvPr>
          <p:cNvSpPr txBox="1"/>
          <p:nvPr/>
        </p:nvSpPr>
        <p:spPr>
          <a:xfrm>
            <a:off x="373170" y="1276350"/>
            <a:ext cx="8397660" cy="1569660"/>
          </a:xfrm>
          <a:prstGeom prst="rect">
            <a:avLst/>
          </a:prstGeom>
          <a:noFill/>
        </p:spPr>
        <p:txBody>
          <a:bodyPr wrap="square" rtlCol="0">
            <a:spAutoFit/>
          </a:bodyPr>
          <a:lstStyle/>
          <a:p>
            <a:pPr marL="0" marR="0" lvl="0" indent="0" algn="just" defTabSz="91391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F89C5E">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nói</a:t>
            </a:r>
            <a:r>
              <a:rPr kumimoji="0" lang="en-US" sz="3200" b="0" i="0" u="none" strike="noStrike" kern="1200" cap="none" spc="0" normalizeH="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nhỏ nhẹ, vừa đủ nghe nhằm bộc lộ tình cảm</a:t>
            </a:r>
            <a:r>
              <a:rPr kumimoji="0" lang="en-US" sz="3200" b="0" i="0" u="none" strike="noStrike" kern="120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l" defTabSz="91391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050" name="Picture 2" descr="5 phút thủ thỉ và cái ôm 8 giây: Quy tắc dạy con ngoan, mẹ Nhật nào cũng áp  dụng">
            <a:extLst>
              <a:ext uri="{FF2B5EF4-FFF2-40B4-BE49-F238E27FC236}">
                <a16:creationId xmlns:a16="http://schemas.microsoft.com/office/drawing/2014/main" id="{11D9FF05-AADB-45A3-B39E-E02E47D709C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90800" y="2310467"/>
            <a:ext cx="3705225" cy="19438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07022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050"/>
                                        </p:tgtEl>
                                        <p:attrNameLst>
                                          <p:attrName>style.visibility</p:attrName>
                                        </p:attrNameLst>
                                      </p:cBhvr>
                                      <p:to>
                                        <p:strVal val="visible"/>
                                      </p:to>
                                    </p:set>
                                    <p:animEffect transition="in" filter="fade">
                                      <p:cBhvr>
                                        <p:cTn id="23"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8" grpId="0"/>
      <p:bldP spid="9" grpId="0"/>
      <p:bldP spid="10"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872"/>
        <p:cNvGrpSpPr/>
        <p:nvPr/>
      </p:nvGrpSpPr>
      <p:grpSpPr>
        <a:xfrm>
          <a:off x="0" y="0"/>
          <a:ext cx="0" cy="0"/>
          <a:chOff x="0" y="0"/>
          <a:chExt cx="0" cy="0"/>
        </a:xfrm>
      </p:grpSpPr>
      <p:sp>
        <p:nvSpPr>
          <p:cNvPr id="15" name="TextBox 14">
            <a:extLst>
              <a:ext uri="{FF2B5EF4-FFF2-40B4-BE49-F238E27FC236}">
                <a16:creationId xmlns:a16="http://schemas.microsoft.com/office/drawing/2014/main" id="{B6C8762E-D75F-4011-AF3F-309D041CB5F3}"/>
              </a:ext>
            </a:extLst>
          </p:cNvPr>
          <p:cNvSpPr txBox="1"/>
          <p:nvPr/>
        </p:nvSpPr>
        <p:spPr>
          <a:xfrm>
            <a:off x="410539" y="1491431"/>
            <a:ext cx="8397660" cy="584775"/>
          </a:xfrm>
          <a:prstGeom prst="rect">
            <a:avLst/>
          </a:prstGeom>
          <a:noFill/>
        </p:spPr>
        <p:txBody>
          <a:bodyPr wrap="square" rtlCol="0">
            <a:spAutoFit/>
          </a:bodyPr>
          <a:lstStyle/>
          <a:p>
            <a:pPr marL="0" marR="0" lvl="0" indent="0" algn="just" defTabSz="91391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F89C5E">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Tung tăng:</a:t>
            </a:r>
            <a:endParaRPr kumimoji="0" lang="en-US" sz="3200" b="0" i="0" u="none" strike="noStrike" kern="120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TextBox 6">
            <a:extLst>
              <a:ext uri="{FF2B5EF4-FFF2-40B4-BE49-F238E27FC236}">
                <a16:creationId xmlns:a16="http://schemas.microsoft.com/office/drawing/2014/main" id="{A4BA4FF6-8B45-46D4-8583-414A21297850}"/>
              </a:ext>
            </a:extLst>
          </p:cNvPr>
          <p:cNvSpPr txBox="1"/>
          <p:nvPr/>
        </p:nvSpPr>
        <p:spPr>
          <a:xfrm>
            <a:off x="441540" y="1494532"/>
            <a:ext cx="8397660" cy="1077218"/>
          </a:xfrm>
          <a:prstGeom prst="rect">
            <a:avLst/>
          </a:prstGeom>
          <a:noFill/>
        </p:spPr>
        <p:txBody>
          <a:bodyPr wrap="square" rtlCol="0">
            <a:spAutoFit/>
          </a:bodyPr>
          <a:lstStyle/>
          <a:p>
            <a:pPr marL="0" marR="0" lvl="0" indent="0" algn="just" defTabSz="91391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F89C5E">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di chuyển</a:t>
            </a:r>
            <a:r>
              <a:rPr kumimoji="0" lang="en-US" sz="3200" b="0" i="0" u="none" strike="noStrike" kern="1200" cap="none" spc="0" normalizeH="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với những động tác biểu thị sự vui thích</a:t>
            </a:r>
            <a:r>
              <a:rPr kumimoji="0" lang="en-US" sz="3200" b="0" i="0" u="none" strike="noStrike" kern="120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p:txBody>
      </p:sp>
    </p:spTree>
    <p:extLst>
      <p:ext uri="{BB962C8B-B14F-4D97-AF65-F5344CB8AC3E}">
        <p14:creationId xmlns:p14="http://schemas.microsoft.com/office/powerpoint/2010/main" val="3168555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872"/>
        <p:cNvGrpSpPr/>
        <p:nvPr/>
      </p:nvGrpSpPr>
      <p:grpSpPr>
        <a:xfrm>
          <a:off x="0" y="0"/>
          <a:ext cx="0" cy="0"/>
          <a:chOff x="0" y="0"/>
          <a:chExt cx="0" cy="0"/>
        </a:xfrm>
      </p:grpSpPr>
      <p:pic>
        <p:nvPicPr>
          <p:cNvPr id="20" name="Picture 2">
            <a:extLst>
              <a:ext uri="{FF2B5EF4-FFF2-40B4-BE49-F238E27FC236}">
                <a16:creationId xmlns:a16="http://schemas.microsoft.com/office/drawing/2014/main" id="{A068F3C7-C116-405C-943C-68847664B6C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85463"/>
            <a:ext cx="8811491" cy="43040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TextBox 18">
            <a:extLst>
              <a:ext uri="{FF2B5EF4-FFF2-40B4-BE49-F238E27FC236}">
                <a16:creationId xmlns:a16="http://schemas.microsoft.com/office/drawing/2014/main" id="{6C653F40-16FB-4A82-979C-B802F2052E61}"/>
              </a:ext>
            </a:extLst>
          </p:cNvPr>
          <p:cNvSpPr txBox="1"/>
          <p:nvPr/>
        </p:nvSpPr>
        <p:spPr>
          <a:xfrm>
            <a:off x="2162190" y="4502421"/>
            <a:ext cx="2014204" cy="419662"/>
          </a:xfrm>
          <a:prstGeom prst="rect">
            <a:avLst/>
          </a:prstGeom>
          <a:solidFill>
            <a:schemeClr val="accent3">
              <a:lumMod val="60000"/>
              <a:lumOff val="40000"/>
            </a:schemeClr>
          </a:solidFill>
        </p:spPr>
        <p:txBody>
          <a:bodyPr wrap="square" lIns="91403" tIns="45702" rIns="91403" bIns="45702" rtlCol="0">
            <a:spAutoFit/>
          </a:bodyPr>
          <a:lstStyle/>
          <a:p>
            <a:pPr algn="ctr"/>
            <a:r>
              <a:rPr lang="en-US" sz="2400">
                <a:latin typeface="Arial-Rounded" pitchFamily="34" charset="0"/>
                <a:ea typeface="Arial-Rounded" pitchFamily="34" charset="0"/>
                <a:cs typeface="Arial-Rounded" pitchFamily="34" charset="0"/>
              </a:rPr>
              <a:t>Thi đua</a:t>
            </a:r>
          </a:p>
        </p:txBody>
      </p:sp>
      <p:pic>
        <p:nvPicPr>
          <p:cNvPr id="3" name="Picture 2" descr="A picture containing text, vector graphics&#10;&#10;Description automatically generated">
            <a:extLst>
              <a:ext uri="{FF2B5EF4-FFF2-40B4-BE49-F238E27FC236}">
                <a16:creationId xmlns:a16="http://schemas.microsoft.com/office/drawing/2014/main" id="{DF7D4D30-93E7-48EA-98A3-157D0BE942F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33813"/>
          <a:stretch/>
        </p:blipFill>
        <p:spPr>
          <a:xfrm>
            <a:off x="5029200" y="4248799"/>
            <a:ext cx="772324" cy="874216"/>
          </a:xfrm>
          <a:prstGeom prst="rect">
            <a:avLst/>
          </a:prstGeom>
        </p:spPr>
      </p:pic>
      <p:pic>
        <p:nvPicPr>
          <p:cNvPr id="23" name="Picture 22" descr="A picture containing text, vector graphics&#10;&#10;Description automatically generated">
            <a:extLst>
              <a:ext uri="{FF2B5EF4-FFF2-40B4-BE49-F238E27FC236}">
                <a16:creationId xmlns:a16="http://schemas.microsoft.com/office/drawing/2014/main" id="{0BAE275A-C3C5-46BD-808C-363BF3A7B2E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33813"/>
          <a:stretch/>
        </p:blipFill>
        <p:spPr>
          <a:xfrm>
            <a:off x="5948761" y="4248799"/>
            <a:ext cx="772324" cy="874216"/>
          </a:xfrm>
          <a:prstGeom prst="rect">
            <a:avLst/>
          </a:prstGeom>
        </p:spPr>
      </p:pic>
    </p:spTree>
    <p:extLst>
      <p:ext uri="{BB962C8B-B14F-4D97-AF65-F5344CB8AC3E}">
        <p14:creationId xmlns:p14="http://schemas.microsoft.com/office/powerpoint/2010/main" val="91924859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0654D59-002A-AA36-FDF0-3319D343CDC9}"/>
              </a:ext>
            </a:extLst>
          </p:cNvPr>
          <p:cNvSpPr txBox="1"/>
          <p:nvPr/>
        </p:nvSpPr>
        <p:spPr>
          <a:xfrm>
            <a:off x="1524000" y="5314950"/>
            <a:ext cx="6705600" cy="1754326"/>
          </a:xfrm>
          <a:prstGeom prst="rect">
            <a:avLst/>
          </a:prstGeom>
          <a:noFill/>
        </p:spPr>
        <p:txBody>
          <a:bodyPr wrap="square" rtlCol="0">
            <a:spAutoFit/>
          </a:bodyPr>
          <a:lstStyle/>
          <a:p>
            <a:pPr algn="ctr"/>
            <a:r>
              <a:rPr lang="en-US" sz="5400">
                <a:ln>
                  <a:solidFill>
                    <a:schemeClr val="tx1"/>
                  </a:solidFill>
                </a:ln>
                <a:gradFill>
                  <a:gsLst>
                    <a:gs pos="1000">
                      <a:schemeClr val="accent1">
                        <a:lumMod val="5000"/>
                        <a:lumOff val="95000"/>
                      </a:schemeClr>
                    </a:gs>
                    <a:gs pos="86239">
                      <a:srgbClr val="00B0F0"/>
                    </a:gs>
                    <a:gs pos="28000">
                      <a:srgbClr val="EB595F"/>
                    </a:gs>
                    <a:gs pos="55000">
                      <a:schemeClr val="bg1"/>
                    </a:gs>
                  </a:gsLst>
                  <a:lin ang="5400000" scaled="1"/>
                </a:gradFill>
                <a:effectLst>
                  <a:glow rad="508000">
                    <a:schemeClr val="bg1">
                      <a:alpha val="84000"/>
                    </a:schemeClr>
                  </a:glow>
                </a:effectLst>
                <a:latin typeface="SVN-SAF" panose="02040603050506020204" pitchFamily="18" charset="0"/>
              </a:rPr>
              <a:t>Khám phá</a:t>
            </a:r>
          </a:p>
          <a:p>
            <a:pPr algn="ctr"/>
            <a:r>
              <a:rPr lang="en-US" sz="5400">
                <a:ln>
                  <a:solidFill>
                    <a:schemeClr val="tx1"/>
                  </a:solidFill>
                </a:ln>
                <a:gradFill>
                  <a:gsLst>
                    <a:gs pos="1000">
                      <a:schemeClr val="accent1">
                        <a:lumMod val="5000"/>
                        <a:lumOff val="95000"/>
                      </a:schemeClr>
                    </a:gs>
                    <a:gs pos="86239">
                      <a:srgbClr val="00B0F0"/>
                    </a:gs>
                    <a:gs pos="28000">
                      <a:srgbClr val="EB595F"/>
                    </a:gs>
                    <a:gs pos="55000">
                      <a:schemeClr val="bg1"/>
                    </a:gs>
                  </a:gsLst>
                  <a:lin ang="5400000" scaled="1"/>
                </a:gradFill>
                <a:effectLst>
                  <a:glow rad="508000">
                    <a:schemeClr val="bg1">
                      <a:alpha val="84000"/>
                    </a:schemeClr>
                  </a:glow>
                </a:effectLst>
                <a:latin typeface="SVN-SAF" panose="02040603050506020204" pitchFamily="18" charset="0"/>
              </a:rPr>
              <a:t>bài đọc</a:t>
            </a:r>
          </a:p>
        </p:txBody>
      </p:sp>
      <p:pic>
        <p:nvPicPr>
          <p:cNvPr id="4" name="Picture 3">
            <a:extLst>
              <a:ext uri="{FF2B5EF4-FFF2-40B4-BE49-F238E27FC236}">
                <a16:creationId xmlns:a16="http://schemas.microsoft.com/office/drawing/2014/main" id="{7A0B6FAE-E8AD-43A1-F498-3CAD0B77DB4C}"/>
              </a:ext>
            </a:extLst>
          </p:cNvPr>
          <p:cNvPicPr>
            <a:picLocks noChangeAspect="1"/>
          </p:cNvPicPr>
          <p:nvPr/>
        </p:nvPicPr>
        <p:blipFill>
          <a:blip r:embed="rId2"/>
          <a:stretch>
            <a:fillRect/>
          </a:stretch>
        </p:blipFill>
        <p:spPr>
          <a:xfrm>
            <a:off x="514760" y="1711217"/>
            <a:ext cx="8114479" cy="2891705"/>
          </a:xfrm>
          <a:prstGeom prst="rect">
            <a:avLst/>
          </a:prstGeom>
        </p:spPr>
      </p:pic>
    </p:spTree>
    <p:extLst>
      <p:ext uri="{BB962C8B-B14F-4D97-AF65-F5344CB8AC3E}">
        <p14:creationId xmlns:p14="http://schemas.microsoft.com/office/powerpoint/2010/main" val="220558806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12020" y="1372318"/>
            <a:ext cx="8319959" cy="1815845"/>
          </a:xfrm>
          <a:prstGeom prst="rect">
            <a:avLst/>
          </a:prstGeom>
        </p:spPr>
        <p:txBody>
          <a:bodyPr wrap="square" lIns="91403" tIns="45702" rIns="91403" bIns="45702">
            <a:spAutoFit/>
          </a:bodyPr>
          <a:lstStyle/>
          <a:p>
            <a:pPr algn="just"/>
            <a:r>
              <a:rPr lang="en-US" sz="2800">
                <a:latin typeface="Arial-Rounded" pitchFamily="34" charset="0"/>
                <a:ea typeface="Arial-Rounded" pitchFamily="34" charset="0"/>
                <a:cs typeface="Arial-Rounded" pitchFamily="34" charset="0"/>
              </a:rPr>
              <a:t>      Ngày đầu đi học, Nam hồi hộp lắm. Mẹ nhẹ nhàng đặt một nụ hôn vào bàn tay Nam và dặn:</a:t>
            </a:r>
          </a:p>
          <a:p>
            <a:pPr algn="just"/>
            <a:r>
              <a:rPr lang="en-US" sz="2800">
                <a:latin typeface="Arial-Rounded" pitchFamily="34" charset="0"/>
                <a:ea typeface="Arial-Rounded" pitchFamily="34" charset="0"/>
                <a:cs typeface="Arial-Rounded" pitchFamily="34" charset="0"/>
              </a:rPr>
              <a:t>      - Mỗi khi lo lắng, con hãy áp bàn tay này lên má. Mẹ lúc nào cũng ở bên con. </a:t>
            </a:r>
          </a:p>
        </p:txBody>
      </p:sp>
      <p:sp>
        <p:nvSpPr>
          <p:cNvPr id="6" name="TextBox 5"/>
          <p:cNvSpPr txBox="1"/>
          <p:nvPr/>
        </p:nvSpPr>
        <p:spPr>
          <a:xfrm>
            <a:off x="1771944" y="572549"/>
            <a:ext cx="5600110" cy="461628"/>
          </a:xfrm>
          <a:prstGeom prst="rect">
            <a:avLst/>
          </a:prstGeom>
          <a:solidFill>
            <a:schemeClr val="accent6">
              <a:lumMod val="60000"/>
              <a:lumOff val="40000"/>
            </a:schemeClr>
          </a:solidFill>
        </p:spPr>
        <p:txBody>
          <a:bodyPr wrap="square" lIns="91403" tIns="45702" rIns="91403" bIns="45702" rtlCol="0">
            <a:spAutoFit/>
          </a:bodyPr>
          <a:lstStyle/>
          <a:p>
            <a:pPr algn="ctr"/>
            <a:r>
              <a:rPr lang="en-US" sz="2400">
                <a:latin typeface="Arial-Rounded" pitchFamily="34" charset="0"/>
                <a:ea typeface="Arial-Rounded" pitchFamily="34" charset="0"/>
                <a:cs typeface="Arial-Rounded" pitchFamily="34" charset="0"/>
              </a:rPr>
              <a:t>Ngày đầu đi học, Nam thế nào?</a:t>
            </a:r>
          </a:p>
        </p:txBody>
      </p:sp>
      <p:sp>
        <p:nvSpPr>
          <p:cNvPr id="7" name="TextBox 6"/>
          <p:cNvSpPr txBox="1"/>
          <p:nvPr/>
        </p:nvSpPr>
        <p:spPr>
          <a:xfrm>
            <a:off x="1771944" y="572549"/>
            <a:ext cx="5600110" cy="461628"/>
          </a:xfrm>
          <a:prstGeom prst="rect">
            <a:avLst/>
          </a:prstGeom>
          <a:solidFill>
            <a:schemeClr val="accent6">
              <a:lumMod val="60000"/>
              <a:lumOff val="40000"/>
            </a:schemeClr>
          </a:solidFill>
        </p:spPr>
        <p:txBody>
          <a:bodyPr wrap="square" lIns="91403" tIns="45702" rIns="91403" bIns="45702" rtlCol="0">
            <a:spAutoFit/>
          </a:bodyPr>
          <a:lstStyle/>
          <a:p>
            <a:pPr algn="ctr"/>
            <a:r>
              <a:rPr lang="en-US" sz="2400">
                <a:latin typeface="Arial-Rounded" pitchFamily="34" charset="0"/>
                <a:ea typeface="Arial-Rounded" pitchFamily="34" charset="0"/>
                <a:cs typeface="Arial-Rounded" pitchFamily="34" charset="0"/>
              </a:rPr>
              <a:t>Mẹ dặn Nam điều gì?</a:t>
            </a:r>
          </a:p>
        </p:txBody>
      </p:sp>
      <p:sp>
        <p:nvSpPr>
          <p:cNvPr id="8" name="TextBox 7">
            <a:extLst>
              <a:ext uri="{FF2B5EF4-FFF2-40B4-BE49-F238E27FC236}">
                <a16:creationId xmlns:a16="http://schemas.microsoft.com/office/drawing/2014/main" id="{6EBA52E9-2B05-4FE7-8480-EEA8E3F3FC58}"/>
              </a:ext>
            </a:extLst>
          </p:cNvPr>
          <p:cNvSpPr txBox="1"/>
          <p:nvPr/>
        </p:nvSpPr>
        <p:spPr>
          <a:xfrm>
            <a:off x="989991" y="4285710"/>
            <a:ext cx="7488989" cy="461628"/>
          </a:xfrm>
          <a:prstGeom prst="rect">
            <a:avLst/>
          </a:prstGeom>
          <a:solidFill>
            <a:srgbClr val="BEE395"/>
          </a:solidFill>
        </p:spPr>
        <p:txBody>
          <a:bodyPr wrap="square" lIns="91403" tIns="45702" rIns="91403" bIns="45702" rtlCol="0">
            <a:spAutoFit/>
          </a:bodyPr>
          <a:lstStyle/>
          <a:p>
            <a:pPr algn="ctr"/>
            <a:r>
              <a:rPr lang="en-US" sz="2400">
                <a:latin typeface="Arial-Rounded" pitchFamily="34" charset="0"/>
                <a:ea typeface="Arial-Rounded" pitchFamily="34" charset="0"/>
                <a:cs typeface="Arial-Rounded" pitchFamily="34" charset="0"/>
              </a:rPr>
              <a:t>Ngày đầu đi học, Nam hồi hộp lắm.</a:t>
            </a:r>
          </a:p>
        </p:txBody>
      </p:sp>
      <p:cxnSp>
        <p:nvCxnSpPr>
          <p:cNvPr id="4" name="Straight Connector 3">
            <a:extLst>
              <a:ext uri="{FF2B5EF4-FFF2-40B4-BE49-F238E27FC236}">
                <a16:creationId xmlns:a16="http://schemas.microsoft.com/office/drawing/2014/main" id="{8A62E2E2-5F90-4B0B-A42C-946FD741304B}"/>
              </a:ext>
            </a:extLst>
          </p:cNvPr>
          <p:cNvCxnSpPr/>
          <p:nvPr/>
        </p:nvCxnSpPr>
        <p:spPr>
          <a:xfrm>
            <a:off x="4495800" y="1885950"/>
            <a:ext cx="1828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76409190-6DC0-4F32-A256-DB9B1470E125}"/>
              </a:ext>
            </a:extLst>
          </p:cNvPr>
          <p:cNvCxnSpPr>
            <a:cxnSpLocks/>
          </p:cNvCxnSpPr>
          <p:nvPr/>
        </p:nvCxnSpPr>
        <p:spPr>
          <a:xfrm>
            <a:off x="1181099" y="2724150"/>
            <a:ext cx="742950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F90C439A-8F8A-463B-B0D3-F81AA680EC8A}"/>
              </a:ext>
            </a:extLst>
          </p:cNvPr>
          <p:cNvSpPr txBox="1"/>
          <p:nvPr/>
        </p:nvSpPr>
        <p:spPr>
          <a:xfrm>
            <a:off x="533400" y="4278162"/>
            <a:ext cx="8319959" cy="461628"/>
          </a:xfrm>
          <a:prstGeom prst="rect">
            <a:avLst/>
          </a:prstGeom>
          <a:solidFill>
            <a:srgbClr val="BEE395"/>
          </a:solidFill>
        </p:spPr>
        <p:txBody>
          <a:bodyPr wrap="square" lIns="91403" tIns="45702" rIns="91403" bIns="45702" rtlCol="0">
            <a:spAutoFit/>
          </a:bodyPr>
          <a:lstStyle/>
          <a:p>
            <a:pPr algn="ctr"/>
            <a:r>
              <a:rPr lang="en-US" sz="2400">
                <a:latin typeface="Arial-Rounded" pitchFamily="34" charset="0"/>
                <a:ea typeface="Arial-Rounded" pitchFamily="34" charset="0"/>
                <a:cs typeface="Arial-Rounded" pitchFamily="34" charset="0"/>
              </a:rPr>
              <a:t>Mẹ dặn Nam: “Mỗi khi lo lắng, con hãy áp bàn tay này lên má.”.</a:t>
            </a:r>
          </a:p>
        </p:txBody>
      </p:sp>
    </p:spTree>
    <p:extLst>
      <p:ext uri="{BB962C8B-B14F-4D97-AF65-F5344CB8AC3E}">
        <p14:creationId xmlns:p14="http://schemas.microsoft.com/office/powerpoint/2010/main" val="578502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nodeType="clickEffect">
                                  <p:stCondLst>
                                    <p:cond delay="0"/>
                                  </p:stCondLst>
                                  <p:childTnLst>
                                    <p:animEffect transition="out" filter="fade">
                                      <p:cBhvr>
                                        <p:cTn id="26" dur="500"/>
                                        <p:tgtEl>
                                          <p:spTgt spid="4"/>
                                        </p:tgtEl>
                                      </p:cBhvr>
                                    </p:animEffect>
                                    <p:set>
                                      <p:cBhvr>
                                        <p:cTn id="27" dur="1" fill="hold">
                                          <p:stCondLst>
                                            <p:cond delay="499"/>
                                          </p:stCondLst>
                                        </p:cTn>
                                        <p:tgtEl>
                                          <p:spTgt spid="4"/>
                                        </p:tgtEl>
                                        <p:attrNameLst>
                                          <p:attrName>style.visibility</p:attrName>
                                        </p:attrNameLst>
                                      </p:cBhvr>
                                      <p:to>
                                        <p:strVal val="hidden"/>
                                      </p:to>
                                    </p:set>
                                  </p:childTnLst>
                                </p:cTn>
                              </p:par>
                              <p:par>
                                <p:cTn id="28" presetID="1" presetClass="exit" presetSubtype="0" fill="hold" grpId="1" nodeType="withEffect">
                                  <p:stCondLst>
                                    <p:cond delay="0"/>
                                  </p:stCondLst>
                                  <p:childTnLst>
                                    <p:set>
                                      <p:cBhvr>
                                        <p:cTn id="29" dur="1" fill="hold">
                                          <p:stCondLst>
                                            <p:cond delay="0"/>
                                          </p:stCondLst>
                                        </p:cTn>
                                        <p:tgtEl>
                                          <p:spTgt spid="8"/>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fade">
                                      <p:cBhvr>
                                        <p:cTn id="34" dur="500"/>
                                        <p:tgtEl>
                                          <p:spTgt spid="7"/>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wipe(left)">
                                      <p:cBhvr>
                                        <p:cTn id="39" dur="500"/>
                                        <p:tgtEl>
                                          <p:spTgt spid="9"/>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15"/>
                                        </p:tgtEl>
                                        <p:attrNameLst>
                                          <p:attrName>style.visibility</p:attrName>
                                        </p:attrNameLst>
                                      </p:cBhvr>
                                      <p:to>
                                        <p:strVal val="visible"/>
                                      </p:to>
                                    </p:set>
                                    <p:animEffect transition="in" filter="fade">
                                      <p:cBhvr>
                                        <p:cTn id="4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animBg="1"/>
      <p:bldP spid="7" grpId="0" animBg="1"/>
      <p:bldP spid="8" grpId="0" animBg="1"/>
      <p:bldP spid="8" grpId="1" animBg="1"/>
      <p:bldP spid="1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81000" y="819150"/>
            <a:ext cx="8575964" cy="3108507"/>
          </a:xfrm>
          <a:prstGeom prst="rect">
            <a:avLst/>
          </a:prstGeom>
        </p:spPr>
        <p:txBody>
          <a:bodyPr wrap="square" lIns="91403" tIns="45702" rIns="91403" bIns="45702">
            <a:spAutoFit/>
          </a:bodyPr>
          <a:lstStyle/>
          <a:p>
            <a:pPr algn="just"/>
            <a:r>
              <a:rPr lang="en-US" sz="2800">
                <a:latin typeface="Arial-Rounded" pitchFamily="34" charset="0"/>
                <a:ea typeface="Arial-Rounded" pitchFamily="34" charset="0"/>
                <a:cs typeface="Arial-Rounded" pitchFamily="34" charset="0"/>
              </a:rPr>
              <a:t>      Nam cảm thấy thật ấm áp. Cậu im lặng rồi đột nhiên mỉm cười: </a:t>
            </a:r>
          </a:p>
          <a:p>
            <a:pPr algn="just"/>
            <a:r>
              <a:rPr lang="en-US" sz="2800">
                <a:latin typeface="Arial-Rounded" pitchFamily="34" charset="0"/>
                <a:ea typeface="Arial-Rounded" pitchFamily="34" charset="0"/>
                <a:cs typeface="Arial-Rounded" pitchFamily="34" charset="0"/>
              </a:rPr>
              <a:t>      - Mẹ đưa tay cho con nào!</a:t>
            </a:r>
          </a:p>
          <a:p>
            <a:pPr algn="just"/>
            <a:r>
              <a:rPr lang="en-US" sz="2800">
                <a:latin typeface="Arial-Rounded" pitchFamily="34" charset="0"/>
                <a:ea typeface="Arial-Rounded" pitchFamily="34" charset="0"/>
                <a:cs typeface="Arial-Rounded" pitchFamily="34" charset="0"/>
              </a:rPr>
              <a:t>      Nam đặt một nụ hôn vào bàn tay mẹ rồi thủ thỉ:</a:t>
            </a:r>
          </a:p>
          <a:p>
            <a:pPr algn="just"/>
            <a:r>
              <a:rPr lang="en-US" sz="2800">
                <a:latin typeface="Arial-Rounded" pitchFamily="34" charset="0"/>
                <a:ea typeface="Arial-Rounded" pitchFamily="34" charset="0"/>
                <a:cs typeface="Arial-Rounded" pitchFamily="34" charset="0"/>
              </a:rPr>
              <a:t>      - Bây giờ thì mẹ cũng có nụ hôn trên bàn tay rồi. Con yêu mẹ! </a:t>
            </a:r>
          </a:p>
          <a:p>
            <a:pPr algn="just"/>
            <a:r>
              <a:rPr lang="en-US" sz="2800">
                <a:latin typeface="Arial-Rounded" pitchFamily="34" charset="0"/>
                <a:ea typeface="Arial-Rounded" pitchFamily="34" charset="0"/>
                <a:cs typeface="Arial-Rounded" pitchFamily="34" charset="0"/>
              </a:rPr>
              <a:t>      Nam chào mẹ và tung tăng bước vào lớp.</a:t>
            </a:r>
          </a:p>
        </p:txBody>
      </p:sp>
      <p:sp>
        <p:nvSpPr>
          <p:cNvPr id="8" name="TextBox 7"/>
          <p:cNvSpPr txBox="1"/>
          <p:nvPr/>
        </p:nvSpPr>
        <p:spPr>
          <a:xfrm>
            <a:off x="1998605" y="205544"/>
            <a:ext cx="5299191" cy="461628"/>
          </a:xfrm>
          <a:prstGeom prst="rect">
            <a:avLst/>
          </a:prstGeom>
          <a:solidFill>
            <a:schemeClr val="accent6">
              <a:lumMod val="60000"/>
              <a:lumOff val="40000"/>
            </a:schemeClr>
          </a:solidFill>
        </p:spPr>
        <p:txBody>
          <a:bodyPr wrap="square" lIns="91403" tIns="45702" rIns="91403" bIns="45702" rtlCol="0">
            <a:spAutoFit/>
          </a:bodyPr>
          <a:lstStyle/>
          <a:p>
            <a:pPr algn="ctr"/>
            <a:r>
              <a:rPr lang="en-US" sz="2400">
                <a:latin typeface="Arial-Rounded" pitchFamily="34" charset="0"/>
                <a:ea typeface="Arial-Rounded" pitchFamily="34" charset="0"/>
                <a:cs typeface="Arial-Rounded" pitchFamily="34" charset="0"/>
              </a:rPr>
              <a:t>Sau khi chào mẹ, Nam làm gì?</a:t>
            </a:r>
          </a:p>
        </p:txBody>
      </p:sp>
      <p:sp>
        <p:nvSpPr>
          <p:cNvPr id="11" name="TextBox 10">
            <a:extLst>
              <a:ext uri="{FF2B5EF4-FFF2-40B4-BE49-F238E27FC236}">
                <a16:creationId xmlns:a16="http://schemas.microsoft.com/office/drawing/2014/main" id="{49110414-CE2A-4EA2-807D-59CA054B03F8}"/>
              </a:ext>
            </a:extLst>
          </p:cNvPr>
          <p:cNvSpPr txBox="1"/>
          <p:nvPr/>
        </p:nvSpPr>
        <p:spPr>
          <a:xfrm>
            <a:off x="304800" y="4324350"/>
            <a:ext cx="8534400" cy="523184"/>
          </a:xfrm>
          <a:prstGeom prst="rect">
            <a:avLst/>
          </a:prstGeom>
          <a:solidFill>
            <a:srgbClr val="BEE395"/>
          </a:solidFill>
        </p:spPr>
        <p:txBody>
          <a:bodyPr wrap="square" lIns="91403" tIns="45702" rIns="91403" bIns="45702" rtlCol="0">
            <a:spAutoFit/>
          </a:bodyPr>
          <a:lstStyle/>
          <a:p>
            <a:pPr algn="ctr"/>
            <a:r>
              <a:rPr lang="en-US" sz="2800" dirty="0">
                <a:latin typeface="Arial-Rounded" pitchFamily="34" charset="0"/>
                <a:ea typeface="Arial-Rounded" pitchFamily="34" charset="0"/>
                <a:cs typeface="Arial-Rounded" pitchFamily="34" charset="0"/>
              </a:rPr>
              <a:t>Sau </a:t>
            </a:r>
            <a:r>
              <a:rPr lang="en-US" sz="2800" dirty="0" err="1">
                <a:latin typeface="Arial-Rounded" pitchFamily="34" charset="0"/>
                <a:ea typeface="Arial-Rounded" pitchFamily="34" charset="0"/>
                <a:cs typeface="Arial-Rounded" pitchFamily="34" charset="0"/>
              </a:rPr>
              <a:t>khi</a:t>
            </a:r>
            <a:r>
              <a:rPr lang="en-US" sz="2800" dirty="0">
                <a:latin typeface="Arial-Rounded" pitchFamily="34" charset="0"/>
                <a:ea typeface="Arial-Rounded" pitchFamily="34" charset="0"/>
                <a:cs typeface="Arial-Rounded" pitchFamily="34" charset="0"/>
              </a:rPr>
              <a:t> </a:t>
            </a:r>
            <a:r>
              <a:rPr lang="en-US" sz="2800" dirty="0" err="1">
                <a:latin typeface="Arial-Rounded" pitchFamily="34" charset="0"/>
                <a:ea typeface="Arial-Rounded" pitchFamily="34" charset="0"/>
                <a:cs typeface="Arial-Rounded" pitchFamily="34" charset="0"/>
              </a:rPr>
              <a:t>chào</a:t>
            </a:r>
            <a:r>
              <a:rPr lang="en-US" sz="2800" dirty="0">
                <a:latin typeface="Arial-Rounded" pitchFamily="34" charset="0"/>
                <a:ea typeface="Arial-Rounded" pitchFamily="34" charset="0"/>
                <a:cs typeface="Arial-Rounded" pitchFamily="34" charset="0"/>
              </a:rPr>
              <a:t> </a:t>
            </a:r>
            <a:r>
              <a:rPr lang="en-US" sz="2800" dirty="0" err="1">
                <a:latin typeface="Arial-Rounded" pitchFamily="34" charset="0"/>
                <a:ea typeface="Arial-Rounded" pitchFamily="34" charset="0"/>
                <a:cs typeface="Arial-Rounded" pitchFamily="34" charset="0"/>
              </a:rPr>
              <a:t>mẹ</a:t>
            </a:r>
            <a:r>
              <a:rPr lang="en-US" sz="2800" dirty="0">
                <a:latin typeface="Arial-Rounded" pitchFamily="34" charset="0"/>
                <a:ea typeface="Arial-Rounded" pitchFamily="34" charset="0"/>
                <a:cs typeface="Arial-Rounded" pitchFamily="34" charset="0"/>
              </a:rPr>
              <a:t>, Nam tung </a:t>
            </a:r>
            <a:r>
              <a:rPr lang="en-US" sz="2800" dirty="0" err="1">
                <a:latin typeface="Arial-Rounded" pitchFamily="34" charset="0"/>
                <a:ea typeface="Arial-Rounded" pitchFamily="34" charset="0"/>
                <a:cs typeface="Arial-Rounded" pitchFamily="34" charset="0"/>
              </a:rPr>
              <a:t>tăng</a:t>
            </a:r>
            <a:r>
              <a:rPr lang="en-US" sz="2800" dirty="0">
                <a:latin typeface="Arial-Rounded" pitchFamily="34" charset="0"/>
                <a:ea typeface="Arial-Rounded" pitchFamily="34" charset="0"/>
                <a:cs typeface="Arial-Rounded" pitchFamily="34" charset="0"/>
              </a:rPr>
              <a:t> </a:t>
            </a:r>
            <a:r>
              <a:rPr lang="en-US" sz="2800" dirty="0" err="1">
                <a:latin typeface="Arial-Rounded" pitchFamily="34" charset="0"/>
                <a:ea typeface="Arial-Rounded" pitchFamily="34" charset="0"/>
                <a:cs typeface="Arial-Rounded" pitchFamily="34" charset="0"/>
              </a:rPr>
              <a:t>bước</a:t>
            </a:r>
            <a:r>
              <a:rPr lang="en-US" sz="2800" dirty="0">
                <a:latin typeface="Arial-Rounded" pitchFamily="34" charset="0"/>
                <a:ea typeface="Arial-Rounded" pitchFamily="34" charset="0"/>
                <a:cs typeface="Arial-Rounded" pitchFamily="34" charset="0"/>
              </a:rPr>
              <a:t> </a:t>
            </a:r>
            <a:r>
              <a:rPr lang="en-US" sz="2800" dirty="0" err="1">
                <a:latin typeface="Arial-Rounded" pitchFamily="34" charset="0"/>
                <a:ea typeface="Arial-Rounded" pitchFamily="34" charset="0"/>
                <a:cs typeface="Arial-Rounded" pitchFamily="34" charset="0"/>
              </a:rPr>
              <a:t>vào</a:t>
            </a:r>
            <a:r>
              <a:rPr lang="en-US" sz="2800" dirty="0">
                <a:latin typeface="Arial-Rounded" pitchFamily="34" charset="0"/>
                <a:ea typeface="Arial-Rounded" pitchFamily="34" charset="0"/>
                <a:cs typeface="Arial-Rounded" pitchFamily="34" charset="0"/>
              </a:rPr>
              <a:t> </a:t>
            </a:r>
            <a:r>
              <a:rPr lang="en-US" sz="2800" dirty="0" err="1">
                <a:latin typeface="Arial-Rounded" pitchFamily="34" charset="0"/>
                <a:ea typeface="Arial-Rounded" pitchFamily="34" charset="0"/>
                <a:cs typeface="Arial-Rounded" pitchFamily="34" charset="0"/>
              </a:rPr>
              <a:t>lớp</a:t>
            </a:r>
            <a:r>
              <a:rPr lang="en-US" sz="2800" dirty="0">
                <a:latin typeface="Arial-Rounded" pitchFamily="34" charset="0"/>
                <a:ea typeface="Arial-Rounded" pitchFamily="34" charset="0"/>
                <a:cs typeface="Arial-Rounded" pitchFamily="34" charset="0"/>
              </a:rPr>
              <a:t>.</a:t>
            </a:r>
          </a:p>
        </p:txBody>
      </p:sp>
      <p:cxnSp>
        <p:nvCxnSpPr>
          <p:cNvPr id="12" name="Straight Connector 11">
            <a:extLst>
              <a:ext uri="{FF2B5EF4-FFF2-40B4-BE49-F238E27FC236}">
                <a16:creationId xmlns:a16="http://schemas.microsoft.com/office/drawing/2014/main" id="{022FA3EA-5AD7-4118-821E-6FB456579458}"/>
              </a:ext>
            </a:extLst>
          </p:cNvPr>
          <p:cNvCxnSpPr>
            <a:cxnSpLocks/>
          </p:cNvCxnSpPr>
          <p:nvPr/>
        </p:nvCxnSpPr>
        <p:spPr>
          <a:xfrm>
            <a:off x="3657600" y="3867150"/>
            <a:ext cx="3352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516884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left)">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animBg="1"/>
      <p:bldP spid="11"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767"/>
        <p:cNvGrpSpPr/>
        <p:nvPr/>
      </p:nvGrpSpPr>
      <p:grpSpPr>
        <a:xfrm>
          <a:off x="0" y="0"/>
          <a:ext cx="0" cy="0"/>
          <a:chOff x="0" y="0"/>
          <a:chExt cx="0" cy="0"/>
        </a:xfrm>
      </p:grpSpPr>
      <p:sp>
        <p:nvSpPr>
          <p:cNvPr id="774" name="Google Shape;774;p48"/>
          <p:cNvSpPr/>
          <p:nvPr/>
        </p:nvSpPr>
        <p:spPr>
          <a:xfrm rot="2293565">
            <a:off x="7227178" y="4328809"/>
            <a:ext cx="263224" cy="212854"/>
          </a:xfrm>
          <a:custGeom>
            <a:avLst/>
            <a:gdLst/>
            <a:ahLst/>
            <a:cxnLst/>
            <a:rect l="l" t="t" r="r" b="b"/>
            <a:pathLst>
              <a:path w="13906" h="11245" extrusionOk="0">
                <a:moveTo>
                  <a:pt x="9636" y="1"/>
                </a:moveTo>
                <a:cubicBezTo>
                  <a:pt x="8280" y="1"/>
                  <a:pt x="7025" y="955"/>
                  <a:pt x="7015" y="3111"/>
                </a:cubicBezTo>
                <a:cubicBezTo>
                  <a:pt x="7015" y="3111"/>
                  <a:pt x="5809" y="2268"/>
                  <a:pt x="4484" y="2268"/>
                </a:cubicBezTo>
                <a:cubicBezTo>
                  <a:pt x="3862" y="2268"/>
                  <a:pt x="3214" y="2454"/>
                  <a:pt x="2653" y="2999"/>
                </a:cubicBezTo>
                <a:cubicBezTo>
                  <a:pt x="0" y="5580"/>
                  <a:pt x="3381" y="10448"/>
                  <a:pt x="10735" y="11244"/>
                </a:cubicBezTo>
                <a:cubicBezTo>
                  <a:pt x="10735" y="11244"/>
                  <a:pt x="10735" y="11244"/>
                  <a:pt x="10736" y="11244"/>
                </a:cubicBezTo>
                <a:cubicBezTo>
                  <a:pt x="10929" y="11244"/>
                  <a:pt x="13906" y="4803"/>
                  <a:pt x="12658" y="2017"/>
                </a:cubicBezTo>
                <a:cubicBezTo>
                  <a:pt x="12081" y="728"/>
                  <a:pt x="10820" y="1"/>
                  <a:pt x="963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5" name="Google Shape;775;p48"/>
          <p:cNvSpPr/>
          <p:nvPr/>
        </p:nvSpPr>
        <p:spPr>
          <a:xfrm rot="2293565">
            <a:off x="7674953" y="249759"/>
            <a:ext cx="263224" cy="212854"/>
          </a:xfrm>
          <a:custGeom>
            <a:avLst/>
            <a:gdLst/>
            <a:ahLst/>
            <a:cxnLst/>
            <a:rect l="l" t="t" r="r" b="b"/>
            <a:pathLst>
              <a:path w="13906" h="11245" extrusionOk="0">
                <a:moveTo>
                  <a:pt x="9636" y="1"/>
                </a:moveTo>
                <a:cubicBezTo>
                  <a:pt x="8280" y="1"/>
                  <a:pt x="7025" y="955"/>
                  <a:pt x="7015" y="3111"/>
                </a:cubicBezTo>
                <a:cubicBezTo>
                  <a:pt x="7015" y="3111"/>
                  <a:pt x="5809" y="2268"/>
                  <a:pt x="4484" y="2268"/>
                </a:cubicBezTo>
                <a:cubicBezTo>
                  <a:pt x="3862" y="2268"/>
                  <a:pt x="3214" y="2454"/>
                  <a:pt x="2653" y="2999"/>
                </a:cubicBezTo>
                <a:cubicBezTo>
                  <a:pt x="0" y="5580"/>
                  <a:pt x="3381" y="10448"/>
                  <a:pt x="10735" y="11244"/>
                </a:cubicBezTo>
                <a:cubicBezTo>
                  <a:pt x="10735" y="11244"/>
                  <a:pt x="10735" y="11244"/>
                  <a:pt x="10736" y="11244"/>
                </a:cubicBezTo>
                <a:cubicBezTo>
                  <a:pt x="10929" y="11244"/>
                  <a:pt x="13906" y="4803"/>
                  <a:pt x="12658" y="2017"/>
                </a:cubicBezTo>
                <a:cubicBezTo>
                  <a:pt x="12081" y="728"/>
                  <a:pt x="10820" y="1"/>
                  <a:pt x="963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 name="TextBox 18">
            <a:extLst>
              <a:ext uri="{FF2B5EF4-FFF2-40B4-BE49-F238E27FC236}">
                <a16:creationId xmlns:a16="http://schemas.microsoft.com/office/drawing/2014/main" id="{9AA00DFE-B835-4B1E-8E51-90915DE5688A}"/>
              </a:ext>
            </a:extLst>
          </p:cNvPr>
          <p:cNvSpPr txBox="1"/>
          <p:nvPr/>
        </p:nvSpPr>
        <p:spPr>
          <a:xfrm>
            <a:off x="685800" y="4433339"/>
            <a:ext cx="7772400" cy="461628"/>
          </a:xfrm>
          <a:prstGeom prst="rect">
            <a:avLst/>
          </a:prstGeom>
          <a:solidFill>
            <a:srgbClr val="F79646">
              <a:lumMod val="60000"/>
              <a:lumOff val="40000"/>
            </a:srgbClr>
          </a:solidFill>
        </p:spPr>
        <p:txBody>
          <a:bodyPr wrap="square" lIns="91403" tIns="45702" rIns="91403" bIns="45702" rtlCol="0">
            <a:spAutoFit/>
          </a:bodyP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a:ln>
                  <a:noFill/>
                </a:ln>
                <a:solidFill>
                  <a:prstClr val="black"/>
                </a:solidFill>
                <a:effectLst/>
                <a:uLnTx/>
                <a:uFillTx/>
                <a:latin typeface="Arial-Rounded" pitchFamily="34" charset="0"/>
                <a:ea typeface="Arial-Rounded" pitchFamily="34" charset="0"/>
                <a:cs typeface="Arial-Rounded" pitchFamily="34" charset="0"/>
              </a:rPr>
              <a:t>Em hãy kể một việc mẹ đã làm cho em mà em thích nhất.</a:t>
            </a:r>
          </a:p>
        </p:txBody>
      </p:sp>
      <p:pic>
        <p:nvPicPr>
          <p:cNvPr id="20" name="Picture 2">
            <a:extLst>
              <a:ext uri="{FF2B5EF4-FFF2-40B4-BE49-F238E27FC236}">
                <a16:creationId xmlns:a16="http://schemas.microsoft.com/office/drawing/2014/main" id="{B85580D3-0813-42A3-B8D8-C5FD51608BB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60694" y="1586103"/>
            <a:ext cx="1891741" cy="2417763"/>
          </a:xfrm>
          <a:prstGeom prst="round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3">
            <a:extLst>
              <a:ext uri="{FF2B5EF4-FFF2-40B4-BE49-F238E27FC236}">
                <a16:creationId xmlns:a16="http://schemas.microsoft.com/office/drawing/2014/main" id="{3FCB15F8-2473-4C07-A5F7-6C5DE6A40CC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590550"/>
            <a:ext cx="2359566" cy="2579687"/>
          </a:xfrm>
          <a:prstGeom prst="round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21">
            <a:extLst>
              <a:ext uri="{FF2B5EF4-FFF2-40B4-BE49-F238E27FC236}">
                <a16:creationId xmlns:a16="http://schemas.microsoft.com/office/drawing/2014/main" id="{6E61C840-B37F-40AC-A817-E4702664BB39}"/>
              </a:ext>
            </a:extLst>
          </p:cNvPr>
          <p:cNvPicPr>
            <a:picLocks noChangeAspect="1"/>
          </p:cNvPicPr>
          <p:nvPr/>
        </p:nvPicPr>
        <p:blipFill rotWithShape="1">
          <a:blip r:embed="rId5">
            <a:extLst>
              <a:ext uri="{28A0092B-C50C-407E-A947-70E740481C1C}">
                <a14:useLocalDpi xmlns:a14="http://schemas.microsoft.com/office/drawing/2010/main" val="0"/>
              </a:ext>
            </a:extLst>
          </a:blip>
          <a:srcRect l="22189" t="11480" r="21511" b="19292"/>
          <a:stretch/>
        </p:blipFill>
        <p:spPr>
          <a:xfrm>
            <a:off x="3347002" y="541678"/>
            <a:ext cx="2678655" cy="3560763"/>
          </a:xfrm>
          <a:prstGeom prst="roundRect">
            <a:avLst/>
          </a:prstGeom>
        </p:spPr>
      </p:pic>
      <p:sp>
        <p:nvSpPr>
          <p:cNvPr id="773" name="Google Shape;773;p48"/>
          <p:cNvSpPr/>
          <p:nvPr/>
        </p:nvSpPr>
        <p:spPr>
          <a:xfrm rot="2293565">
            <a:off x="3633653" y="579834"/>
            <a:ext cx="263224" cy="212854"/>
          </a:xfrm>
          <a:custGeom>
            <a:avLst/>
            <a:gdLst/>
            <a:ahLst/>
            <a:cxnLst/>
            <a:rect l="l" t="t" r="r" b="b"/>
            <a:pathLst>
              <a:path w="13906" h="11245" extrusionOk="0">
                <a:moveTo>
                  <a:pt x="9636" y="1"/>
                </a:moveTo>
                <a:cubicBezTo>
                  <a:pt x="8280" y="1"/>
                  <a:pt x="7025" y="955"/>
                  <a:pt x="7015" y="3111"/>
                </a:cubicBezTo>
                <a:cubicBezTo>
                  <a:pt x="7015" y="3111"/>
                  <a:pt x="5809" y="2268"/>
                  <a:pt x="4484" y="2268"/>
                </a:cubicBezTo>
                <a:cubicBezTo>
                  <a:pt x="3862" y="2268"/>
                  <a:pt x="3214" y="2454"/>
                  <a:pt x="2653" y="2999"/>
                </a:cubicBezTo>
                <a:cubicBezTo>
                  <a:pt x="0" y="5580"/>
                  <a:pt x="3381" y="10448"/>
                  <a:pt x="10735" y="11244"/>
                </a:cubicBezTo>
                <a:cubicBezTo>
                  <a:pt x="10735" y="11244"/>
                  <a:pt x="10735" y="11244"/>
                  <a:pt x="10736" y="11244"/>
                </a:cubicBezTo>
                <a:cubicBezTo>
                  <a:pt x="10929" y="11244"/>
                  <a:pt x="13906" y="4803"/>
                  <a:pt x="12658" y="2017"/>
                </a:cubicBezTo>
                <a:cubicBezTo>
                  <a:pt x="12081" y="728"/>
                  <a:pt x="10820" y="1"/>
                  <a:pt x="963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2" name="Google Shape;772;p48"/>
          <p:cNvSpPr/>
          <p:nvPr/>
        </p:nvSpPr>
        <p:spPr>
          <a:xfrm rot="2293565">
            <a:off x="94018" y="3011367"/>
            <a:ext cx="263224" cy="212854"/>
          </a:xfrm>
          <a:custGeom>
            <a:avLst/>
            <a:gdLst/>
            <a:ahLst/>
            <a:cxnLst/>
            <a:rect l="l" t="t" r="r" b="b"/>
            <a:pathLst>
              <a:path w="13906" h="11245" extrusionOk="0">
                <a:moveTo>
                  <a:pt x="9636" y="1"/>
                </a:moveTo>
                <a:cubicBezTo>
                  <a:pt x="8280" y="1"/>
                  <a:pt x="7025" y="955"/>
                  <a:pt x="7015" y="3111"/>
                </a:cubicBezTo>
                <a:cubicBezTo>
                  <a:pt x="7015" y="3111"/>
                  <a:pt x="5809" y="2268"/>
                  <a:pt x="4484" y="2268"/>
                </a:cubicBezTo>
                <a:cubicBezTo>
                  <a:pt x="3862" y="2268"/>
                  <a:pt x="3214" y="2454"/>
                  <a:pt x="2653" y="2999"/>
                </a:cubicBezTo>
                <a:cubicBezTo>
                  <a:pt x="0" y="5580"/>
                  <a:pt x="3381" y="10448"/>
                  <a:pt x="10735" y="11244"/>
                </a:cubicBezTo>
                <a:cubicBezTo>
                  <a:pt x="10735" y="11244"/>
                  <a:pt x="10735" y="11244"/>
                  <a:pt x="10736" y="11244"/>
                </a:cubicBezTo>
                <a:cubicBezTo>
                  <a:pt x="10929" y="11244"/>
                  <a:pt x="13906" y="4803"/>
                  <a:pt x="12658" y="2017"/>
                </a:cubicBezTo>
                <a:cubicBezTo>
                  <a:pt x="12081" y="728"/>
                  <a:pt x="10820" y="1"/>
                  <a:pt x="963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775;p48">
            <a:extLst>
              <a:ext uri="{FF2B5EF4-FFF2-40B4-BE49-F238E27FC236}">
                <a16:creationId xmlns:a16="http://schemas.microsoft.com/office/drawing/2014/main" id="{077BFA1A-0FFE-44D0-AC8D-9FC6A33197D3}"/>
              </a:ext>
            </a:extLst>
          </p:cNvPr>
          <p:cNvSpPr/>
          <p:nvPr/>
        </p:nvSpPr>
        <p:spPr>
          <a:xfrm rot="2293565">
            <a:off x="8620823" y="1479675"/>
            <a:ext cx="263224" cy="212854"/>
          </a:xfrm>
          <a:custGeom>
            <a:avLst/>
            <a:gdLst/>
            <a:ahLst/>
            <a:cxnLst/>
            <a:rect l="l" t="t" r="r" b="b"/>
            <a:pathLst>
              <a:path w="13906" h="11245" extrusionOk="0">
                <a:moveTo>
                  <a:pt x="9636" y="1"/>
                </a:moveTo>
                <a:cubicBezTo>
                  <a:pt x="8280" y="1"/>
                  <a:pt x="7025" y="955"/>
                  <a:pt x="7015" y="3111"/>
                </a:cubicBezTo>
                <a:cubicBezTo>
                  <a:pt x="7015" y="3111"/>
                  <a:pt x="5809" y="2268"/>
                  <a:pt x="4484" y="2268"/>
                </a:cubicBezTo>
                <a:cubicBezTo>
                  <a:pt x="3862" y="2268"/>
                  <a:pt x="3214" y="2454"/>
                  <a:pt x="2653" y="2999"/>
                </a:cubicBezTo>
                <a:cubicBezTo>
                  <a:pt x="0" y="5580"/>
                  <a:pt x="3381" y="10448"/>
                  <a:pt x="10735" y="11244"/>
                </a:cubicBezTo>
                <a:cubicBezTo>
                  <a:pt x="10735" y="11244"/>
                  <a:pt x="10735" y="11244"/>
                  <a:pt x="10736" y="11244"/>
                </a:cubicBezTo>
                <a:cubicBezTo>
                  <a:pt x="10929" y="11244"/>
                  <a:pt x="13906" y="4803"/>
                  <a:pt x="12658" y="2017"/>
                </a:cubicBezTo>
                <a:cubicBezTo>
                  <a:pt x="12081" y="728"/>
                  <a:pt x="10820" y="1"/>
                  <a:pt x="963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E0F166C-2632-5852-83DB-9690E93D7D8F}"/>
              </a:ext>
            </a:extLst>
          </p:cNvPr>
          <p:cNvSpPr txBox="1"/>
          <p:nvPr/>
        </p:nvSpPr>
        <p:spPr>
          <a:xfrm>
            <a:off x="1447800" y="5314950"/>
            <a:ext cx="6705600" cy="923330"/>
          </a:xfrm>
          <a:prstGeom prst="rect">
            <a:avLst/>
          </a:prstGeom>
          <a:noFill/>
        </p:spPr>
        <p:txBody>
          <a:bodyPr wrap="square" rtlCol="0">
            <a:spAutoFit/>
          </a:bodyPr>
          <a:lstStyle/>
          <a:p>
            <a:pPr algn="ctr"/>
            <a:r>
              <a:rPr lang="en-US" sz="5400">
                <a:ln>
                  <a:solidFill>
                    <a:schemeClr val="tx1"/>
                  </a:solidFill>
                </a:ln>
                <a:gradFill>
                  <a:gsLst>
                    <a:gs pos="1000">
                      <a:schemeClr val="accent1">
                        <a:lumMod val="5000"/>
                        <a:lumOff val="95000"/>
                      </a:schemeClr>
                    </a:gs>
                    <a:gs pos="86239">
                      <a:srgbClr val="00B0F0"/>
                    </a:gs>
                    <a:gs pos="28000">
                      <a:srgbClr val="EB595F"/>
                    </a:gs>
                    <a:gs pos="55000">
                      <a:schemeClr val="bg1"/>
                    </a:gs>
                  </a:gsLst>
                  <a:lin ang="5400000" scaled="1"/>
                </a:gradFill>
                <a:effectLst>
                  <a:glow rad="508000">
                    <a:schemeClr val="bg1">
                      <a:alpha val="84000"/>
                    </a:schemeClr>
                  </a:glow>
                </a:effectLst>
                <a:latin typeface="SVN-SAF" panose="02040603050506020204" pitchFamily="18" charset="0"/>
              </a:rPr>
              <a:t>Luyện viết</a:t>
            </a:r>
          </a:p>
        </p:txBody>
      </p:sp>
      <p:pic>
        <p:nvPicPr>
          <p:cNvPr id="3" name="Picture 2">
            <a:extLst>
              <a:ext uri="{FF2B5EF4-FFF2-40B4-BE49-F238E27FC236}">
                <a16:creationId xmlns:a16="http://schemas.microsoft.com/office/drawing/2014/main" id="{771EE176-C857-06A5-3AAE-7E11A05754F3}"/>
              </a:ext>
            </a:extLst>
          </p:cNvPr>
          <p:cNvPicPr>
            <a:picLocks noChangeAspect="1"/>
          </p:cNvPicPr>
          <p:nvPr/>
        </p:nvPicPr>
        <p:blipFill>
          <a:blip r:embed="rId2"/>
          <a:stretch>
            <a:fillRect/>
          </a:stretch>
        </p:blipFill>
        <p:spPr>
          <a:xfrm>
            <a:off x="109036" y="1962150"/>
            <a:ext cx="8925927" cy="2239597"/>
          </a:xfrm>
          <a:prstGeom prst="rect">
            <a:avLst/>
          </a:prstGeom>
        </p:spPr>
      </p:pic>
    </p:spTree>
    <p:extLst>
      <p:ext uri="{BB962C8B-B14F-4D97-AF65-F5344CB8AC3E}">
        <p14:creationId xmlns:p14="http://schemas.microsoft.com/office/powerpoint/2010/main" val="40622908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076B4A5-0023-4A2A-AA89-4C3DBE23BCCD}"/>
              </a:ext>
            </a:extLst>
          </p:cNvPr>
          <p:cNvPicPr>
            <a:picLocks noChangeAspect="1"/>
          </p:cNvPicPr>
          <p:nvPr/>
        </p:nvPicPr>
        <p:blipFill>
          <a:blip r:embed="rId3"/>
          <a:stretch>
            <a:fillRect/>
          </a:stretch>
        </p:blipFill>
        <p:spPr>
          <a:xfrm>
            <a:off x="-10886" y="-39387"/>
            <a:ext cx="10218958" cy="5286301"/>
          </a:xfrm>
          <a:prstGeom prst="rect">
            <a:avLst/>
          </a:prstGeom>
        </p:spPr>
      </p:pic>
      <p:pic>
        <p:nvPicPr>
          <p:cNvPr id="8" name="Picture 7">
            <a:extLst>
              <a:ext uri="{FF2B5EF4-FFF2-40B4-BE49-F238E27FC236}">
                <a16:creationId xmlns:a16="http://schemas.microsoft.com/office/drawing/2014/main" id="{DE83609E-573E-4926-9420-69A5ACCE4A06}"/>
              </a:ext>
            </a:extLst>
          </p:cNvPr>
          <p:cNvPicPr>
            <a:picLocks noChangeAspect="1"/>
          </p:cNvPicPr>
          <p:nvPr/>
        </p:nvPicPr>
        <p:blipFill rotWithShape="1">
          <a:blip r:embed="rId4"/>
          <a:srcRect l="39962" t="48579" r="32544" b="-5587"/>
          <a:stretch/>
        </p:blipFill>
        <p:spPr>
          <a:xfrm>
            <a:off x="785813" y="2085976"/>
            <a:ext cx="1800225" cy="2630090"/>
          </a:xfrm>
          <a:prstGeom prst="rect">
            <a:avLst/>
          </a:prstGeom>
        </p:spPr>
      </p:pic>
      <p:pic>
        <p:nvPicPr>
          <p:cNvPr id="10" name="Picture 9">
            <a:extLst>
              <a:ext uri="{FF2B5EF4-FFF2-40B4-BE49-F238E27FC236}">
                <a16:creationId xmlns:a16="http://schemas.microsoft.com/office/drawing/2014/main" id="{7C0E2C1F-165E-48A8-B420-9436DA124D12}"/>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25000" b="76763" l="10000" r="87805">
                        <a14:foregroundMark x1="33171" y1="42308" x2="69268" y2="45833"/>
                        <a14:foregroundMark x1="53902" y1="31410" x2="44390" y2="59936"/>
                        <a14:foregroundMark x1="65854" y1="36538" x2="55854" y2="57692"/>
                      </a14:backgroundRemoval>
                    </a14:imgEffect>
                  </a14:imgLayer>
                </a14:imgProps>
              </a:ext>
              <a:ext uri="{28A0092B-C50C-407E-A947-70E740481C1C}">
                <a14:useLocalDpi xmlns:a14="http://schemas.microsoft.com/office/drawing/2010/main" val="0"/>
              </a:ext>
            </a:extLst>
          </a:blip>
          <a:stretch>
            <a:fillRect/>
          </a:stretch>
        </p:blipFill>
        <p:spPr>
          <a:xfrm>
            <a:off x="0" y="3264660"/>
            <a:ext cx="3257550" cy="2478916"/>
          </a:xfrm>
          <a:prstGeom prst="rect">
            <a:avLst/>
          </a:prstGeom>
        </p:spPr>
      </p:pic>
      <p:pic>
        <p:nvPicPr>
          <p:cNvPr id="13" name="Picture 12">
            <a:extLst>
              <a:ext uri="{FF2B5EF4-FFF2-40B4-BE49-F238E27FC236}">
                <a16:creationId xmlns:a16="http://schemas.microsoft.com/office/drawing/2014/main" id="{9A48571A-F4CE-4343-9223-9987093A6148}"/>
              </a:ext>
            </a:extLst>
          </p:cNvPr>
          <p:cNvPicPr>
            <a:picLocks noChangeAspect="1"/>
          </p:cNvPicPr>
          <p:nvPr/>
        </p:nvPicPr>
        <p:blipFill>
          <a:blip r:embed="rId7">
            <a:extLst>
              <a:ext uri="{BEBA8EAE-BF5A-486C-A8C5-ECC9F3942E4B}">
                <a14:imgProps xmlns:a14="http://schemas.microsoft.com/office/drawing/2010/main">
                  <a14:imgLayer r:embed="rId8">
                    <a14:imgEffect>
                      <a14:sharpenSoften amount="25000"/>
                    </a14:imgEffect>
                    <a14:imgEffect>
                      <a14:saturation sat="300000"/>
                    </a14:imgEffect>
                  </a14:imgLayer>
                </a14:imgProps>
              </a:ext>
            </a:extLst>
          </a:blip>
          <a:stretch>
            <a:fillRect/>
          </a:stretch>
        </p:blipFill>
        <p:spPr>
          <a:xfrm>
            <a:off x="839324" y="4167698"/>
            <a:ext cx="607352" cy="623150"/>
          </a:xfrm>
          <a:prstGeom prst="rect">
            <a:avLst/>
          </a:prstGeom>
        </p:spPr>
      </p:pic>
      <p:pic>
        <p:nvPicPr>
          <p:cNvPr id="16" name="Picture 15">
            <a:extLst>
              <a:ext uri="{FF2B5EF4-FFF2-40B4-BE49-F238E27FC236}">
                <a16:creationId xmlns:a16="http://schemas.microsoft.com/office/drawing/2014/main" id="{5C3DE239-842F-4740-8ADE-7CC564813659}"/>
              </a:ext>
            </a:extLst>
          </p:cNvPr>
          <p:cNvPicPr>
            <a:picLocks noChangeAspect="1"/>
          </p:cNvPicPr>
          <p:nvPr/>
        </p:nvPicPr>
        <p:blipFill rotWithShape="1">
          <a:blip r:embed="rId4"/>
          <a:srcRect l="39962" t="48579" r="32544" b="-5587"/>
          <a:stretch/>
        </p:blipFill>
        <p:spPr>
          <a:xfrm>
            <a:off x="6100763" y="1985963"/>
            <a:ext cx="1800225" cy="2630090"/>
          </a:xfrm>
          <a:prstGeom prst="rect">
            <a:avLst/>
          </a:prstGeom>
        </p:spPr>
      </p:pic>
      <p:pic>
        <p:nvPicPr>
          <p:cNvPr id="17" name="Picture 16">
            <a:extLst>
              <a:ext uri="{FF2B5EF4-FFF2-40B4-BE49-F238E27FC236}">
                <a16:creationId xmlns:a16="http://schemas.microsoft.com/office/drawing/2014/main" id="{F94905D0-492D-4401-A8ED-7F37D2C8559B}"/>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25000" b="76763" l="10000" r="87805">
                        <a14:foregroundMark x1="33171" y1="42308" x2="69268" y2="45833"/>
                        <a14:foregroundMark x1="53902" y1="31410" x2="44390" y2="59936"/>
                        <a14:foregroundMark x1="65854" y1="36538" x2="55854" y2="57692"/>
                      </a14:backgroundRemoval>
                    </a14:imgEffect>
                  </a14:imgLayer>
                </a14:imgProps>
              </a:ext>
              <a:ext uri="{28A0092B-C50C-407E-A947-70E740481C1C}">
                <a14:useLocalDpi xmlns:a14="http://schemas.microsoft.com/office/drawing/2010/main" val="0"/>
              </a:ext>
            </a:extLst>
          </a:blip>
          <a:stretch>
            <a:fillRect/>
          </a:stretch>
        </p:blipFill>
        <p:spPr>
          <a:xfrm>
            <a:off x="5314950" y="3164647"/>
            <a:ext cx="3257550" cy="2478916"/>
          </a:xfrm>
          <a:prstGeom prst="rect">
            <a:avLst/>
          </a:prstGeom>
        </p:spPr>
      </p:pic>
      <p:pic>
        <p:nvPicPr>
          <p:cNvPr id="18" name="Picture 17">
            <a:extLst>
              <a:ext uri="{FF2B5EF4-FFF2-40B4-BE49-F238E27FC236}">
                <a16:creationId xmlns:a16="http://schemas.microsoft.com/office/drawing/2014/main" id="{A823AF78-BD21-418E-AB34-BF782C434873}"/>
              </a:ext>
            </a:extLst>
          </p:cNvPr>
          <p:cNvPicPr>
            <a:picLocks noChangeAspect="1"/>
          </p:cNvPicPr>
          <p:nvPr/>
        </p:nvPicPr>
        <p:blipFill>
          <a:blip r:embed="rId7">
            <a:extLst>
              <a:ext uri="{BEBA8EAE-BF5A-486C-A8C5-ECC9F3942E4B}">
                <a14:imgProps xmlns:a14="http://schemas.microsoft.com/office/drawing/2010/main">
                  <a14:imgLayer r:embed="rId8">
                    <a14:imgEffect>
                      <a14:sharpenSoften amount="25000"/>
                    </a14:imgEffect>
                    <a14:imgEffect>
                      <a14:saturation sat="300000"/>
                    </a14:imgEffect>
                  </a14:imgLayer>
                </a14:imgProps>
              </a:ext>
            </a:extLst>
          </a:blip>
          <a:stretch>
            <a:fillRect/>
          </a:stretch>
        </p:blipFill>
        <p:spPr>
          <a:xfrm>
            <a:off x="6154274" y="4067686"/>
            <a:ext cx="607352" cy="623150"/>
          </a:xfrm>
          <a:prstGeom prst="rect">
            <a:avLst/>
          </a:prstGeom>
        </p:spPr>
      </p:pic>
      <p:pic>
        <p:nvPicPr>
          <p:cNvPr id="20" name="Picture 19">
            <a:extLst>
              <a:ext uri="{FF2B5EF4-FFF2-40B4-BE49-F238E27FC236}">
                <a16:creationId xmlns:a16="http://schemas.microsoft.com/office/drawing/2014/main" id="{31DD92BB-E4DD-4732-8B58-E36786202113}"/>
              </a:ext>
            </a:extLst>
          </p:cNvPr>
          <p:cNvPicPr>
            <a:picLocks noChangeAspect="1"/>
          </p:cNvPicPr>
          <p:nvPr/>
        </p:nvPicPr>
        <p:blipFill>
          <a:blip r:embed="rId9"/>
          <a:stretch>
            <a:fillRect/>
          </a:stretch>
        </p:blipFill>
        <p:spPr>
          <a:xfrm>
            <a:off x="573439" y="904773"/>
            <a:ext cx="7997121" cy="1444877"/>
          </a:xfrm>
          <a:prstGeom prst="rect">
            <a:avLst/>
          </a:prstGeom>
        </p:spPr>
      </p:pic>
    </p:spTree>
    <p:extLst>
      <p:ext uri="{BB962C8B-B14F-4D97-AF65-F5344CB8AC3E}">
        <p14:creationId xmlns:p14="http://schemas.microsoft.com/office/powerpoint/2010/main" val="574091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8"/>
                                        </p:tgtEl>
                                        <p:attrNameLst>
                                          <p:attrName>r</p:attrName>
                                        </p:attrNameLst>
                                      </p:cBhvr>
                                    </p:animRot>
                                    <p:animRot by="-240000">
                                      <p:cBhvr>
                                        <p:cTn id="7" dur="200" fill="hold">
                                          <p:stCondLst>
                                            <p:cond delay="200"/>
                                          </p:stCondLst>
                                        </p:cTn>
                                        <p:tgtEl>
                                          <p:spTgt spid="8"/>
                                        </p:tgtEl>
                                        <p:attrNameLst>
                                          <p:attrName>r</p:attrName>
                                        </p:attrNameLst>
                                      </p:cBhvr>
                                    </p:animRot>
                                    <p:animRot by="240000">
                                      <p:cBhvr>
                                        <p:cTn id="8" dur="200" fill="hold">
                                          <p:stCondLst>
                                            <p:cond delay="400"/>
                                          </p:stCondLst>
                                        </p:cTn>
                                        <p:tgtEl>
                                          <p:spTgt spid="8"/>
                                        </p:tgtEl>
                                        <p:attrNameLst>
                                          <p:attrName>r</p:attrName>
                                        </p:attrNameLst>
                                      </p:cBhvr>
                                    </p:animRot>
                                    <p:animRot by="-240000">
                                      <p:cBhvr>
                                        <p:cTn id="9" dur="200" fill="hold">
                                          <p:stCondLst>
                                            <p:cond delay="600"/>
                                          </p:stCondLst>
                                        </p:cTn>
                                        <p:tgtEl>
                                          <p:spTgt spid="8"/>
                                        </p:tgtEl>
                                        <p:attrNameLst>
                                          <p:attrName>r</p:attrName>
                                        </p:attrNameLst>
                                      </p:cBhvr>
                                    </p:animRot>
                                    <p:animRot by="120000">
                                      <p:cBhvr>
                                        <p:cTn id="10" dur="200" fill="hold">
                                          <p:stCondLst>
                                            <p:cond delay="800"/>
                                          </p:stCondLst>
                                        </p:cTn>
                                        <p:tgtEl>
                                          <p:spTgt spid="8"/>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16"/>
                                        </p:tgtEl>
                                        <p:attrNameLst>
                                          <p:attrName>r</p:attrName>
                                        </p:attrNameLst>
                                      </p:cBhvr>
                                    </p:animRot>
                                    <p:animRot by="-240000">
                                      <p:cBhvr>
                                        <p:cTn id="13" dur="200" fill="hold">
                                          <p:stCondLst>
                                            <p:cond delay="200"/>
                                          </p:stCondLst>
                                        </p:cTn>
                                        <p:tgtEl>
                                          <p:spTgt spid="16"/>
                                        </p:tgtEl>
                                        <p:attrNameLst>
                                          <p:attrName>r</p:attrName>
                                        </p:attrNameLst>
                                      </p:cBhvr>
                                    </p:animRot>
                                    <p:animRot by="240000">
                                      <p:cBhvr>
                                        <p:cTn id="14" dur="200" fill="hold">
                                          <p:stCondLst>
                                            <p:cond delay="400"/>
                                          </p:stCondLst>
                                        </p:cTn>
                                        <p:tgtEl>
                                          <p:spTgt spid="16"/>
                                        </p:tgtEl>
                                        <p:attrNameLst>
                                          <p:attrName>r</p:attrName>
                                        </p:attrNameLst>
                                      </p:cBhvr>
                                    </p:animRot>
                                    <p:animRot by="-240000">
                                      <p:cBhvr>
                                        <p:cTn id="15" dur="200" fill="hold">
                                          <p:stCondLst>
                                            <p:cond delay="600"/>
                                          </p:stCondLst>
                                        </p:cTn>
                                        <p:tgtEl>
                                          <p:spTgt spid="16"/>
                                        </p:tgtEl>
                                        <p:attrNameLst>
                                          <p:attrName>r</p:attrName>
                                        </p:attrNameLst>
                                      </p:cBhvr>
                                    </p:animRot>
                                    <p:animRot by="120000">
                                      <p:cBhvr>
                                        <p:cTn id="16" dur="200" fill="hold">
                                          <p:stCondLst>
                                            <p:cond delay="800"/>
                                          </p:stCondLst>
                                        </p:cTn>
                                        <p:tgtEl>
                                          <p:spTgt spid="1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p:cNvSpPr/>
          <p:nvPr/>
        </p:nvSpPr>
        <p:spPr>
          <a:xfrm>
            <a:off x="594012" y="223790"/>
            <a:ext cx="609600" cy="609600"/>
          </a:xfrm>
          <a:prstGeom prst="ellipse">
            <a:avLst/>
          </a:prstGeom>
          <a:solidFill>
            <a:srgbClr val="F68426"/>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marL="0" marR="0" lvl="0" indent="0" algn="ctr" defTabSz="91391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Arial Rounded MT Bold" pitchFamily="34" charset="0"/>
                <a:ea typeface="+mn-ea"/>
                <a:cs typeface="Times New Roman" pitchFamily="18" charset="0"/>
              </a:rPr>
              <a:t>4</a:t>
            </a:r>
          </a:p>
        </p:txBody>
      </p:sp>
      <p:sp>
        <p:nvSpPr>
          <p:cNvPr id="4" name="TextBox 3"/>
          <p:cNvSpPr txBox="1"/>
          <p:nvPr/>
        </p:nvSpPr>
        <p:spPr>
          <a:xfrm>
            <a:off x="1260763" y="285750"/>
            <a:ext cx="6622473" cy="461616"/>
          </a:xfrm>
          <a:prstGeom prst="rect">
            <a:avLst/>
          </a:prstGeom>
          <a:noFill/>
        </p:spPr>
        <p:txBody>
          <a:bodyPr wrap="square" lIns="91391" tIns="45696" rIns="91391" bIns="45696" rtlCol="0">
            <a:spAutoFit/>
          </a:bodyPr>
          <a:lstStyle/>
          <a:p>
            <a:pPr marL="0" marR="0" lvl="0" indent="0" algn="just" defTabSz="91391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Arial-Rounded" pitchFamily="34" charset="0"/>
                <a:ea typeface="Arial-Rounded" pitchFamily="34" charset="0"/>
                <a:cs typeface="Arial-Rounded" pitchFamily="34" charset="0"/>
              </a:rPr>
              <a:t>Viết vào vở câu trả lời cho câu hỏi a ở mục </a:t>
            </a:r>
            <a:r>
              <a:rPr kumimoji="0" lang="en-US" sz="2400" b="1" i="0" u="none" strike="noStrike" kern="1200" cap="none" spc="0" normalizeH="0" baseline="0" noProof="0">
                <a:ln>
                  <a:noFill/>
                </a:ln>
                <a:solidFill>
                  <a:prstClr val="black"/>
                </a:solidFill>
                <a:effectLst/>
                <a:uLnTx/>
                <a:uFillTx/>
                <a:latin typeface="Arial Rounded MT Bold" pitchFamily="34" charset="0"/>
                <a:ea typeface="Arial-Rounded" pitchFamily="34" charset="0"/>
                <a:cs typeface="Arial-Rounded" pitchFamily="34" charset="0"/>
              </a:rPr>
              <a:t>3</a:t>
            </a:r>
          </a:p>
        </p:txBody>
      </p:sp>
      <p:pic>
        <p:nvPicPr>
          <p:cNvPr id="6" name="Picture 5">
            <a:extLst>
              <a:ext uri="{FF2B5EF4-FFF2-40B4-BE49-F238E27FC236}">
                <a16:creationId xmlns:a16="http://schemas.microsoft.com/office/drawing/2014/main" id="{890B1EDA-290C-4C82-9717-4355BCB006B1}"/>
              </a:ext>
            </a:extLst>
          </p:cNvPr>
          <p:cNvPicPr>
            <a:picLocks noChangeAspect="1"/>
          </p:cNvPicPr>
          <p:nvPr/>
        </p:nvPicPr>
        <p:blipFill>
          <a:blip r:embed="rId4"/>
          <a:stretch>
            <a:fillRect/>
          </a:stretch>
        </p:blipFill>
        <p:spPr>
          <a:xfrm>
            <a:off x="3009900" y="690818"/>
            <a:ext cx="3124200" cy="4266567"/>
          </a:xfrm>
          <a:prstGeom prst="rect">
            <a:avLst/>
          </a:prstGeom>
        </p:spPr>
      </p:pic>
      <p:sp>
        <p:nvSpPr>
          <p:cNvPr id="7" name="Rectangle: Rounded Corners 6">
            <a:extLst>
              <a:ext uri="{FF2B5EF4-FFF2-40B4-BE49-F238E27FC236}">
                <a16:creationId xmlns:a16="http://schemas.microsoft.com/office/drawing/2014/main" id="{53F4227A-B035-425D-92E6-904A9A178BA9}"/>
              </a:ext>
            </a:extLst>
          </p:cNvPr>
          <p:cNvSpPr/>
          <p:nvPr/>
        </p:nvSpPr>
        <p:spPr>
          <a:xfrm>
            <a:off x="3048000" y="3181350"/>
            <a:ext cx="2057400" cy="6096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80149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1)">
                                      <p:cBhvr>
                                        <p:cTn id="7" dur="2000"/>
                                        <p:tgtEl>
                                          <p:spTgt spid="7"/>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39347" y="2117607"/>
            <a:ext cx="8973247" cy="2147323"/>
            <a:chOff x="-73983" y="3503807"/>
            <a:chExt cx="8973247" cy="2147323"/>
          </a:xfrm>
        </p:grpSpPr>
        <p:pic>
          <p:nvPicPr>
            <p:cNvPr id="1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5314" y="3503807"/>
              <a:ext cx="8743950" cy="21473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Rectangle 18"/>
            <p:cNvSpPr/>
            <p:nvPr/>
          </p:nvSpPr>
          <p:spPr>
            <a:xfrm>
              <a:off x="-73983" y="3977304"/>
              <a:ext cx="8649947" cy="600164"/>
            </a:xfrm>
            <a:prstGeom prst="rect">
              <a:avLst/>
            </a:prstGeom>
          </p:spPr>
          <p:txBody>
            <a:bodyPr wrap="square">
              <a:spAutoFit/>
            </a:bodyPr>
            <a:lstStyle/>
            <a:p>
              <a:pPr marL="0" marR="0" lvl="0" indent="0" algn="ctr" defTabSz="913910" rtl="0" eaLnBrk="1" fontAlgn="auto" latinLnBrk="0" hangingPunct="1">
                <a:lnSpc>
                  <a:spcPct val="100000"/>
                </a:lnSpc>
                <a:spcBef>
                  <a:spcPts val="0"/>
                </a:spcBef>
                <a:spcAft>
                  <a:spcPts val="0"/>
                </a:spcAft>
                <a:buClrTx/>
                <a:buSzTx/>
                <a:buFontTx/>
                <a:buNone/>
                <a:tabLst/>
                <a:defRPr/>
              </a:pPr>
              <a:r>
                <a:rPr kumimoji="0" lang="vi-VN" sz="3300" b="1" i="0" u="none" strike="noStrike" kern="1200" cap="none" spc="0" normalizeH="0" baseline="0" noProof="0">
                  <a:ln>
                    <a:noFill/>
                  </a:ln>
                  <a:effectLst/>
                  <a:uLnTx/>
                  <a:uFillTx/>
                  <a:latin typeface="HP001 4 hàng" pitchFamily="34" charset="0"/>
                  <a:ea typeface="Arial-Rounded" pitchFamily="34" charset="0"/>
                  <a:cs typeface="Arial-Rounded" pitchFamily="34" charset="0"/>
                </a:rPr>
                <a:t>Ngày đầu đi hǌ, Nam hē hŅ lắm</a:t>
              </a:r>
              <a:r>
                <a:rPr kumimoji="0" lang="en-US" sz="3300" b="1" i="0" u="none" strike="noStrike" kern="1200" cap="none" spc="0" normalizeH="0" baseline="0" noProof="0">
                  <a:ln>
                    <a:noFill/>
                  </a:ln>
                  <a:effectLst/>
                  <a:uLnTx/>
                  <a:uFillTx/>
                  <a:latin typeface="HP001 4 hàng" pitchFamily="34" charset="0"/>
                  <a:ea typeface="Arial-Rounded" pitchFamily="34" charset="0"/>
                  <a:cs typeface="Arial-Rounded" pitchFamily="34" charset="0"/>
                </a:rPr>
                <a:t>.</a:t>
              </a:r>
            </a:p>
          </p:txBody>
        </p:sp>
      </p:grpSp>
      <p:sp>
        <p:nvSpPr>
          <p:cNvPr id="3" name="Oval 2"/>
          <p:cNvSpPr/>
          <p:nvPr/>
        </p:nvSpPr>
        <p:spPr>
          <a:xfrm>
            <a:off x="594012" y="338497"/>
            <a:ext cx="609600" cy="609600"/>
          </a:xfrm>
          <a:prstGeom prst="ellipse">
            <a:avLst/>
          </a:prstGeom>
          <a:solidFill>
            <a:srgbClr val="F68426"/>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marL="0" marR="0" lvl="0" indent="0" algn="ctr" defTabSz="91391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Arial Rounded MT Bold" pitchFamily="34" charset="0"/>
                <a:ea typeface="+mn-ea"/>
                <a:cs typeface="Times New Roman" pitchFamily="18" charset="0"/>
              </a:rPr>
              <a:t>4</a:t>
            </a:r>
          </a:p>
        </p:txBody>
      </p:sp>
      <p:sp>
        <p:nvSpPr>
          <p:cNvPr id="4" name="TextBox 3"/>
          <p:cNvSpPr txBox="1"/>
          <p:nvPr/>
        </p:nvSpPr>
        <p:spPr>
          <a:xfrm>
            <a:off x="1260763" y="427794"/>
            <a:ext cx="6622473" cy="461616"/>
          </a:xfrm>
          <a:prstGeom prst="rect">
            <a:avLst/>
          </a:prstGeom>
          <a:noFill/>
        </p:spPr>
        <p:txBody>
          <a:bodyPr wrap="square" lIns="91391" tIns="45696" rIns="91391" bIns="45696" rtlCol="0">
            <a:spAutoFit/>
          </a:bodyPr>
          <a:lstStyle/>
          <a:p>
            <a:pPr marL="0" marR="0" lvl="0" indent="0" algn="just" defTabSz="91391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Arial-Rounded" pitchFamily="34" charset="0"/>
                <a:ea typeface="Arial-Rounded" pitchFamily="34" charset="0"/>
                <a:cs typeface="Arial-Rounded" pitchFamily="34" charset="0"/>
              </a:rPr>
              <a:t>Viết vào vở câu trả lời cho câu hỏi a ở mục </a:t>
            </a:r>
            <a:r>
              <a:rPr kumimoji="0" lang="en-US" sz="2400" b="1" i="0" u="none" strike="noStrike" kern="1200" cap="none" spc="0" normalizeH="0" baseline="0" noProof="0">
                <a:ln>
                  <a:noFill/>
                </a:ln>
                <a:solidFill>
                  <a:prstClr val="black"/>
                </a:solidFill>
                <a:effectLst/>
                <a:uLnTx/>
                <a:uFillTx/>
                <a:latin typeface="Arial Rounded MT Bold" pitchFamily="34" charset="0"/>
                <a:ea typeface="Arial-Rounded" pitchFamily="34" charset="0"/>
                <a:cs typeface="Arial-Rounded" pitchFamily="34" charset="0"/>
              </a:rPr>
              <a:t>3</a:t>
            </a:r>
          </a:p>
        </p:txBody>
      </p:sp>
      <p:sp>
        <p:nvSpPr>
          <p:cNvPr id="5" name="Rectangle 4"/>
          <p:cNvSpPr/>
          <p:nvPr/>
        </p:nvSpPr>
        <p:spPr>
          <a:xfrm>
            <a:off x="297296" y="1171086"/>
            <a:ext cx="5958608" cy="646294"/>
          </a:xfrm>
          <a:prstGeom prst="rect">
            <a:avLst/>
          </a:prstGeom>
        </p:spPr>
        <p:txBody>
          <a:bodyPr wrap="none" lIns="91403" tIns="45702" rIns="91403" bIns="45702">
            <a:spAutoFit/>
          </a:bodyPr>
          <a:lstStyle/>
          <a:p>
            <a:pPr marL="0" marR="0" lvl="0" indent="0" algn="ctr" defTabSz="91391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Arial-Rounded" pitchFamily="34" charset="0"/>
                <a:ea typeface="Arial-Rounded" pitchFamily="34" charset="0"/>
                <a:cs typeface="Arial-Rounded" pitchFamily="34" charset="0"/>
              </a:rPr>
              <a:t>a. Ngày đầu đi học, Nam (…).</a:t>
            </a:r>
          </a:p>
        </p:txBody>
      </p:sp>
      <p:cxnSp>
        <p:nvCxnSpPr>
          <p:cNvPr id="11" name="Straight Arrow Connector 10"/>
          <p:cNvCxnSpPr/>
          <p:nvPr/>
        </p:nvCxnSpPr>
        <p:spPr>
          <a:xfrm>
            <a:off x="189950" y="2850917"/>
            <a:ext cx="648250" cy="21253"/>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H="1">
            <a:off x="7696200" y="2095622"/>
            <a:ext cx="533400" cy="801469"/>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a:off x="6781800" y="2152226"/>
            <a:ext cx="0" cy="622988"/>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a:off x="5943600" y="2184863"/>
            <a:ext cx="0" cy="622988"/>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a:off x="5257800" y="2217500"/>
            <a:ext cx="0" cy="622988"/>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a:off x="4038600" y="2227929"/>
            <a:ext cx="0" cy="622988"/>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a:off x="3276600" y="2200797"/>
            <a:ext cx="0" cy="622988"/>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a:off x="2743200" y="2227929"/>
            <a:ext cx="0" cy="622988"/>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a:off x="1981200" y="2217500"/>
            <a:ext cx="0" cy="622988"/>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a:xfrm>
            <a:off x="1887272" y="4533877"/>
            <a:ext cx="5147785" cy="400073"/>
          </a:xfrm>
          <a:prstGeom prst="rect">
            <a:avLst/>
          </a:prstGeom>
          <a:solidFill>
            <a:schemeClr val="accent6">
              <a:lumMod val="60000"/>
              <a:lumOff val="40000"/>
            </a:schemeClr>
          </a:solidFill>
        </p:spPr>
        <p:txBody>
          <a:bodyPr wrap="square" lIns="91403" tIns="45702" rIns="91403" bIns="45702" rtlCol="0">
            <a:spAutoFit/>
          </a:bodyPr>
          <a:lstStyle/>
          <a:p>
            <a:pPr marL="0" marR="0" lvl="0" indent="0" algn="ctr" defTabSz="91391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Arial-Rounded" pitchFamily="34" charset="0"/>
                <a:ea typeface="Arial-Rounded" pitchFamily="34" charset="0"/>
                <a:cs typeface="Arial-Rounded" pitchFamily="34" charset="0"/>
              </a:rPr>
              <a:t>Cần chú ý gì khi viết chữ đầu câu?</a:t>
            </a:r>
          </a:p>
        </p:txBody>
      </p:sp>
      <p:sp>
        <p:nvSpPr>
          <p:cNvPr id="35" name="TextBox 34"/>
          <p:cNvSpPr txBox="1"/>
          <p:nvPr/>
        </p:nvSpPr>
        <p:spPr>
          <a:xfrm>
            <a:off x="1904590" y="4533877"/>
            <a:ext cx="5147785" cy="400073"/>
          </a:xfrm>
          <a:prstGeom prst="rect">
            <a:avLst/>
          </a:prstGeom>
          <a:solidFill>
            <a:schemeClr val="accent6">
              <a:lumMod val="60000"/>
              <a:lumOff val="40000"/>
            </a:schemeClr>
          </a:solidFill>
        </p:spPr>
        <p:txBody>
          <a:bodyPr wrap="square" lIns="91403" tIns="45702" rIns="91403" bIns="45702" rtlCol="0">
            <a:spAutoFit/>
          </a:bodyPr>
          <a:lstStyle/>
          <a:p>
            <a:pPr marL="0" marR="0" lvl="0" indent="0" algn="ctr" defTabSz="91391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Arial-Rounded" pitchFamily="34" charset="0"/>
                <a:ea typeface="Arial-Rounded" pitchFamily="34" charset="0"/>
                <a:cs typeface="Arial-Rounded" pitchFamily="34" charset="0"/>
              </a:rPr>
              <a:t>Cuối câu có dấu gì?</a:t>
            </a:r>
          </a:p>
        </p:txBody>
      </p:sp>
      <p:sp>
        <p:nvSpPr>
          <p:cNvPr id="36" name="TextBox 35"/>
          <p:cNvSpPr txBox="1"/>
          <p:nvPr/>
        </p:nvSpPr>
        <p:spPr>
          <a:xfrm>
            <a:off x="1887272" y="4533877"/>
            <a:ext cx="5147785" cy="400073"/>
          </a:xfrm>
          <a:prstGeom prst="rect">
            <a:avLst/>
          </a:prstGeom>
          <a:solidFill>
            <a:schemeClr val="accent6">
              <a:lumMod val="60000"/>
              <a:lumOff val="40000"/>
            </a:schemeClr>
          </a:solidFill>
        </p:spPr>
        <p:txBody>
          <a:bodyPr wrap="square" lIns="91403" tIns="45702" rIns="91403" bIns="45702" rtlCol="0">
            <a:spAutoFit/>
          </a:bodyPr>
          <a:lstStyle/>
          <a:p>
            <a:pPr marL="0" marR="0" lvl="0" indent="0" algn="ctr" defTabSz="91391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Arial-Rounded" pitchFamily="34" charset="0"/>
                <a:ea typeface="Arial-Rounded" pitchFamily="34" charset="0"/>
                <a:cs typeface="Arial-Rounded" pitchFamily="34" charset="0"/>
              </a:rPr>
              <a:t>Khoảng cách giữa các chữ như thế nào?</a:t>
            </a:r>
          </a:p>
        </p:txBody>
      </p:sp>
      <p:sp>
        <p:nvSpPr>
          <p:cNvPr id="2" name="Oval 1">
            <a:extLst>
              <a:ext uri="{FF2B5EF4-FFF2-40B4-BE49-F238E27FC236}">
                <a16:creationId xmlns:a16="http://schemas.microsoft.com/office/drawing/2014/main" id="{D85081B8-5AC2-46BF-B468-0522646F5929}"/>
              </a:ext>
            </a:extLst>
          </p:cNvPr>
          <p:cNvSpPr/>
          <p:nvPr/>
        </p:nvSpPr>
        <p:spPr>
          <a:xfrm>
            <a:off x="3886200" y="2823785"/>
            <a:ext cx="152393" cy="29607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85862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4"/>
                                        </p:tgtEl>
                                        <p:attrNameLst>
                                          <p:attrName>style.visibility</p:attrName>
                                        </p:attrNameLst>
                                      </p:cBhvr>
                                      <p:to>
                                        <p:strVal val="visible"/>
                                      </p:to>
                                    </p:set>
                                    <p:animEffect transition="in" filter="fade">
                                      <p:cBhvr>
                                        <p:cTn id="17" dur="500"/>
                                        <p:tgtEl>
                                          <p:spTgt spid="34"/>
                                        </p:tgtEl>
                                      </p:cBhvr>
                                    </p:animEffect>
                                  </p:childTnLst>
                                </p:cTn>
                              </p:par>
                            </p:childTnLst>
                          </p:cTn>
                        </p:par>
                      </p:childTnLst>
                    </p:cTn>
                  </p:par>
                  <p:par>
                    <p:cTn id="18" fill="hold">
                      <p:stCondLst>
                        <p:cond delay="indefinite"/>
                      </p:stCondLst>
                      <p:childTnLst>
                        <p:par>
                          <p:cTn id="19" fill="hold">
                            <p:stCondLst>
                              <p:cond delay="0"/>
                            </p:stCondLst>
                            <p:childTnLst>
                              <p:par>
                                <p:cTn id="20" presetID="26" presetClass="entr" presetSubtype="0"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down)">
                                      <p:cBhvr>
                                        <p:cTn id="22" dur="580">
                                          <p:stCondLst>
                                            <p:cond delay="0"/>
                                          </p:stCondLst>
                                        </p:cTn>
                                        <p:tgtEl>
                                          <p:spTgt spid="11"/>
                                        </p:tgtEl>
                                      </p:cBhvr>
                                    </p:animEffect>
                                    <p:anim calcmode="lin" valueType="num">
                                      <p:cBhvr>
                                        <p:cTn id="23"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24"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25"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26"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27"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28" dur="26">
                                          <p:stCondLst>
                                            <p:cond delay="650"/>
                                          </p:stCondLst>
                                        </p:cTn>
                                        <p:tgtEl>
                                          <p:spTgt spid="11"/>
                                        </p:tgtEl>
                                      </p:cBhvr>
                                      <p:to x="100000" y="60000"/>
                                    </p:animScale>
                                    <p:animScale>
                                      <p:cBhvr>
                                        <p:cTn id="29" dur="166" decel="50000">
                                          <p:stCondLst>
                                            <p:cond delay="676"/>
                                          </p:stCondLst>
                                        </p:cTn>
                                        <p:tgtEl>
                                          <p:spTgt spid="11"/>
                                        </p:tgtEl>
                                      </p:cBhvr>
                                      <p:to x="100000" y="100000"/>
                                    </p:animScale>
                                    <p:animScale>
                                      <p:cBhvr>
                                        <p:cTn id="30" dur="26">
                                          <p:stCondLst>
                                            <p:cond delay="1312"/>
                                          </p:stCondLst>
                                        </p:cTn>
                                        <p:tgtEl>
                                          <p:spTgt spid="11"/>
                                        </p:tgtEl>
                                      </p:cBhvr>
                                      <p:to x="100000" y="80000"/>
                                    </p:animScale>
                                    <p:animScale>
                                      <p:cBhvr>
                                        <p:cTn id="31" dur="166" decel="50000">
                                          <p:stCondLst>
                                            <p:cond delay="1338"/>
                                          </p:stCondLst>
                                        </p:cTn>
                                        <p:tgtEl>
                                          <p:spTgt spid="11"/>
                                        </p:tgtEl>
                                      </p:cBhvr>
                                      <p:to x="100000" y="100000"/>
                                    </p:animScale>
                                    <p:animScale>
                                      <p:cBhvr>
                                        <p:cTn id="32" dur="26">
                                          <p:stCondLst>
                                            <p:cond delay="1642"/>
                                          </p:stCondLst>
                                        </p:cTn>
                                        <p:tgtEl>
                                          <p:spTgt spid="11"/>
                                        </p:tgtEl>
                                      </p:cBhvr>
                                      <p:to x="100000" y="90000"/>
                                    </p:animScale>
                                    <p:animScale>
                                      <p:cBhvr>
                                        <p:cTn id="33" dur="166" decel="50000">
                                          <p:stCondLst>
                                            <p:cond delay="1668"/>
                                          </p:stCondLst>
                                        </p:cTn>
                                        <p:tgtEl>
                                          <p:spTgt spid="11"/>
                                        </p:tgtEl>
                                      </p:cBhvr>
                                      <p:to x="100000" y="100000"/>
                                    </p:animScale>
                                    <p:animScale>
                                      <p:cBhvr>
                                        <p:cTn id="34" dur="26">
                                          <p:stCondLst>
                                            <p:cond delay="1808"/>
                                          </p:stCondLst>
                                        </p:cTn>
                                        <p:tgtEl>
                                          <p:spTgt spid="11"/>
                                        </p:tgtEl>
                                      </p:cBhvr>
                                      <p:to x="100000" y="95000"/>
                                    </p:animScale>
                                    <p:animScale>
                                      <p:cBhvr>
                                        <p:cTn id="35" dur="166" decel="50000">
                                          <p:stCondLst>
                                            <p:cond delay="1834"/>
                                          </p:stCondLst>
                                        </p:cTn>
                                        <p:tgtEl>
                                          <p:spTgt spid="11"/>
                                        </p:tgtEl>
                                      </p:cBhvr>
                                      <p:to x="100000" y="100000"/>
                                    </p:animScale>
                                  </p:childTnLst>
                                </p:cTn>
                              </p:par>
                            </p:childTnLst>
                          </p:cTn>
                        </p:par>
                        <p:par>
                          <p:cTn id="36" fill="hold">
                            <p:stCondLst>
                              <p:cond delay="2000"/>
                            </p:stCondLst>
                            <p:childTnLst>
                              <p:par>
                                <p:cTn id="37" presetID="32" presetClass="emph" presetSubtype="0" fill="hold" nodeType="afterEffect">
                                  <p:stCondLst>
                                    <p:cond delay="0"/>
                                  </p:stCondLst>
                                  <p:childTnLst>
                                    <p:animRot by="120000">
                                      <p:cBhvr>
                                        <p:cTn id="38" dur="125" fill="hold">
                                          <p:stCondLst>
                                            <p:cond delay="0"/>
                                          </p:stCondLst>
                                        </p:cTn>
                                        <p:tgtEl>
                                          <p:spTgt spid="11"/>
                                        </p:tgtEl>
                                        <p:attrNameLst>
                                          <p:attrName>r</p:attrName>
                                        </p:attrNameLst>
                                      </p:cBhvr>
                                    </p:animRot>
                                    <p:animRot by="-240000">
                                      <p:cBhvr>
                                        <p:cTn id="39" dur="250" fill="hold">
                                          <p:stCondLst>
                                            <p:cond delay="250"/>
                                          </p:stCondLst>
                                        </p:cTn>
                                        <p:tgtEl>
                                          <p:spTgt spid="11"/>
                                        </p:tgtEl>
                                        <p:attrNameLst>
                                          <p:attrName>r</p:attrName>
                                        </p:attrNameLst>
                                      </p:cBhvr>
                                    </p:animRot>
                                    <p:animRot by="240000">
                                      <p:cBhvr>
                                        <p:cTn id="40" dur="250" fill="hold">
                                          <p:stCondLst>
                                            <p:cond delay="500"/>
                                          </p:stCondLst>
                                        </p:cTn>
                                        <p:tgtEl>
                                          <p:spTgt spid="11"/>
                                        </p:tgtEl>
                                        <p:attrNameLst>
                                          <p:attrName>r</p:attrName>
                                        </p:attrNameLst>
                                      </p:cBhvr>
                                    </p:animRot>
                                    <p:animRot by="-240000">
                                      <p:cBhvr>
                                        <p:cTn id="41" dur="250" fill="hold">
                                          <p:stCondLst>
                                            <p:cond delay="750"/>
                                          </p:stCondLst>
                                        </p:cTn>
                                        <p:tgtEl>
                                          <p:spTgt spid="11"/>
                                        </p:tgtEl>
                                        <p:attrNameLst>
                                          <p:attrName>r</p:attrName>
                                        </p:attrNameLst>
                                      </p:cBhvr>
                                    </p:animRot>
                                    <p:animRot by="120000">
                                      <p:cBhvr>
                                        <p:cTn id="42" dur="250" fill="hold">
                                          <p:stCondLst>
                                            <p:cond delay="1000"/>
                                          </p:stCondLst>
                                        </p:cTn>
                                        <p:tgtEl>
                                          <p:spTgt spid="11"/>
                                        </p:tgtEl>
                                        <p:attrNameLst>
                                          <p:attrName>r</p:attrName>
                                        </p:attrNameLst>
                                      </p:cBhvr>
                                    </p:animRot>
                                  </p:childTnLst>
                                </p:cTn>
                              </p:par>
                              <p:par>
                                <p:cTn id="43" presetID="10" presetClass="entr" presetSubtype="0" fill="hold" grpId="0" nodeType="withEffect">
                                  <p:stCondLst>
                                    <p:cond delay="0"/>
                                  </p:stCondLst>
                                  <p:childTnLst>
                                    <p:set>
                                      <p:cBhvr>
                                        <p:cTn id="44" dur="1" fill="hold">
                                          <p:stCondLst>
                                            <p:cond delay="0"/>
                                          </p:stCondLst>
                                        </p:cTn>
                                        <p:tgtEl>
                                          <p:spTgt spid="35"/>
                                        </p:tgtEl>
                                        <p:attrNameLst>
                                          <p:attrName>style.visibility</p:attrName>
                                        </p:attrNameLst>
                                      </p:cBhvr>
                                      <p:to>
                                        <p:strVal val="visible"/>
                                      </p:to>
                                    </p:set>
                                    <p:animEffect transition="in" filter="fade">
                                      <p:cBhvr>
                                        <p:cTn id="45" dur="500"/>
                                        <p:tgtEl>
                                          <p:spTgt spid="35"/>
                                        </p:tgtEl>
                                      </p:cBhvr>
                                    </p:animEffect>
                                  </p:childTnLst>
                                </p:cTn>
                              </p:par>
                            </p:childTnLst>
                          </p:cTn>
                        </p:par>
                      </p:childTnLst>
                    </p:cTn>
                  </p:par>
                  <p:par>
                    <p:cTn id="46" fill="hold">
                      <p:stCondLst>
                        <p:cond delay="indefinite"/>
                      </p:stCondLst>
                      <p:childTnLst>
                        <p:par>
                          <p:cTn id="47" fill="hold">
                            <p:stCondLst>
                              <p:cond delay="0"/>
                            </p:stCondLst>
                            <p:childTnLst>
                              <p:par>
                                <p:cTn id="48" presetID="26" presetClass="entr" presetSubtype="0" fill="hold" nodeType="clickEffect">
                                  <p:stCondLst>
                                    <p:cond delay="0"/>
                                  </p:stCondLst>
                                  <p:childTnLst>
                                    <p:set>
                                      <p:cBhvr>
                                        <p:cTn id="49" dur="1" fill="hold">
                                          <p:stCondLst>
                                            <p:cond delay="0"/>
                                          </p:stCondLst>
                                        </p:cTn>
                                        <p:tgtEl>
                                          <p:spTgt spid="13"/>
                                        </p:tgtEl>
                                        <p:attrNameLst>
                                          <p:attrName>style.visibility</p:attrName>
                                        </p:attrNameLst>
                                      </p:cBhvr>
                                      <p:to>
                                        <p:strVal val="visible"/>
                                      </p:to>
                                    </p:set>
                                    <p:animEffect transition="in" filter="wipe(down)">
                                      <p:cBhvr>
                                        <p:cTn id="50" dur="580">
                                          <p:stCondLst>
                                            <p:cond delay="0"/>
                                          </p:stCondLst>
                                        </p:cTn>
                                        <p:tgtEl>
                                          <p:spTgt spid="13"/>
                                        </p:tgtEl>
                                      </p:cBhvr>
                                    </p:animEffect>
                                    <p:anim calcmode="lin" valueType="num">
                                      <p:cBhvr>
                                        <p:cTn id="51"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52"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53"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54"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55"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56" dur="26">
                                          <p:stCondLst>
                                            <p:cond delay="650"/>
                                          </p:stCondLst>
                                        </p:cTn>
                                        <p:tgtEl>
                                          <p:spTgt spid="13"/>
                                        </p:tgtEl>
                                      </p:cBhvr>
                                      <p:to x="100000" y="60000"/>
                                    </p:animScale>
                                    <p:animScale>
                                      <p:cBhvr>
                                        <p:cTn id="57" dur="166" decel="50000">
                                          <p:stCondLst>
                                            <p:cond delay="676"/>
                                          </p:stCondLst>
                                        </p:cTn>
                                        <p:tgtEl>
                                          <p:spTgt spid="13"/>
                                        </p:tgtEl>
                                      </p:cBhvr>
                                      <p:to x="100000" y="100000"/>
                                    </p:animScale>
                                    <p:animScale>
                                      <p:cBhvr>
                                        <p:cTn id="58" dur="26">
                                          <p:stCondLst>
                                            <p:cond delay="1312"/>
                                          </p:stCondLst>
                                        </p:cTn>
                                        <p:tgtEl>
                                          <p:spTgt spid="13"/>
                                        </p:tgtEl>
                                      </p:cBhvr>
                                      <p:to x="100000" y="80000"/>
                                    </p:animScale>
                                    <p:animScale>
                                      <p:cBhvr>
                                        <p:cTn id="59" dur="166" decel="50000">
                                          <p:stCondLst>
                                            <p:cond delay="1338"/>
                                          </p:stCondLst>
                                        </p:cTn>
                                        <p:tgtEl>
                                          <p:spTgt spid="13"/>
                                        </p:tgtEl>
                                      </p:cBhvr>
                                      <p:to x="100000" y="100000"/>
                                    </p:animScale>
                                    <p:animScale>
                                      <p:cBhvr>
                                        <p:cTn id="60" dur="26">
                                          <p:stCondLst>
                                            <p:cond delay="1642"/>
                                          </p:stCondLst>
                                        </p:cTn>
                                        <p:tgtEl>
                                          <p:spTgt spid="13"/>
                                        </p:tgtEl>
                                      </p:cBhvr>
                                      <p:to x="100000" y="90000"/>
                                    </p:animScale>
                                    <p:animScale>
                                      <p:cBhvr>
                                        <p:cTn id="61" dur="166" decel="50000">
                                          <p:stCondLst>
                                            <p:cond delay="1668"/>
                                          </p:stCondLst>
                                        </p:cTn>
                                        <p:tgtEl>
                                          <p:spTgt spid="13"/>
                                        </p:tgtEl>
                                      </p:cBhvr>
                                      <p:to x="100000" y="100000"/>
                                    </p:animScale>
                                    <p:animScale>
                                      <p:cBhvr>
                                        <p:cTn id="62" dur="26">
                                          <p:stCondLst>
                                            <p:cond delay="1808"/>
                                          </p:stCondLst>
                                        </p:cTn>
                                        <p:tgtEl>
                                          <p:spTgt spid="13"/>
                                        </p:tgtEl>
                                      </p:cBhvr>
                                      <p:to x="100000" y="95000"/>
                                    </p:animScale>
                                    <p:animScale>
                                      <p:cBhvr>
                                        <p:cTn id="63" dur="166" decel="50000">
                                          <p:stCondLst>
                                            <p:cond delay="1834"/>
                                          </p:stCondLst>
                                        </p:cTn>
                                        <p:tgtEl>
                                          <p:spTgt spid="13"/>
                                        </p:tgtEl>
                                      </p:cBhvr>
                                      <p:to x="100000" y="100000"/>
                                    </p:animScale>
                                  </p:childTnLst>
                                </p:cTn>
                              </p:par>
                            </p:childTnLst>
                          </p:cTn>
                        </p:par>
                        <p:par>
                          <p:cTn id="64" fill="hold">
                            <p:stCondLst>
                              <p:cond delay="2000"/>
                            </p:stCondLst>
                            <p:childTnLst>
                              <p:par>
                                <p:cTn id="65" presetID="32" presetClass="emph" presetSubtype="0" fill="hold" nodeType="afterEffect">
                                  <p:stCondLst>
                                    <p:cond delay="0"/>
                                  </p:stCondLst>
                                  <p:childTnLst>
                                    <p:animRot by="120000">
                                      <p:cBhvr>
                                        <p:cTn id="66" dur="125" fill="hold">
                                          <p:stCondLst>
                                            <p:cond delay="0"/>
                                          </p:stCondLst>
                                        </p:cTn>
                                        <p:tgtEl>
                                          <p:spTgt spid="13"/>
                                        </p:tgtEl>
                                        <p:attrNameLst>
                                          <p:attrName>r</p:attrName>
                                        </p:attrNameLst>
                                      </p:cBhvr>
                                    </p:animRot>
                                    <p:animRot by="-240000">
                                      <p:cBhvr>
                                        <p:cTn id="67" dur="250" fill="hold">
                                          <p:stCondLst>
                                            <p:cond delay="250"/>
                                          </p:stCondLst>
                                        </p:cTn>
                                        <p:tgtEl>
                                          <p:spTgt spid="13"/>
                                        </p:tgtEl>
                                        <p:attrNameLst>
                                          <p:attrName>r</p:attrName>
                                        </p:attrNameLst>
                                      </p:cBhvr>
                                    </p:animRot>
                                    <p:animRot by="240000">
                                      <p:cBhvr>
                                        <p:cTn id="68" dur="250" fill="hold">
                                          <p:stCondLst>
                                            <p:cond delay="500"/>
                                          </p:stCondLst>
                                        </p:cTn>
                                        <p:tgtEl>
                                          <p:spTgt spid="13"/>
                                        </p:tgtEl>
                                        <p:attrNameLst>
                                          <p:attrName>r</p:attrName>
                                        </p:attrNameLst>
                                      </p:cBhvr>
                                    </p:animRot>
                                    <p:animRot by="-240000">
                                      <p:cBhvr>
                                        <p:cTn id="69" dur="250" fill="hold">
                                          <p:stCondLst>
                                            <p:cond delay="750"/>
                                          </p:stCondLst>
                                        </p:cTn>
                                        <p:tgtEl>
                                          <p:spTgt spid="13"/>
                                        </p:tgtEl>
                                        <p:attrNameLst>
                                          <p:attrName>r</p:attrName>
                                        </p:attrNameLst>
                                      </p:cBhvr>
                                    </p:animRot>
                                    <p:animRot by="120000">
                                      <p:cBhvr>
                                        <p:cTn id="70" dur="250" fill="hold">
                                          <p:stCondLst>
                                            <p:cond delay="1000"/>
                                          </p:stCondLst>
                                        </p:cTn>
                                        <p:tgtEl>
                                          <p:spTgt spid="13"/>
                                        </p:tgtEl>
                                        <p:attrNameLst>
                                          <p:attrName>r</p:attrName>
                                        </p:attrNameLst>
                                      </p:cBhvr>
                                    </p:animRot>
                                  </p:childTnLst>
                                </p:cTn>
                              </p:par>
                              <p:par>
                                <p:cTn id="71" presetID="10" presetClass="entr" presetSubtype="0" fill="hold" grpId="0" nodeType="withEffect">
                                  <p:stCondLst>
                                    <p:cond delay="0"/>
                                  </p:stCondLst>
                                  <p:childTnLst>
                                    <p:set>
                                      <p:cBhvr>
                                        <p:cTn id="72" dur="1" fill="hold">
                                          <p:stCondLst>
                                            <p:cond delay="0"/>
                                          </p:stCondLst>
                                        </p:cTn>
                                        <p:tgtEl>
                                          <p:spTgt spid="36"/>
                                        </p:tgtEl>
                                        <p:attrNameLst>
                                          <p:attrName>style.visibility</p:attrName>
                                        </p:attrNameLst>
                                      </p:cBhvr>
                                      <p:to>
                                        <p:strVal val="visible"/>
                                      </p:to>
                                    </p:set>
                                    <p:animEffect transition="in" filter="fade">
                                      <p:cBhvr>
                                        <p:cTn id="73" dur="500"/>
                                        <p:tgtEl>
                                          <p:spTgt spid="36"/>
                                        </p:tgtEl>
                                      </p:cBhvr>
                                    </p:animEffect>
                                  </p:childTnLst>
                                </p:cTn>
                              </p:par>
                            </p:childTnLst>
                          </p:cTn>
                        </p:par>
                      </p:childTnLst>
                    </p:cTn>
                  </p:par>
                  <p:par>
                    <p:cTn id="74" fill="hold">
                      <p:stCondLst>
                        <p:cond delay="indefinite"/>
                      </p:stCondLst>
                      <p:childTnLst>
                        <p:par>
                          <p:cTn id="75" fill="hold">
                            <p:stCondLst>
                              <p:cond delay="0"/>
                            </p:stCondLst>
                            <p:childTnLst>
                              <p:par>
                                <p:cTn id="76" presetID="26" presetClass="entr" presetSubtype="0" fill="hold" nodeType="clickEffect">
                                  <p:stCondLst>
                                    <p:cond delay="0"/>
                                  </p:stCondLst>
                                  <p:childTnLst>
                                    <p:set>
                                      <p:cBhvr>
                                        <p:cTn id="77" dur="1" fill="hold">
                                          <p:stCondLst>
                                            <p:cond delay="0"/>
                                          </p:stCondLst>
                                        </p:cTn>
                                        <p:tgtEl>
                                          <p:spTgt spid="25"/>
                                        </p:tgtEl>
                                        <p:attrNameLst>
                                          <p:attrName>style.visibility</p:attrName>
                                        </p:attrNameLst>
                                      </p:cBhvr>
                                      <p:to>
                                        <p:strVal val="visible"/>
                                      </p:to>
                                    </p:set>
                                    <p:animEffect transition="in" filter="wipe(down)">
                                      <p:cBhvr>
                                        <p:cTn id="78" dur="580">
                                          <p:stCondLst>
                                            <p:cond delay="0"/>
                                          </p:stCondLst>
                                        </p:cTn>
                                        <p:tgtEl>
                                          <p:spTgt spid="25"/>
                                        </p:tgtEl>
                                      </p:cBhvr>
                                    </p:animEffect>
                                    <p:anim calcmode="lin" valueType="num">
                                      <p:cBhvr>
                                        <p:cTn id="79" dur="1822" tmFilter="0,0; 0.14,0.36; 0.43,0.73; 0.71,0.91; 1.0,1.0">
                                          <p:stCondLst>
                                            <p:cond delay="0"/>
                                          </p:stCondLst>
                                        </p:cTn>
                                        <p:tgtEl>
                                          <p:spTgt spid="25"/>
                                        </p:tgtEl>
                                        <p:attrNameLst>
                                          <p:attrName>ppt_x</p:attrName>
                                        </p:attrNameLst>
                                      </p:cBhvr>
                                      <p:tavLst>
                                        <p:tav tm="0">
                                          <p:val>
                                            <p:strVal val="#ppt_x-0.25"/>
                                          </p:val>
                                        </p:tav>
                                        <p:tav tm="100000">
                                          <p:val>
                                            <p:strVal val="#ppt_x"/>
                                          </p:val>
                                        </p:tav>
                                      </p:tavLst>
                                    </p:anim>
                                    <p:anim calcmode="lin" valueType="num">
                                      <p:cBhvr>
                                        <p:cTn id="80" dur="664" tmFilter="0.0,0.0; 0.25,0.07; 0.50,0.2; 0.75,0.467; 1.0,1.0">
                                          <p:stCondLst>
                                            <p:cond delay="0"/>
                                          </p:stCondLst>
                                        </p:cTn>
                                        <p:tgtEl>
                                          <p:spTgt spid="25"/>
                                        </p:tgtEl>
                                        <p:attrNameLst>
                                          <p:attrName>ppt_y</p:attrName>
                                        </p:attrNameLst>
                                      </p:cBhvr>
                                      <p:tavLst>
                                        <p:tav tm="0" fmla="#ppt_y-sin(pi*$)/3">
                                          <p:val>
                                            <p:fltVal val="0.5"/>
                                          </p:val>
                                        </p:tav>
                                        <p:tav tm="100000">
                                          <p:val>
                                            <p:fltVal val="1"/>
                                          </p:val>
                                        </p:tav>
                                      </p:tavLst>
                                    </p:anim>
                                    <p:anim calcmode="lin" valueType="num">
                                      <p:cBhvr>
                                        <p:cTn id="81" dur="664" tmFilter="0, 0; 0.125,0.2665; 0.25,0.4; 0.375,0.465; 0.5,0.5;  0.625,0.535; 0.75,0.6; 0.875,0.7335; 1,1">
                                          <p:stCondLst>
                                            <p:cond delay="664"/>
                                          </p:stCondLst>
                                        </p:cTn>
                                        <p:tgtEl>
                                          <p:spTgt spid="25"/>
                                        </p:tgtEl>
                                        <p:attrNameLst>
                                          <p:attrName>ppt_y</p:attrName>
                                        </p:attrNameLst>
                                      </p:cBhvr>
                                      <p:tavLst>
                                        <p:tav tm="0" fmla="#ppt_y-sin(pi*$)/9">
                                          <p:val>
                                            <p:fltVal val="0"/>
                                          </p:val>
                                        </p:tav>
                                        <p:tav tm="100000">
                                          <p:val>
                                            <p:fltVal val="1"/>
                                          </p:val>
                                        </p:tav>
                                      </p:tavLst>
                                    </p:anim>
                                    <p:anim calcmode="lin" valueType="num">
                                      <p:cBhvr>
                                        <p:cTn id="82" dur="332" tmFilter="0, 0; 0.125,0.2665; 0.25,0.4; 0.375,0.465; 0.5,0.5;  0.625,0.535; 0.75,0.6; 0.875,0.7335; 1,1">
                                          <p:stCondLst>
                                            <p:cond delay="1324"/>
                                          </p:stCondLst>
                                        </p:cTn>
                                        <p:tgtEl>
                                          <p:spTgt spid="25"/>
                                        </p:tgtEl>
                                        <p:attrNameLst>
                                          <p:attrName>ppt_y</p:attrName>
                                        </p:attrNameLst>
                                      </p:cBhvr>
                                      <p:tavLst>
                                        <p:tav tm="0" fmla="#ppt_y-sin(pi*$)/27">
                                          <p:val>
                                            <p:fltVal val="0"/>
                                          </p:val>
                                        </p:tav>
                                        <p:tav tm="100000">
                                          <p:val>
                                            <p:fltVal val="1"/>
                                          </p:val>
                                        </p:tav>
                                      </p:tavLst>
                                    </p:anim>
                                    <p:anim calcmode="lin" valueType="num">
                                      <p:cBhvr>
                                        <p:cTn id="83" dur="164" tmFilter="0, 0; 0.125,0.2665; 0.25,0.4; 0.375,0.465; 0.5,0.5;  0.625,0.535; 0.75,0.6; 0.875,0.7335; 1,1">
                                          <p:stCondLst>
                                            <p:cond delay="1656"/>
                                          </p:stCondLst>
                                        </p:cTn>
                                        <p:tgtEl>
                                          <p:spTgt spid="25"/>
                                        </p:tgtEl>
                                        <p:attrNameLst>
                                          <p:attrName>ppt_y</p:attrName>
                                        </p:attrNameLst>
                                      </p:cBhvr>
                                      <p:tavLst>
                                        <p:tav tm="0" fmla="#ppt_y-sin(pi*$)/81">
                                          <p:val>
                                            <p:fltVal val="0"/>
                                          </p:val>
                                        </p:tav>
                                        <p:tav tm="100000">
                                          <p:val>
                                            <p:fltVal val="1"/>
                                          </p:val>
                                        </p:tav>
                                      </p:tavLst>
                                    </p:anim>
                                    <p:animScale>
                                      <p:cBhvr>
                                        <p:cTn id="84" dur="26">
                                          <p:stCondLst>
                                            <p:cond delay="650"/>
                                          </p:stCondLst>
                                        </p:cTn>
                                        <p:tgtEl>
                                          <p:spTgt spid="25"/>
                                        </p:tgtEl>
                                      </p:cBhvr>
                                      <p:to x="100000" y="60000"/>
                                    </p:animScale>
                                    <p:animScale>
                                      <p:cBhvr>
                                        <p:cTn id="85" dur="166" decel="50000">
                                          <p:stCondLst>
                                            <p:cond delay="676"/>
                                          </p:stCondLst>
                                        </p:cTn>
                                        <p:tgtEl>
                                          <p:spTgt spid="25"/>
                                        </p:tgtEl>
                                      </p:cBhvr>
                                      <p:to x="100000" y="100000"/>
                                    </p:animScale>
                                    <p:animScale>
                                      <p:cBhvr>
                                        <p:cTn id="86" dur="26">
                                          <p:stCondLst>
                                            <p:cond delay="1312"/>
                                          </p:stCondLst>
                                        </p:cTn>
                                        <p:tgtEl>
                                          <p:spTgt spid="25"/>
                                        </p:tgtEl>
                                      </p:cBhvr>
                                      <p:to x="100000" y="80000"/>
                                    </p:animScale>
                                    <p:animScale>
                                      <p:cBhvr>
                                        <p:cTn id="87" dur="166" decel="50000">
                                          <p:stCondLst>
                                            <p:cond delay="1338"/>
                                          </p:stCondLst>
                                        </p:cTn>
                                        <p:tgtEl>
                                          <p:spTgt spid="25"/>
                                        </p:tgtEl>
                                      </p:cBhvr>
                                      <p:to x="100000" y="100000"/>
                                    </p:animScale>
                                    <p:animScale>
                                      <p:cBhvr>
                                        <p:cTn id="88" dur="26">
                                          <p:stCondLst>
                                            <p:cond delay="1642"/>
                                          </p:stCondLst>
                                        </p:cTn>
                                        <p:tgtEl>
                                          <p:spTgt spid="25"/>
                                        </p:tgtEl>
                                      </p:cBhvr>
                                      <p:to x="100000" y="90000"/>
                                    </p:animScale>
                                    <p:animScale>
                                      <p:cBhvr>
                                        <p:cTn id="89" dur="166" decel="50000">
                                          <p:stCondLst>
                                            <p:cond delay="1668"/>
                                          </p:stCondLst>
                                        </p:cTn>
                                        <p:tgtEl>
                                          <p:spTgt spid="25"/>
                                        </p:tgtEl>
                                      </p:cBhvr>
                                      <p:to x="100000" y="100000"/>
                                    </p:animScale>
                                    <p:animScale>
                                      <p:cBhvr>
                                        <p:cTn id="90" dur="26">
                                          <p:stCondLst>
                                            <p:cond delay="1808"/>
                                          </p:stCondLst>
                                        </p:cTn>
                                        <p:tgtEl>
                                          <p:spTgt spid="25"/>
                                        </p:tgtEl>
                                      </p:cBhvr>
                                      <p:to x="100000" y="95000"/>
                                    </p:animScale>
                                    <p:animScale>
                                      <p:cBhvr>
                                        <p:cTn id="91" dur="166" decel="50000">
                                          <p:stCondLst>
                                            <p:cond delay="1834"/>
                                          </p:stCondLst>
                                        </p:cTn>
                                        <p:tgtEl>
                                          <p:spTgt spid="25"/>
                                        </p:tgtEl>
                                      </p:cBhvr>
                                      <p:to x="100000" y="100000"/>
                                    </p:animScale>
                                  </p:childTnLst>
                                </p:cTn>
                              </p:par>
                              <p:par>
                                <p:cTn id="92" presetID="26" presetClass="entr" presetSubtype="0" fill="hold" nodeType="withEffect">
                                  <p:stCondLst>
                                    <p:cond delay="0"/>
                                  </p:stCondLst>
                                  <p:childTnLst>
                                    <p:set>
                                      <p:cBhvr>
                                        <p:cTn id="93" dur="1" fill="hold">
                                          <p:stCondLst>
                                            <p:cond delay="0"/>
                                          </p:stCondLst>
                                        </p:cTn>
                                        <p:tgtEl>
                                          <p:spTgt spid="28"/>
                                        </p:tgtEl>
                                        <p:attrNameLst>
                                          <p:attrName>style.visibility</p:attrName>
                                        </p:attrNameLst>
                                      </p:cBhvr>
                                      <p:to>
                                        <p:strVal val="visible"/>
                                      </p:to>
                                    </p:set>
                                    <p:animEffect transition="in" filter="wipe(down)">
                                      <p:cBhvr>
                                        <p:cTn id="94" dur="580">
                                          <p:stCondLst>
                                            <p:cond delay="0"/>
                                          </p:stCondLst>
                                        </p:cTn>
                                        <p:tgtEl>
                                          <p:spTgt spid="28"/>
                                        </p:tgtEl>
                                      </p:cBhvr>
                                    </p:animEffect>
                                    <p:anim calcmode="lin" valueType="num">
                                      <p:cBhvr>
                                        <p:cTn id="95" dur="1822" tmFilter="0,0; 0.14,0.36; 0.43,0.73; 0.71,0.91; 1.0,1.0">
                                          <p:stCondLst>
                                            <p:cond delay="0"/>
                                          </p:stCondLst>
                                        </p:cTn>
                                        <p:tgtEl>
                                          <p:spTgt spid="28"/>
                                        </p:tgtEl>
                                        <p:attrNameLst>
                                          <p:attrName>ppt_x</p:attrName>
                                        </p:attrNameLst>
                                      </p:cBhvr>
                                      <p:tavLst>
                                        <p:tav tm="0">
                                          <p:val>
                                            <p:strVal val="#ppt_x-0.25"/>
                                          </p:val>
                                        </p:tav>
                                        <p:tav tm="100000">
                                          <p:val>
                                            <p:strVal val="#ppt_x"/>
                                          </p:val>
                                        </p:tav>
                                      </p:tavLst>
                                    </p:anim>
                                    <p:anim calcmode="lin" valueType="num">
                                      <p:cBhvr>
                                        <p:cTn id="96" dur="664" tmFilter="0.0,0.0; 0.25,0.07; 0.50,0.2; 0.75,0.467; 1.0,1.0">
                                          <p:stCondLst>
                                            <p:cond delay="0"/>
                                          </p:stCondLst>
                                        </p:cTn>
                                        <p:tgtEl>
                                          <p:spTgt spid="28"/>
                                        </p:tgtEl>
                                        <p:attrNameLst>
                                          <p:attrName>ppt_y</p:attrName>
                                        </p:attrNameLst>
                                      </p:cBhvr>
                                      <p:tavLst>
                                        <p:tav tm="0" fmla="#ppt_y-sin(pi*$)/3">
                                          <p:val>
                                            <p:fltVal val="0.5"/>
                                          </p:val>
                                        </p:tav>
                                        <p:tav tm="100000">
                                          <p:val>
                                            <p:fltVal val="1"/>
                                          </p:val>
                                        </p:tav>
                                      </p:tavLst>
                                    </p:anim>
                                    <p:anim calcmode="lin" valueType="num">
                                      <p:cBhvr>
                                        <p:cTn id="97" dur="664" tmFilter="0, 0; 0.125,0.2665; 0.25,0.4; 0.375,0.465; 0.5,0.5;  0.625,0.535; 0.75,0.6; 0.875,0.7335; 1,1">
                                          <p:stCondLst>
                                            <p:cond delay="664"/>
                                          </p:stCondLst>
                                        </p:cTn>
                                        <p:tgtEl>
                                          <p:spTgt spid="28"/>
                                        </p:tgtEl>
                                        <p:attrNameLst>
                                          <p:attrName>ppt_y</p:attrName>
                                        </p:attrNameLst>
                                      </p:cBhvr>
                                      <p:tavLst>
                                        <p:tav tm="0" fmla="#ppt_y-sin(pi*$)/9">
                                          <p:val>
                                            <p:fltVal val="0"/>
                                          </p:val>
                                        </p:tav>
                                        <p:tav tm="100000">
                                          <p:val>
                                            <p:fltVal val="1"/>
                                          </p:val>
                                        </p:tav>
                                      </p:tavLst>
                                    </p:anim>
                                    <p:anim calcmode="lin" valueType="num">
                                      <p:cBhvr>
                                        <p:cTn id="98" dur="332" tmFilter="0, 0; 0.125,0.2665; 0.25,0.4; 0.375,0.465; 0.5,0.5;  0.625,0.535; 0.75,0.6; 0.875,0.7335; 1,1">
                                          <p:stCondLst>
                                            <p:cond delay="1324"/>
                                          </p:stCondLst>
                                        </p:cTn>
                                        <p:tgtEl>
                                          <p:spTgt spid="28"/>
                                        </p:tgtEl>
                                        <p:attrNameLst>
                                          <p:attrName>ppt_y</p:attrName>
                                        </p:attrNameLst>
                                      </p:cBhvr>
                                      <p:tavLst>
                                        <p:tav tm="0" fmla="#ppt_y-sin(pi*$)/27">
                                          <p:val>
                                            <p:fltVal val="0"/>
                                          </p:val>
                                        </p:tav>
                                        <p:tav tm="100000">
                                          <p:val>
                                            <p:fltVal val="1"/>
                                          </p:val>
                                        </p:tav>
                                      </p:tavLst>
                                    </p:anim>
                                    <p:anim calcmode="lin" valueType="num">
                                      <p:cBhvr>
                                        <p:cTn id="99" dur="164" tmFilter="0, 0; 0.125,0.2665; 0.25,0.4; 0.375,0.465; 0.5,0.5;  0.625,0.535; 0.75,0.6; 0.875,0.7335; 1,1">
                                          <p:stCondLst>
                                            <p:cond delay="1656"/>
                                          </p:stCondLst>
                                        </p:cTn>
                                        <p:tgtEl>
                                          <p:spTgt spid="28"/>
                                        </p:tgtEl>
                                        <p:attrNameLst>
                                          <p:attrName>ppt_y</p:attrName>
                                        </p:attrNameLst>
                                      </p:cBhvr>
                                      <p:tavLst>
                                        <p:tav tm="0" fmla="#ppt_y-sin(pi*$)/81">
                                          <p:val>
                                            <p:fltVal val="0"/>
                                          </p:val>
                                        </p:tav>
                                        <p:tav tm="100000">
                                          <p:val>
                                            <p:fltVal val="1"/>
                                          </p:val>
                                        </p:tav>
                                      </p:tavLst>
                                    </p:anim>
                                    <p:animScale>
                                      <p:cBhvr>
                                        <p:cTn id="100" dur="26">
                                          <p:stCondLst>
                                            <p:cond delay="650"/>
                                          </p:stCondLst>
                                        </p:cTn>
                                        <p:tgtEl>
                                          <p:spTgt spid="28"/>
                                        </p:tgtEl>
                                      </p:cBhvr>
                                      <p:to x="100000" y="60000"/>
                                    </p:animScale>
                                    <p:animScale>
                                      <p:cBhvr>
                                        <p:cTn id="101" dur="166" decel="50000">
                                          <p:stCondLst>
                                            <p:cond delay="676"/>
                                          </p:stCondLst>
                                        </p:cTn>
                                        <p:tgtEl>
                                          <p:spTgt spid="28"/>
                                        </p:tgtEl>
                                      </p:cBhvr>
                                      <p:to x="100000" y="100000"/>
                                    </p:animScale>
                                    <p:animScale>
                                      <p:cBhvr>
                                        <p:cTn id="102" dur="26">
                                          <p:stCondLst>
                                            <p:cond delay="1312"/>
                                          </p:stCondLst>
                                        </p:cTn>
                                        <p:tgtEl>
                                          <p:spTgt spid="28"/>
                                        </p:tgtEl>
                                      </p:cBhvr>
                                      <p:to x="100000" y="80000"/>
                                    </p:animScale>
                                    <p:animScale>
                                      <p:cBhvr>
                                        <p:cTn id="103" dur="166" decel="50000">
                                          <p:stCondLst>
                                            <p:cond delay="1338"/>
                                          </p:stCondLst>
                                        </p:cTn>
                                        <p:tgtEl>
                                          <p:spTgt spid="28"/>
                                        </p:tgtEl>
                                      </p:cBhvr>
                                      <p:to x="100000" y="100000"/>
                                    </p:animScale>
                                    <p:animScale>
                                      <p:cBhvr>
                                        <p:cTn id="104" dur="26">
                                          <p:stCondLst>
                                            <p:cond delay="1642"/>
                                          </p:stCondLst>
                                        </p:cTn>
                                        <p:tgtEl>
                                          <p:spTgt spid="28"/>
                                        </p:tgtEl>
                                      </p:cBhvr>
                                      <p:to x="100000" y="90000"/>
                                    </p:animScale>
                                    <p:animScale>
                                      <p:cBhvr>
                                        <p:cTn id="105" dur="166" decel="50000">
                                          <p:stCondLst>
                                            <p:cond delay="1668"/>
                                          </p:stCondLst>
                                        </p:cTn>
                                        <p:tgtEl>
                                          <p:spTgt spid="28"/>
                                        </p:tgtEl>
                                      </p:cBhvr>
                                      <p:to x="100000" y="100000"/>
                                    </p:animScale>
                                    <p:animScale>
                                      <p:cBhvr>
                                        <p:cTn id="106" dur="26">
                                          <p:stCondLst>
                                            <p:cond delay="1808"/>
                                          </p:stCondLst>
                                        </p:cTn>
                                        <p:tgtEl>
                                          <p:spTgt spid="28"/>
                                        </p:tgtEl>
                                      </p:cBhvr>
                                      <p:to x="100000" y="95000"/>
                                    </p:animScale>
                                    <p:animScale>
                                      <p:cBhvr>
                                        <p:cTn id="107" dur="166" decel="50000">
                                          <p:stCondLst>
                                            <p:cond delay="1834"/>
                                          </p:stCondLst>
                                        </p:cTn>
                                        <p:tgtEl>
                                          <p:spTgt spid="28"/>
                                        </p:tgtEl>
                                      </p:cBhvr>
                                      <p:to x="100000" y="100000"/>
                                    </p:animScale>
                                  </p:childTnLst>
                                </p:cTn>
                              </p:par>
                              <p:par>
                                <p:cTn id="108" presetID="26" presetClass="entr" presetSubtype="0" fill="hold" nodeType="withEffect">
                                  <p:stCondLst>
                                    <p:cond delay="0"/>
                                  </p:stCondLst>
                                  <p:childTnLst>
                                    <p:set>
                                      <p:cBhvr>
                                        <p:cTn id="109" dur="1" fill="hold">
                                          <p:stCondLst>
                                            <p:cond delay="0"/>
                                          </p:stCondLst>
                                        </p:cTn>
                                        <p:tgtEl>
                                          <p:spTgt spid="29"/>
                                        </p:tgtEl>
                                        <p:attrNameLst>
                                          <p:attrName>style.visibility</p:attrName>
                                        </p:attrNameLst>
                                      </p:cBhvr>
                                      <p:to>
                                        <p:strVal val="visible"/>
                                      </p:to>
                                    </p:set>
                                    <p:animEffect transition="in" filter="wipe(down)">
                                      <p:cBhvr>
                                        <p:cTn id="110" dur="580">
                                          <p:stCondLst>
                                            <p:cond delay="0"/>
                                          </p:stCondLst>
                                        </p:cTn>
                                        <p:tgtEl>
                                          <p:spTgt spid="29"/>
                                        </p:tgtEl>
                                      </p:cBhvr>
                                    </p:animEffect>
                                    <p:anim calcmode="lin" valueType="num">
                                      <p:cBhvr>
                                        <p:cTn id="111" dur="1822" tmFilter="0,0; 0.14,0.36; 0.43,0.73; 0.71,0.91; 1.0,1.0">
                                          <p:stCondLst>
                                            <p:cond delay="0"/>
                                          </p:stCondLst>
                                        </p:cTn>
                                        <p:tgtEl>
                                          <p:spTgt spid="29"/>
                                        </p:tgtEl>
                                        <p:attrNameLst>
                                          <p:attrName>ppt_x</p:attrName>
                                        </p:attrNameLst>
                                      </p:cBhvr>
                                      <p:tavLst>
                                        <p:tav tm="0">
                                          <p:val>
                                            <p:strVal val="#ppt_x-0.25"/>
                                          </p:val>
                                        </p:tav>
                                        <p:tav tm="100000">
                                          <p:val>
                                            <p:strVal val="#ppt_x"/>
                                          </p:val>
                                        </p:tav>
                                      </p:tavLst>
                                    </p:anim>
                                    <p:anim calcmode="lin" valueType="num">
                                      <p:cBhvr>
                                        <p:cTn id="112" dur="664" tmFilter="0.0,0.0; 0.25,0.07; 0.50,0.2; 0.75,0.467; 1.0,1.0">
                                          <p:stCondLst>
                                            <p:cond delay="0"/>
                                          </p:stCondLst>
                                        </p:cTn>
                                        <p:tgtEl>
                                          <p:spTgt spid="29"/>
                                        </p:tgtEl>
                                        <p:attrNameLst>
                                          <p:attrName>ppt_y</p:attrName>
                                        </p:attrNameLst>
                                      </p:cBhvr>
                                      <p:tavLst>
                                        <p:tav tm="0" fmla="#ppt_y-sin(pi*$)/3">
                                          <p:val>
                                            <p:fltVal val="0.5"/>
                                          </p:val>
                                        </p:tav>
                                        <p:tav tm="100000">
                                          <p:val>
                                            <p:fltVal val="1"/>
                                          </p:val>
                                        </p:tav>
                                      </p:tavLst>
                                    </p:anim>
                                    <p:anim calcmode="lin" valueType="num">
                                      <p:cBhvr>
                                        <p:cTn id="113" dur="664" tmFilter="0, 0; 0.125,0.2665; 0.25,0.4; 0.375,0.465; 0.5,0.5;  0.625,0.535; 0.75,0.6; 0.875,0.7335; 1,1">
                                          <p:stCondLst>
                                            <p:cond delay="664"/>
                                          </p:stCondLst>
                                        </p:cTn>
                                        <p:tgtEl>
                                          <p:spTgt spid="29"/>
                                        </p:tgtEl>
                                        <p:attrNameLst>
                                          <p:attrName>ppt_y</p:attrName>
                                        </p:attrNameLst>
                                      </p:cBhvr>
                                      <p:tavLst>
                                        <p:tav tm="0" fmla="#ppt_y-sin(pi*$)/9">
                                          <p:val>
                                            <p:fltVal val="0"/>
                                          </p:val>
                                        </p:tav>
                                        <p:tav tm="100000">
                                          <p:val>
                                            <p:fltVal val="1"/>
                                          </p:val>
                                        </p:tav>
                                      </p:tavLst>
                                    </p:anim>
                                    <p:anim calcmode="lin" valueType="num">
                                      <p:cBhvr>
                                        <p:cTn id="114" dur="332" tmFilter="0, 0; 0.125,0.2665; 0.25,0.4; 0.375,0.465; 0.5,0.5;  0.625,0.535; 0.75,0.6; 0.875,0.7335; 1,1">
                                          <p:stCondLst>
                                            <p:cond delay="1324"/>
                                          </p:stCondLst>
                                        </p:cTn>
                                        <p:tgtEl>
                                          <p:spTgt spid="29"/>
                                        </p:tgtEl>
                                        <p:attrNameLst>
                                          <p:attrName>ppt_y</p:attrName>
                                        </p:attrNameLst>
                                      </p:cBhvr>
                                      <p:tavLst>
                                        <p:tav tm="0" fmla="#ppt_y-sin(pi*$)/27">
                                          <p:val>
                                            <p:fltVal val="0"/>
                                          </p:val>
                                        </p:tav>
                                        <p:tav tm="100000">
                                          <p:val>
                                            <p:fltVal val="1"/>
                                          </p:val>
                                        </p:tav>
                                      </p:tavLst>
                                    </p:anim>
                                    <p:anim calcmode="lin" valueType="num">
                                      <p:cBhvr>
                                        <p:cTn id="115" dur="164" tmFilter="0, 0; 0.125,0.2665; 0.25,0.4; 0.375,0.465; 0.5,0.5;  0.625,0.535; 0.75,0.6; 0.875,0.7335; 1,1">
                                          <p:stCondLst>
                                            <p:cond delay="1656"/>
                                          </p:stCondLst>
                                        </p:cTn>
                                        <p:tgtEl>
                                          <p:spTgt spid="29"/>
                                        </p:tgtEl>
                                        <p:attrNameLst>
                                          <p:attrName>ppt_y</p:attrName>
                                        </p:attrNameLst>
                                      </p:cBhvr>
                                      <p:tavLst>
                                        <p:tav tm="0" fmla="#ppt_y-sin(pi*$)/81">
                                          <p:val>
                                            <p:fltVal val="0"/>
                                          </p:val>
                                        </p:tav>
                                        <p:tav tm="100000">
                                          <p:val>
                                            <p:fltVal val="1"/>
                                          </p:val>
                                        </p:tav>
                                      </p:tavLst>
                                    </p:anim>
                                    <p:animScale>
                                      <p:cBhvr>
                                        <p:cTn id="116" dur="26">
                                          <p:stCondLst>
                                            <p:cond delay="650"/>
                                          </p:stCondLst>
                                        </p:cTn>
                                        <p:tgtEl>
                                          <p:spTgt spid="29"/>
                                        </p:tgtEl>
                                      </p:cBhvr>
                                      <p:to x="100000" y="60000"/>
                                    </p:animScale>
                                    <p:animScale>
                                      <p:cBhvr>
                                        <p:cTn id="117" dur="166" decel="50000">
                                          <p:stCondLst>
                                            <p:cond delay="676"/>
                                          </p:stCondLst>
                                        </p:cTn>
                                        <p:tgtEl>
                                          <p:spTgt spid="29"/>
                                        </p:tgtEl>
                                      </p:cBhvr>
                                      <p:to x="100000" y="100000"/>
                                    </p:animScale>
                                    <p:animScale>
                                      <p:cBhvr>
                                        <p:cTn id="118" dur="26">
                                          <p:stCondLst>
                                            <p:cond delay="1312"/>
                                          </p:stCondLst>
                                        </p:cTn>
                                        <p:tgtEl>
                                          <p:spTgt spid="29"/>
                                        </p:tgtEl>
                                      </p:cBhvr>
                                      <p:to x="100000" y="80000"/>
                                    </p:animScale>
                                    <p:animScale>
                                      <p:cBhvr>
                                        <p:cTn id="119" dur="166" decel="50000">
                                          <p:stCondLst>
                                            <p:cond delay="1338"/>
                                          </p:stCondLst>
                                        </p:cTn>
                                        <p:tgtEl>
                                          <p:spTgt spid="29"/>
                                        </p:tgtEl>
                                      </p:cBhvr>
                                      <p:to x="100000" y="100000"/>
                                    </p:animScale>
                                    <p:animScale>
                                      <p:cBhvr>
                                        <p:cTn id="120" dur="26">
                                          <p:stCondLst>
                                            <p:cond delay="1642"/>
                                          </p:stCondLst>
                                        </p:cTn>
                                        <p:tgtEl>
                                          <p:spTgt spid="29"/>
                                        </p:tgtEl>
                                      </p:cBhvr>
                                      <p:to x="100000" y="90000"/>
                                    </p:animScale>
                                    <p:animScale>
                                      <p:cBhvr>
                                        <p:cTn id="121" dur="166" decel="50000">
                                          <p:stCondLst>
                                            <p:cond delay="1668"/>
                                          </p:stCondLst>
                                        </p:cTn>
                                        <p:tgtEl>
                                          <p:spTgt spid="29"/>
                                        </p:tgtEl>
                                      </p:cBhvr>
                                      <p:to x="100000" y="100000"/>
                                    </p:animScale>
                                    <p:animScale>
                                      <p:cBhvr>
                                        <p:cTn id="122" dur="26">
                                          <p:stCondLst>
                                            <p:cond delay="1808"/>
                                          </p:stCondLst>
                                        </p:cTn>
                                        <p:tgtEl>
                                          <p:spTgt spid="29"/>
                                        </p:tgtEl>
                                      </p:cBhvr>
                                      <p:to x="100000" y="95000"/>
                                    </p:animScale>
                                    <p:animScale>
                                      <p:cBhvr>
                                        <p:cTn id="123" dur="166" decel="50000">
                                          <p:stCondLst>
                                            <p:cond delay="1834"/>
                                          </p:stCondLst>
                                        </p:cTn>
                                        <p:tgtEl>
                                          <p:spTgt spid="29"/>
                                        </p:tgtEl>
                                      </p:cBhvr>
                                      <p:to x="100000" y="100000"/>
                                    </p:animScale>
                                  </p:childTnLst>
                                </p:cTn>
                              </p:par>
                              <p:par>
                                <p:cTn id="124" presetID="26" presetClass="entr" presetSubtype="0" fill="hold" nodeType="withEffect">
                                  <p:stCondLst>
                                    <p:cond delay="0"/>
                                  </p:stCondLst>
                                  <p:childTnLst>
                                    <p:set>
                                      <p:cBhvr>
                                        <p:cTn id="125" dur="1" fill="hold">
                                          <p:stCondLst>
                                            <p:cond delay="0"/>
                                          </p:stCondLst>
                                        </p:cTn>
                                        <p:tgtEl>
                                          <p:spTgt spid="30"/>
                                        </p:tgtEl>
                                        <p:attrNameLst>
                                          <p:attrName>style.visibility</p:attrName>
                                        </p:attrNameLst>
                                      </p:cBhvr>
                                      <p:to>
                                        <p:strVal val="visible"/>
                                      </p:to>
                                    </p:set>
                                    <p:animEffect transition="in" filter="wipe(down)">
                                      <p:cBhvr>
                                        <p:cTn id="126" dur="580">
                                          <p:stCondLst>
                                            <p:cond delay="0"/>
                                          </p:stCondLst>
                                        </p:cTn>
                                        <p:tgtEl>
                                          <p:spTgt spid="30"/>
                                        </p:tgtEl>
                                      </p:cBhvr>
                                    </p:animEffect>
                                    <p:anim calcmode="lin" valueType="num">
                                      <p:cBhvr>
                                        <p:cTn id="127" dur="1822" tmFilter="0,0; 0.14,0.36; 0.43,0.73; 0.71,0.91; 1.0,1.0">
                                          <p:stCondLst>
                                            <p:cond delay="0"/>
                                          </p:stCondLst>
                                        </p:cTn>
                                        <p:tgtEl>
                                          <p:spTgt spid="30"/>
                                        </p:tgtEl>
                                        <p:attrNameLst>
                                          <p:attrName>ppt_x</p:attrName>
                                        </p:attrNameLst>
                                      </p:cBhvr>
                                      <p:tavLst>
                                        <p:tav tm="0">
                                          <p:val>
                                            <p:strVal val="#ppt_x-0.25"/>
                                          </p:val>
                                        </p:tav>
                                        <p:tav tm="100000">
                                          <p:val>
                                            <p:strVal val="#ppt_x"/>
                                          </p:val>
                                        </p:tav>
                                      </p:tavLst>
                                    </p:anim>
                                    <p:anim calcmode="lin" valueType="num">
                                      <p:cBhvr>
                                        <p:cTn id="128" dur="664" tmFilter="0.0,0.0; 0.25,0.07; 0.50,0.2; 0.75,0.467; 1.0,1.0">
                                          <p:stCondLst>
                                            <p:cond delay="0"/>
                                          </p:stCondLst>
                                        </p:cTn>
                                        <p:tgtEl>
                                          <p:spTgt spid="30"/>
                                        </p:tgtEl>
                                        <p:attrNameLst>
                                          <p:attrName>ppt_y</p:attrName>
                                        </p:attrNameLst>
                                      </p:cBhvr>
                                      <p:tavLst>
                                        <p:tav tm="0" fmla="#ppt_y-sin(pi*$)/3">
                                          <p:val>
                                            <p:fltVal val="0.5"/>
                                          </p:val>
                                        </p:tav>
                                        <p:tav tm="100000">
                                          <p:val>
                                            <p:fltVal val="1"/>
                                          </p:val>
                                        </p:tav>
                                      </p:tavLst>
                                    </p:anim>
                                    <p:anim calcmode="lin" valueType="num">
                                      <p:cBhvr>
                                        <p:cTn id="129" dur="664" tmFilter="0, 0; 0.125,0.2665; 0.25,0.4; 0.375,0.465; 0.5,0.5;  0.625,0.535; 0.75,0.6; 0.875,0.7335; 1,1">
                                          <p:stCondLst>
                                            <p:cond delay="664"/>
                                          </p:stCondLst>
                                        </p:cTn>
                                        <p:tgtEl>
                                          <p:spTgt spid="30"/>
                                        </p:tgtEl>
                                        <p:attrNameLst>
                                          <p:attrName>ppt_y</p:attrName>
                                        </p:attrNameLst>
                                      </p:cBhvr>
                                      <p:tavLst>
                                        <p:tav tm="0" fmla="#ppt_y-sin(pi*$)/9">
                                          <p:val>
                                            <p:fltVal val="0"/>
                                          </p:val>
                                        </p:tav>
                                        <p:tav tm="100000">
                                          <p:val>
                                            <p:fltVal val="1"/>
                                          </p:val>
                                        </p:tav>
                                      </p:tavLst>
                                    </p:anim>
                                    <p:anim calcmode="lin" valueType="num">
                                      <p:cBhvr>
                                        <p:cTn id="130" dur="332" tmFilter="0, 0; 0.125,0.2665; 0.25,0.4; 0.375,0.465; 0.5,0.5;  0.625,0.535; 0.75,0.6; 0.875,0.7335; 1,1">
                                          <p:stCondLst>
                                            <p:cond delay="1324"/>
                                          </p:stCondLst>
                                        </p:cTn>
                                        <p:tgtEl>
                                          <p:spTgt spid="30"/>
                                        </p:tgtEl>
                                        <p:attrNameLst>
                                          <p:attrName>ppt_y</p:attrName>
                                        </p:attrNameLst>
                                      </p:cBhvr>
                                      <p:tavLst>
                                        <p:tav tm="0" fmla="#ppt_y-sin(pi*$)/27">
                                          <p:val>
                                            <p:fltVal val="0"/>
                                          </p:val>
                                        </p:tav>
                                        <p:tav tm="100000">
                                          <p:val>
                                            <p:fltVal val="1"/>
                                          </p:val>
                                        </p:tav>
                                      </p:tavLst>
                                    </p:anim>
                                    <p:anim calcmode="lin" valueType="num">
                                      <p:cBhvr>
                                        <p:cTn id="131" dur="164" tmFilter="0, 0; 0.125,0.2665; 0.25,0.4; 0.375,0.465; 0.5,0.5;  0.625,0.535; 0.75,0.6; 0.875,0.7335; 1,1">
                                          <p:stCondLst>
                                            <p:cond delay="1656"/>
                                          </p:stCondLst>
                                        </p:cTn>
                                        <p:tgtEl>
                                          <p:spTgt spid="30"/>
                                        </p:tgtEl>
                                        <p:attrNameLst>
                                          <p:attrName>ppt_y</p:attrName>
                                        </p:attrNameLst>
                                      </p:cBhvr>
                                      <p:tavLst>
                                        <p:tav tm="0" fmla="#ppt_y-sin(pi*$)/81">
                                          <p:val>
                                            <p:fltVal val="0"/>
                                          </p:val>
                                        </p:tav>
                                        <p:tav tm="100000">
                                          <p:val>
                                            <p:fltVal val="1"/>
                                          </p:val>
                                        </p:tav>
                                      </p:tavLst>
                                    </p:anim>
                                    <p:animScale>
                                      <p:cBhvr>
                                        <p:cTn id="132" dur="26">
                                          <p:stCondLst>
                                            <p:cond delay="650"/>
                                          </p:stCondLst>
                                        </p:cTn>
                                        <p:tgtEl>
                                          <p:spTgt spid="30"/>
                                        </p:tgtEl>
                                      </p:cBhvr>
                                      <p:to x="100000" y="60000"/>
                                    </p:animScale>
                                    <p:animScale>
                                      <p:cBhvr>
                                        <p:cTn id="133" dur="166" decel="50000">
                                          <p:stCondLst>
                                            <p:cond delay="676"/>
                                          </p:stCondLst>
                                        </p:cTn>
                                        <p:tgtEl>
                                          <p:spTgt spid="30"/>
                                        </p:tgtEl>
                                      </p:cBhvr>
                                      <p:to x="100000" y="100000"/>
                                    </p:animScale>
                                    <p:animScale>
                                      <p:cBhvr>
                                        <p:cTn id="134" dur="26">
                                          <p:stCondLst>
                                            <p:cond delay="1312"/>
                                          </p:stCondLst>
                                        </p:cTn>
                                        <p:tgtEl>
                                          <p:spTgt spid="30"/>
                                        </p:tgtEl>
                                      </p:cBhvr>
                                      <p:to x="100000" y="80000"/>
                                    </p:animScale>
                                    <p:animScale>
                                      <p:cBhvr>
                                        <p:cTn id="135" dur="166" decel="50000">
                                          <p:stCondLst>
                                            <p:cond delay="1338"/>
                                          </p:stCondLst>
                                        </p:cTn>
                                        <p:tgtEl>
                                          <p:spTgt spid="30"/>
                                        </p:tgtEl>
                                      </p:cBhvr>
                                      <p:to x="100000" y="100000"/>
                                    </p:animScale>
                                    <p:animScale>
                                      <p:cBhvr>
                                        <p:cTn id="136" dur="26">
                                          <p:stCondLst>
                                            <p:cond delay="1642"/>
                                          </p:stCondLst>
                                        </p:cTn>
                                        <p:tgtEl>
                                          <p:spTgt spid="30"/>
                                        </p:tgtEl>
                                      </p:cBhvr>
                                      <p:to x="100000" y="90000"/>
                                    </p:animScale>
                                    <p:animScale>
                                      <p:cBhvr>
                                        <p:cTn id="137" dur="166" decel="50000">
                                          <p:stCondLst>
                                            <p:cond delay="1668"/>
                                          </p:stCondLst>
                                        </p:cTn>
                                        <p:tgtEl>
                                          <p:spTgt spid="30"/>
                                        </p:tgtEl>
                                      </p:cBhvr>
                                      <p:to x="100000" y="100000"/>
                                    </p:animScale>
                                    <p:animScale>
                                      <p:cBhvr>
                                        <p:cTn id="138" dur="26">
                                          <p:stCondLst>
                                            <p:cond delay="1808"/>
                                          </p:stCondLst>
                                        </p:cTn>
                                        <p:tgtEl>
                                          <p:spTgt spid="30"/>
                                        </p:tgtEl>
                                      </p:cBhvr>
                                      <p:to x="100000" y="95000"/>
                                    </p:animScale>
                                    <p:animScale>
                                      <p:cBhvr>
                                        <p:cTn id="139" dur="166" decel="50000">
                                          <p:stCondLst>
                                            <p:cond delay="1834"/>
                                          </p:stCondLst>
                                        </p:cTn>
                                        <p:tgtEl>
                                          <p:spTgt spid="30"/>
                                        </p:tgtEl>
                                      </p:cBhvr>
                                      <p:to x="100000" y="100000"/>
                                    </p:animScale>
                                  </p:childTnLst>
                                </p:cTn>
                              </p:par>
                              <p:par>
                                <p:cTn id="140" presetID="26" presetClass="entr" presetSubtype="0" fill="hold" nodeType="withEffect">
                                  <p:stCondLst>
                                    <p:cond delay="0"/>
                                  </p:stCondLst>
                                  <p:childTnLst>
                                    <p:set>
                                      <p:cBhvr>
                                        <p:cTn id="141" dur="1" fill="hold">
                                          <p:stCondLst>
                                            <p:cond delay="0"/>
                                          </p:stCondLst>
                                        </p:cTn>
                                        <p:tgtEl>
                                          <p:spTgt spid="31"/>
                                        </p:tgtEl>
                                        <p:attrNameLst>
                                          <p:attrName>style.visibility</p:attrName>
                                        </p:attrNameLst>
                                      </p:cBhvr>
                                      <p:to>
                                        <p:strVal val="visible"/>
                                      </p:to>
                                    </p:set>
                                    <p:animEffect transition="in" filter="wipe(down)">
                                      <p:cBhvr>
                                        <p:cTn id="142" dur="580">
                                          <p:stCondLst>
                                            <p:cond delay="0"/>
                                          </p:stCondLst>
                                        </p:cTn>
                                        <p:tgtEl>
                                          <p:spTgt spid="31"/>
                                        </p:tgtEl>
                                      </p:cBhvr>
                                    </p:animEffect>
                                    <p:anim calcmode="lin" valueType="num">
                                      <p:cBhvr>
                                        <p:cTn id="143" dur="1822" tmFilter="0,0; 0.14,0.36; 0.43,0.73; 0.71,0.91; 1.0,1.0">
                                          <p:stCondLst>
                                            <p:cond delay="0"/>
                                          </p:stCondLst>
                                        </p:cTn>
                                        <p:tgtEl>
                                          <p:spTgt spid="31"/>
                                        </p:tgtEl>
                                        <p:attrNameLst>
                                          <p:attrName>ppt_x</p:attrName>
                                        </p:attrNameLst>
                                      </p:cBhvr>
                                      <p:tavLst>
                                        <p:tav tm="0">
                                          <p:val>
                                            <p:strVal val="#ppt_x-0.25"/>
                                          </p:val>
                                        </p:tav>
                                        <p:tav tm="100000">
                                          <p:val>
                                            <p:strVal val="#ppt_x"/>
                                          </p:val>
                                        </p:tav>
                                      </p:tavLst>
                                    </p:anim>
                                    <p:anim calcmode="lin" valueType="num">
                                      <p:cBhvr>
                                        <p:cTn id="144" dur="664" tmFilter="0.0,0.0; 0.25,0.07; 0.50,0.2; 0.75,0.467; 1.0,1.0">
                                          <p:stCondLst>
                                            <p:cond delay="0"/>
                                          </p:stCondLst>
                                        </p:cTn>
                                        <p:tgtEl>
                                          <p:spTgt spid="31"/>
                                        </p:tgtEl>
                                        <p:attrNameLst>
                                          <p:attrName>ppt_y</p:attrName>
                                        </p:attrNameLst>
                                      </p:cBhvr>
                                      <p:tavLst>
                                        <p:tav tm="0" fmla="#ppt_y-sin(pi*$)/3">
                                          <p:val>
                                            <p:fltVal val="0.5"/>
                                          </p:val>
                                        </p:tav>
                                        <p:tav tm="100000">
                                          <p:val>
                                            <p:fltVal val="1"/>
                                          </p:val>
                                        </p:tav>
                                      </p:tavLst>
                                    </p:anim>
                                    <p:anim calcmode="lin" valueType="num">
                                      <p:cBhvr>
                                        <p:cTn id="145" dur="664" tmFilter="0, 0; 0.125,0.2665; 0.25,0.4; 0.375,0.465; 0.5,0.5;  0.625,0.535; 0.75,0.6; 0.875,0.7335; 1,1">
                                          <p:stCondLst>
                                            <p:cond delay="664"/>
                                          </p:stCondLst>
                                        </p:cTn>
                                        <p:tgtEl>
                                          <p:spTgt spid="31"/>
                                        </p:tgtEl>
                                        <p:attrNameLst>
                                          <p:attrName>ppt_y</p:attrName>
                                        </p:attrNameLst>
                                      </p:cBhvr>
                                      <p:tavLst>
                                        <p:tav tm="0" fmla="#ppt_y-sin(pi*$)/9">
                                          <p:val>
                                            <p:fltVal val="0"/>
                                          </p:val>
                                        </p:tav>
                                        <p:tav tm="100000">
                                          <p:val>
                                            <p:fltVal val="1"/>
                                          </p:val>
                                        </p:tav>
                                      </p:tavLst>
                                    </p:anim>
                                    <p:anim calcmode="lin" valueType="num">
                                      <p:cBhvr>
                                        <p:cTn id="146" dur="332" tmFilter="0, 0; 0.125,0.2665; 0.25,0.4; 0.375,0.465; 0.5,0.5;  0.625,0.535; 0.75,0.6; 0.875,0.7335; 1,1">
                                          <p:stCondLst>
                                            <p:cond delay="1324"/>
                                          </p:stCondLst>
                                        </p:cTn>
                                        <p:tgtEl>
                                          <p:spTgt spid="31"/>
                                        </p:tgtEl>
                                        <p:attrNameLst>
                                          <p:attrName>ppt_y</p:attrName>
                                        </p:attrNameLst>
                                      </p:cBhvr>
                                      <p:tavLst>
                                        <p:tav tm="0" fmla="#ppt_y-sin(pi*$)/27">
                                          <p:val>
                                            <p:fltVal val="0"/>
                                          </p:val>
                                        </p:tav>
                                        <p:tav tm="100000">
                                          <p:val>
                                            <p:fltVal val="1"/>
                                          </p:val>
                                        </p:tav>
                                      </p:tavLst>
                                    </p:anim>
                                    <p:anim calcmode="lin" valueType="num">
                                      <p:cBhvr>
                                        <p:cTn id="147" dur="164" tmFilter="0, 0; 0.125,0.2665; 0.25,0.4; 0.375,0.465; 0.5,0.5;  0.625,0.535; 0.75,0.6; 0.875,0.7335; 1,1">
                                          <p:stCondLst>
                                            <p:cond delay="1656"/>
                                          </p:stCondLst>
                                        </p:cTn>
                                        <p:tgtEl>
                                          <p:spTgt spid="31"/>
                                        </p:tgtEl>
                                        <p:attrNameLst>
                                          <p:attrName>ppt_y</p:attrName>
                                        </p:attrNameLst>
                                      </p:cBhvr>
                                      <p:tavLst>
                                        <p:tav tm="0" fmla="#ppt_y-sin(pi*$)/81">
                                          <p:val>
                                            <p:fltVal val="0"/>
                                          </p:val>
                                        </p:tav>
                                        <p:tav tm="100000">
                                          <p:val>
                                            <p:fltVal val="1"/>
                                          </p:val>
                                        </p:tav>
                                      </p:tavLst>
                                    </p:anim>
                                    <p:animScale>
                                      <p:cBhvr>
                                        <p:cTn id="148" dur="26">
                                          <p:stCondLst>
                                            <p:cond delay="650"/>
                                          </p:stCondLst>
                                        </p:cTn>
                                        <p:tgtEl>
                                          <p:spTgt spid="31"/>
                                        </p:tgtEl>
                                      </p:cBhvr>
                                      <p:to x="100000" y="60000"/>
                                    </p:animScale>
                                    <p:animScale>
                                      <p:cBhvr>
                                        <p:cTn id="149" dur="166" decel="50000">
                                          <p:stCondLst>
                                            <p:cond delay="676"/>
                                          </p:stCondLst>
                                        </p:cTn>
                                        <p:tgtEl>
                                          <p:spTgt spid="31"/>
                                        </p:tgtEl>
                                      </p:cBhvr>
                                      <p:to x="100000" y="100000"/>
                                    </p:animScale>
                                    <p:animScale>
                                      <p:cBhvr>
                                        <p:cTn id="150" dur="26">
                                          <p:stCondLst>
                                            <p:cond delay="1312"/>
                                          </p:stCondLst>
                                        </p:cTn>
                                        <p:tgtEl>
                                          <p:spTgt spid="31"/>
                                        </p:tgtEl>
                                      </p:cBhvr>
                                      <p:to x="100000" y="80000"/>
                                    </p:animScale>
                                    <p:animScale>
                                      <p:cBhvr>
                                        <p:cTn id="151" dur="166" decel="50000">
                                          <p:stCondLst>
                                            <p:cond delay="1338"/>
                                          </p:stCondLst>
                                        </p:cTn>
                                        <p:tgtEl>
                                          <p:spTgt spid="31"/>
                                        </p:tgtEl>
                                      </p:cBhvr>
                                      <p:to x="100000" y="100000"/>
                                    </p:animScale>
                                    <p:animScale>
                                      <p:cBhvr>
                                        <p:cTn id="152" dur="26">
                                          <p:stCondLst>
                                            <p:cond delay="1642"/>
                                          </p:stCondLst>
                                        </p:cTn>
                                        <p:tgtEl>
                                          <p:spTgt spid="31"/>
                                        </p:tgtEl>
                                      </p:cBhvr>
                                      <p:to x="100000" y="90000"/>
                                    </p:animScale>
                                    <p:animScale>
                                      <p:cBhvr>
                                        <p:cTn id="153" dur="166" decel="50000">
                                          <p:stCondLst>
                                            <p:cond delay="1668"/>
                                          </p:stCondLst>
                                        </p:cTn>
                                        <p:tgtEl>
                                          <p:spTgt spid="31"/>
                                        </p:tgtEl>
                                      </p:cBhvr>
                                      <p:to x="100000" y="100000"/>
                                    </p:animScale>
                                    <p:animScale>
                                      <p:cBhvr>
                                        <p:cTn id="154" dur="26">
                                          <p:stCondLst>
                                            <p:cond delay="1808"/>
                                          </p:stCondLst>
                                        </p:cTn>
                                        <p:tgtEl>
                                          <p:spTgt spid="31"/>
                                        </p:tgtEl>
                                      </p:cBhvr>
                                      <p:to x="100000" y="95000"/>
                                    </p:animScale>
                                    <p:animScale>
                                      <p:cBhvr>
                                        <p:cTn id="155" dur="166" decel="50000">
                                          <p:stCondLst>
                                            <p:cond delay="1834"/>
                                          </p:stCondLst>
                                        </p:cTn>
                                        <p:tgtEl>
                                          <p:spTgt spid="31"/>
                                        </p:tgtEl>
                                      </p:cBhvr>
                                      <p:to x="100000" y="100000"/>
                                    </p:animScale>
                                  </p:childTnLst>
                                </p:cTn>
                              </p:par>
                              <p:par>
                                <p:cTn id="156" presetID="26" presetClass="entr" presetSubtype="0" fill="hold" nodeType="withEffect">
                                  <p:stCondLst>
                                    <p:cond delay="0"/>
                                  </p:stCondLst>
                                  <p:childTnLst>
                                    <p:set>
                                      <p:cBhvr>
                                        <p:cTn id="157" dur="1" fill="hold">
                                          <p:stCondLst>
                                            <p:cond delay="0"/>
                                          </p:stCondLst>
                                        </p:cTn>
                                        <p:tgtEl>
                                          <p:spTgt spid="32"/>
                                        </p:tgtEl>
                                        <p:attrNameLst>
                                          <p:attrName>style.visibility</p:attrName>
                                        </p:attrNameLst>
                                      </p:cBhvr>
                                      <p:to>
                                        <p:strVal val="visible"/>
                                      </p:to>
                                    </p:set>
                                    <p:animEffect transition="in" filter="wipe(down)">
                                      <p:cBhvr>
                                        <p:cTn id="158" dur="580">
                                          <p:stCondLst>
                                            <p:cond delay="0"/>
                                          </p:stCondLst>
                                        </p:cTn>
                                        <p:tgtEl>
                                          <p:spTgt spid="32"/>
                                        </p:tgtEl>
                                      </p:cBhvr>
                                    </p:animEffect>
                                    <p:anim calcmode="lin" valueType="num">
                                      <p:cBhvr>
                                        <p:cTn id="159" dur="1822" tmFilter="0,0; 0.14,0.36; 0.43,0.73; 0.71,0.91; 1.0,1.0">
                                          <p:stCondLst>
                                            <p:cond delay="0"/>
                                          </p:stCondLst>
                                        </p:cTn>
                                        <p:tgtEl>
                                          <p:spTgt spid="32"/>
                                        </p:tgtEl>
                                        <p:attrNameLst>
                                          <p:attrName>ppt_x</p:attrName>
                                        </p:attrNameLst>
                                      </p:cBhvr>
                                      <p:tavLst>
                                        <p:tav tm="0">
                                          <p:val>
                                            <p:strVal val="#ppt_x-0.25"/>
                                          </p:val>
                                        </p:tav>
                                        <p:tav tm="100000">
                                          <p:val>
                                            <p:strVal val="#ppt_x"/>
                                          </p:val>
                                        </p:tav>
                                      </p:tavLst>
                                    </p:anim>
                                    <p:anim calcmode="lin" valueType="num">
                                      <p:cBhvr>
                                        <p:cTn id="160" dur="664" tmFilter="0.0,0.0; 0.25,0.07; 0.50,0.2; 0.75,0.467; 1.0,1.0">
                                          <p:stCondLst>
                                            <p:cond delay="0"/>
                                          </p:stCondLst>
                                        </p:cTn>
                                        <p:tgtEl>
                                          <p:spTgt spid="32"/>
                                        </p:tgtEl>
                                        <p:attrNameLst>
                                          <p:attrName>ppt_y</p:attrName>
                                        </p:attrNameLst>
                                      </p:cBhvr>
                                      <p:tavLst>
                                        <p:tav tm="0" fmla="#ppt_y-sin(pi*$)/3">
                                          <p:val>
                                            <p:fltVal val="0.5"/>
                                          </p:val>
                                        </p:tav>
                                        <p:tav tm="100000">
                                          <p:val>
                                            <p:fltVal val="1"/>
                                          </p:val>
                                        </p:tav>
                                      </p:tavLst>
                                    </p:anim>
                                    <p:anim calcmode="lin" valueType="num">
                                      <p:cBhvr>
                                        <p:cTn id="161" dur="664" tmFilter="0, 0; 0.125,0.2665; 0.25,0.4; 0.375,0.465; 0.5,0.5;  0.625,0.535; 0.75,0.6; 0.875,0.7335; 1,1">
                                          <p:stCondLst>
                                            <p:cond delay="664"/>
                                          </p:stCondLst>
                                        </p:cTn>
                                        <p:tgtEl>
                                          <p:spTgt spid="32"/>
                                        </p:tgtEl>
                                        <p:attrNameLst>
                                          <p:attrName>ppt_y</p:attrName>
                                        </p:attrNameLst>
                                      </p:cBhvr>
                                      <p:tavLst>
                                        <p:tav tm="0" fmla="#ppt_y-sin(pi*$)/9">
                                          <p:val>
                                            <p:fltVal val="0"/>
                                          </p:val>
                                        </p:tav>
                                        <p:tav tm="100000">
                                          <p:val>
                                            <p:fltVal val="1"/>
                                          </p:val>
                                        </p:tav>
                                      </p:tavLst>
                                    </p:anim>
                                    <p:anim calcmode="lin" valueType="num">
                                      <p:cBhvr>
                                        <p:cTn id="162" dur="332" tmFilter="0, 0; 0.125,0.2665; 0.25,0.4; 0.375,0.465; 0.5,0.5;  0.625,0.535; 0.75,0.6; 0.875,0.7335; 1,1">
                                          <p:stCondLst>
                                            <p:cond delay="1324"/>
                                          </p:stCondLst>
                                        </p:cTn>
                                        <p:tgtEl>
                                          <p:spTgt spid="32"/>
                                        </p:tgtEl>
                                        <p:attrNameLst>
                                          <p:attrName>ppt_y</p:attrName>
                                        </p:attrNameLst>
                                      </p:cBhvr>
                                      <p:tavLst>
                                        <p:tav tm="0" fmla="#ppt_y-sin(pi*$)/27">
                                          <p:val>
                                            <p:fltVal val="0"/>
                                          </p:val>
                                        </p:tav>
                                        <p:tav tm="100000">
                                          <p:val>
                                            <p:fltVal val="1"/>
                                          </p:val>
                                        </p:tav>
                                      </p:tavLst>
                                    </p:anim>
                                    <p:anim calcmode="lin" valueType="num">
                                      <p:cBhvr>
                                        <p:cTn id="163" dur="164" tmFilter="0, 0; 0.125,0.2665; 0.25,0.4; 0.375,0.465; 0.5,0.5;  0.625,0.535; 0.75,0.6; 0.875,0.7335; 1,1">
                                          <p:stCondLst>
                                            <p:cond delay="1656"/>
                                          </p:stCondLst>
                                        </p:cTn>
                                        <p:tgtEl>
                                          <p:spTgt spid="32"/>
                                        </p:tgtEl>
                                        <p:attrNameLst>
                                          <p:attrName>ppt_y</p:attrName>
                                        </p:attrNameLst>
                                      </p:cBhvr>
                                      <p:tavLst>
                                        <p:tav tm="0" fmla="#ppt_y-sin(pi*$)/81">
                                          <p:val>
                                            <p:fltVal val="0"/>
                                          </p:val>
                                        </p:tav>
                                        <p:tav tm="100000">
                                          <p:val>
                                            <p:fltVal val="1"/>
                                          </p:val>
                                        </p:tav>
                                      </p:tavLst>
                                    </p:anim>
                                    <p:animScale>
                                      <p:cBhvr>
                                        <p:cTn id="164" dur="26">
                                          <p:stCondLst>
                                            <p:cond delay="650"/>
                                          </p:stCondLst>
                                        </p:cTn>
                                        <p:tgtEl>
                                          <p:spTgt spid="32"/>
                                        </p:tgtEl>
                                      </p:cBhvr>
                                      <p:to x="100000" y="60000"/>
                                    </p:animScale>
                                    <p:animScale>
                                      <p:cBhvr>
                                        <p:cTn id="165" dur="166" decel="50000">
                                          <p:stCondLst>
                                            <p:cond delay="676"/>
                                          </p:stCondLst>
                                        </p:cTn>
                                        <p:tgtEl>
                                          <p:spTgt spid="32"/>
                                        </p:tgtEl>
                                      </p:cBhvr>
                                      <p:to x="100000" y="100000"/>
                                    </p:animScale>
                                    <p:animScale>
                                      <p:cBhvr>
                                        <p:cTn id="166" dur="26">
                                          <p:stCondLst>
                                            <p:cond delay="1312"/>
                                          </p:stCondLst>
                                        </p:cTn>
                                        <p:tgtEl>
                                          <p:spTgt spid="32"/>
                                        </p:tgtEl>
                                      </p:cBhvr>
                                      <p:to x="100000" y="80000"/>
                                    </p:animScale>
                                    <p:animScale>
                                      <p:cBhvr>
                                        <p:cTn id="167" dur="166" decel="50000">
                                          <p:stCondLst>
                                            <p:cond delay="1338"/>
                                          </p:stCondLst>
                                        </p:cTn>
                                        <p:tgtEl>
                                          <p:spTgt spid="32"/>
                                        </p:tgtEl>
                                      </p:cBhvr>
                                      <p:to x="100000" y="100000"/>
                                    </p:animScale>
                                    <p:animScale>
                                      <p:cBhvr>
                                        <p:cTn id="168" dur="26">
                                          <p:stCondLst>
                                            <p:cond delay="1642"/>
                                          </p:stCondLst>
                                        </p:cTn>
                                        <p:tgtEl>
                                          <p:spTgt spid="32"/>
                                        </p:tgtEl>
                                      </p:cBhvr>
                                      <p:to x="100000" y="90000"/>
                                    </p:animScale>
                                    <p:animScale>
                                      <p:cBhvr>
                                        <p:cTn id="169" dur="166" decel="50000">
                                          <p:stCondLst>
                                            <p:cond delay="1668"/>
                                          </p:stCondLst>
                                        </p:cTn>
                                        <p:tgtEl>
                                          <p:spTgt spid="32"/>
                                        </p:tgtEl>
                                      </p:cBhvr>
                                      <p:to x="100000" y="100000"/>
                                    </p:animScale>
                                    <p:animScale>
                                      <p:cBhvr>
                                        <p:cTn id="170" dur="26">
                                          <p:stCondLst>
                                            <p:cond delay="1808"/>
                                          </p:stCondLst>
                                        </p:cTn>
                                        <p:tgtEl>
                                          <p:spTgt spid="32"/>
                                        </p:tgtEl>
                                      </p:cBhvr>
                                      <p:to x="100000" y="95000"/>
                                    </p:animScale>
                                    <p:animScale>
                                      <p:cBhvr>
                                        <p:cTn id="171" dur="166" decel="50000">
                                          <p:stCondLst>
                                            <p:cond delay="1834"/>
                                          </p:stCondLst>
                                        </p:cTn>
                                        <p:tgtEl>
                                          <p:spTgt spid="32"/>
                                        </p:tgtEl>
                                      </p:cBhvr>
                                      <p:to x="100000" y="100000"/>
                                    </p:animScale>
                                  </p:childTnLst>
                                </p:cTn>
                              </p:par>
                              <p:par>
                                <p:cTn id="172" presetID="26" presetClass="entr" presetSubtype="0" fill="hold" nodeType="withEffect">
                                  <p:stCondLst>
                                    <p:cond delay="0"/>
                                  </p:stCondLst>
                                  <p:childTnLst>
                                    <p:set>
                                      <p:cBhvr>
                                        <p:cTn id="173" dur="1" fill="hold">
                                          <p:stCondLst>
                                            <p:cond delay="0"/>
                                          </p:stCondLst>
                                        </p:cTn>
                                        <p:tgtEl>
                                          <p:spTgt spid="33"/>
                                        </p:tgtEl>
                                        <p:attrNameLst>
                                          <p:attrName>style.visibility</p:attrName>
                                        </p:attrNameLst>
                                      </p:cBhvr>
                                      <p:to>
                                        <p:strVal val="visible"/>
                                      </p:to>
                                    </p:set>
                                    <p:animEffect transition="in" filter="wipe(down)">
                                      <p:cBhvr>
                                        <p:cTn id="174" dur="580">
                                          <p:stCondLst>
                                            <p:cond delay="0"/>
                                          </p:stCondLst>
                                        </p:cTn>
                                        <p:tgtEl>
                                          <p:spTgt spid="33"/>
                                        </p:tgtEl>
                                      </p:cBhvr>
                                    </p:animEffect>
                                    <p:anim calcmode="lin" valueType="num">
                                      <p:cBhvr>
                                        <p:cTn id="175" dur="1822" tmFilter="0,0; 0.14,0.36; 0.43,0.73; 0.71,0.91; 1.0,1.0">
                                          <p:stCondLst>
                                            <p:cond delay="0"/>
                                          </p:stCondLst>
                                        </p:cTn>
                                        <p:tgtEl>
                                          <p:spTgt spid="33"/>
                                        </p:tgtEl>
                                        <p:attrNameLst>
                                          <p:attrName>ppt_x</p:attrName>
                                        </p:attrNameLst>
                                      </p:cBhvr>
                                      <p:tavLst>
                                        <p:tav tm="0">
                                          <p:val>
                                            <p:strVal val="#ppt_x-0.25"/>
                                          </p:val>
                                        </p:tav>
                                        <p:tav tm="100000">
                                          <p:val>
                                            <p:strVal val="#ppt_x"/>
                                          </p:val>
                                        </p:tav>
                                      </p:tavLst>
                                    </p:anim>
                                    <p:anim calcmode="lin" valueType="num">
                                      <p:cBhvr>
                                        <p:cTn id="176" dur="664" tmFilter="0.0,0.0; 0.25,0.07; 0.50,0.2; 0.75,0.467; 1.0,1.0">
                                          <p:stCondLst>
                                            <p:cond delay="0"/>
                                          </p:stCondLst>
                                        </p:cTn>
                                        <p:tgtEl>
                                          <p:spTgt spid="33"/>
                                        </p:tgtEl>
                                        <p:attrNameLst>
                                          <p:attrName>ppt_y</p:attrName>
                                        </p:attrNameLst>
                                      </p:cBhvr>
                                      <p:tavLst>
                                        <p:tav tm="0" fmla="#ppt_y-sin(pi*$)/3">
                                          <p:val>
                                            <p:fltVal val="0.5"/>
                                          </p:val>
                                        </p:tav>
                                        <p:tav tm="100000">
                                          <p:val>
                                            <p:fltVal val="1"/>
                                          </p:val>
                                        </p:tav>
                                      </p:tavLst>
                                    </p:anim>
                                    <p:anim calcmode="lin" valueType="num">
                                      <p:cBhvr>
                                        <p:cTn id="177" dur="664" tmFilter="0, 0; 0.125,0.2665; 0.25,0.4; 0.375,0.465; 0.5,0.5;  0.625,0.535; 0.75,0.6; 0.875,0.7335; 1,1">
                                          <p:stCondLst>
                                            <p:cond delay="664"/>
                                          </p:stCondLst>
                                        </p:cTn>
                                        <p:tgtEl>
                                          <p:spTgt spid="33"/>
                                        </p:tgtEl>
                                        <p:attrNameLst>
                                          <p:attrName>ppt_y</p:attrName>
                                        </p:attrNameLst>
                                      </p:cBhvr>
                                      <p:tavLst>
                                        <p:tav tm="0" fmla="#ppt_y-sin(pi*$)/9">
                                          <p:val>
                                            <p:fltVal val="0"/>
                                          </p:val>
                                        </p:tav>
                                        <p:tav tm="100000">
                                          <p:val>
                                            <p:fltVal val="1"/>
                                          </p:val>
                                        </p:tav>
                                      </p:tavLst>
                                    </p:anim>
                                    <p:anim calcmode="lin" valueType="num">
                                      <p:cBhvr>
                                        <p:cTn id="178" dur="332" tmFilter="0, 0; 0.125,0.2665; 0.25,0.4; 0.375,0.465; 0.5,0.5;  0.625,0.535; 0.75,0.6; 0.875,0.7335; 1,1">
                                          <p:stCondLst>
                                            <p:cond delay="1324"/>
                                          </p:stCondLst>
                                        </p:cTn>
                                        <p:tgtEl>
                                          <p:spTgt spid="33"/>
                                        </p:tgtEl>
                                        <p:attrNameLst>
                                          <p:attrName>ppt_y</p:attrName>
                                        </p:attrNameLst>
                                      </p:cBhvr>
                                      <p:tavLst>
                                        <p:tav tm="0" fmla="#ppt_y-sin(pi*$)/27">
                                          <p:val>
                                            <p:fltVal val="0"/>
                                          </p:val>
                                        </p:tav>
                                        <p:tav tm="100000">
                                          <p:val>
                                            <p:fltVal val="1"/>
                                          </p:val>
                                        </p:tav>
                                      </p:tavLst>
                                    </p:anim>
                                    <p:anim calcmode="lin" valueType="num">
                                      <p:cBhvr>
                                        <p:cTn id="179" dur="164" tmFilter="0, 0; 0.125,0.2665; 0.25,0.4; 0.375,0.465; 0.5,0.5;  0.625,0.535; 0.75,0.6; 0.875,0.7335; 1,1">
                                          <p:stCondLst>
                                            <p:cond delay="1656"/>
                                          </p:stCondLst>
                                        </p:cTn>
                                        <p:tgtEl>
                                          <p:spTgt spid="33"/>
                                        </p:tgtEl>
                                        <p:attrNameLst>
                                          <p:attrName>ppt_y</p:attrName>
                                        </p:attrNameLst>
                                      </p:cBhvr>
                                      <p:tavLst>
                                        <p:tav tm="0" fmla="#ppt_y-sin(pi*$)/81">
                                          <p:val>
                                            <p:fltVal val="0"/>
                                          </p:val>
                                        </p:tav>
                                        <p:tav tm="100000">
                                          <p:val>
                                            <p:fltVal val="1"/>
                                          </p:val>
                                        </p:tav>
                                      </p:tavLst>
                                    </p:anim>
                                    <p:animScale>
                                      <p:cBhvr>
                                        <p:cTn id="180" dur="26">
                                          <p:stCondLst>
                                            <p:cond delay="650"/>
                                          </p:stCondLst>
                                        </p:cTn>
                                        <p:tgtEl>
                                          <p:spTgt spid="33"/>
                                        </p:tgtEl>
                                      </p:cBhvr>
                                      <p:to x="100000" y="60000"/>
                                    </p:animScale>
                                    <p:animScale>
                                      <p:cBhvr>
                                        <p:cTn id="181" dur="166" decel="50000">
                                          <p:stCondLst>
                                            <p:cond delay="676"/>
                                          </p:stCondLst>
                                        </p:cTn>
                                        <p:tgtEl>
                                          <p:spTgt spid="33"/>
                                        </p:tgtEl>
                                      </p:cBhvr>
                                      <p:to x="100000" y="100000"/>
                                    </p:animScale>
                                    <p:animScale>
                                      <p:cBhvr>
                                        <p:cTn id="182" dur="26">
                                          <p:stCondLst>
                                            <p:cond delay="1312"/>
                                          </p:stCondLst>
                                        </p:cTn>
                                        <p:tgtEl>
                                          <p:spTgt spid="33"/>
                                        </p:tgtEl>
                                      </p:cBhvr>
                                      <p:to x="100000" y="80000"/>
                                    </p:animScale>
                                    <p:animScale>
                                      <p:cBhvr>
                                        <p:cTn id="183" dur="166" decel="50000">
                                          <p:stCondLst>
                                            <p:cond delay="1338"/>
                                          </p:stCondLst>
                                        </p:cTn>
                                        <p:tgtEl>
                                          <p:spTgt spid="33"/>
                                        </p:tgtEl>
                                      </p:cBhvr>
                                      <p:to x="100000" y="100000"/>
                                    </p:animScale>
                                    <p:animScale>
                                      <p:cBhvr>
                                        <p:cTn id="184" dur="26">
                                          <p:stCondLst>
                                            <p:cond delay="1642"/>
                                          </p:stCondLst>
                                        </p:cTn>
                                        <p:tgtEl>
                                          <p:spTgt spid="33"/>
                                        </p:tgtEl>
                                      </p:cBhvr>
                                      <p:to x="100000" y="90000"/>
                                    </p:animScale>
                                    <p:animScale>
                                      <p:cBhvr>
                                        <p:cTn id="185" dur="166" decel="50000">
                                          <p:stCondLst>
                                            <p:cond delay="1668"/>
                                          </p:stCondLst>
                                        </p:cTn>
                                        <p:tgtEl>
                                          <p:spTgt spid="33"/>
                                        </p:tgtEl>
                                      </p:cBhvr>
                                      <p:to x="100000" y="100000"/>
                                    </p:animScale>
                                    <p:animScale>
                                      <p:cBhvr>
                                        <p:cTn id="186" dur="26">
                                          <p:stCondLst>
                                            <p:cond delay="1808"/>
                                          </p:stCondLst>
                                        </p:cTn>
                                        <p:tgtEl>
                                          <p:spTgt spid="33"/>
                                        </p:tgtEl>
                                      </p:cBhvr>
                                      <p:to x="100000" y="95000"/>
                                    </p:animScale>
                                    <p:animScale>
                                      <p:cBhvr>
                                        <p:cTn id="187" dur="166" decel="50000">
                                          <p:stCondLst>
                                            <p:cond delay="1834"/>
                                          </p:stCondLst>
                                        </p:cTn>
                                        <p:tgtEl>
                                          <p:spTgt spid="33"/>
                                        </p:tgtEl>
                                      </p:cBhvr>
                                      <p:to x="100000" y="100000"/>
                                    </p:animScale>
                                  </p:childTnLst>
                                </p:cTn>
                              </p:par>
                            </p:childTnLst>
                          </p:cTn>
                        </p:par>
                        <p:par>
                          <p:cTn id="188" fill="hold">
                            <p:stCondLst>
                              <p:cond delay="2000"/>
                            </p:stCondLst>
                            <p:childTnLst>
                              <p:par>
                                <p:cTn id="189" presetID="32" presetClass="emph" presetSubtype="0" fill="hold" nodeType="afterEffect">
                                  <p:stCondLst>
                                    <p:cond delay="0"/>
                                  </p:stCondLst>
                                  <p:childTnLst>
                                    <p:animRot by="120000">
                                      <p:cBhvr>
                                        <p:cTn id="190" dur="100" fill="hold">
                                          <p:stCondLst>
                                            <p:cond delay="0"/>
                                          </p:stCondLst>
                                        </p:cTn>
                                        <p:tgtEl>
                                          <p:spTgt spid="25"/>
                                        </p:tgtEl>
                                        <p:attrNameLst>
                                          <p:attrName>r</p:attrName>
                                        </p:attrNameLst>
                                      </p:cBhvr>
                                    </p:animRot>
                                    <p:animRot by="-240000">
                                      <p:cBhvr>
                                        <p:cTn id="191" dur="200" fill="hold">
                                          <p:stCondLst>
                                            <p:cond delay="200"/>
                                          </p:stCondLst>
                                        </p:cTn>
                                        <p:tgtEl>
                                          <p:spTgt spid="25"/>
                                        </p:tgtEl>
                                        <p:attrNameLst>
                                          <p:attrName>r</p:attrName>
                                        </p:attrNameLst>
                                      </p:cBhvr>
                                    </p:animRot>
                                    <p:animRot by="240000">
                                      <p:cBhvr>
                                        <p:cTn id="192" dur="200" fill="hold">
                                          <p:stCondLst>
                                            <p:cond delay="400"/>
                                          </p:stCondLst>
                                        </p:cTn>
                                        <p:tgtEl>
                                          <p:spTgt spid="25"/>
                                        </p:tgtEl>
                                        <p:attrNameLst>
                                          <p:attrName>r</p:attrName>
                                        </p:attrNameLst>
                                      </p:cBhvr>
                                    </p:animRot>
                                    <p:animRot by="-240000">
                                      <p:cBhvr>
                                        <p:cTn id="193" dur="200" fill="hold">
                                          <p:stCondLst>
                                            <p:cond delay="600"/>
                                          </p:stCondLst>
                                        </p:cTn>
                                        <p:tgtEl>
                                          <p:spTgt spid="25"/>
                                        </p:tgtEl>
                                        <p:attrNameLst>
                                          <p:attrName>r</p:attrName>
                                        </p:attrNameLst>
                                      </p:cBhvr>
                                    </p:animRot>
                                    <p:animRot by="120000">
                                      <p:cBhvr>
                                        <p:cTn id="194" dur="200" fill="hold">
                                          <p:stCondLst>
                                            <p:cond delay="800"/>
                                          </p:stCondLst>
                                        </p:cTn>
                                        <p:tgtEl>
                                          <p:spTgt spid="25"/>
                                        </p:tgtEl>
                                        <p:attrNameLst>
                                          <p:attrName>r</p:attrName>
                                        </p:attrNameLst>
                                      </p:cBhvr>
                                    </p:animRot>
                                  </p:childTnLst>
                                </p:cTn>
                              </p:par>
                              <p:par>
                                <p:cTn id="195" presetID="32" presetClass="emph" presetSubtype="0" fill="hold" nodeType="withEffect">
                                  <p:stCondLst>
                                    <p:cond delay="0"/>
                                  </p:stCondLst>
                                  <p:childTnLst>
                                    <p:animRot by="120000">
                                      <p:cBhvr>
                                        <p:cTn id="196" dur="100" fill="hold">
                                          <p:stCondLst>
                                            <p:cond delay="0"/>
                                          </p:stCondLst>
                                        </p:cTn>
                                        <p:tgtEl>
                                          <p:spTgt spid="28"/>
                                        </p:tgtEl>
                                        <p:attrNameLst>
                                          <p:attrName>r</p:attrName>
                                        </p:attrNameLst>
                                      </p:cBhvr>
                                    </p:animRot>
                                    <p:animRot by="-240000">
                                      <p:cBhvr>
                                        <p:cTn id="197" dur="200" fill="hold">
                                          <p:stCondLst>
                                            <p:cond delay="200"/>
                                          </p:stCondLst>
                                        </p:cTn>
                                        <p:tgtEl>
                                          <p:spTgt spid="28"/>
                                        </p:tgtEl>
                                        <p:attrNameLst>
                                          <p:attrName>r</p:attrName>
                                        </p:attrNameLst>
                                      </p:cBhvr>
                                    </p:animRot>
                                    <p:animRot by="240000">
                                      <p:cBhvr>
                                        <p:cTn id="198" dur="200" fill="hold">
                                          <p:stCondLst>
                                            <p:cond delay="400"/>
                                          </p:stCondLst>
                                        </p:cTn>
                                        <p:tgtEl>
                                          <p:spTgt spid="28"/>
                                        </p:tgtEl>
                                        <p:attrNameLst>
                                          <p:attrName>r</p:attrName>
                                        </p:attrNameLst>
                                      </p:cBhvr>
                                    </p:animRot>
                                    <p:animRot by="-240000">
                                      <p:cBhvr>
                                        <p:cTn id="199" dur="200" fill="hold">
                                          <p:stCondLst>
                                            <p:cond delay="600"/>
                                          </p:stCondLst>
                                        </p:cTn>
                                        <p:tgtEl>
                                          <p:spTgt spid="28"/>
                                        </p:tgtEl>
                                        <p:attrNameLst>
                                          <p:attrName>r</p:attrName>
                                        </p:attrNameLst>
                                      </p:cBhvr>
                                    </p:animRot>
                                    <p:animRot by="120000">
                                      <p:cBhvr>
                                        <p:cTn id="200" dur="200" fill="hold">
                                          <p:stCondLst>
                                            <p:cond delay="800"/>
                                          </p:stCondLst>
                                        </p:cTn>
                                        <p:tgtEl>
                                          <p:spTgt spid="28"/>
                                        </p:tgtEl>
                                        <p:attrNameLst>
                                          <p:attrName>r</p:attrName>
                                        </p:attrNameLst>
                                      </p:cBhvr>
                                    </p:animRot>
                                  </p:childTnLst>
                                </p:cTn>
                              </p:par>
                              <p:par>
                                <p:cTn id="201" presetID="32" presetClass="emph" presetSubtype="0" fill="hold" nodeType="withEffect">
                                  <p:stCondLst>
                                    <p:cond delay="0"/>
                                  </p:stCondLst>
                                  <p:childTnLst>
                                    <p:animRot by="120000">
                                      <p:cBhvr>
                                        <p:cTn id="202" dur="100" fill="hold">
                                          <p:stCondLst>
                                            <p:cond delay="0"/>
                                          </p:stCondLst>
                                        </p:cTn>
                                        <p:tgtEl>
                                          <p:spTgt spid="29"/>
                                        </p:tgtEl>
                                        <p:attrNameLst>
                                          <p:attrName>r</p:attrName>
                                        </p:attrNameLst>
                                      </p:cBhvr>
                                    </p:animRot>
                                    <p:animRot by="-240000">
                                      <p:cBhvr>
                                        <p:cTn id="203" dur="200" fill="hold">
                                          <p:stCondLst>
                                            <p:cond delay="200"/>
                                          </p:stCondLst>
                                        </p:cTn>
                                        <p:tgtEl>
                                          <p:spTgt spid="29"/>
                                        </p:tgtEl>
                                        <p:attrNameLst>
                                          <p:attrName>r</p:attrName>
                                        </p:attrNameLst>
                                      </p:cBhvr>
                                    </p:animRot>
                                    <p:animRot by="240000">
                                      <p:cBhvr>
                                        <p:cTn id="204" dur="200" fill="hold">
                                          <p:stCondLst>
                                            <p:cond delay="400"/>
                                          </p:stCondLst>
                                        </p:cTn>
                                        <p:tgtEl>
                                          <p:spTgt spid="29"/>
                                        </p:tgtEl>
                                        <p:attrNameLst>
                                          <p:attrName>r</p:attrName>
                                        </p:attrNameLst>
                                      </p:cBhvr>
                                    </p:animRot>
                                    <p:animRot by="-240000">
                                      <p:cBhvr>
                                        <p:cTn id="205" dur="200" fill="hold">
                                          <p:stCondLst>
                                            <p:cond delay="600"/>
                                          </p:stCondLst>
                                        </p:cTn>
                                        <p:tgtEl>
                                          <p:spTgt spid="29"/>
                                        </p:tgtEl>
                                        <p:attrNameLst>
                                          <p:attrName>r</p:attrName>
                                        </p:attrNameLst>
                                      </p:cBhvr>
                                    </p:animRot>
                                    <p:animRot by="120000">
                                      <p:cBhvr>
                                        <p:cTn id="206" dur="200" fill="hold">
                                          <p:stCondLst>
                                            <p:cond delay="800"/>
                                          </p:stCondLst>
                                        </p:cTn>
                                        <p:tgtEl>
                                          <p:spTgt spid="29"/>
                                        </p:tgtEl>
                                        <p:attrNameLst>
                                          <p:attrName>r</p:attrName>
                                        </p:attrNameLst>
                                      </p:cBhvr>
                                    </p:animRot>
                                  </p:childTnLst>
                                </p:cTn>
                              </p:par>
                              <p:par>
                                <p:cTn id="207" presetID="32" presetClass="emph" presetSubtype="0" fill="hold" nodeType="withEffect">
                                  <p:stCondLst>
                                    <p:cond delay="0"/>
                                  </p:stCondLst>
                                  <p:childTnLst>
                                    <p:animRot by="120000">
                                      <p:cBhvr>
                                        <p:cTn id="208" dur="100" fill="hold">
                                          <p:stCondLst>
                                            <p:cond delay="0"/>
                                          </p:stCondLst>
                                        </p:cTn>
                                        <p:tgtEl>
                                          <p:spTgt spid="30"/>
                                        </p:tgtEl>
                                        <p:attrNameLst>
                                          <p:attrName>r</p:attrName>
                                        </p:attrNameLst>
                                      </p:cBhvr>
                                    </p:animRot>
                                    <p:animRot by="-240000">
                                      <p:cBhvr>
                                        <p:cTn id="209" dur="200" fill="hold">
                                          <p:stCondLst>
                                            <p:cond delay="200"/>
                                          </p:stCondLst>
                                        </p:cTn>
                                        <p:tgtEl>
                                          <p:spTgt spid="30"/>
                                        </p:tgtEl>
                                        <p:attrNameLst>
                                          <p:attrName>r</p:attrName>
                                        </p:attrNameLst>
                                      </p:cBhvr>
                                    </p:animRot>
                                    <p:animRot by="240000">
                                      <p:cBhvr>
                                        <p:cTn id="210" dur="200" fill="hold">
                                          <p:stCondLst>
                                            <p:cond delay="400"/>
                                          </p:stCondLst>
                                        </p:cTn>
                                        <p:tgtEl>
                                          <p:spTgt spid="30"/>
                                        </p:tgtEl>
                                        <p:attrNameLst>
                                          <p:attrName>r</p:attrName>
                                        </p:attrNameLst>
                                      </p:cBhvr>
                                    </p:animRot>
                                    <p:animRot by="-240000">
                                      <p:cBhvr>
                                        <p:cTn id="211" dur="200" fill="hold">
                                          <p:stCondLst>
                                            <p:cond delay="600"/>
                                          </p:stCondLst>
                                        </p:cTn>
                                        <p:tgtEl>
                                          <p:spTgt spid="30"/>
                                        </p:tgtEl>
                                        <p:attrNameLst>
                                          <p:attrName>r</p:attrName>
                                        </p:attrNameLst>
                                      </p:cBhvr>
                                    </p:animRot>
                                    <p:animRot by="120000">
                                      <p:cBhvr>
                                        <p:cTn id="212" dur="200" fill="hold">
                                          <p:stCondLst>
                                            <p:cond delay="800"/>
                                          </p:stCondLst>
                                        </p:cTn>
                                        <p:tgtEl>
                                          <p:spTgt spid="30"/>
                                        </p:tgtEl>
                                        <p:attrNameLst>
                                          <p:attrName>r</p:attrName>
                                        </p:attrNameLst>
                                      </p:cBhvr>
                                    </p:animRot>
                                  </p:childTnLst>
                                </p:cTn>
                              </p:par>
                              <p:par>
                                <p:cTn id="213" presetID="32" presetClass="emph" presetSubtype="0" fill="hold" nodeType="withEffect">
                                  <p:stCondLst>
                                    <p:cond delay="0"/>
                                  </p:stCondLst>
                                  <p:childTnLst>
                                    <p:animRot by="120000">
                                      <p:cBhvr>
                                        <p:cTn id="214" dur="100" fill="hold">
                                          <p:stCondLst>
                                            <p:cond delay="0"/>
                                          </p:stCondLst>
                                        </p:cTn>
                                        <p:tgtEl>
                                          <p:spTgt spid="31"/>
                                        </p:tgtEl>
                                        <p:attrNameLst>
                                          <p:attrName>r</p:attrName>
                                        </p:attrNameLst>
                                      </p:cBhvr>
                                    </p:animRot>
                                    <p:animRot by="-240000">
                                      <p:cBhvr>
                                        <p:cTn id="215" dur="200" fill="hold">
                                          <p:stCondLst>
                                            <p:cond delay="200"/>
                                          </p:stCondLst>
                                        </p:cTn>
                                        <p:tgtEl>
                                          <p:spTgt spid="31"/>
                                        </p:tgtEl>
                                        <p:attrNameLst>
                                          <p:attrName>r</p:attrName>
                                        </p:attrNameLst>
                                      </p:cBhvr>
                                    </p:animRot>
                                    <p:animRot by="240000">
                                      <p:cBhvr>
                                        <p:cTn id="216" dur="200" fill="hold">
                                          <p:stCondLst>
                                            <p:cond delay="400"/>
                                          </p:stCondLst>
                                        </p:cTn>
                                        <p:tgtEl>
                                          <p:spTgt spid="31"/>
                                        </p:tgtEl>
                                        <p:attrNameLst>
                                          <p:attrName>r</p:attrName>
                                        </p:attrNameLst>
                                      </p:cBhvr>
                                    </p:animRot>
                                    <p:animRot by="-240000">
                                      <p:cBhvr>
                                        <p:cTn id="217" dur="200" fill="hold">
                                          <p:stCondLst>
                                            <p:cond delay="600"/>
                                          </p:stCondLst>
                                        </p:cTn>
                                        <p:tgtEl>
                                          <p:spTgt spid="31"/>
                                        </p:tgtEl>
                                        <p:attrNameLst>
                                          <p:attrName>r</p:attrName>
                                        </p:attrNameLst>
                                      </p:cBhvr>
                                    </p:animRot>
                                    <p:animRot by="120000">
                                      <p:cBhvr>
                                        <p:cTn id="218" dur="200" fill="hold">
                                          <p:stCondLst>
                                            <p:cond delay="800"/>
                                          </p:stCondLst>
                                        </p:cTn>
                                        <p:tgtEl>
                                          <p:spTgt spid="31"/>
                                        </p:tgtEl>
                                        <p:attrNameLst>
                                          <p:attrName>r</p:attrName>
                                        </p:attrNameLst>
                                      </p:cBhvr>
                                    </p:animRot>
                                  </p:childTnLst>
                                </p:cTn>
                              </p:par>
                              <p:par>
                                <p:cTn id="219" presetID="32" presetClass="emph" presetSubtype="0" fill="hold" nodeType="withEffect">
                                  <p:stCondLst>
                                    <p:cond delay="0"/>
                                  </p:stCondLst>
                                  <p:childTnLst>
                                    <p:animRot by="120000">
                                      <p:cBhvr>
                                        <p:cTn id="220" dur="100" fill="hold">
                                          <p:stCondLst>
                                            <p:cond delay="0"/>
                                          </p:stCondLst>
                                        </p:cTn>
                                        <p:tgtEl>
                                          <p:spTgt spid="32"/>
                                        </p:tgtEl>
                                        <p:attrNameLst>
                                          <p:attrName>r</p:attrName>
                                        </p:attrNameLst>
                                      </p:cBhvr>
                                    </p:animRot>
                                    <p:animRot by="-240000">
                                      <p:cBhvr>
                                        <p:cTn id="221" dur="200" fill="hold">
                                          <p:stCondLst>
                                            <p:cond delay="200"/>
                                          </p:stCondLst>
                                        </p:cTn>
                                        <p:tgtEl>
                                          <p:spTgt spid="32"/>
                                        </p:tgtEl>
                                        <p:attrNameLst>
                                          <p:attrName>r</p:attrName>
                                        </p:attrNameLst>
                                      </p:cBhvr>
                                    </p:animRot>
                                    <p:animRot by="240000">
                                      <p:cBhvr>
                                        <p:cTn id="222" dur="200" fill="hold">
                                          <p:stCondLst>
                                            <p:cond delay="400"/>
                                          </p:stCondLst>
                                        </p:cTn>
                                        <p:tgtEl>
                                          <p:spTgt spid="32"/>
                                        </p:tgtEl>
                                        <p:attrNameLst>
                                          <p:attrName>r</p:attrName>
                                        </p:attrNameLst>
                                      </p:cBhvr>
                                    </p:animRot>
                                    <p:animRot by="-240000">
                                      <p:cBhvr>
                                        <p:cTn id="223" dur="200" fill="hold">
                                          <p:stCondLst>
                                            <p:cond delay="600"/>
                                          </p:stCondLst>
                                        </p:cTn>
                                        <p:tgtEl>
                                          <p:spTgt spid="32"/>
                                        </p:tgtEl>
                                        <p:attrNameLst>
                                          <p:attrName>r</p:attrName>
                                        </p:attrNameLst>
                                      </p:cBhvr>
                                    </p:animRot>
                                    <p:animRot by="120000">
                                      <p:cBhvr>
                                        <p:cTn id="224" dur="200" fill="hold">
                                          <p:stCondLst>
                                            <p:cond delay="800"/>
                                          </p:stCondLst>
                                        </p:cTn>
                                        <p:tgtEl>
                                          <p:spTgt spid="32"/>
                                        </p:tgtEl>
                                        <p:attrNameLst>
                                          <p:attrName>r</p:attrName>
                                        </p:attrNameLst>
                                      </p:cBhvr>
                                    </p:animRot>
                                  </p:childTnLst>
                                </p:cTn>
                              </p:par>
                              <p:par>
                                <p:cTn id="225" presetID="32" presetClass="emph" presetSubtype="0" fill="hold" nodeType="withEffect">
                                  <p:stCondLst>
                                    <p:cond delay="0"/>
                                  </p:stCondLst>
                                  <p:childTnLst>
                                    <p:animRot by="120000">
                                      <p:cBhvr>
                                        <p:cTn id="226" dur="100" fill="hold">
                                          <p:stCondLst>
                                            <p:cond delay="0"/>
                                          </p:stCondLst>
                                        </p:cTn>
                                        <p:tgtEl>
                                          <p:spTgt spid="33"/>
                                        </p:tgtEl>
                                        <p:attrNameLst>
                                          <p:attrName>r</p:attrName>
                                        </p:attrNameLst>
                                      </p:cBhvr>
                                    </p:animRot>
                                    <p:animRot by="-240000">
                                      <p:cBhvr>
                                        <p:cTn id="227" dur="200" fill="hold">
                                          <p:stCondLst>
                                            <p:cond delay="200"/>
                                          </p:stCondLst>
                                        </p:cTn>
                                        <p:tgtEl>
                                          <p:spTgt spid="33"/>
                                        </p:tgtEl>
                                        <p:attrNameLst>
                                          <p:attrName>r</p:attrName>
                                        </p:attrNameLst>
                                      </p:cBhvr>
                                    </p:animRot>
                                    <p:animRot by="240000">
                                      <p:cBhvr>
                                        <p:cTn id="228" dur="200" fill="hold">
                                          <p:stCondLst>
                                            <p:cond delay="400"/>
                                          </p:stCondLst>
                                        </p:cTn>
                                        <p:tgtEl>
                                          <p:spTgt spid="33"/>
                                        </p:tgtEl>
                                        <p:attrNameLst>
                                          <p:attrName>r</p:attrName>
                                        </p:attrNameLst>
                                      </p:cBhvr>
                                    </p:animRot>
                                    <p:animRot by="-240000">
                                      <p:cBhvr>
                                        <p:cTn id="229" dur="200" fill="hold">
                                          <p:stCondLst>
                                            <p:cond delay="600"/>
                                          </p:stCondLst>
                                        </p:cTn>
                                        <p:tgtEl>
                                          <p:spTgt spid="33"/>
                                        </p:tgtEl>
                                        <p:attrNameLst>
                                          <p:attrName>r</p:attrName>
                                        </p:attrNameLst>
                                      </p:cBhvr>
                                    </p:animRot>
                                    <p:animRot by="120000">
                                      <p:cBhvr>
                                        <p:cTn id="230" dur="200" fill="hold">
                                          <p:stCondLst>
                                            <p:cond delay="800"/>
                                          </p:stCondLst>
                                        </p:cTn>
                                        <p:tgtEl>
                                          <p:spTgt spid="33"/>
                                        </p:tgtEl>
                                        <p:attrNameLst>
                                          <p:attrName>r</p:attrName>
                                        </p:attrNameLst>
                                      </p:cBhvr>
                                    </p:animRot>
                                  </p:childTnLst>
                                </p:cTn>
                              </p:par>
                            </p:childTnLst>
                          </p:cTn>
                        </p:par>
                      </p:childTnLst>
                    </p:cTn>
                  </p:par>
                  <p:par>
                    <p:cTn id="231" fill="hold">
                      <p:stCondLst>
                        <p:cond delay="indefinite"/>
                      </p:stCondLst>
                      <p:childTnLst>
                        <p:par>
                          <p:cTn id="232" fill="hold">
                            <p:stCondLst>
                              <p:cond delay="0"/>
                            </p:stCondLst>
                            <p:childTnLst>
                              <p:par>
                                <p:cTn id="233" presetID="21" presetClass="entr" presetSubtype="1" fill="hold" grpId="0" nodeType="clickEffect">
                                  <p:stCondLst>
                                    <p:cond delay="0"/>
                                  </p:stCondLst>
                                  <p:childTnLst>
                                    <p:set>
                                      <p:cBhvr>
                                        <p:cTn id="234" dur="1" fill="hold">
                                          <p:stCondLst>
                                            <p:cond delay="0"/>
                                          </p:stCondLst>
                                        </p:cTn>
                                        <p:tgtEl>
                                          <p:spTgt spid="2"/>
                                        </p:tgtEl>
                                        <p:attrNameLst>
                                          <p:attrName>style.visibility</p:attrName>
                                        </p:attrNameLst>
                                      </p:cBhvr>
                                      <p:to>
                                        <p:strVal val="visible"/>
                                      </p:to>
                                    </p:set>
                                    <p:animEffect transition="in" filter="wheel(1)">
                                      <p:cBhvr>
                                        <p:cTn id="235"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4" grpId="0" animBg="1"/>
      <p:bldP spid="35" grpId="0" animBg="1"/>
      <p:bldP spid="36" grpId="0" animBg="1"/>
      <p:bldP spid="2"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872"/>
        <p:cNvGrpSpPr/>
        <p:nvPr/>
      </p:nvGrpSpPr>
      <p:grpSpPr>
        <a:xfrm>
          <a:off x="0" y="0"/>
          <a:ext cx="0" cy="0"/>
          <a:chOff x="0" y="0"/>
          <a:chExt cx="0" cy="0"/>
        </a:xfrm>
      </p:grpSpPr>
      <p:sp>
        <p:nvSpPr>
          <p:cNvPr id="879" name="Google Shape;879;p50"/>
          <p:cNvSpPr/>
          <p:nvPr/>
        </p:nvSpPr>
        <p:spPr>
          <a:xfrm rot="2293565">
            <a:off x="7164861" y="102597"/>
            <a:ext cx="263224" cy="212854"/>
          </a:xfrm>
          <a:custGeom>
            <a:avLst/>
            <a:gdLst/>
            <a:ahLst/>
            <a:cxnLst/>
            <a:rect l="l" t="t" r="r" b="b"/>
            <a:pathLst>
              <a:path w="13906" h="11245" extrusionOk="0">
                <a:moveTo>
                  <a:pt x="9636" y="1"/>
                </a:moveTo>
                <a:cubicBezTo>
                  <a:pt x="8280" y="1"/>
                  <a:pt x="7025" y="955"/>
                  <a:pt x="7015" y="3111"/>
                </a:cubicBezTo>
                <a:cubicBezTo>
                  <a:pt x="7015" y="3111"/>
                  <a:pt x="5809" y="2268"/>
                  <a:pt x="4484" y="2268"/>
                </a:cubicBezTo>
                <a:cubicBezTo>
                  <a:pt x="3862" y="2268"/>
                  <a:pt x="3214" y="2454"/>
                  <a:pt x="2653" y="2999"/>
                </a:cubicBezTo>
                <a:cubicBezTo>
                  <a:pt x="0" y="5580"/>
                  <a:pt x="3381" y="10448"/>
                  <a:pt x="10735" y="11244"/>
                </a:cubicBezTo>
                <a:cubicBezTo>
                  <a:pt x="10735" y="11244"/>
                  <a:pt x="10735" y="11244"/>
                  <a:pt x="10736" y="11244"/>
                </a:cubicBezTo>
                <a:cubicBezTo>
                  <a:pt x="10929" y="11244"/>
                  <a:pt x="13906" y="4803"/>
                  <a:pt x="12658" y="2017"/>
                </a:cubicBezTo>
                <a:cubicBezTo>
                  <a:pt x="12081" y="728"/>
                  <a:pt x="10820" y="1"/>
                  <a:pt x="963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 name="Google Shape;1333;p60">
            <a:extLst>
              <a:ext uri="{FF2B5EF4-FFF2-40B4-BE49-F238E27FC236}">
                <a16:creationId xmlns:a16="http://schemas.microsoft.com/office/drawing/2014/main" id="{71600C83-7159-4E45-A776-9FD55C7D51DC}"/>
              </a:ext>
            </a:extLst>
          </p:cNvPr>
          <p:cNvSpPr/>
          <p:nvPr/>
        </p:nvSpPr>
        <p:spPr>
          <a:xfrm rot="2293565">
            <a:off x="278927" y="179429"/>
            <a:ext cx="263224" cy="212854"/>
          </a:xfrm>
          <a:custGeom>
            <a:avLst/>
            <a:gdLst/>
            <a:ahLst/>
            <a:cxnLst/>
            <a:rect l="l" t="t" r="r" b="b"/>
            <a:pathLst>
              <a:path w="13906" h="11245" extrusionOk="0">
                <a:moveTo>
                  <a:pt x="9636" y="1"/>
                </a:moveTo>
                <a:cubicBezTo>
                  <a:pt x="8280" y="1"/>
                  <a:pt x="7025" y="955"/>
                  <a:pt x="7015" y="3111"/>
                </a:cubicBezTo>
                <a:cubicBezTo>
                  <a:pt x="7015" y="3111"/>
                  <a:pt x="5809" y="2268"/>
                  <a:pt x="4484" y="2268"/>
                </a:cubicBezTo>
                <a:cubicBezTo>
                  <a:pt x="3862" y="2268"/>
                  <a:pt x="3214" y="2454"/>
                  <a:pt x="2653" y="2999"/>
                </a:cubicBezTo>
                <a:cubicBezTo>
                  <a:pt x="0" y="5580"/>
                  <a:pt x="3381" y="10448"/>
                  <a:pt x="10735" y="11244"/>
                </a:cubicBezTo>
                <a:cubicBezTo>
                  <a:pt x="10735" y="11244"/>
                  <a:pt x="10735" y="11244"/>
                  <a:pt x="10736" y="11244"/>
                </a:cubicBezTo>
                <a:cubicBezTo>
                  <a:pt x="10929" y="11244"/>
                  <a:pt x="13906" y="4803"/>
                  <a:pt x="12658" y="2017"/>
                </a:cubicBezTo>
                <a:cubicBezTo>
                  <a:pt x="12081" y="728"/>
                  <a:pt x="10820" y="1"/>
                  <a:pt x="963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391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mn-ea"/>
              <a:cs typeface="+mn-cs"/>
            </a:endParaRPr>
          </a:p>
        </p:txBody>
      </p:sp>
      <p:pic>
        <p:nvPicPr>
          <p:cNvPr id="15" name="Picture 14">
            <a:extLst>
              <a:ext uri="{FF2B5EF4-FFF2-40B4-BE49-F238E27FC236}">
                <a16:creationId xmlns:a16="http://schemas.microsoft.com/office/drawing/2014/main" id="{93D66843-BC17-4726-B18C-1AC81844BDA4}"/>
              </a:ext>
            </a:extLst>
          </p:cNvPr>
          <p:cNvPicPr>
            <a:picLocks noChangeAspect="1"/>
          </p:cNvPicPr>
          <p:nvPr/>
        </p:nvPicPr>
        <p:blipFill>
          <a:blip r:embed="rId3"/>
          <a:stretch>
            <a:fillRect/>
          </a:stretch>
        </p:blipFill>
        <p:spPr>
          <a:xfrm>
            <a:off x="743854" y="1038041"/>
            <a:ext cx="1495493" cy="2170763"/>
          </a:xfrm>
          <a:prstGeom prst="rect">
            <a:avLst/>
          </a:prstGeom>
        </p:spPr>
      </p:pic>
      <p:pic>
        <p:nvPicPr>
          <p:cNvPr id="4" name="Picture 3">
            <a:extLst>
              <a:ext uri="{FF2B5EF4-FFF2-40B4-BE49-F238E27FC236}">
                <a16:creationId xmlns:a16="http://schemas.microsoft.com/office/drawing/2014/main" id="{EAF0AA54-61EA-4FD9-91A9-8167058A60C4}"/>
              </a:ext>
            </a:extLst>
          </p:cNvPr>
          <p:cNvPicPr>
            <a:picLocks noChangeAspect="1"/>
          </p:cNvPicPr>
          <p:nvPr/>
        </p:nvPicPr>
        <p:blipFill rotWithShape="1">
          <a:blip r:embed="rId4"/>
          <a:srcRect l="7881"/>
          <a:stretch/>
        </p:blipFill>
        <p:spPr>
          <a:xfrm>
            <a:off x="3224898" y="178994"/>
            <a:ext cx="4071575" cy="4648200"/>
          </a:xfrm>
          <a:prstGeom prst="rect">
            <a:avLst/>
          </a:prstGeom>
        </p:spPr>
      </p:pic>
      <p:sp>
        <p:nvSpPr>
          <p:cNvPr id="7" name="TextBox 6">
            <a:extLst>
              <a:ext uri="{FF2B5EF4-FFF2-40B4-BE49-F238E27FC236}">
                <a16:creationId xmlns:a16="http://schemas.microsoft.com/office/drawing/2014/main" id="{D5F7D56F-EA5D-48D3-8A79-ACD0C105A369}"/>
              </a:ext>
            </a:extLst>
          </p:cNvPr>
          <p:cNvSpPr txBox="1"/>
          <p:nvPr/>
        </p:nvSpPr>
        <p:spPr>
          <a:xfrm>
            <a:off x="801270" y="3486150"/>
            <a:ext cx="1380660" cy="369332"/>
          </a:xfrm>
          <a:prstGeom prst="rect">
            <a:avLst/>
          </a:prstGeom>
          <a:solidFill>
            <a:schemeClr val="accent3">
              <a:lumMod val="60000"/>
              <a:lumOff val="40000"/>
            </a:schemeClr>
          </a:solidFill>
        </p:spPr>
        <p:txBody>
          <a:bodyPr wrap="square" rtlCol="0">
            <a:spAutoFit/>
          </a:bodyPr>
          <a:lstStyle/>
          <a:p>
            <a:pPr algn="ctr"/>
            <a:r>
              <a:rPr lang="en-US">
                <a:latin typeface="Arial" panose="020B0604020202020204" pitchFamily="34" charset="0"/>
                <a:cs typeface="Arial" panose="020B0604020202020204" pitchFamily="34" charset="0"/>
              </a:rPr>
              <a:t>Trang 8</a:t>
            </a:r>
          </a:p>
        </p:txBody>
      </p:sp>
    </p:spTree>
    <p:extLst>
      <p:ext uri="{BB962C8B-B14F-4D97-AF65-F5344CB8AC3E}">
        <p14:creationId xmlns:p14="http://schemas.microsoft.com/office/powerpoint/2010/main" val="346279601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872"/>
        <p:cNvGrpSpPr/>
        <p:nvPr/>
      </p:nvGrpSpPr>
      <p:grpSpPr>
        <a:xfrm>
          <a:off x="0" y="0"/>
          <a:ext cx="0" cy="0"/>
          <a:chOff x="0" y="0"/>
          <a:chExt cx="0" cy="0"/>
        </a:xfrm>
      </p:grpSpPr>
      <p:pic>
        <p:nvPicPr>
          <p:cNvPr id="4" name="Picture 3">
            <a:extLst>
              <a:ext uri="{FF2B5EF4-FFF2-40B4-BE49-F238E27FC236}">
                <a16:creationId xmlns:a16="http://schemas.microsoft.com/office/drawing/2014/main" id="{9BA3B531-BBDB-4B73-87B9-65BC42C2B952}"/>
              </a:ext>
            </a:extLst>
          </p:cNvPr>
          <p:cNvPicPr>
            <a:picLocks noChangeAspect="1"/>
          </p:cNvPicPr>
          <p:nvPr/>
        </p:nvPicPr>
        <p:blipFill>
          <a:blip r:embed="rId5"/>
          <a:stretch>
            <a:fillRect/>
          </a:stretch>
        </p:blipFill>
        <p:spPr>
          <a:xfrm>
            <a:off x="2895600" y="1276758"/>
            <a:ext cx="5918970" cy="2337744"/>
          </a:xfrm>
          <a:prstGeom prst="rect">
            <a:avLst/>
          </a:prstGeom>
        </p:spPr>
      </p:pic>
      <p:sp>
        <p:nvSpPr>
          <p:cNvPr id="15" name="TextBox 14">
            <a:extLst>
              <a:ext uri="{FF2B5EF4-FFF2-40B4-BE49-F238E27FC236}">
                <a16:creationId xmlns:a16="http://schemas.microsoft.com/office/drawing/2014/main" id="{1766CCD7-4324-4C3A-AD22-19A3C45C501D}"/>
              </a:ext>
            </a:extLst>
          </p:cNvPr>
          <p:cNvSpPr txBox="1"/>
          <p:nvPr/>
        </p:nvSpPr>
        <p:spPr>
          <a:xfrm>
            <a:off x="5405672" y="3769418"/>
            <a:ext cx="1380660" cy="369332"/>
          </a:xfrm>
          <a:prstGeom prst="rect">
            <a:avLst/>
          </a:prstGeom>
          <a:solidFill>
            <a:schemeClr val="accent3">
              <a:lumMod val="60000"/>
              <a:lumOff val="40000"/>
            </a:schemeClr>
          </a:solidFill>
        </p:spPr>
        <p:txBody>
          <a:bodyPr wrap="square" rtlCol="0">
            <a:spAutoFit/>
          </a:bodyPr>
          <a:lstStyle/>
          <a:p>
            <a:pPr algn="ctr"/>
            <a:r>
              <a:rPr lang="en-US">
                <a:latin typeface="Arial" panose="020B0604020202020204" pitchFamily="34" charset="0"/>
                <a:cs typeface="Arial" panose="020B0604020202020204" pitchFamily="34" charset="0"/>
              </a:rPr>
              <a:t>Trang 8</a:t>
            </a:r>
          </a:p>
        </p:txBody>
      </p:sp>
      <p:pic>
        <p:nvPicPr>
          <p:cNvPr id="5" name="HƯỚNG DẪN QUY TRÌNH VIẾT CHỮ M HOA CỠ NHỎ_Trim">
            <a:hlinkClick r:id="" action="ppaction://media"/>
            <a:extLst>
              <a:ext uri="{FF2B5EF4-FFF2-40B4-BE49-F238E27FC236}">
                <a16:creationId xmlns:a16="http://schemas.microsoft.com/office/drawing/2014/main" id="{FDB4824F-A0CD-4462-AB00-512BAE90824F}"/>
              </a:ext>
            </a:extLst>
          </p:cNvPr>
          <p:cNvPicPr>
            <a:picLocks noChangeAspect="1"/>
          </p:cNvPicPr>
          <p:nvPr>
            <a:videoFile r:link="rId1"/>
            <p:extLst>
              <p:ext uri="{DAA4B4D4-6D71-4841-9C94-3DE7FCFB9230}">
                <p14:media xmlns:p14="http://schemas.microsoft.com/office/powerpoint/2010/main" r:embed="rId2">
                  <p14:trim st="1508" end="2817.2083"/>
                </p14:media>
              </p:ext>
            </p:extLst>
          </p:nvPr>
        </p:nvPicPr>
        <p:blipFill rotWithShape="1">
          <a:blip r:embed="rId6"/>
          <a:srcRect l="25833" r="25000" b="12471"/>
          <a:stretch>
            <a:fillRect/>
          </a:stretch>
        </p:blipFill>
        <p:spPr>
          <a:xfrm>
            <a:off x="329430" y="1239132"/>
            <a:ext cx="2895600" cy="2899618"/>
          </a:xfrm>
          <a:prstGeom prst="rect">
            <a:avLst/>
          </a:prstGeom>
        </p:spPr>
      </p:pic>
    </p:spTree>
    <p:extLst>
      <p:ext uri="{BB962C8B-B14F-4D97-AF65-F5344CB8AC3E}">
        <p14:creationId xmlns:p14="http://schemas.microsoft.com/office/powerpoint/2010/main" val="64004824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137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0" mute="1">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872"/>
        <p:cNvGrpSpPr/>
        <p:nvPr/>
      </p:nvGrpSpPr>
      <p:grpSpPr>
        <a:xfrm>
          <a:off x="0" y="0"/>
          <a:ext cx="0" cy="0"/>
          <a:chOff x="0" y="0"/>
          <a:chExt cx="0" cy="0"/>
        </a:xfrm>
      </p:grpSpPr>
      <p:sp>
        <p:nvSpPr>
          <p:cNvPr id="879" name="Google Shape;879;p50"/>
          <p:cNvSpPr/>
          <p:nvPr/>
        </p:nvSpPr>
        <p:spPr>
          <a:xfrm rot="2293565">
            <a:off x="7937803" y="249759"/>
            <a:ext cx="263224" cy="212854"/>
          </a:xfrm>
          <a:custGeom>
            <a:avLst/>
            <a:gdLst/>
            <a:ahLst/>
            <a:cxnLst/>
            <a:rect l="l" t="t" r="r" b="b"/>
            <a:pathLst>
              <a:path w="13906" h="11245" extrusionOk="0">
                <a:moveTo>
                  <a:pt x="9636" y="1"/>
                </a:moveTo>
                <a:cubicBezTo>
                  <a:pt x="8280" y="1"/>
                  <a:pt x="7025" y="955"/>
                  <a:pt x="7015" y="3111"/>
                </a:cubicBezTo>
                <a:cubicBezTo>
                  <a:pt x="7015" y="3111"/>
                  <a:pt x="5809" y="2268"/>
                  <a:pt x="4484" y="2268"/>
                </a:cubicBezTo>
                <a:cubicBezTo>
                  <a:pt x="3862" y="2268"/>
                  <a:pt x="3214" y="2454"/>
                  <a:pt x="2653" y="2999"/>
                </a:cubicBezTo>
                <a:cubicBezTo>
                  <a:pt x="0" y="5580"/>
                  <a:pt x="3381" y="10448"/>
                  <a:pt x="10735" y="11244"/>
                </a:cubicBezTo>
                <a:cubicBezTo>
                  <a:pt x="10735" y="11244"/>
                  <a:pt x="10735" y="11244"/>
                  <a:pt x="10736" y="11244"/>
                </a:cubicBezTo>
                <a:cubicBezTo>
                  <a:pt x="10929" y="11244"/>
                  <a:pt x="13906" y="4803"/>
                  <a:pt x="12658" y="2017"/>
                </a:cubicBezTo>
                <a:cubicBezTo>
                  <a:pt x="12081" y="728"/>
                  <a:pt x="10820" y="1"/>
                  <a:pt x="963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 name="Google Shape;1333;p60">
            <a:extLst>
              <a:ext uri="{FF2B5EF4-FFF2-40B4-BE49-F238E27FC236}">
                <a16:creationId xmlns:a16="http://schemas.microsoft.com/office/drawing/2014/main" id="{71600C83-7159-4E45-A776-9FD55C7D51DC}"/>
              </a:ext>
            </a:extLst>
          </p:cNvPr>
          <p:cNvSpPr/>
          <p:nvPr/>
        </p:nvSpPr>
        <p:spPr>
          <a:xfrm rot="2293565">
            <a:off x="278927" y="179429"/>
            <a:ext cx="263224" cy="212854"/>
          </a:xfrm>
          <a:custGeom>
            <a:avLst/>
            <a:gdLst/>
            <a:ahLst/>
            <a:cxnLst/>
            <a:rect l="l" t="t" r="r" b="b"/>
            <a:pathLst>
              <a:path w="13906" h="11245" extrusionOk="0">
                <a:moveTo>
                  <a:pt x="9636" y="1"/>
                </a:moveTo>
                <a:cubicBezTo>
                  <a:pt x="8280" y="1"/>
                  <a:pt x="7025" y="955"/>
                  <a:pt x="7015" y="3111"/>
                </a:cubicBezTo>
                <a:cubicBezTo>
                  <a:pt x="7015" y="3111"/>
                  <a:pt x="5809" y="2268"/>
                  <a:pt x="4484" y="2268"/>
                </a:cubicBezTo>
                <a:cubicBezTo>
                  <a:pt x="3862" y="2268"/>
                  <a:pt x="3214" y="2454"/>
                  <a:pt x="2653" y="2999"/>
                </a:cubicBezTo>
                <a:cubicBezTo>
                  <a:pt x="0" y="5580"/>
                  <a:pt x="3381" y="10448"/>
                  <a:pt x="10735" y="11244"/>
                </a:cubicBezTo>
                <a:cubicBezTo>
                  <a:pt x="10735" y="11244"/>
                  <a:pt x="10735" y="11244"/>
                  <a:pt x="10736" y="11244"/>
                </a:cubicBezTo>
                <a:cubicBezTo>
                  <a:pt x="10929" y="11244"/>
                  <a:pt x="13906" y="4803"/>
                  <a:pt x="12658" y="2017"/>
                </a:cubicBezTo>
                <a:cubicBezTo>
                  <a:pt x="12081" y="728"/>
                  <a:pt x="10820" y="1"/>
                  <a:pt x="963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391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mn-ea"/>
              <a:cs typeface="+mn-cs"/>
            </a:endParaRPr>
          </a:p>
        </p:txBody>
      </p:sp>
      <p:sp>
        <p:nvSpPr>
          <p:cNvPr id="881" name="Google Shape;881;p50"/>
          <p:cNvSpPr/>
          <p:nvPr/>
        </p:nvSpPr>
        <p:spPr>
          <a:xfrm rot="2293565">
            <a:off x="1530775" y="4044515"/>
            <a:ext cx="263224" cy="212854"/>
          </a:xfrm>
          <a:custGeom>
            <a:avLst/>
            <a:gdLst/>
            <a:ahLst/>
            <a:cxnLst/>
            <a:rect l="l" t="t" r="r" b="b"/>
            <a:pathLst>
              <a:path w="13906" h="11245" extrusionOk="0">
                <a:moveTo>
                  <a:pt x="9636" y="1"/>
                </a:moveTo>
                <a:cubicBezTo>
                  <a:pt x="8280" y="1"/>
                  <a:pt x="7025" y="955"/>
                  <a:pt x="7015" y="3111"/>
                </a:cubicBezTo>
                <a:cubicBezTo>
                  <a:pt x="7015" y="3111"/>
                  <a:pt x="5809" y="2268"/>
                  <a:pt x="4484" y="2268"/>
                </a:cubicBezTo>
                <a:cubicBezTo>
                  <a:pt x="3862" y="2268"/>
                  <a:pt x="3214" y="2454"/>
                  <a:pt x="2653" y="2999"/>
                </a:cubicBezTo>
                <a:cubicBezTo>
                  <a:pt x="0" y="5580"/>
                  <a:pt x="3381" y="10448"/>
                  <a:pt x="10735" y="11244"/>
                </a:cubicBezTo>
                <a:cubicBezTo>
                  <a:pt x="10735" y="11244"/>
                  <a:pt x="10735" y="11244"/>
                  <a:pt x="10736" y="11244"/>
                </a:cubicBezTo>
                <a:cubicBezTo>
                  <a:pt x="10929" y="11244"/>
                  <a:pt x="13906" y="4803"/>
                  <a:pt x="12658" y="2017"/>
                </a:cubicBezTo>
                <a:cubicBezTo>
                  <a:pt x="12081" y="728"/>
                  <a:pt x="10820" y="1"/>
                  <a:pt x="9636" y="1"/>
                </a:cubicBezTo>
                <a:close/>
              </a:path>
            </a:pathLst>
          </a:custGeom>
          <a:solidFill>
            <a:schemeClr val="accent2">
              <a:lumMod val="60000"/>
              <a:lumOff val="40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 name="TextBox 6">
            <a:extLst>
              <a:ext uri="{FF2B5EF4-FFF2-40B4-BE49-F238E27FC236}">
                <a16:creationId xmlns:a16="http://schemas.microsoft.com/office/drawing/2014/main" id="{D5F7D56F-EA5D-48D3-8A79-ACD0C105A369}"/>
              </a:ext>
            </a:extLst>
          </p:cNvPr>
          <p:cNvSpPr txBox="1"/>
          <p:nvPr/>
        </p:nvSpPr>
        <p:spPr>
          <a:xfrm>
            <a:off x="7046758" y="3557574"/>
            <a:ext cx="1380660" cy="369332"/>
          </a:xfrm>
          <a:prstGeom prst="rect">
            <a:avLst/>
          </a:prstGeom>
          <a:solidFill>
            <a:schemeClr val="accent3">
              <a:lumMod val="60000"/>
              <a:lumOff val="40000"/>
            </a:schemeClr>
          </a:solidFill>
        </p:spPr>
        <p:txBody>
          <a:bodyPr wrap="square" rtlCol="0">
            <a:spAutoFit/>
          </a:bodyPr>
          <a:lstStyle/>
          <a:p>
            <a:pPr marL="0" marR="0" lvl="0" indent="0" algn="ctr" defTabSz="91391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a:ea typeface="+mn-ea"/>
                <a:cs typeface="+mn-cs"/>
              </a:rPr>
              <a:t>Trang 8</a:t>
            </a:r>
          </a:p>
        </p:txBody>
      </p:sp>
      <p:pic>
        <p:nvPicPr>
          <p:cNvPr id="3" name="Picture 2">
            <a:extLst>
              <a:ext uri="{FF2B5EF4-FFF2-40B4-BE49-F238E27FC236}">
                <a16:creationId xmlns:a16="http://schemas.microsoft.com/office/drawing/2014/main" id="{6FDF44FB-3B18-4416-B94A-5336371F9C25}"/>
              </a:ext>
            </a:extLst>
          </p:cNvPr>
          <p:cNvPicPr>
            <a:picLocks noChangeAspect="1"/>
          </p:cNvPicPr>
          <p:nvPr/>
        </p:nvPicPr>
        <p:blipFill>
          <a:blip r:embed="rId5"/>
          <a:stretch>
            <a:fillRect/>
          </a:stretch>
        </p:blipFill>
        <p:spPr>
          <a:xfrm>
            <a:off x="153941" y="1216594"/>
            <a:ext cx="8836118" cy="2235904"/>
          </a:xfrm>
          <a:prstGeom prst="rect">
            <a:avLst/>
          </a:prstGeom>
        </p:spPr>
      </p:pic>
      <p:sp>
        <p:nvSpPr>
          <p:cNvPr id="11" name="Rectangle 10">
            <a:extLst>
              <a:ext uri="{FF2B5EF4-FFF2-40B4-BE49-F238E27FC236}">
                <a16:creationId xmlns:a16="http://schemas.microsoft.com/office/drawing/2014/main" id="{328EA714-B81D-410D-A44E-0699C989E7F4}"/>
              </a:ext>
            </a:extLst>
          </p:cNvPr>
          <p:cNvSpPr/>
          <p:nvPr/>
        </p:nvSpPr>
        <p:spPr>
          <a:xfrm>
            <a:off x="458741" y="2108699"/>
            <a:ext cx="7278347" cy="569387"/>
          </a:xfrm>
          <a:prstGeom prst="rect">
            <a:avLst/>
          </a:prstGeom>
        </p:spPr>
        <p:txBody>
          <a:bodyPr wrap="square">
            <a:spAutoFit/>
          </a:bodyPr>
          <a:lstStyle/>
          <a:p>
            <a:pPr marL="0" marR="0" lvl="0" indent="0" algn="ctr" defTabSz="913910" rtl="0" eaLnBrk="1" fontAlgn="auto" latinLnBrk="0" hangingPunct="1">
              <a:lnSpc>
                <a:spcPct val="100000"/>
              </a:lnSpc>
              <a:spcBef>
                <a:spcPts val="0"/>
              </a:spcBef>
              <a:spcAft>
                <a:spcPts val="0"/>
              </a:spcAft>
              <a:buClrTx/>
              <a:buSzTx/>
              <a:buFontTx/>
              <a:buNone/>
              <a:tabLst/>
              <a:defRPr/>
            </a:pPr>
            <a:r>
              <a:rPr kumimoji="0" lang="vi-VN" sz="3100" b="1" i="0" u="none" strike="noStrike" kern="1200" cap="none" spc="0" normalizeH="0" baseline="0" noProof="0">
                <a:ln>
                  <a:noFill/>
                </a:ln>
                <a:effectLst/>
                <a:uLnTx/>
                <a:uFillTx/>
                <a:latin typeface="HP001 4 hàng" pitchFamily="34" charset="0"/>
                <a:ea typeface="Arial-Rounded" pitchFamily="34" charset="0"/>
                <a:cs typeface="Arial-Rounded" pitchFamily="34" charset="0"/>
              </a:rPr>
              <a:t>Ngày đầu đi hǌ, Nam hē hŅ lắm</a:t>
            </a:r>
            <a:r>
              <a:rPr kumimoji="0" lang="en-US" sz="3100" b="1" i="0" u="none" strike="noStrike" kern="1200" cap="none" spc="0" normalizeH="0" baseline="0" noProof="0">
                <a:ln>
                  <a:noFill/>
                </a:ln>
                <a:effectLst/>
                <a:uLnTx/>
                <a:uFillTx/>
                <a:latin typeface="HP001 4 hàng" pitchFamily="34" charset="0"/>
                <a:ea typeface="Arial-Rounded" pitchFamily="34" charset="0"/>
                <a:cs typeface="Arial-Rounded" pitchFamily="34" charset="0"/>
              </a:rPr>
              <a:t>.</a:t>
            </a:r>
          </a:p>
        </p:txBody>
      </p:sp>
      <p:pic>
        <p:nvPicPr>
          <p:cNvPr id="12" name="N.mp4">
            <a:hlinkClick r:id="" action="ppaction://media"/>
            <a:extLst>
              <a:ext uri="{FF2B5EF4-FFF2-40B4-BE49-F238E27FC236}">
                <a16:creationId xmlns:a16="http://schemas.microsoft.com/office/drawing/2014/main" id="{A4FD15B1-D86D-40BE-9005-B3721FA78B6C}"/>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246295" y="2730549"/>
            <a:ext cx="2510697" cy="2510697"/>
          </a:xfrm>
          <a:prstGeom prst="rect">
            <a:avLst/>
          </a:prstGeom>
        </p:spPr>
      </p:pic>
      <p:sp>
        <p:nvSpPr>
          <p:cNvPr id="14" name="Oval 13">
            <a:extLst>
              <a:ext uri="{FF2B5EF4-FFF2-40B4-BE49-F238E27FC236}">
                <a16:creationId xmlns:a16="http://schemas.microsoft.com/office/drawing/2014/main" id="{237F2E2D-2F3C-42F5-9FB3-BF0A051BE31E}"/>
              </a:ext>
            </a:extLst>
          </p:cNvPr>
          <p:cNvSpPr/>
          <p:nvPr/>
        </p:nvSpPr>
        <p:spPr>
          <a:xfrm>
            <a:off x="447864" y="484810"/>
            <a:ext cx="609600" cy="609600"/>
          </a:xfrm>
          <a:prstGeom prst="ellipse">
            <a:avLst/>
          </a:prstGeom>
          <a:solidFill>
            <a:srgbClr val="F68426"/>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marL="0" marR="0" lvl="0" indent="0" algn="ctr" defTabSz="91391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Arial Rounded MT Bold" pitchFamily="34" charset="0"/>
                <a:ea typeface="+mn-ea"/>
                <a:cs typeface="Times New Roman" pitchFamily="18" charset="0"/>
              </a:rPr>
              <a:t>4</a:t>
            </a:r>
          </a:p>
        </p:txBody>
      </p:sp>
      <p:sp>
        <p:nvSpPr>
          <p:cNvPr id="16" name="TextBox 15">
            <a:extLst>
              <a:ext uri="{FF2B5EF4-FFF2-40B4-BE49-F238E27FC236}">
                <a16:creationId xmlns:a16="http://schemas.microsoft.com/office/drawing/2014/main" id="{EA5F5D8D-E8BE-4BFC-9C03-BF6260736E01}"/>
              </a:ext>
            </a:extLst>
          </p:cNvPr>
          <p:cNvSpPr txBox="1"/>
          <p:nvPr/>
        </p:nvSpPr>
        <p:spPr>
          <a:xfrm>
            <a:off x="1114615" y="574107"/>
            <a:ext cx="6622473" cy="461616"/>
          </a:xfrm>
          <a:prstGeom prst="rect">
            <a:avLst/>
          </a:prstGeom>
          <a:noFill/>
        </p:spPr>
        <p:txBody>
          <a:bodyPr wrap="square" lIns="91391" tIns="45696" rIns="91391" bIns="45696" rtlCol="0">
            <a:spAutoFit/>
          </a:bodyPr>
          <a:lstStyle/>
          <a:p>
            <a:pPr marL="0" marR="0" lvl="0" indent="0" algn="just" defTabSz="91391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Arial-Rounded" pitchFamily="34" charset="0"/>
                <a:ea typeface="Arial-Rounded" pitchFamily="34" charset="0"/>
                <a:cs typeface="Arial-Rounded" pitchFamily="34" charset="0"/>
              </a:rPr>
              <a:t>Viết vào vở câu trả lời cho câu hỏi a ở mục </a:t>
            </a:r>
            <a:r>
              <a:rPr kumimoji="0" lang="en-US" sz="2400" b="1" i="0" u="none" strike="noStrike" kern="1200" cap="none" spc="0" normalizeH="0" baseline="0" noProof="0">
                <a:ln>
                  <a:noFill/>
                </a:ln>
                <a:solidFill>
                  <a:prstClr val="black"/>
                </a:solidFill>
                <a:effectLst/>
                <a:uLnTx/>
                <a:uFillTx/>
                <a:latin typeface="Arial Rounded MT Bold" pitchFamily="34" charset="0"/>
                <a:ea typeface="Arial-Rounded" pitchFamily="34" charset="0"/>
                <a:cs typeface="Arial-Rounded" pitchFamily="34" charset="0"/>
              </a:rPr>
              <a:t>3</a:t>
            </a:r>
          </a:p>
        </p:txBody>
      </p:sp>
    </p:spTree>
    <p:extLst>
      <p:ext uri="{BB962C8B-B14F-4D97-AF65-F5344CB8AC3E}">
        <p14:creationId xmlns:p14="http://schemas.microsoft.com/office/powerpoint/2010/main" val="113652971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1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2"/>
                                        </p:tgtEl>
                                      </p:cBhvr>
                                    </p:cmd>
                                  </p:childTnLst>
                                </p:cTn>
                              </p:par>
                            </p:childTnLst>
                          </p:cTn>
                        </p:par>
                      </p:childTnLst>
                    </p:cTn>
                  </p:par>
                </p:childTnLst>
              </p:cTn>
              <p:nextCondLst>
                <p:cond evt="onClick" delay="0">
                  <p:tgtEl>
                    <p:spTgt spid="12"/>
                  </p:tgtEl>
                </p:cond>
              </p:nextCondLst>
            </p:seq>
            <p:video>
              <p:cMediaNode vol="80000">
                <p:cTn id="13" fill="hold" display="0">
                  <p:stCondLst>
                    <p:cond delay="indefinite"/>
                  </p:stCondLst>
                </p:cTn>
                <p:tgtEl>
                  <p:spTgt spid="12"/>
                </p:tgtEl>
              </p:cMediaNode>
            </p:video>
          </p:childTnLst>
        </p:cTn>
      </p:par>
    </p:tnLst>
    <p:bldLst>
      <p:bldP spid="11"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2201941-9B6F-B3CA-ECF8-CE26EF9BDEB4}"/>
              </a:ext>
            </a:extLst>
          </p:cNvPr>
          <p:cNvSpPr txBox="1"/>
          <p:nvPr/>
        </p:nvSpPr>
        <p:spPr>
          <a:xfrm>
            <a:off x="1447800" y="5314950"/>
            <a:ext cx="6705600" cy="1323439"/>
          </a:xfrm>
          <a:prstGeom prst="rect">
            <a:avLst/>
          </a:prstGeom>
          <a:noFill/>
        </p:spPr>
        <p:txBody>
          <a:bodyPr wrap="square" rtlCol="0">
            <a:spAutoFit/>
          </a:bodyPr>
          <a:lstStyle/>
          <a:p>
            <a:pPr algn="ctr"/>
            <a:r>
              <a:rPr lang="en-US" sz="8000">
                <a:ln>
                  <a:solidFill>
                    <a:schemeClr val="tx1"/>
                  </a:solidFill>
                </a:ln>
                <a:gradFill>
                  <a:gsLst>
                    <a:gs pos="1000">
                      <a:schemeClr val="accent1">
                        <a:lumMod val="5000"/>
                        <a:lumOff val="95000"/>
                      </a:schemeClr>
                    </a:gs>
                    <a:gs pos="86239">
                      <a:srgbClr val="7030A0"/>
                    </a:gs>
                    <a:gs pos="28000">
                      <a:schemeClr val="bg1"/>
                    </a:gs>
                    <a:gs pos="55000">
                      <a:schemeClr val="bg1"/>
                    </a:gs>
                  </a:gsLst>
                  <a:lin ang="5400000" scaled="1"/>
                </a:gradFill>
                <a:effectLst>
                  <a:glow rad="508000">
                    <a:schemeClr val="bg1">
                      <a:alpha val="84000"/>
                    </a:schemeClr>
                  </a:glow>
                </a:effectLst>
                <a:latin typeface="SVN-SAF" panose="02040603050506020204" pitchFamily="18" charset="0"/>
              </a:rPr>
              <a:t>Dặn dò</a:t>
            </a:r>
          </a:p>
        </p:txBody>
      </p:sp>
      <p:pic>
        <p:nvPicPr>
          <p:cNvPr id="3" name="Picture 2">
            <a:extLst>
              <a:ext uri="{FF2B5EF4-FFF2-40B4-BE49-F238E27FC236}">
                <a16:creationId xmlns:a16="http://schemas.microsoft.com/office/drawing/2014/main" id="{FD0396AB-97B3-7B43-080B-046610ACDD9C}"/>
              </a:ext>
            </a:extLst>
          </p:cNvPr>
          <p:cNvPicPr>
            <a:picLocks noChangeAspect="1"/>
          </p:cNvPicPr>
          <p:nvPr/>
        </p:nvPicPr>
        <p:blipFill>
          <a:blip r:embed="rId3"/>
          <a:stretch>
            <a:fillRect/>
          </a:stretch>
        </p:blipFill>
        <p:spPr>
          <a:xfrm>
            <a:off x="1218909" y="2038350"/>
            <a:ext cx="6706181" cy="2170364"/>
          </a:xfrm>
          <a:prstGeom prst="rect">
            <a:avLst/>
          </a:prstGeom>
        </p:spPr>
      </p:pic>
    </p:spTree>
    <p:extLst>
      <p:ext uri="{BB962C8B-B14F-4D97-AF65-F5344CB8AC3E}">
        <p14:creationId xmlns:p14="http://schemas.microsoft.com/office/powerpoint/2010/main" val="1237651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D4FBF2D0-F5FB-A98C-0B28-3297F20F1FE6}"/>
              </a:ext>
            </a:extLst>
          </p:cNvPr>
          <p:cNvSpPr txBox="1"/>
          <p:nvPr/>
        </p:nvSpPr>
        <p:spPr>
          <a:xfrm>
            <a:off x="1905000" y="1809750"/>
            <a:ext cx="6454140" cy="1231070"/>
          </a:xfrm>
          <a:prstGeom prst="rect">
            <a:avLst/>
          </a:prstGeom>
          <a:noFill/>
        </p:spPr>
        <p:txBody>
          <a:bodyPr wrap="square" lIns="91403" tIns="45702" rIns="91403" bIns="45702" rtlCol="0">
            <a:spAutoFit/>
          </a:bodyPr>
          <a:lstStyle/>
          <a:p>
            <a:pPr algn="just">
              <a:spcBef>
                <a:spcPts val="600"/>
              </a:spcBef>
              <a:spcAft>
                <a:spcPts val="600"/>
              </a:spcAft>
            </a:pPr>
            <a:r>
              <a:rPr lang="en-US" sz="3200" b="1">
                <a:effectLst>
                  <a:glow rad="101600">
                    <a:schemeClr val="bg1">
                      <a:alpha val="60000"/>
                    </a:schemeClr>
                  </a:glow>
                </a:effectLst>
                <a:latin typeface="Arial-Rounded" pitchFamily="34" charset="0"/>
                <a:ea typeface="Arial-Rounded" pitchFamily="34" charset="0"/>
                <a:cs typeface="Arial-Rounded" pitchFamily="34" charset="0"/>
              </a:rPr>
              <a:t>+ Luyện đọc: </a:t>
            </a:r>
            <a:r>
              <a:rPr lang="en-US" sz="3200" b="1" i="1">
                <a:effectLst>
                  <a:glow rad="101600">
                    <a:schemeClr val="bg1">
                      <a:alpha val="60000"/>
                    </a:schemeClr>
                  </a:glow>
                </a:effectLst>
                <a:latin typeface="Arial-Rounded" pitchFamily="34" charset="0"/>
                <a:ea typeface="Arial-Rounded" pitchFamily="34" charset="0"/>
                <a:cs typeface="Arial-Rounded" pitchFamily="34" charset="0"/>
              </a:rPr>
              <a:t>Nụ hôn trên bàn tay</a:t>
            </a:r>
          </a:p>
          <a:p>
            <a:pPr algn="just">
              <a:spcBef>
                <a:spcPts val="600"/>
              </a:spcBef>
              <a:spcAft>
                <a:spcPts val="600"/>
              </a:spcAft>
            </a:pPr>
            <a:r>
              <a:rPr lang="en-US" sz="3200" b="1">
                <a:effectLst>
                  <a:glow rad="101600">
                    <a:schemeClr val="bg1">
                      <a:alpha val="60000"/>
                    </a:schemeClr>
                  </a:glow>
                </a:effectLst>
                <a:latin typeface="Arial-Rounded" pitchFamily="34" charset="0"/>
                <a:ea typeface="Arial-Rounded" pitchFamily="34" charset="0"/>
                <a:cs typeface="Arial-Rounded" pitchFamily="34" charset="0"/>
              </a:rPr>
              <a:t>+ Xem bài trang 26, trang 27.</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7B74FC4-B789-BD27-47BE-431D9A56E977}"/>
              </a:ext>
            </a:extLst>
          </p:cNvPr>
          <p:cNvSpPr txBox="1"/>
          <p:nvPr/>
        </p:nvSpPr>
        <p:spPr>
          <a:xfrm>
            <a:off x="1002131" y="590550"/>
            <a:ext cx="7139737" cy="1692771"/>
          </a:xfrm>
          <a:prstGeom prst="rect">
            <a:avLst/>
          </a:prstGeom>
          <a:noFill/>
        </p:spPr>
        <p:txBody>
          <a:bodyPr wrap="square" rtlCol="0">
            <a:spAutoFit/>
          </a:bodyPr>
          <a:lstStyle/>
          <a:p>
            <a:pPr marL="0" marR="0" lvl="0" indent="0" algn="ctr" defTabSz="914276"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KHO TÀI LIỆU DẠY HỌC PHAN LINH</a:t>
            </a:r>
          </a:p>
          <a:p>
            <a:pPr marL="0" marR="0" lvl="0" indent="0" algn="ctr" defTabSz="914276"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ZALO: 0916.604.268</a:t>
            </a:r>
          </a:p>
          <a:p>
            <a:pPr marL="0" marR="0" lvl="0" indent="0" algn="ctr" defTabSz="914276"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WEBSITE: </a:t>
            </a:r>
            <a:r>
              <a:rPr kumimoji="0" lang="en-US" sz="2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hlinkClick r:id="rId2"/>
              </a:rPr>
              <a:t>https://tailieutieuhoc.vn/</a:t>
            </a:r>
            <a:endParaRPr kumimoji="0" lang="en-US" sz="2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ctr" defTabSz="914276"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4" name="Picture 3">
            <a:extLst>
              <a:ext uri="{FF2B5EF4-FFF2-40B4-BE49-F238E27FC236}">
                <a16:creationId xmlns:a16="http://schemas.microsoft.com/office/drawing/2014/main" id="{14095306-9292-9D93-72A6-F52422030C75}"/>
              </a:ext>
            </a:extLst>
          </p:cNvPr>
          <p:cNvPicPr>
            <a:picLocks noChangeAspect="1"/>
          </p:cNvPicPr>
          <p:nvPr/>
        </p:nvPicPr>
        <p:blipFill>
          <a:blip r:embed="rId3"/>
          <a:stretch>
            <a:fillRect/>
          </a:stretch>
        </p:blipFill>
        <p:spPr>
          <a:xfrm>
            <a:off x="2031249" y="2168669"/>
            <a:ext cx="5081502" cy="2667000"/>
          </a:xfrm>
          <a:prstGeom prst="rect">
            <a:avLst/>
          </a:prstGeom>
        </p:spPr>
      </p:pic>
    </p:spTree>
    <p:extLst>
      <p:ext uri="{BB962C8B-B14F-4D97-AF65-F5344CB8AC3E}">
        <p14:creationId xmlns:p14="http://schemas.microsoft.com/office/powerpoint/2010/main" val="258886659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309CD93C-3E03-465C-9277-FC3CD176A51C}"/>
              </a:ext>
            </a:extLst>
          </p:cNvPr>
          <p:cNvPicPr>
            <a:picLocks noChangeAspect="1"/>
          </p:cNvPicPr>
          <p:nvPr/>
        </p:nvPicPr>
        <p:blipFill>
          <a:blip r:embed="rId4"/>
          <a:stretch>
            <a:fillRect/>
          </a:stretch>
        </p:blipFill>
        <p:spPr>
          <a:xfrm>
            <a:off x="-10886" y="-39387"/>
            <a:ext cx="10218958" cy="5286301"/>
          </a:xfrm>
          <a:prstGeom prst="rect">
            <a:avLst/>
          </a:prstGeom>
        </p:spPr>
      </p:pic>
      <p:pic>
        <p:nvPicPr>
          <p:cNvPr id="10" name="Picture 9">
            <a:extLst>
              <a:ext uri="{FF2B5EF4-FFF2-40B4-BE49-F238E27FC236}">
                <a16:creationId xmlns:a16="http://schemas.microsoft.com/office/drawing/2014/main" id="{7C0E2C1F-165E-48A8-B420-9436DA124D12}"/>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25000" b="76763" l="10000" r="87805">
                        <a14:foregroundMark x1="33171" y1="42308" x2="69268" y2="45833"/>
                        <a14:foregroundMark x1="53902" y1="31410" x2="44390" y2="59936"/>
                        <a14:foregroundMark x1="65854" y1="36538" x2="55854" y2="57692"/>
                      </a14:backgroundRemoval>
                    </a14:imgEffect>
                  </a14:imgLayer>
                </a14:imgProps>
              </a:ext>
              <a:ext uri="{28A0092B-C50C-407E-A947-70E740481C1C}">
                <a14:useLocalDpi xmlns:a14="http://schemas.microsoft.com/office/drawing/2010/main" val="0"/>
              </a:ext>
            </a:extLst>
          </a:blip>
          <a:stretch>
            <a:fillRect/>
          </a:stretch>
        </p:blipFill>
        <p:spPr>
          <a:xfrm>
            <a:off x="106933" y="2084733"/>
            <a:ext cx="3257550" cy="2478916"/>
          </a:xfrm>
          <a:prstGeom prst="rect">
            <a:avLst/>
          </a:prstGeom>
        </p:spPr>
      </p:pic>
      <p:pic>
        <p:nvPicPr>
          <p:cNvPr id="17" name="Picture 16">
            <a:extLst>
              <a:ext uri="{FF2B5EF4-FFF2-40B4-BE49-F238E27FC236}">
                <a16:creationId xmlns:a16="http://schemas.microsoft.com/office/drawing/2014/main" id="{F94905D0-492D-4401-A8ED-7F37D2C8559B}"/>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25000" b="76763" l="10000" r="87805">
                        <a14:foregroundMark x1="33171" y1="42308" x2="69268" y2="45833"/>
                        <a14:foregroundMark x1="53902" y1="31410" x2="44390" y2="59936"/>
                        <a14:foregroundMark x1="65854" y1="36538" x2="55854" y2="57692"/>
                      </a14:backgroundRemoval>
                    </a14:imgEffect>
                  </a14:imgLayer>
                </a14:imgProps>
              </a:ext>
              <a:ext uri="{28A0092B-C50C-407E-A947-70E740481C1C}">
                <a14:useLocalDpi xmlns:a14="http://schemas.microsoft.com/office/drawing/2010/main" val="0"/>
              </a:ext>
            </a:extLst>
          </a:blip>
          <a:stretch>
            <a:fillRect/>
          </a:stretch>
        </p:blipFill>
        <p:spPr>
          <a:xfrm>
            <a:off x="5125354" y="2441972"/>
            <a:ext cx="2647269" cy="2014507"/>
          </a:xfrm>
          <a:prstGeom prst="rect">
            <a:avLst/>
          </a:prstGeom>
        </p:spPr>
      </p:pic>
      <p:sp>
        <p:nvSpPr>
          <p:cNvPr id="19" name="TextBox 18">
            <a:extLst>
              <a:ext uri="{FF2B5EF4-FFF2-40B4-BE49-F238E27FC236}">
                <a16:creationId xmlns:a16="http://schemas.microsoft.com/office/drawing/2014/main" id="{C1943F02-1F88-40B7-AE22-F8F32B480D5C}"/>
              </a:ext>
            </a:extLst>
          </p:cNvPr>
          <p:cNvSpPr txBox="1"/>
          <p:nvPr/>
        </p:nvSpPr>
        <p:spPr>
          <a:xfrm>
            <a:off x="850552" y="168319"/>
            <a:ext cx="7429501" cy="1446550"/>
          </a:xfrm>
          <a:prstGeom prst="rect">
            <a:avLst/>
          </a:prstGeom>
          <a:solidFill>
            <a:schemeClr val="bg1"/>
          </a:solidFill>
          <a:ln>
            <a:solidFill>
              <a:schemeClr val="accent4"/>
            </a:solidFill>
          </a:ln>
        </p:spPr>
        <p:txBody>
          <a:bodyPr wrap="square" rtlCol="0">
            <a:spAutoFit/>
          </a:bodyPr>
          <a:lstStyle/>
          <a:p>
            <a:pPr algn="ctr"/>
            <a:r>
              <a:rPr lang="en-US" sz="3000" dirty="0" err="1">
                <a:latin typeface="Arial" panose="020B0604020202020204" pitchFamily="34" charset="0"/>
                <a:cs typeface="Arial" panose="020B0604020202020204" pitchFamily="34" charset="0"/>
              </a:rPr>
              <a:t>Cái</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gì</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giúp</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bé</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bước</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nhanh</a:t>
            </a:r>
            <a:endParaRPr lang="en-US" sz="3000" dirty="0">
              <a:latin typeface="Arial" panose="020B0604020202020204" pitchFamily="34" charset="0"/>
              <a:cs typeface="Arial" panose="020B0604020202020204" pitchFamily="34" charset="0"/>
            </a:endParaRPr>
          </a:p>
          <a:p>
            <a:pPr algn="ctr"/>
            <a:r>
              <a:rPr lang="en-US" sz="3000" dirty="0" err="1">
                <a:latin typeface="Arial" panose="020B0604020202020204" pitchFamily="34" charset="0"/>
                <a:cs typeface="Arial" panose="020B0604020202020204" pitchFamily="34" charset="0"/>
              </a:rPr>
              <a:t>Đến</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trường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gặp</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bạn</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học</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hành</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bé</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ơi</a:t>
            </a:r>
            <a:r>
              <a:rPr lang="en-US" sz="3000" dirty="0">
                <a:latin typeface="Arial" panose="020B0604020202020204" pitchFamily="34" charset="0"/>
                <a:cs typeface="Arial" panose="020B0604020202020204" pitchFamily="34" charset="0"/>
              </a:rPr>
              <a:t>?</a:t>
            </a:r>
          </a:p>
          <a:p>
            <a:pPr algn="r"/>
            <a:r>
              <a:rPr lang="en-US" sz="2800" i="1" dirty="0" err="1">
                <a:latin typeface="Arial" panose="020B0604020202020204" pitchFamily="34" charset="0"/>
                <a:cs typeface="Arial" panose="020B0604020202020204" pitchFamily="34" charset="0"/>
              </a:rPr>
              <a:t>Là</a:t>
            </a:r>
            <a:r>
              <a:rPr lang="en-US" sz="2800" i="1" dirty="0">
                <a:latin typeface="Arial" panose="020B0604020202020204" pitchFamily="34" charset="0"/>
                <a:cs typeface="Arial" panose="020B0604020202020204" pitchFamily="34" charset="0"/>
              </a:rPr>
              <a:t> </a:t>
            </a:r>
            <a:r>
              <a:rPr lang="en-US" sz="2800" i="1" dirty="0" err="1">
                <a:latin typeface="Arial" panose="020B0604020202020204" pitchFamily="34" charset="0"/>
                <a:cs typeface="Arial" panose="020B0604020202020204" pitchFamily="34" charset="0"/>
              </a:rPr>
              <a:t>bộ</a:t>
            </a:r>
            <a:r>
              <a:rPr lang="en-US" sz="2800" i="1" dirty="0">
                <a:latin typeface="Arial" panose="020B0604020202020204" pitchFamily="34" charset="0"/>
                <a:cs typeface="Arial" panose="020B0604020202020204" pitchFamily="34" charset="0"/>
              </a:rPr>
              <a:t> </a:t>
            </a:r>
            <a:r>
              <a:rPr lang="en-US" sz="2800" i="1" dirty="0" err="1">
                <a:latin typeface="Arial" panose="020B0604020202020204" pitchFamily="34" charset="0"/>
                <a:cs typeface="Arial" panose="020B0604020202020204" pitchFamily="34" charset="0"/>
              </a:rPr>
              <a:t>phận</a:t>
            </a:r>
            <a:r>
              <a:rPr lang="en-US" sz="2800" i="1" dirty="0">
                <a:latin typeface="Arial" panose="020B0604020202020204" pitchFamily="34" charset="0"/>
                <a:cs typeface="Arial" panose="020B0604020202020204" pitchFamily="34" charset="0"/>
              </a:rPr>
              <a:t> </a:t>
            </a:r>
            <a:r>
              <a:rPr lang="en-US" sz="2800" i="1" dirty="0" err="1">
                <a:latin typeface="Arial" panose="020B0604020202020204" pitchFamily="34" charset="0"/>
                <a:cs typeface="Arial" panose="020B0604020202020204" pitchFamily="34" charset="0"/>
              </a:rPr>
              <a:t>nào</a:t>
            </a:r>
            <a:r>
              <a:rPr lang="en-US" sz="2800" i="1" dirty="0">
                <a:latin typeface="Arial" panose="020B0604020202020204" pitchFamily="34" charset="0"/>
                <a:cs typeface="Arial" panose="020B0604020202020204" pitchFamily="34" charset="0"/>
              </a:rPr>
              <a:t> </a:t>
            </a:r>
            <a:r>
              <a:rPr lang="en-US" sz="2800" i="1" dirty="0" err="1">
                <a:latin typeface="Arial" panose="020B0604020202020204" pitchFamily="34" charset="0"/>
                <a:cs typeface="Arial" panose="020B0604020202020204" pitchFamily="34" charset="0"/>
              </a:rPr>
              <a:t>trên</a:t>
            </a:r>
            <a:r>
              <a:rPr lang="en-US" sz="2800" i="1" dirty="0">
                <a:latin typeface="Arial" panose="020B0604020202020204" pitchFamily="34" charset="0"/>
                <a:cs typeface="Arial" panose="020B0604020202020204" pitchFamily="34" charset="0"/>
              </a:rPr>
              <a:t> </a:t>
            </a:r>
            <a:r>
              <a:rPr lang="en-US" sz="2800" i="1" dirty="0" err="1">
                <a:latin typeface="Arial" panose="020B0604020202020204" pitchFamily="34" charset="0"/>
                <a:cs typeface="Arial" panose="020B0604020202020204" pitchFamily="34" charset="0"/>
              </a:rPr>
              <a:t>cơ</a:t>
            </a:r>
            <a:r>
              <a:rPr lang="en-US" sz="2800" i="1" dirty="0">
                <a:latin typeface="Arial" panose="020B0604020202020204" pitchFamily="34" charset="0"/>
                <a:cs typeface="Arial" panose="020B0604020202020204" pitchFamily="34" charset="0"/>
              </a:rPr>
              <a:t> </a:t>
            </a:r>
            <a:r>
              <a:rPr lang="en-US" sz="2800" i="1" dirty="0" err="1">
                <a:latin typeface="Arial" panose="020B0604020202020204" pitchFamily="34" charset="0"/>
                <a:cs typeface="Arial" panose="020B0604020202020204" pitchFamily="34" charset="0"/>
              </a:rPr>
              <a:t>thể</a:t>
            </a:r>
            <a:r>
              <a:rPr lang="en-US" sz="2800" i="1" dirty="0">
                <a:latin typeface="Arial" panose="020B0604020202020204" pitchFamily="34" charset="0"/>
                <a:cs typeface="Arial" panose="020B0604020202020204" pitchFamily="34" charset="0"/>
              </a:rPr>
              <a:t>?</a:t>
            </a:r>
            <a:endParaRPr lang="en-US" sz="3600" i="1" dirty="0">
              <a:latin typeface="Arial" panose="020B0604020202020204" pitchFamily="34" charset="0"/>
              <a:cs typeface="Arial" panose="020B0604020202020204" pitchFamily="34" charset="0"/>
            </a:endParaRPr>
          </a:p>
        </p:txBody>
      </p:sp>
      <p:pic>
        <p:nvPicPr>
          <p:cNvPr id="15" name="Picture 14">
            <a:extLst>
              <a:ext uri="{FF2B5EF4-FFF2-40B4-BE49-F238E27FC236}">
                <a16:creationId xmlns:a16="http://schemas.microsoft.com/office/drawing/2014/main" id="{AF337471-0756-420E-BD0A-49CF1D8E4C4B}"/>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4722" b="48056" l="4400" r="45000"/>
                    </a14:imgEffect>
                  </a14:imgLayer>
                </a14:imgProps>
              </a:ext>
              <a:ext uri="{28A0092B-C50C-407E-A947-70E740481C1C}">
                <a14:useLocalDpi xmlns:a14="http://schemas.microsoft.com/office/drawing/2010/main" val="0"/>
              </a:ext>
            </a:extLst>
          </a:blip>
          <a:srcRect r="55485" b="52523"/>
          <a:stretch/>
        </p:blipFill>
        <p:spPr>
          <a:xfrm>
            <a:off x="3659089" y="1444324"/>
            <a:ext cx="1812428" cy="2087694"/>
          </a:xfrm>
          <a:prstGeom prst="rect">
            <a:avLst/>
          </a:prstGeom>
        </p:spPr>
      </p:pic>
      <p:pic>
        <p:nvPicPr>
          <p:cNvPr id="13" name="Picture 12">
            <a:extLst>
              <a:ext uri="{FF2B5EF4-FFF2-40B4-BE49-F238E27FC236}">
                <a16:creationId xmlns:a16="http://schemas.microsoft.com/office/drawing/2014/main" id="{9A48571A-F4CE-4343-9223-9987093A6148}"/>
              </a:ext>
            </a:extLst>
          </p:cNvPr>
          <p:cNvPicPr>
            <a:picLocks noChangeAspect="1"/>
          </p:cNvPicPr>
          <p:nvPr/>
        </p:nvPicPr>
        <p:blipFill>
          <a:blip r:embed="rId9">
            <a:extLst>
              <a:ext uri="{BEBA8EAE-BF5A-486C-A8C5-ECC9F3942E4B}">
                <a14:imgProps xmlns:a14="http://schemas.microsoft.com/office/drawing/2010/main">
                  <a14:imgLayer r:embed="rId10">
                    <a14:imgEffect>
                      <a14:sharpenSoften amount="25000"/>
                    </a14:imgEffect>
                    <a14:imgEffect>
                      <a14:saturation sat="300000"/>
                    </a14:imgEffect>
                  </a14:imgLayer>
                </a14:imgProps>
              </a:ext>
            </a:extLst>
          </a:blip>
          <a:stretch>
            <a:fillRect/>
          </a:stretch>
        </p:blipFill>
        <p:spPr>
          <a:xfrm rot="841947">
            <a:off x="946257" y="3051657"/>
            <a:ext cx="545086" cy="559265"/>
          </a:xfrm>
          <a:prstGeom prst="rect">
            <a:avLst/>
          </a:prstGeom>
        </p:spPr>
      </p:pic>
      <p:pic>
        <p:nvPicPr>
          <p:cNvPr id="21" name="Picture 20">
            <a:extLst>
              <a:ext uri="{FF2B5EF4-FFF2-40B4-BE49-F238E27FC236}">
                <a16:creationId xmlns:a16="http://schemas.microsoft.com/office/drawing/2014/main" id="{F8CC52E2-12BF-4F0A-8E4A-D538A771AA44}"/>
              </a:ext>
            </a:extLst>
          </p:cNvPr>
          <p:cNvPicPr>
            <a:picLocks noChangeAspect="1"/>
          </p:cNvPicPr>
          <p:nvPr/>
        </p:nvPicPr>
        <p:blipFill>
          <a:blip r:embed="rId11"/>
          <a:stretch>
            <a:fillRect/>
          </a:stretch>
        </p:blipFill>
        <p:spPr>
          <a:xfrm>
            <a:off x="3679293" y="1444324"/>
            <a:ext cx="1810669" cy="2089585"/>
          </a:xfrm>
          <a:prstGeom prst="rect">
            <a:avLst/>
          </a:prstGeom>
        </p:spPr>
      </p:pic>
      <p:pic>
        <p:nvPicPr>
          <p:cNvPr id="8" name="Picture 7">
            <a:extLst>
              <a:ext uri="{FF2B5EF4-FFF2-40B4-BE49-F238E27FC236}">
                <a16:creationId xmlns:a16="http://schemas.microsoft.com/office/drawing/2014/main" id="{DE83609E-573E-4926-9420-69A5ACCE4A06}"/>
              </a:ext>
            </a:extLst>
          </p:cNvPr>
          <p:cNvPicPr>
            <a:picLocks noChangeAspect="1"/>
          </p:cNvPicPr>
          <p:nvPr/>
        </p:nvPicPr>
        <p:blipFill rotWithShape="1">
          <a:blip r:embed="rId12"/>
          <a:srcRect l="39962" t="48579" r="32544" b="-5587"/>
          <a:stretch/>
        </p:blipFill>
        <p:spPr>
          <a:xfrm>
            <a:off x="760938" y="1678873"/>
            <a:ext cx="1800225" cy="2630090"/>
          </a:xfrm>
          <a:prstGeom prst="rect">
            <a:avLst/>
          </a:prstGeom>
        </p:spPr>
      </p:pic>
      <p:pic>
        <p:nvPicPr>
          <p:cNvPr id="16" name="Picture 15">
            <a:extLst>
              <a:ext uri="{FF2B5EF4-FFF2-40B4-BE49-F238E27FC236}">
                <a16:creationId xmlns:a16="http://schemas.microsoft.com/office/drawing/2014/main" id="{5C3DE239-842F-4740-8ADE-7CC564813659}"/>
              </a:ext>
            </a:extLst>
          </p:cNvPr>
          <p:cNvPicPr>
            <a:picLocks noChangeAspect="1"/>
          </p:cNvPicPr>
          <p:nvPr/>
        </p:nvPicPr>
        <p:blipFill rotWithShape="1">
          <a:blip r:embed="rId12"/>
          <a:srcRect l="39962" t="48579" r="32544" b="-5587"/>
          <a:stretch/>
        </p:blipFill>
        <p:spPr>
          <a:xfrm>
            <a:off x="5670202" y="1728534"/>
            <a:ext cx="1800225" cy="2630090"/>
          </a:xfrm>
          <a:prstGeom prst="rect">
            <a:avLst/>
          </a:prstGeom>
        </p:spPr>
      </p:pic>
      <p:sp>
        <p:nvSpPr>
          <p:cNvPr id="4" name="Rectangle: Rounded Corners 3">
            <a:extLst>
              <a:ext uri="{FF2B5EF4-FFF2-40B4-BE49-F238E27FC236}">
                <a16:creationId xmlns:a16="http://schemas.microsoft.com/office/drawing/2014/main" id="{22BA1D2D-4DC0-4390-9A12-C4E2EE7B136E}"/>
              </a:ext>
            </a:extLst>
          </p:cNvPr>
          <p:cNvSpPr/>
          <p:nvPr/>
        </p:nvSpPr>
        <p:spPr>
          <a:xfrm>
            <a:off x="2907157" y="4176200"/>
            <a:ext cx="3516086" cy="675496"/>
          </a:xfrm>
          <a:prstGeom prst="roundRect">
            <a:avLst/>
          </a:prstGeom>
          <a:solidFill>
            <a:schemeClr val="bg1"/>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solidFill>
                  <a:schemeClr val="tx1"/>
                </a:solidFill>
                <a:latin typeface="Arial" panose="020B0604020202020204" pitchFamily="34" charset="0"/>
                <a:cs typeface="Arial" panose="020B0604020202020204" pitchFamily="34" charset="0"/>
              </a:rPr>
              <a:t>Đôi chân</a:t>
            </a:r>
          </a:p>
        </p:txBody>
      </p:sp>
      <p:sp>
        <p:nvSpPr>
          <p:cNvPr id="20" name="Rectangle: Rounded Corners 19">
            <a:extLst>
              <a:ext uri="{FF2B5EF4-FFF2-40B4-BE49-F238E27FC236}">
                <a16:creationId xmlns:a16="http://schemas.microsoft.com/office/drawing/2014/main" id="{BFC259FF-F583-4B03-B71F-A9988F949C89}"/>
              </a:ext>
            </a:extLst>
          </p:cNvPr>
          <p:cNvSpPr/>
          <p:nvPr/>
        </p:nvSpPr>
        <p:spPr>
          <a:xfrm>
            <a:off x="2752221" y="4176200"/>
            <a:ext cx="3867695" cy="675496"/>
          </a:xfrm>
          <a:prstGeom prst="roundRect">
            <a:avLst/>
          </a:prstGeom>
          <a:solidFill>
            <a:schemeClr val="bg1"/>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7388057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0"/>
                    </p:tgtEl>
                  </p:cond>
                </p:stCondLst>
                <p:endSync evt="end" delay="0">
                  <p:rtn val="all"/>
                </p:endSync>
                <p:childTnLst>
                  <p:par>
                    <p:cTn id="3" fill="hold">
                      <p:stCondLst>
                        <p:cond delay="0"/>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
                                        <p:tgtEl>
                                          <p:spTgt spid="20"/>
                                        </p:tgtEl>
                                        <p:attrNameLst>
                                          <p:attrName>ppt_x</p:attrName>
                                        </p:attrNameLst>
                                      </p:cBhvr>
                                      <p:tavLst>
                                        <p:tav tm="0">
                                          <p:val>
                                            <p:strVal val="ppt_x"/>
                                          </p:val>
                                        </p:tav>
                                        <p:tav tm="100000">
                                          <p:val>
                                            <p:strVal val="ppt_x"/>
                                          </p:val>
                                        </p:tav>
                                      </p:tavLst>
                                    </p:anim>
                                    <p:anim calcmode="lin" valueType="num">
                                      <p:cBhvr additive="base">
                                        <p:cTn id="7" dur="500"/>
                                        <p:tgtEl>
                                          <p:spTgt spid="20"/>
                                        </p:tgtEl>
                                        <p:attrNameLst>
                                          <p:attrName>ppt_y</p:attrName>
                                        </p:attrNameLst>
                                      </p:cBhvr>
                                      <p:tavLst>
                                        <p:tav tm="0">
                                          <p:val>
                                            <p:strVal val="ppt_y"/>
                                          </p:val>
                                        </p:tav>
                                        <p:tav tm="100000">
                                          <p:val>
                                            <p:strVal val="1+ppt_h/2"/>
                                          </p:val>
                                        </p:tav>
                                      </p:tavLst>
                                    </p:anim>
                                    <p:set>
                                      <p:cBhvr>
                                        <p:cTn id="8" dur="1" fill="hold">
                                          <p:stCondLst>
                                            <p:cond delay="499"/>
                                          </p:stCondLst>
                                        </p:cTn>
                                        <p:tgtEl>
                                          <p:spTgt spid="20"/>
                                        </p:tgtEl>
                                        <p:attrNameLst>
                                          <p:attrName>style.visibility</p:attrName>
                                        </p:attrNameLst>
                                      </p:cBhvr>
                                      <p:to>
                                        <p:strVal val="hidden"/>
                                      </p:to>
                                    </p:set>
                                  </p:childTnLst>
                                </p:cTn>
                              </p:par>
                              <p:par>
                                <p:cTn id="9" presetID="0" presetClass="path" presetSubtype="0" accel="50000" decel="50000" fill="hold" nodeType="withEffect">
                                  <p:stCondLst>
                                    <p:cond delay="0"/>
                                  </p:stCondLst>
                                  <p:childTnLst>
                                    <p:animMotion origin="layout" path="M -0.01914 0.02454 L -0.01914 0.02477 C -0.01562 0.00973 -0.01211 -0.00509 -0.00846 -0.0199 C -0.00742 -0.02407 -0.00599 -0.02824 -0.00495 -0.0324 C -0.00443 -0.03449 -0.00443 -0.03703 -0.00378 -0.03888 C 0.00508 -0.06111 0.01029 -0.06064 0.02487 -0.08125 C 0.02682 -0.08402 0.02852 -0.0875 0.03073 -0.08958 C 0.03294 -0.09166 0.03555 -0.09236 0.03789 -0.09375 C 0.03997 -0.09513 0.04193 -0.09629 0.04388 -0.09814 C 0.04596 -0.1 0.04766 -0.10277 0.04987 -0.10439 C 0.0556 -0.10856 0.06042 -0.10925 0.06654 -0.11064 C 0.11081 -0.10162 0.08372 -0.10902 0.10807 -0.10023 L 0.13203 -0.09166 C 0.13633 -0.09027 0.14492 -0.0875 0.14492 -0.08726 C 0.17695 -0.06481 0.16563 -0.07615 0.18073 -0.05995 C 0.18242 -0.05648 0.18359 -0.05254 0.18555 -0.0493 C 0.20156 -0.02083 0.18203 -0.06365 0.20443 -0.01759 C 0.20599 -0.01458 0.2069 -0.01064 0.20807 -0.00717 C 0.20912 -0.00416 0.21068 -0.00162 0.21172 0.00139 C 0.21367 0.00672 0.21758 0.01875 0.21875 0.02454 C 0.22057 0.03287 0.22188 0.04167 0.22357 0.05 C 0.23919 0.12547 0.23216 0.08102 0.23776 0.12408 C 0.23815 0.12686 0.2388 0.12963 0.23906 0.13241 C 0.23919 0.1382 0.23906 0.14375 0.23906 0.14954 L 0.24024 0.14514 " pathEditMode="relative" rAng="0" ptsTypes="AAAAAAAAAAAAAAAAAAAAAAAAA">
                                      <p:cBhvr>
                                        <p:cTn id="10" dur="2000" fill="hold"/>
                                        <p:tgtEl>
                                          <p:spTgt spid="8"/>
                                        </p:tgtEl>
                                        <p:attrNameLst>
                                          <p:attrName>ppt_x</p:attrName>
                                          <p:attrName>ppt_y</p:attrName>
                                        </p:attrNameLst>
                                      </p:cBhvr>
                                      <p:rCtr x="12969" y="-509"/>
                                    </p:animMotion>
                                  </p:childTnLst>
                                  <p:subTnLst>
                                    <p:audio>
                                      <p:cMediaNode>
                                        <p:cTn display="0" masterRel="sameClick">
                                          <p:stCondLst>
                                            <p:cond evt="begin" delay="0">
                                              <p:tn val="9"/>
                                            </p:cond>
                                          </p:stCondLst>
                                          <p:endCondLst>
                                            <p:cond evt="onStopAudio" delay="0">
                                              <p:tgtEl>
                                                <p:sldTgt/>
                                              </p:tgtEl>
                                            </p:cond>
                                          </p:endCondLst>
                                        </p:cTn>
                                        <p:tgtEl>
                                          <p:sndTgt r:embed="rId3" name="Tieng-yeah-tre-con-www_nhacchuongvui_com.wav"/>
                                        </p:tgtEl>
                                      </p:cMediaNode>
                                    </p:audio>
                                  </p:subTnLst>
                                </p:cTn>
                              </p:par>
                              <p:par>
                                <p:cTn id="11" presetID="1" presetClass="emph" presetSubtype="2" fill="hold" grpId="0" nodeType="withEffect">
                                  <p:stCondLst>
                                    <p:cond delay="0"/>
                                  </p:stCondLst>
                                  <p:childTnLst>
                                    <p:animClr clrSpc="rgb" dir="cw">
                                      <p:cBhvr>
                                        <p:cTn id="12" dur="2000" fill="hold"/>
                                        <p:tgtEl>
                                          <p:spTgt spid="4"/>
                                        </p:tgtEl>
                                        <p:attrNameLst>
                                          <p:attrName>fillcolor</p:attrName>
                                        </p:attrNameLst>
                                      </p:cBhvr>
                                      <p:to>
                                        <a:srgbClr val="FFFF00"/>
                                      </p:to>
                                    </p:animClr>
                                    <p:set>
                                      <p:cBhvr>
                                        <p:cTn id="13" dur="2000" fill="hold"/>
                                        <p:tgtEl>
                                          <p:spTgt spid="4"/>
                                        </p:tgtEl>
                                        <p:attrNameLst>
                                          <p:attrName>fill.type</p:attrName>
                                        </p:attrNameLst>
                                      </p:cBhvr>
                                      <p:to>
                                        <p:strVal val="solid"/>
                                      </p:to>
                                    </p:set>
                                    <p:set>
                                      <p:cBhvr>
                                        <p:cTn id="14" dur="2000" fill="hold"/>
                                        <p:tgtEl>
                                          <p:spTgt spid="4"/>
                                        </p:tgtEl>
                                        <p:attrNameLst>
                                          <p:attrName>fill.on</p:attrName>
                                        </p:attrNameLst>
                                      </p:cBhvr>
                                      <p:to>
                                        <p:strVal val="true"/>
                                      </p:to>
                                    </p:set>
                                  </p:childTnLst>
                                </p:cTn>
                              </p:par>
                            </p:childTnLst>
                          </p:cTn>
                        </p:par>
                        <p:par>
                          <p:cTn id="15" fill="hold">
                            <p:stCondLst>
                              <p:cond delay="2000"/>
                            </p:stCondLst>
                            <p:childTnLst>
                              <p:par>
                                <p:cTn id="16" presetID="0" presetClass="path" presetSubtype="0" accel="50000" decel="50000" fill="hold" nodeType="afterEffect">
                                  <p:stCondLst>
                                    <p:cond delay="0"/>
                                  </p:stCondLst>
                                  <p:childTnLst>
                                    <p:animMotion origin="layout" path="M 0.00482 -0.01482 L 0.00482 -0.01482 C 0.08503 -0.12269 0.0556 -0.08774 0.12136 -0.1632 C 0.12891 -0.17176 0.13646 -0.1801 0.14401 -0.18843 C 0.14909 -0.19422 0.15352 -0.20301 0.15951 -0.20533 C 0.18998 -0.21806 0.16029 -0.20649 0.1892 -0.21598 C 0.24714 -0.23542 0.2142 -0.22593 0.24753 -0.23496 C 0.26341 -0.23426 0.2793 -0.23473 0.29519 -0.23288 C 0.3043 -0.23195 0.32253 -0.22663 0.32253 -0.22663 C 0.32526 -0.22524 0.328 -0.22338 0.33086 -0.22246 C 0.33555 -0.22061 0.3405 -0.22014 0.34519 -0.21806 C 0.35 -0.21598 0.35495 -0.21366 0.35938 -0.20973 C 0.37279 -0.19769 0.36706 -0.20093 0.37605 -0.197 C 0.38659 -0.17848 0.37331 -0.20116 0.38321 -0.18635 C 0.38451 -0.1845 0.38542 -0.18195 0.38685 -0.1801 C 0.39193 -0.17292 0.39349 -0.172 0.3987 -0.16737 C 0.40078 -0.15625 0.39857 -0.16528 0.40352 -0.15463 C 0.4056 -0.15 0.41068 -0.13334 0.41068 -0.13125 L 0.41068 -0.12292 L 0.41068 -0.12292 " pathEditMode="relative" ptsTypes="AAAAAAAAAAAAAAAAAAAA">
                                      <p:cBhvr>
                                        <p:cTn id="17" dur="2000" fill="hold"/>
                                        <p:tgtEl>
                                          <p:spTgt spid="13"/>
                                        </p:tgtEl>
                                        <p:attrNameLst>
                                          <p:attrName>ppt_x</p:attrName>
                                          <p:attrName>ppt_y</p:attrName>
                                        </p:attrNameLst>
                                      </p:cBhvr>
                                    </p:animMotion>
                                  </p:childTnLst>
                                </p:cTn>
                              </p:par>
                            </p:childTnLst>
                          </p:cTn>
                        </p:par>
                      </p:childTnLst>
                    </p:cTn>
                  </p:par>
                </p:childTnLst>
              </p:cTn>
              <p:nextCondLst>
                <p:cond evt="onClick" delay="0">
                  <p:tgtEl>
                    <p:spTgt spid="20"/>
                  </p:tgtEl>
                </p:cond>
              </p:nextCondLst>
            </p:seq>
          </p:childTnLst>
        </p:cTn>
      </p:par>
    </p:tnLst>
    <p:bldLst>
      <p:bldP spid="4" grpId="0" animBg="1"/>
      <p:bldP spid="20"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42889134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0F5A396A-43CD-430B-AF62-9171764435F3}"/>
              </a:ext>
            </a:extLst>
          </p:cNvPr>
          <p:cNvPicPr>
            <a:picLocks noChangeAspect="1"/>
          </p:cNvPicPr>
          <p:nvPr/>
        </p:nvPicPr>
        <p:blipFill>
          <a:blip r:embed="rId4"/>
          <a:stretch>
            <a:fillRect/>
          </a:stretch>
        </p:blipFill>
        <p:spPr>
          <a:xfrm>
            <a:off x="-10886" y="-39387"/>
            <a:ext cx="10218958" cy="5286301"/>
          </a:xfrm>
          <a:prstGeom prst="rect">
            <a:avLst/>
          </a:prstGeom>
        </p:spPr>
      </p:pic>
      <p:pic>
        <p:nvPicPr>
          <p:cNvPr id="10" name="Picture 9">
            <a:extLst>
              <a:ext uri="{FF2B5EF4-FFF2-40B4-BE49-F238E27FC236}">
                <a16:creationId xmlns:a16="http://schemas.microsoft.com/office/drawing/2014/main" id="{7C0E2C1F-165E-48A8-B420-9436DA124D12}"/>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25000" b="76763" l="10000" r="87805">
                        <a14:foregroundMark x1="33171" y1="42308" x2="69268" y2="45833"/>
                        <a14:foregroundMark x1="53902" y1="31410" x2="44390" y2="59936"/>
                        <a14:foregroundMark x1="65854" y1="36538" x2="55854" y2="57692"/>
                      </a14:backgroundRemoval>
                    </a14:imgEffect>
                  </a14:imgLayer>
                </a14:imgProps>
              </a:ext>
              <a:ext uri="{28A0092B-C50C-407E-A947-70E740481C1C}">
                <a14:useLocalDpi xmlns:a14="http://schemas.microsoft.com/office/drawing/2010/main" val="0"/>
              </a:ext>
            </a:extLst>
          </a:blip>
          <a:stretch>
            <a:fillRect/>
          </a:stretch>
        </p:blipFill>
        <p:spPr>
          <a:xfrm>
            <a:off x="4997490" y="2153359"/>
            <a:ext cx="3257550" cy="2478916"/>
          </a:xfrm>
          <a:prstGeom prst="rect">
            <a:avLst/>
          </a:prstGeom>
        </p:spPr>
      </p:pic>
      <p:pic>
        <p:nvPicPr>
          <p:cNvPr id="17" name="Picture 16">
            <a:extLst>
              <a:ext uri="{FF2B5EF4-FFF2-40B4-BE49-F238E27FC236}">
                <a16:creationId xmlns:a16="http://schemas.microsoft.com/office/drawing/2014/main" id="{F94905D0-492D-4401-A8ED-7F37D2C8559B}"/>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25000" b="76763" l="10000" r="87805">
                        <a14:foregroundMark x1="33171" y1="42308" x2="69268" y2="45833"/>
                        <a14:foregroundMark x1="53902" y1="31410" x2="44390" y2="59936"/>
                        <a14:foregroundMark x1="65854" y1="36538" x2="55854" y2="57692"/>
                      </a14:backgroundRemoval>
                    </a14:imgEffect>
                  </a14:imgLayer>
                </a14:imgProps>
              </a:ext>
              <a:ext uri="{28A0092B-C50C-407E-A947-70E740481C1C}">
                <a14:useLocalDpi xmlns:a14="http://schemas.microsoft.com/office/drawing/2010/main" val="0"/>
              </a:ext>
            </a:extLst>
          </a:blip>
          <a:stretch>
            <a:fillRect/>
          </a:stretch>
        </p:blipFill>
        <p:spPr>
          <a:xfrm>
            <a:off x="354925" y="2420602"/>
            <a:ext cx="2647269" cy="2014507"/>
          </a:xfrm>
          <a:prstGeom prst="rect">
            <a:avLst/>
          </a:prstGeom>
        </p:spPr>
      </p:pic>
      <p:sp>
        <p:nvSpPr>
          <p:cNvPr id="19" name="TextBox 18">
            <a:extLst>
              <a:ext uri="{FF2B5EF4-FFF2-40B4-BE49-F238E27FC236}">
                <a16:creationId xmlns:a16="http://schemas.microsoft.com/office/drawing/2014/main" id="{C1943F02-1F88-40B7-AE22-F8F32B480D5C}"/>
              </a:ext>
            </a:extLst>
          </p:cNvPr>
          <p:cNvSpPr txBox="1"/>
          <p:nvPr/>
        </p:nvSpPr>
        <p:spPr>
          <a:xfrm>
            <a:off x="825539" y="10289"/>
            <a:ext cx="7429501" cy="1446550"/>
          </a:xfrm>
          <a:prstGeom prst="rect">
            <a:avLst/>
          </a:prstGeom>
          <a:solidFill>
            <a:schemeClr val="bg1"/>
          </a:solidFill>
          <a:ln>
            <a:solidFill>
              <a:schemeClr val="accent4"/>
            </a:solidFill>
          </a:ln>
        </p:spPr>
        <p:txBody>
          <a:bodyPr wrap="square" rtlCol="0">
            <a:spAutoFit/>
          </a:bodyPr>
          <a:lstStyle/>
          <a:p>
            <a:pPr algn="ctr"/>
            <a:r>
              <a:rPr lang="en-US" sz="3000">
                <a:latin typeface="Arial" panose="020B0604020202020204" pitchFamily="34" charset="0"/>
                <a:cs typeface="Arial" panose="020B0604020202020204" pitchFamily="34" charset="0"/>
              </a:rPr>
              <a:t>Cái gì chúm chím đáng yêu</a:t>
            </a:r>
          </a:p>
          <a:p>
            <a:pPr algn="ctr"/>
            <a:r>
              <a:rPr lang="en-US" sz="3000">
                <a:latin typeface="Arial" panose="020B0604020202020204" pitchFamily="34" charset="0"/>
                <a:cs typeface="Arial" panose="020B0604020202020204" pitchFamily="34" charset="0"/>
              </a:rPr>
              <a:t>Thốt lời chào hỏi, nói nhiều điều hay?</a:t>
            </a:r>
          </a:p>
          <a:p>
            <a:pPr algn="r"/>
            <a:r>
              <a:rPr lang="en-US" sz="2800" i="1">
                <a:latin typeface="Arial" panose="020B0604020202020204" pitchFamily="34" charset="0"/>
                <a:cs typeface="Arial" panose="020B0604020202020204" pitchFamily="34" charset="0"/>
              </a:rPr>
              <a:t>Là bộ phận nào trên cơ thể?</a:t>
            </a:r>
            <a:endParaRPr lang="en-US" sz="3600" i="1">
              <a:latin typeface="Arial" panose="020B0604020202020204" pitchFamily="34" charset="0"/>
              <a:cs typeface="Arial" panose="020B0604020202020204" pitchFamily="34" charset="0"/>
            </a:endParaRPr>
          </a:p>
        </p:txBody>
      </p:sp>
      <p:pic>
        <p:nvPicPr>
          <p:cNvPr id="18" name="Picture 17">
            <a:extLst>
              <a:ext uri="{FF2B5EF4-FFF2-40B4-BE49-F238E27FC236}">
                <a16:creationId xmlns:a16="http://schemas.microsoft.com/office/drawing/2014/main" id="{0BF872C6-3687-4896-A81E-8F2253F6BA44}"/>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4722" b="48056" l="4400" r="45000"/>
                    </a14:imgEffect>
                  </a14:imgLayer>
                </a14:imgProps>
              </a:ext>
              <a:ext uri="{28A0092B-C50C-407E-A947-70E740481C1C}">
                <a14:useLocalDpi xmlns:a14="http://schemas.microsoft.com/office/drawing/2010/main" val="0"/>
              </a:ext>
            </a:extLst>
          </a:blip>
          <a:srcRect r="55485" b="52523"/>
          <a:stretch/>
        </p:blipFill>
        <p:spPr>
          <a:xfrm>
            <a:off x="3659089" y="1444324"/>
            <a:ext cx="1812428" cy="2087694"/>
          </a:xfrm>
          <a:prstGeom prst="rect">
            <a:avLst/>
          </a:prstGeom>
        </p:spPr>
      </p:pic>
      <p:pic>
        <p:nvPicPr>
          <p:cNvPr id="22" name="Picture 21">
            <a:extLst>
              <a:ext uri="{FF2B5EF4-FFF2-40B4-BE49-F238E27FC236}">
                <a16:creationId xmlns:a16="http://schemas.microsoft.com/office/drawing/2014/main" id="{A01ED44A-87A8-4C7E-BC1D-6ED6FC6AA777}"/>
              </a:ext>
            </a:extLst>
          </p:cNvPr>
          <p:cNvPicPr>
            <a:picLocks noChangeAspect="1"/>
          </p:cNvPicPr>
          <p:nvPr/>
        </p:nvPicPr>
        <p:blipFill>
          <a:blip r:embed="rId9">
            <a:extLst>
              <a:ext uri="{BEBA8EAE-BF5A-486C-A8C5-ECC9F3942E4B}">
                <a14:imgProps xmlns:a14="http://schemas.microsoft.com/office/drawing/2010/main">
                  <a14:imgLayer r:embed="rId10">
                    <a14:imgEffect>
                      <a14:sharpenSoften amount="25000"/>
                    </a14:imgEffect>
                    <a14:imgEffect>
                      <a14:saturation sat="300000"/>
                    </a14:imgEffect>
                  </a14:imgLayer>
                </a14:imgProps>
              </a:ext>
            </a:extLst>
          </a:blip>
          <a:stretch>
            <a:fillRect/>
          </a:stretch>
        </p:blipFill>
        <p:spPr>
          <a:xfrm>
            <a:off x="4730600" y="2323232"/>
            <a:ext cx="515373" cy="528779"/>
          </a:xfrm>
          <a:prstGeom prst="rect">
            <a:avLst/>
          </a:prstGeom>
        </p:spPr>
      </p:pic>
      <p:pic>
        <p:nvPicPr>
          <p:cNvPr id="13" name="Picture 12">
            <a:extLst>
              <a:ext uri="{FF2B5EF4-FFF2-40B4-BE49-F238E27FC236}">
                <a16:creationId xmlns:a16="http://schemas.microsoft.com/office/drawing/2014/main" id="{9A48571A-F4CE-4343-9223-9987093A6148}"/>
              </a:ext>
            </a:extLst>
          </p:cNvPr>
          <p:cNvPicPr>
            <a:picLocks noChangeAspect="1"/>
          </p:cNvPicPr>
          <p:nvPr/>
        </p:nvPicPr>
        <p:blipFill>
          <a:blip r:embed="rId9">
            <a:extLst>
              <a:ext uri="{BEBA8EAE-BF5A-486C-A8C5-ECC9F3942E4B}">
                <a14:imgProps xmlns:a14="http://schemas.microsoft.com/office/drawing/2010/main">
                  <a14:imgLayer r:embed="rId10">
                    <a14:imgEffect>
                      <a14:sharpenSoften amount="25000"/>
                    </a14:imgEffect>
                    <a14:imgEffect>
                      <a14:saturation sat="300000"/>
                    </a14:imgEffect>
                  </a14:imgLayer>
                </a14:imgProps>
              </a:ext>
            </a:extLst>
          </a:blip>
          <a:stretch>
            <a:fillRect/>
          </a:stretch>
        </p:blipFill>
        <p:spPr>
          <a:xfrm rot="500984">
            <a:off x="5836814" y="3100738"/>
            <a:ext cx="564135" cy="578810"/>
          </a:xfrm>
          <a:prstGeom prst="rect">
            <a:avLst/>
          </a:prstGeom>
        </p:spPr>
      </p:pic>
      <p:pic>
        <p:nvPicPr>
          <p:cNvPr id="24" name="Picture 23">
            <a:extLst>
              <a:ext uri="{FF2B5EF4-FFF2-40B4-BE49-F238E27FC236}">
                <a16:creationId xmlns:a16="http://schemas.microsoft.com/office/drawing/2014/main" id="{38DDA207-F954-49C8-8BAF-7A3570099F1C}"/>
              </a:ext>
            </a:extLst>
          </p:cNvPr>
          <p:cNvPicPr>
            <a:picLocks noChangeAspect="1"/>
          </p:cNvPicPr>
          <p:nvPr/>
        </p:nvPicPr>
        <p:blipFill>
          <a:blip r:embed="rId11"/>
          <a:stretch>
            <a:fillRect/>
          </a:stretch>
        </p:blipFill>
        <p:spPr>
          <a:xfrm>
            <a:off x="3677934" y="1458356"/>
            <a:ext cx="1810669" cy="2089585"/>
          </a:xfrm>
          <a:prstGeom prst="rect">
            <a:avLst/>
          </a:prstGeom>
        </p:spPr>
      </p:pic>
      <p:pic>
        <p:nvPicPr>
          <p:cNvPr id="16" name="Picture 15">
            <a:extLst>
              <a:ext uri="{FF2B5EF4-FFF2-40B4-BE49-F238E27FC236}">
                <a16:creationId xmlns:a16="http://schemas.microsoft.com/office/drawing/2014/main" id="{5C3DE239-842F-4740-8ADE-7CC564813659}"/>
              </a:ext>
            </a:extLst>
          </p:cNvPr>
          <p:cNvPicPr>
            <a:picLocks noChangeAspect="1"/>
          </p:cNvPicPr>
          <p:nvPr/>
        </p:nvPicPr>
        <p:blipFill rotWithShape="1">
          <a:blip r:embed="rId12"/>
          <a:srcRect l="39962" t="48579" r="32544" b="-5587"/>
          <a:stretch/>
        </p:blipFill>
        <p:spPr>
          <a:xfrm>
            <a:off x="5702170" y="1805019"/>
            <a:ext cx="1800225" cy="2630090"/>
          </a:xfrm>
          <a:prstGeom prst="rect">
            <a:avLst/>
          </a:prstGeom>
        </p:spPr>
      </p:pic>
      <p:sp>
        <p:nvSpPr>
          <p:cNvPr id="14" name="Rectangle: Rounded Corners 13">
            <a:extLst>
              <a:ext uri="{FF2B5EF4-FFF2-40B4-BE49-F238E27FC236}">
                <a16:creationId xmlns:a16="http://schemas.microsoft.com/office/drawing/2014/main" id="{4596630D-A382-4762-AF70-9C9B4342CF7F}"/>
              </a:ext>
            </a:extLst>
          </p:cNvPr>
          <p:cNvSpPr/>
          <p:nvPr/>
        </p:nvSpPr>
        <p:spPr>
          <a:xfrm>
            <a:off x="2825225" y="4202294"/>
            <a:ext cx="3516086" cy="675496"/>
          </a:xfrm>
          <a:prstGeom prst="roundRect">
            <a:avLst/>
          </a:prstGeom>
          <a:solidFill>
            <a:schemeClr val="bg1"/>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solidFill>
                  <a:schemeClr val="tx1"/>
                </a:solidFill>
                <a:latin typeface="Arial" panose="020B0604020202020204" pitchFamily="34" charset="0"/>
                <a:cs typeface="Arial" panose="020B0604020202020204" pitchFamily="34" charset="0"/>
              </a:rPr>
              <a:t>Miệng</a:t>
            </a:r>
          </a:p>
        </p:txBody>
      </p:sp>
      <p:pic>
        <p:nvPicPr>
          <p:cNvPr id="8" name="Picture 7">
            <a:extLst>
              <a:ext uri="{FF2B5EF4-FFF2-40B4-BE49-F238E27FC236}">
                <a16:creationId xmlns:a16="http://schemas.microsoft.com/office/drawing/2014/main" id="{DE83609E-573E-4926-9420-69A5ACCE4A06}"/>
              </a:ext>
            </a:extLst>
          </p:cNvPr>
          <p:cNvPicPr>
            <a:picLocks noChangeAspect="1"/>
          </p:cNvPicPr>
          <p:nvPr/>
        </p:nvPicPr>
        <p:blipFill rotWithShape="1">
          <a:blip r:embed="rId12"/>
          <a:srcRect l="39962" t="48579" r="32544" b="-5587"/>
          <a:stretch/>
        </p:blipFill>
        <p:spPr>
          <a:xfrm>
            <a:off x="929432" y="1737123"/>
            <a:ext cx="1800225" cy="2630090"/>
          </a:xfrm>
          <a:prstGeom prst="rect">
            <a:avLst/>
          </a:prstGeom>
        </p:spPr>
      </p:pic>
      <p:sp>
        <p:nvSpPr>
          <p:cNvPr id="15" name="Rectangle: Rounded Corners 14">
            <a:extLst>
              <a:ext uri="{FF2B5EF4-FFF2-40B4-BE49-F238E27FC236}">
                <a16:creationId xmlns:a16="http://schemas.microsoft.com/office/drawing/2014/main" id="{1A598DB8-7BE1-4E5E-9EC0-15D0D94EEAF1}"/>
              </a:ext>
            </a:extLst>
          </p:cNvPr>
          <p:cNvSpPr/>
          <p:nvPr/>
        </p:nvSpPr>
        <p:spPr>
          <a:xfrm>
            <a:off x="2807260" y="4202294"/>
            <a:ext cx="3516086" cy="675496"/>
          </a:xfrm>
          <a:prstGeom prst="roundRect">
            <a:avLst/>
          </a:prstGeom>
          <a:solidFill>
            <a:schemeClr val="bg1"/>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8040994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5"/>
                    </p:tgtEl>
                  </p:cond>
                </p:stCondLst>
                <p:endSync evt="end" delay="0">
                  <p:rtn val="all"/>
                </p:endSync>
                <p:childTnLst>
                  <p:par>
                    <p:cTn id="3" fill="hold">
                      <p:stCondLst>
                        <p:cond delay="0"/>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
                                        <p:tgtEl>
                                          <p:spTgt spid="15"/>
                                        </p:tgtEl>
                                        <p:attrNameLst>
                                          <p:attrName>ppt_x</p:attrName>
                                        </p:attrNameLst>
                                      </p:cBhvr>
                                      <p:tavLst>
                                        <p:tav tm="0">
                                          <p:val>
                                            <p:strVal val="ppt_x"/>
                                          </p:val>
                                        </p:tav>
                                        <p:tav tm="100000">
                                          <p:val>
                                            <p:strVal val="ppt_x"/>
                                          </p:val>
                                        </p:tav>
                                      </p:tavLst>
                                    </p:anim>
                                    <p:anim calcmode="lin" valueType="num">
                                      <p:cBhvr additive="base">
                                        <p:cTn id="7" dur="500"/>
                                        <p:tgtEl>
                                          <p:spTgt spid="15"/>
                                        </p:tgtEl>
                                        <p:attrNameLst>
                                          <p:attrName>ppt_y</p:attrName>
                                        </p:attrNameLst>
                                      </p:cBhvr>
                                      <p:tavLst>
                                        <p:tav tm="0">
                                          <p:val>
                                            <p:strVal val="ppt_y"/>
                                          </p:val>
                                        </p:tav>
                                        <p:tav tm="100000">
                                          <p:val>
                                            <p:strVal val="1+ppt_h/2"/>
                                          </p:val>
                                        </p:tav>
                                      </p:tavLst>
                                    </p:anim>
                                    <p:set>
                                      <p:cBhvr>
                                        <p:cTn id="8" dur="1" fill="hold">
                                          <p:stCondLst>
                                            <p:cond delay="499"/>
                                          </p:stCondLst>
                                        </p:cTn>
                                        <p:tgtEl>
                                          <p:spTgt spid="15"/>
                                        </p:tgtEl>
                                        <p:attrNameLst>
                                          <p:attrName>style.visibility</p:attrName>
                                        </p:attrNameLst>
                                      </p:cBhvr>
                                      <p:to>
                                        <p:strVal val="hidden"/>
                                      </p:to>
                                    </p:set>
                                  </p:childTnLst>
                                </p:cTn>
                              </p:par>
                              <p:par>
                                <p:cTn id="9" presetID="0" presetClass="path" presetSubtype="0" accel="50000" decel="50000" fill="hold" nodeType="withEffect">
                                  <p:stCondLst>
                                    <p:cond delay="0"/>
                                  </p:stCondLst>
                                  <p:childTnLst>
                                    <p:animMotion origin="layout" path="M -0.00782 0.00509 L -0.00782 0.00533 C -0.01068 -0.00555 -0.01316 -0.01643 -0.01615 -0.02685 C -0.01836 -0.03403 -0.02123 -0.04051 -0.02331 -0.04792 C -0.03816 -0.10046 -0.01485 -0.02801 -0.0293 -0.06898 C -0.0349 -0.08518 -0.02748 -0.07014 -0.03646 -0.08819 C -0.0375 -0.09028 -0.03842 -0.09329 -0.03998 -0.09444 C -0.04454 -0.09768 -0.04948 -0.09861 -0.0543 -0.10069 C -0.06459 -0.09792 -0.075 -0.0956 -0.08516 -0.09236 C -0.09063 -0.09051 -0.09454 -0.0875 -0.09948 -0.08379 C -0.10782 -0.06898 -0.10638 -0.07268 -0.11381 -0.05417 C -0.11628 -0.04792 -0.11915 -0.04213 -0.12084 -0.03518 C -0.12917 -0.00208 -0.13191 0.01181 -0.13516 0.04097 C -0.13607 0.04861 -0.13672 0.05648 -0.1375 0.06435 C -0.13881 0.17153 -0.13868 0.13195 -0.13868 0.18287 L -0.13868 0.1831 " pathEditMode="relative" rAng="0" ptsTypes="AAAAAAAAAAAAAAAA">
                                      <p:cBhvr>
                                        <p:cTn id="10" dur="2000" fill="hold"/>
                                        <p:tgtEl>
                                          <p:spTgt spid="16"/>
                                        </p:tgtEl>
                                        <p:attrNameLst>
                                          <p:attrName>ppt_x</p:attrName>
                                          <p:attrName>ppt_y</p:attrName>
                                        </p:attrNameLst>
                                      </p:cBhvr>
                                      <p:rCtr x="-6549" y="3611"/>
                                    </p:animMotion>
                                  </p:childTnLst>
                                  <p:subTnLst>
                                    <p:audio>
                                      <p:cMediaNode>
                                        <p:cTn display="0" masterRel="sameClick">
                                          <p:stCondLst>
                                            <p:cond evt="begin" delay="0">
                                              <p:tn val="9"/>
                                            </p:cond>
                                          </p:stCondLst>
                                          <p:endCondLst>
                                            <p:cond evt="onStopAudio" delay="0">
                                              <p:tgtEl>
                                                <p:sldTgt/>
                                              </p:tgtEl>
                                            </p:cond>
                                          </p:endCondLst>
                                        </p:cTn>
                                        <p:tgtEl>
                                          <p:sndTgt r:embed="rId3" name="Tieng-yeah-tre-con-www_nhacchuongvui_com.wav"/>
                                        </p:tgtEl>
                                      </p:cMediaNode>
                                    </p:audio>
                                  </p:subTnLst>
                                </p:cTn>
                              </p:par>
                              <p:par>
                                <p:cTn id="11" presetID="1" presetClass="emph" presetSubtype="2" fill="hold" nodeType="withEffect">
                                  <p:stCondLst>
                                    <p:cond delay="0"/>
                                  </p:stCondLst>
                                  <p:childTnLst>
                                    <p:animClr clrSpc="rgb" dir="cw">
                                      <p:cBhvr>
                                        <p:cTn id="12" dur="2000" fill="hold"/>
                                        <p:tgtEl>
                                          <p:spTgt spid="14"/>
                                        </p:tgtEl>
                                        <p:attrNameLst>
                                          <p:attrName>fillcolor</p:attrName>
                                        </p:attrNameLst>
                                      </p:cBhvr>
                                      <p:to>
                                        <a:srgbClr val="FFFF00"/>
                                      </p:to>
                                    </p:animClr>
                                    <p:set>
                                      <p:cBhvr>
                                        <p:cTn id="13" dur="2000" fill="hold"/>
                                        <p:tgtEl>
                                          <p:spTgt spid="14"/>
                                        </p:tgtEl>
                                        <p:attrNameLst>
                                          <p:attrName>fill.type</p:attrName>
                                        </p:attrNameLst>
                                      </p:cBhvr>
                                      <p:to>
                                        <p:strVal val="solid"/>
                                      </p:to>
                                    </p:set>
                                    <p:set>
                                      <p:cBhvr>
                                        <p:cTn id="14" dur="2000" fill="hold"/>
                                        <p:tgtEl>
                                          <p:spTgt spid="14"/>
                                        </p:tgtEl>
                                        <p:attrNameLst>
                                          <p:attrName>fill.on</p:attrName>
                                        </p:attrNameLst>
                                      </p:cBhvr>
                                      <p:to>
                                        <p:strVal val="true"/>
                                      </p:to>
                                    </p:set>
                                  </p:childTnLst>
                                </p:cTn>
                              </p:par>
                            </p:childTnLst>
                          </p:cTn>
                        </p:par>
                        <p:par>
                          <p:cTn id="15" fill="hold">
                            <p:stCondLst>
                              <p:cond delay="2000"/>
                            </p:stCondLst>
                            <p:childTnLst>
                              <p:par>
                                <p:cTn id="16" presetID="0" presetClass="path" presetSubtype="0" accel="50000" decel="50000" fill="hold" nodeType="afterEffect">
                                  <p:stCondLst>
                                    <p:cond delay="0"/>
                                  </p:stCondLst>
                                  <p:childTnLst>
                                    <p:animMotion origin="layout" path="M 0.00104 0.00347 L 0.00104 0.00347 C -0.00026 -0.00996 -0.00052 -0.02384 -0.0026 -0.03681 C -0.00456 -0.04931 -0.00794 -0.06111 -0.01094 -0.07292 C -0.01588 -0.09283 -0.02018 -0.11343 -0.02643 -0.13218 C -0.03385 -0.15509 -0.0345 -0.15834 -0.0431 -0.17871 C -0.05091 -0.19746 -0.06029 -0.21852 -0.07279 -0.22755 C -0.075 -0.22917 -0.08385 -0.23565 -0.08594 -0.23588 L -0.09779 -0.23797 C -0.10104 -0.23727 -0.1043 -0.2375 -0.10729 -0.23588 C -0.1099 -0.23472 -0.11198 -0.23148 -0.11445 -0.22963 C -0.11758 -0.22732 -0.12096 -0.2257 -0.12396 -0.22315 C -0.12604 -0.22153 -0.12799 -0.21898 -0.12995 -0.2169 C -0.13476 -0.21158 -0.14036 -0.20394 -0.1431 -0.19584 C -0.14466 -0.19074 -0.14596 -0.18565 -0.14779 -0.18079 C -0.15 -0.175 -0.15286 -0.16991 -0.15495 -0.16389 C -0.15898 -0.15185 -0.15859 -0.14769 -0.15963 -0.13426 L -0.15963 -0.13426 " pathEditMode="relative" ptsTypes="AAAAAAAAAAAAAAAAAA">
                                      <p:cBhvr>
                                        <p:cTn id="17" dur="2000" fill="hold"/>
                                        <p:tgtEl>
                                          <p:spTgt spid="13"/>
                                        </p:tgtEl>
                                        <p:attrNameLst>
                                          <p:attrName>ppt_x</p:attrName>
                                          <p:attrName>ppt_y</p:attrName>
                                        </p:attrNameLst>
                                      </p:cBhvr>
                                    </p:animMotion>
                                  </p:childTnLst>
                                </p:cTn>
                              </p:par>
                            </p:childTnLst>
                          </p:cTn>
                        </p:par>
                      </p:childTnLst>
                    </p:cTn>
                  </p:par>
                </p:childTnLst>
              </p:cTn>
              <p:nextCondLst>
                <p:cond evt="onClick" delay="0">
                  <p:tgtEl>
                    <p:spTgt spid="15"/>
                  </p:tgtEl>
                </p:cond>
              </p:nextCondLst>
            </p:seq>
          </p:childTnLst>
        </p:cTn>
      </p:par>
    </p:tnLst>
    <p:bldLst>
      <p:bldP spid="1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D1EDF3F0-6494-460A-8B0D-B0E0B9E1D0C7}"/>
              </a:ext>
            </a:extLst>
          </p:cNvPr>
          <p:cNvPicPr>
            <a:picLocks noChangeAspect="1"/>
          </p:cNvPicPr>
          <p:nvPr/>
        </p:nvPicPr>
        <p:blipFill>
          <a:blip r:embed="rId4"/>
          <a:stretch>
            <a:fillRect/>
          </a:stretch>
        </p:blipFill>
        <p:spPr>
          <a:xfrm>
            <a:off x="-10886" y="-39387"/>
            <a:ext cx="10218958" cy="5286301"/>
          </a:xfrm>
          <a:prstGeom prst="rect">
            <a:avLst/>
          </a:prstGeom>
        </p:spPr>
      </p:pic>
      <p:pic>
        <p:nvPicPr>
          <p:cNvPr id="10" name="Picture 9">
            <a:extLst>
              <a:ext uri="{FF2B5EF4-FFF2-40B4-BE49-F238E27FC236}">
                <a16:creationId xmlns:a16="http://schemas.microsoft.com/office/drawing/2014/main" id="{7C0E2C1F-165E-48A8-B420-9436DA124D12}"/>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25000" b="76763" l="10000" r="87805">
                        <a14:foregroundMark x1="33171" y1="42308" x2="69268" y2="45833"/>
                        <a14:foregroundMark x1="53902" y1="31410" x2="44390" y2="59936"/>
                        <a14:foregroundMark x1="65854" y1="36538" x2="55854" y2="57692"/>
                      </a14:backgroundRemoval>
                    </a14:imgEffect>
                  </a14:imgLayer>
                </a14:imgProps>
              </a:ext>
              <a:ext uri="{28A0092B-C50C-407E-A947-70E740481C1C}">
                <a14:useLocalDpi xmlns:a14="http://schemas.microsoft.com/office/drawing/2010/main" val="0"/>
              </a:ext>
            </a:extLst>
          </a:blip>
          <a:stretch>
            <a:fillRect/>
          </a:stretch>
        </p:blipFill>
        <p:spPr>
          <a:xfrm>
            <a:off x="106933" y="2084733"/>
            <a:ext cx="3257550" cy="2478916"/>
          </a:xfrm>
          <a:prstGeom prst="rect">
            <a:avLst/>
          </a:prstGeom>
        </p:spPr>
      </p:pic>
      <p:pic>
        <p:nvPicPr>
          <p:cNvPr id="17" name="Picture 16">
            <a:extLst>
              <a:ext uri="{FF2B5EF4-FFF2-40B4-BE49-F238E27FC236}">
                <a16:creationId xmlns:a16="http://schemas.microsoft.com/office/drawing/2014/main" id="{F94905D0-492D-4401-A8ED-7F37D2C8559B}"/>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25000" b="76763" l="10000" r="87805">
                        <a14:foregroundMark x1="33171" y1="42308" x2="69268" y2="45833"/>
                        <a14:foregroundMark x1="53902" y1="31410" x2="44390" y2="59936"/>
                        <a14:foregroundMark x1="65854" y1="36538" x2="55854" y2="57692"/>
                      </a14:backgroundRemoval>
                    </a14:imgEffect>
                  </a14:imgLayer>
                </a14:imgProps>
              </a:ext>
              <a:ext uri="{28A0092B-C50C-407E-A947-70E740481C1C}">
                <a14:useLocalDpi xmlns:a14="http://schemas.microsoft.com/office/drawing/2010/main" val="0"/>
              </a:ext>
            </a:extLst>
          </a:blip>
          <a:stretch>
            <a:fillRect/>
          </a:stretch>
        </p:blipFill>
        <p:spPr>
          <a:xfrm>
            <a:off x="5125354" y="2441972"/>
            <a:ext cx="2647269" cy="2014507"/>
          </a:xfrm>
          <a:prstGeom prst="rect">
            <a:avLst/>
          </a:prstGeom>
        </p:spPr>
      </p:pic>
      <p:sp>
        <p:nvSpPr>
          <p:cNvPr id="19" name="TextBox 18">
            <a:extLst>
              <a:ext uri="{FF2B5EF4-FFF2-40B4-BE49-F238E27FC236}">
                <a16:creationId xmlns:a16="http://schemas.microsoft.com/office/drawing/2014/main" id="{C1943F02-1F88-40B7-AE22-F8F32B480D5C}"/>
              </a:ext>
            </a:extLst>
          </p:cNvPr>
          <p:cNvSpPr txBox="1"/>
          <p:nvPr/>
        </p:nvSpPr>
        <p:spPr>
          <a:xfrm>
            <a:off x="850425" y="72852"/>
            <a:ext cx="7429501" cy="1446550"/>
          </a:xfrm>
          <a:prstGeom prst="rect">
            <a:avLst/>
          </a:prstGeom>
          <a:solidFill>
            <a:schemeClr val="bg1"/>
          </a:solidFill>
          <a:ln>
            <a:solidFill>
              <a:schemeClr val="accent4"/>
            </a:solidFill>
          </a:ln>
        </p:spPr>
        <p:txBody>
          <a:bodyPr wrap="square" rtlCol="0">
            <a:spAutoFit/>
          </a:bodyPr>
          <a:lstStyle/>
          <a:p>
            <a:pPr algn="ctr"/>
            <a:r>
              <a:rPr lang="en-US" sz="3000">
                <a:latin typeface="Arial" panose="020B0604020202020204" pitchFamily="34" charset="0"/>
                <a:cs typeface="Arial" panose="020B0604020202020204" pitchFamily="34" charset="0"/>
              </a:rPr>
              <a:t>Nhô cao giữa mặt một mình</a:t>
            </a:r>
          </a:p>
          <a:p>
            <a:pPr algn="ctr"/>
            <a:r>
              <a:rPr lang="en-US" sz="3000">
                <a:latin typeface="Arial" panose="020B0604020202020204" pitchFamily="34" charset="0"/>
                <a:cs typeface="Arial" panose="020B0604020202020204" pitchFamily="34" charset="0"/>
              </a:rPr>
              <a:t>Hít thở thật giỏi, lại tinh ngửi mùi.</a:t>
            </a:r>
          </a:p>
          <a:p>
            <a:pPr algn="r"/>
            <a:r>
              <a:rPr lang="en-US" sz="2800" i="1">
                <a:latin typeface="Arial" panose="020B0604020202020204" pitchFamily="34" charset="0"/>
                <a:cs typeface="Arial" panose="020B0604020202020204" pitchFamily="34" charset="0"/>
              </a:rPr>
              <a:t>Là bộ phận nào trên cơ thể?</a:t>
            </a:r>
            <a:endParaRPr lang="en-US" sz="3600" i="1">
              <a:latin typeface="Arial" panose="020B0604020202020204" pitchFamily="34" charset="0"/>
              <a:cs typeface="Arial" panose="020B0604020202020204" pitchFamily="34" charset="0"/>
            </a:endParaRPr>
          </a:p>
        </p:txBody>
      </p:sp>
      <p:pic>
        <p:nvPicPr>
          <p:cNvPr id="20" name="Picture 19">
            <a:extLst>
              <a:ext uri="{FF2B5EF4-FFF2-40B4-BE49-F238E27FC236}">
                <a16:creationId xmlns:a16="http://schemas.microsoft.com/office/drawing/2014/main" id="{E527A8AB-74C5-4280-986D-0B8733B8FDDB}"/>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4722" b="48056" l="4400" r="45000"/>
                    </a14:imgEffect>
                  </a14:imgLayer>
                </a14:imgProps>
              </a:ext>
              <a:ext uri="{28A0092B-C50C-407E-A947-70E740481C1C}">
                <a14:useLocalDpi xmlns:a14="http://schemas.microsoft.com/office/drawing/2010/main" val="0"/>
              </a:ext>
            </a:extLst>
          </a:blip>
          <a:srcRect r="55485" b="52523"/>
          <a:stretch/>
        </p:blipFill>
        <p:spPr>
          <a:xfrm>
            <a:off x="3659089" y="1444324"/>
            <a:ext cx="1812428" cy="2087694"/>
          </a:xfrm>
          <a:prstGeom prst="rect">
            <a:avLst/>
          </a:prstGeom>
        </p:spPr>
      </p:pic>
      <p:pic>
        <p:nvPicPr>
          <p:cNvPr id="21" name="Picture 20">
            <a:extLst>
              <a:ext uri="{FF2B5EF4-FFF2-40B4-BE49-F238E27FC236}">
                <a16:creationId xmlns:a16="http://schemas.microsoft.com/office/drawing/2014/main" id="{3A0A00A3-5C40-47E8-8517-4C9FF89CF103}"/>
              </a:ext>
            </a:extLst>
          </p:cNvPr>
          <p:cNvPicPr>
            <a:picLocks noChangeAspect="1"/>
          </p:cNvPicPr>
          <p:nvPr/>
        </p:nvPicPr>
        <p:blipFill>
          <a:blip r:embed="rId9">
            <a:extLst>
              <a:ext uri="{BEBA8EAE-BF5A-486C-A8C5-ECC9F3942E4B}">
                <a14:imgProps xmlns:a14="http://schemas.microsoft.com/office/drawing/2010/main">
                  <a14:imgLayer r:embed="rId10">
                    <a14:imgEffect>
                      <a14:sharpenSoften amount="25000"/>
                    </a14:imgEffect>
                    <a14:imgEffect>
                      <a14:saturation sat="300000"/>
                    </a14:imgEffect>
                  </a14:imgLayer>
                </a14:imgProps>
              </a:ext>
            </a:extLst>
          </a:blip>
          <a:stretch>
            <a:fillRect/>
          </a:stretch>
        </p:blipFill>
        <p:spPr>
          <a:xfrm>
            <a:off x="4454792" y="2324375"/>
            <a:ext cx="515373" cy="528779"/>
          </a:xfrm>
          <a:prstGeom prst="rect">
            <a:avLst/>
          </a:prstGeom>
        </p:spPr>
      </p:pic>
      <p:pic>
        <p:nvPicPr>
          <p:cNvPr id="23" name="Picture 22">
            <a:extLst>
              <a:ext uri="{FF2B5EF4-FFF2-40B4-BE49-F238E27FC236}">
                <a16:creationId xmlns:a16="http://schemas.microsoft.com/office/drawing/2014/main" id="{872D2FBB-74DB-4AF1-B39F-5D4792068092}"/>
              </a:ext>
            </a:extLst>
          </p:cNvPr>
          <p:cNvPicPr>
            <a:picLocks noChangeAspect="1"/>
          </p:cNvPicPr>
          <p:nvPr/>
        </p:nvPicPr>
        <p:blipFill>
          <a:blip r:embed="rId9">
            <a:extLst>
              <a:ext uri="{BEBA8EAE-BF5A-486C-A8C5-ECC9F3942E4B}">
                <a14:imgProps xmlns:a14="http://schemas.microsoft.com/office/drawing/2010/main">
                  <a14:imgLayer r:embed="rId10">
                    <a14:imgEffect>
                      <a14:sharpenSoften amount="25000"/>
                    </a14:imgEffect>
                    <a14:imgEffect>
                      <a14:saturation sat="300000"/>
                    </a14:imgEffect>
                  </a14:imgLayer>
                </a14:imgProps>
              </a:ext>
            </a:extLst>
          </a:blip>
          <a:stretch>
            <a:fillRect/>
          </a:stretch>
        </p:blipFill>
        <p:spPr>
          <a:xfrm>
            <a:off x="4730600" y="2323232"/>
            <a:ext cx="515373" cy="528779"/>
          </a:xfrm>
          <a:prstGeom prst="rect">
            <a:avLst/>
          </a:prstGeom>
        </p:spPr>
      </p:pic>
      <p:pic>
        <p:nvPicPr>
          <p:cNvPr id="13" name="Picture 12">
            <a:extLst>
              <a:ext uri="{FF2B5EF4-FFF2-40B4-BE49-F238E27FC236}">
                <a16:creationId xmlns:a16="http://schemas.microsoft.com/office/drawing/2014/main" id="{9A48571A-F4CE-4343-9223-9987093A6148}"/>
              </a:ext>
            </a:extLst>
          </p:cNvPr>
          <p:cNvPicPr>
            <a:picLocks noChangeAspect="1"/>
          </p:cNvPicPr>
          <p:nvPr/>
        </p:nvPicPr>
        <p:blipFill>
          <a:blip r:embed="rId9">
            <a:extLst>
              <a:ext uri="{BEBA8EAE-BF5A-486C-A8C5-ECC9F3942E4B}">
                <a14:imgProps xmlns:a14="http://schemas.microsoft.com/office/drawing/2010/main">
                  <a14:imgLayer r:embed="rId10">
                    <a14:imgEffect>
                      <a14:sharpenSoften amount="25000"/>
                    </a14:imgEffect>
                    <a14:imgEffect>
                      <a14:saturation sat="300000"/>
                    </a14:imgEffect>
                  </a14:imgLayer>
                </a14:imgProps>
              </a:ext>
            </a:extLst>
          </a:blip>
          <a:stretch>
            <a:fillRect/>
          </a:stretch>
        </p:blipFill>
        <p:spPr>
          <a:xfrm>
            <a:off x="946257" y="2987772"/>
            <a:ext cx="607352" cy="623150"/>
          </a:xfrm>
          <a:prstGeom prst="rect">
            <a:avLst/>
          </a:prstGeom>
        </p:spPr>
      </p:pic>
      <p:pic>
        <p:nvPicPr>
          <p:cNvPr id="25" name="Picture 24">
            <a:extLst>
              <a:ext uri="{FF2B5EF4-FFF2-40B4-BE49-F238E27FC236}">
                <a16:creationId xmlns:a16="http://schemas.microsoft.com/office/drawing/2014/main" id="{9090C1A5-B578-4137-98F8-17E7E87B97D9}"/>
              </a:ext>
            </a:extLst>
          </p:cNvPr>
          <p:cNvPicPr>
            <a:picLocks noChangeAspect="1"/>
          </p:cNvPicPr>
          <p:nvPr/>
        </p:nvPicPr>
        <p:blipFill>
          <a:blip r:embed="rId11"/>
          <a:stretch>
            <a:fillRect/>
          </a:stretch>
        </p:blipFill>
        <p:spPr>
          <a:xfrm>
            <a:off x="3679293" y="1444324"/>
            <a:ext cx="1810669" cy="2089585"/>
          </a:xfrm>
          <a:prstGeom prst="rect">
            <a:avLst/>
          </a:prstGeom>
        </p:spPr>
      </p:pic>
      <p:pic>
        <p:nvPicPr>
          <p:cNvPr id="16" name="Picture 15">
            <a:extLst>
              <a:ext uri="{FF2B5EF4-FFF2-40B4-BE49-F238E27FC236}">
                <a16:creationId xmlns:a16="http://schemas.microsoft.com/office/drawing/2014/main" id="{5C3DE239-842F-4740-8ADE-7CC564813659}"/>
              </a:ext>
            </a:extLst>
          </p:cNvPr>
          <p:cNvPicPr>
            <a:picLocks noChangeAspect="1"/>
          </p:cNvPicPr>
          <p:nvPr/>
        </p:nvPicPr>
        <p:blipFill rotWithShape="1">
          <a:blip r:embed="rId12"/>
          <a:srcRect l="39962" t="48579" r="32544" b="-5587"/>
          <a:stretch/>
        </p:blipFill>
        <p:spPr>
          <a:xfrm>
            <a:off x="5670202" y="1728534"/>
            <a:ext cx="1800225" cy="2630090"/>
          </a:xfrm>
          <a:prstGeom prst="rect">
            <a:avLst/>
          </a:prstGeom>
        </p:spPr>
      </p:pic>
      <p:pic>
        <p:nvPicPr>
          <p:cNvPr id="8" name="Picture 7">
            <a:extLst>
              <a:ext uri="{FF2B5EF4-FFF2-40B4-BE49-F238E27FC236}">
                <a16:creationId xmlns:a16="http://schemas.microsoft.com/office/drawing/2014/main" id="{DE83609E-573E-4926-9420-69A5ACCE4A06}"/>
              </a:ext>
            </a:extLst>
          </p:cNvPr>
          <p:cNvPicPr>
            <a:picLocks noChangeAspect="1"/>
          </p:cNvPicPr>
          <p:nvPr/>
        </p:nvPicPr>
        <p:blipFill rotWithShape="1">
          <a:blip r:embed="rId12"/>
          <a:srcRect l="39962" t="48579" r="32544" b="-5587"/>
          <a:stretch/>
        </p:blipFill>
        <p:spPr>
          <a:xfrm>
            <a:off x="853943" y="1737123"/>
            <a:ext cx="1800225" cy="2630090"/>
          </a:xfrm>
          <a:prstGeom prst="rect">
            <a:avLst/>
          </a:prstGeom>
        </p:spPr>
      </p:pic>
      <p:sp>
        <p:nvSpPr>
          <p:cNvPr id="4" name="Rectangle: Rounded Corners 3">
            <a:extLst>
              <a:ext uri="{FF2B5EF4-FFF2-40B4-BE49-F238E27FC236}">
                <a16:creationId xmlns:a16="http://schemas.microsoft.com/office/drawing/2014/main" id="{22BA1D2D-4DC0-4390-9A12-C4E2EE7B136E}"/>
              </a:ext>
            </a:extLst>
          </p:cNvPr>
          <p:cNvSpPr/>
          <p:nvPr/>
        </p:nvSpPr>
        <p:spPr>
          <a:xfrm>
            <a:off x="2975263" y="4182783"/>
            <a:ext cx="3516086" cy="675496"/>
          </a:xfrm>
          <a:prstGeom prst="roundRect">
            <a:avLst/>
          </a:prstGeom>
          <a:solidFill>
            <a:schemeClr val="bg1"/>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solidFill>
                  <a:schemeClr val="tx1"/>
                </a:solidFill>
                <a:latin typeface="Arial" panose="020B0604020202020204" pitchFamily="34" charset="0"/>
                <a:cs typeface="Arial" panose="020B0604020202020204" pitchFamily="34" charset="0"/>
              </a:rPr>
              <a:t>Mũi</a:t>
            </a:r>
          </a:p>
        </p:txBody>
      </p:sp>
      <p:sp>
        <p:nvSpPr>
          <p:cNvPr id="15" name="Rectangle: Rounded Corners 14">
            <a:extLst>
              <a:ext uri="{FF2B5EF4-FFF2-40B4-BE49-F238E27FC236}">
                <a16:creationId xmlns:a16="http://schemas.microsoft.com/office/drawing/2014/main" id="{E02803B7-FDA2-45EB-B4DE-302B0A0CC4B7}"/>
              </a:ext>
            </a:extLst>
          </p:cNvPr>
          <p:cNvSpPr/>
          <p:nvPr/>
        </p:nvSpPr>
        <p:spPr>
          <a:xfrm>
            <a:off x="2986660" y="4168213"/>
            <a:ext cx="3516086" cy="743046"/>
          </a:xfrm>
          <a:prstGeom prst="roundRect">
            <a:avLst/>
          </a:prstGeom>
          <a:solidFill>
            <a:schemeClr val="bg1"/>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4017370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5"/>
                    </p:tgtEl>
                  </p:cond>
                </p:stCondLst>
                <p:endSync evt="end" delay="0">
                  <p:rtn val="all"/>
                </p:endSync>
                <p:childTnLst>
                  <p:par>
                    <p:cTn id="3" fill="hold">
                      <p:stCondLst>
                        <p:cond delay="0"/>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
                                        <p:tgtEl>
                                          <p:spTgt spid="15"/>
                                        </p:tgtEl>
                                        <p:attrNameLst>
                                          <p:attrName>ppt_x</p:attrName>
                                        </p:attrNameLst>
                                      </p:cBhvr>
                                      <p:tavLst>
                                        <p:tav tm="0">
                                          <p:val>
                                            <p:strVal val="ppt_x"/>
                                          </p:val>
                                        </p:tav>
                                        <p:tav tm="100000">
                                          <p:val>
                                            <p:strVal val="ppt_x"/>
                                          </p:val>
                                        </p:tav>
                                      </p:tavLst>
                                    </p:anim>
                                    <p:anim calcmode="lin" valueType="num">
                                      <p:cBhvr additive="base">
                                        <p:cTn id="7" dur="500"/>
                                        <p:tgtEl>
                                          <p:spTgt spid="15"/>
                                        </p:tgtEl>
                                        <p:attrNameLst>
                                          <p:attrName>ppt_y</p:attrName>
                                        </p:attrNameLst>
                                      </p:cBhvr>
                                      <p:tavLst>
                                        <p:tav tm="0">
                                          <p:val>
                                            <p:strVal val="ppt_y"/>
                                          </p:val>
                                        </p:tav>
                                        <p:tav tm="100000">
                                          <p:val>
                                            <p:strVal val="1+ppt_h/2"/>
                                          </p:val>
                                        </p:tav>
                                      </p:tavLst>
                                    </p:anim>
                                    <p:set>
                                      <p:cBhvr>
                                        <p:cTn id="8" dur="1" fill="hold">
                                          <p:stCondLst>
                                            <p:cond delay="499"/>
                                          </p:stCondLst>
                                        </p:cTn>
                                        <p:tgtEl>
                                          <p:spTgt spid="15"/>
                                        </p:tgtEl>
                                        <p:attrNameLst>
                                          <p:attrName>style.visibility</p:attrName>
                                        </p:attrNameLst>
                                      </p:cBhvr>
                                      <p:to>
                                        <p:strVal val="hidden"/>
                                      </p:to>
                                    </p:set>
                                  </p:childTnLst>
                                </p:cTn>
                              </p:par>
                              <p:par>
                                <p:cTn id="9" presetID="0" presetClass="path" presetSubtype="0" accel="50000" decel="50000" fill="hold" nodeType="withEffect">
                                  <p:stCondLst>
                                    <p:cond delay="0"/>
                                  </p:stCondLst>
                                  <p:childTnLst>
                                    <p:animMotion origin="layout" path="M -0.01914 0.02453 L -0.01914 0.02477 C -0.01563 0.00972 -0.01211 -0.0051 -0.00847 -0.01991 C -0.00742 -0.02408 -0.00599 -0.02824 -0.00495 -0.03241 C -0.00443 -0.03449 -0.00443 -0.03704 -0.00378 -0.03889 C 0.00508 -0.06111 0.01028 -0.06065 0.02487 -0.08125 C 0.02682 -0.08403 0.02851 -0.0875 0.03073 -0.08959 C 0.03294 -0.09167 0.03554 -0.09236 0.03789 -0.09375 C 0.03997 -0.09514 0.04192 -0.0963 0.04388 -0.09815 C 0.04596 -0.1 0.04765 -0.10278 0.04987 -0.1044 C 0.0556 -0.10857 0.06041 -0.10926 0.0664 -0.11065 C 0.11067 -0.10162 0.08372 -0.10903 0.10794 -0.10023 L 0.1319 -0.09167 C 0.13619 -0.09028 0.14492 -0.0875 0.14492 -0.08727 C 0.17695 -0.06482 0.16562 -0.07616 0.1806 -0.05996 C 0.18229 -0.05648 0.18359 -0.05255 0.18541 -0.04931 C 0.20143 -0.02084 0.1819 -0.06366 0.20442 -0.0176 C 0.20586 -0.01459 0.2069 -0.01065 0.20794 -0.00718 C 0.20911 -0.00417 0.21054 -0.00162 0.21172 0.00139 C 0.21367 0.00671 0.21744 0.01875 0.21875 0.02453 C 0.22057 0.03287 0.22174 0.04166 0.22343 0.05 C 0.23919 0.12546 0.23216 0.08102 0.23763 0.12407 C 0.23802 0.12685 0.23867 0.12963 0.23906 0.1324 C 0.23919 0.13819 0.23906 0.14375 0.23906 0.14953 L 0.2401 0.14514 " pathEditMode="relative" rAng="0" ptsTypes="AAAAAAAAAAAAAAAAAAAAAAAAA">
                                      <p:cBhvr>
                                        <p:cTn id="10" dur="2000" fill="hold"/>
                                        <p:tgtEl>
                                          <p:spTgt spid="8"/>
                                        </p:tgtEl>
                                        <p:attrNameLst>
                                          <p:attrName>ppt_x</p:attrName>
                                          <p:attrName>ppt_y</p:attrName>
                                        </p:attrNameLst>
                                      </p:cBhvr>
                                      <p:rCtr x="12956" y="-509"/>
                                    </p:animMotion>
                                  </p:childTnLst>
                                  <p:subTnLst>
                                    <p:audio>
                                      <p:cMediaNode>
                                        <p:cTn display="0" masterRel="sameClick">
                                          <p:stCondLst>
                                            <p:cond evt="begin" delay="0">
                                              <p:tn val="9"/>
                                            </p:cond>
                                          </p:stCondLst>
                                          <p:endCondLst>
                                            <p:cond evt="onStopAudio" delay="0">
                                              <p:tgtEl>
                                                <p:sldTgt/>
                                              </p:tgtEl>
                                            </p:cond>
                                          </p:endCondLst>
                                        </p:cTn>
                                        <p:tgtEl>
                                          <p:sndTgt r:embed="rId3" name="Tieng-yeah-tre-con-www_nhacchuongvui_com.wav"/>
                                        </p:tgtEl>
                                      </p:cMediaNode>
                                    </p:audio>
                                  </p:subTnLst>
                                </p:cTn>
                              </p:par>
                              <p:par>
                                <p:cTn id="11" presetID="1" presetClass="emph" presetSubtype="2" fill="hold" grpId="0" nodeType="withEffect">
                                  <p:stCondLst>
                                    <p:cond delay="0"/>
                                  </p:stCondLst>
                                  <p:childTnLst>
                                    <p:animClr clrSpc="rgb" dir="cw">
                                      <p:cBhvr>
                                        <p:cTn id="12" dur="2000" fill="hold"/>
                                        <p:tgtEl>
                                          <p:spTgt spid="4"/>
                                        </p:tgtEl>
                                        <p:attrNameLst>
                                          <p:attrName>fillcolor</p:attrName>
                                        </p:attrNameLst>
                                      </p:cBhvr>
                                      <p:to>
                                        <a:srgbClr val="FFFF00"/>
                                      </p:to>
                                    </p:animClr>
                                    <p:set>
                                      <p:cBhvr>
                                        <p:cTn id="13" dur="2000" fill="hold"/>
                                        <p:tgtEl>
                                          <p:spTgt spid="4"/>
                                        </p:tgtEl>
                                        <p:attrNameLst>
                                          <p:attrName>fill.type</p:attrName>
                                        </p:attrNameLst>
                                      </p:cBhvr>
                                      <p:to>
                                        <p:strVal val="solid"/>
                                      </p:to>
                                    </p:set>
                                    <p:set>
                                      <p:cBhvr>
                                        <p:cTn id="14" dur="2000" fill="hold"/>
                                        <p:tgtEl>
                                          <p:spTgt spid="4"/>
                                        </p:tgtEl>
                                        <p:attrNameLst>
                                          <p:attrName>fill.on</p:attrName>
                                        </p:attrNameLst>
                                      </p:cBhvr>
                                      <p:to>
                                        <p:strVal val="true"/>
                                      </p:to>
                                    </p:set>
                                  </p:childTnLst>
                                </p:cTn>
                              </p:par>
                            </p:childTnLst>
                          </p:cTn>
                        </p:par>
                        <p:par>
                          <p:cTn id="15" fill="hold">
                            <p:stCondLst>
                              <p:cond delay="2000"/>
                            </p:stCondLst>
                            <p:childTnLst>
                              <p:par>
                                <p:cTn id="16" presetID="0" presetClass="path" presetSubtype="0" accel="50000" decel="50000" fill="hold" nodeType="afterEffect">
                                  <p:stCondLst>
                                    <p:cond delay="0"/>
                                  </p:stCondLst>
                                  <p:childTnLst>
                                    <p:animMotion origin="layout" path="M 0.00234 -0.01366 L 0.00234 -0.01366 C 0.01745 -0.03774 0.03164 -0.06366 0.04766 -0.08588 C 0.06458 -0.10996 0.08294 -0.13079 0.10078 -0.15255 C 0.10482 -0.15764 0.1095 -0.16088 0.11328 -0.16644 C 0.13698 -0.20186 0.10286 -0.15209 0.14297 -0.20533 C 0.14674 -0.21065 0.14987 -0.21713 0.15391 -0.222 C 0.15729 -0.22639 0.16107 -0.22963 0.16484 -0.23311 C 0.17409 -0.24213 0.17604 -0.24306 0.18672 -0.24977 C 0.18971 -0.25186 0.19284 -0.2544 0.19609 -0.25533 C 0.20377 -0.25811 0.21172 -0.25903 0.21953 -0.26088 C 0.23672 -0.25903 0.25391 -0.25857 0.27109 -0.25533 C 0.27383 -0.25487 0.2763 -0.25209 0.27891 -0.24977 C 0.28073 -0.24838 0.29245 -0.23889 0.29609 -0.23311 C 0.29935 -0.22801 0.30182 -0.2213 0.30547 -0.21644 C 0.30755 -0.21366 0.30989 -0.21158 0.31172 -0.20811 C 0.31562 -0.20047 0.31784 -0.18959 0.32266 -0.18311 C 0.33034 -0.17292 0.32734 -0.17871 0.33203 -0.16644 C 0.33516 -0.14352 0.33125 -0.16621 0.33672 -0.147 C 0.33919 -0.13797 0.33685 -0.13843 0.34141 -0.13033 C 0.34271 -0.12801 0.34466 -0.12732 0.34609 -0.12477 C 0.34792 -0.12153 0.34883 -0.11713 0.35078 -0.11366 C 0.35312 -0.1095 0.35586 -0.10625 0.35859 -0.10255 C 0.36224 -0.09769 0.36276 -0.09746 0.36641 -0.09422 L 0.36641 -0.09422 " pathEditMode="relative" ptsTypes="AAAAAAAAAAAAAAAAAAAAAAAAA">
                                      <p:cBhvr>
                                        <p:cTn id="17" dur="2000" fill="hold"/>
                                        <p:tgtEl>
                                          <p:spTgt spid="13"/>
                                        </p:tgtEl>
                                        <p:attrNameLst>
                                          <p:attrName>ppt_x</p:attrName>
                                          <p:attrName>ppt_y</p:attrName>
                                        </p:attrNameLst>
                                      </p:cBhvr>
                                    </p:animMotion>
                                  </p:childTnLst>
                                </p:cTn>
                              </p:par>
                            </p:childTnLst>
                          </p:cTn>
                        </p:par>
                      </p:childTnLst>
                    </p:cTn>
                  </p:par>
                </p:childTnLst>
              </p:cTn>
              <p:nextCondLst>
                <p:cond evt="onClick" delay="0">
                  <p:tgtEl>
                    <p:spTgt spid="15"/>
                  </p:tgtEl>
                </p:cond>
              </p:nextCondLst>
            </p:seq>
          </p:childTnLst>
        </p:cTn>
      </p:par>
    </p:tnLst>
    <p:bldLst>
      <p:bldP spid="4" grpId="0" animBg="1"/>
      <p:bldP spid="1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27AFCBD0-0BAE-4F4E-9D28-C3A4E83032C3}"/>
              </a:ext>
            </a:extLst>
          </p:cNvPr>
          <p:cNvPicPr>
            <a:picLocks noChangeAspect="1"/>
          </p:cNvPicPr>
          <p:nvPr/>
        </p:nvPicPr>
        <p:blipFill>
          <a:blip r:embed="rId3"/>
          <a:stretch>
            <a:fillRect/>
          </a:stretch>
        </p:blipFill>
        <p:spPr>
          <a:xfrm>
            <a:off x="-10886" y="-39387"/>
            <a:ext cx="10218958" cy="5286301"/>
          </a:xfrm>
          <a:prstGeom prst="rect">
            <a:avLst/>
          </a:prstGeom>
        </p:spPr>
      </p:pic>
      <p:pic>
        <p:nvPicPr>
          <p:cNvPr id="10" name="Picture 9">
            <a:extLst>
              <a:ext uri="{FF2B5EF4-FFF2-40B4-BE49-F238E27FC236}">
                <a16:creationId xmlns:a16="http://schemas.microsoft.com/office/drawing/2014/main" id="{7C0E2C1F-165E-48A8-B420-9436DA124D12}"/>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25000" b="76763" l="10000" r="87805">
                        <a14:foregroundMark x1="33171" y1="42308" x2="69268" y2="45833"/>
                        <a14:foregroundMark x1="53902" y1="31410" x2="44390" y2="59936"/>
                        <a14:foregroundMark x1="65854" y1="36538" x2="55854" y2="57692"/>
                      </a14:backgroundRemoval>
                    </a14:imgEffect>
                  </a14:imgLayer>
                </a14:imgProps>
              </a:ext>
              <a:ext uri="{28A0092B-C50C-407E-A947-70E740481C1C}">
                <a14:useLocalDpi xmlns:a14="http://schemas.microsoft.com/office/drawing/2010/main" val="0"/>
              </a:ext>
            </a:extLst>
          </a:blip>
          <a:stretch>
            <a:fillRect/>
          </a:stretch>
        </p:blipFill>
        <p:spPr>
          <a:xfrm>
            <a:off x="4997490" y="2153359"/>
            <a:ext cx="3257550" cy="2478916"/>
          </a:xfrm>
          <a:prstGeom prst="rect">
            <a:avLst/>
          </a:prstGeom>
        </p:spPr>
      </p:pic>
      <p:pic>
        <p:nvPicPr>
          <p:cNvPr id="17" name="Picture 16">
            <a:extLst>
              <a:ext uri="{FF2B5EF4-FFF2-40B4-BE49-F238E27FC236}">
                <a16:creationId xmlns:a16="http://schemas.microsoft.com/office/drawing/2014/main" id="{F94905D0-492D-4401-A8ED-7F37D2C8559B}"/>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25000" b="76763" l="10000" r="87805">
                        <a14:foregroundMark x1="33171" y1="42308" x2="69268" y2="45833"/>
                        <a14:foregroundMark x1="53902" y1="31410" x2="44390" y2="59936"/>
                        <a14:foregroundMark x1="65854" y1="36538" x2="55854" y2="57692"/>
                      </a14:backgroundRemoval>
                    </a14:imgEffect>
                  </a14:imgLayer>
                </a14:imgProps>
              </a:ext>
              <a:ext uri="{28A0092B-C50C-407E-A947-70E740481C1C}">
                <a14:useLocalDpi xmlns:a14="http://schemas.microsoft.com/office/drawing/2010/main" val="0"/>
              </a:ext>
            </a:extLst>
          </a:blip>
          <a:stretch>
            <a:fillRect/>
          </a:stretch>
        </p:blipFill>
        <p:spPr>
          <a:xfrm>
            <a:off x="354925" y="2420602"/>
            <a:ext cx="2647269" cy="2014507"/>
          </a:xfrm>
          <a:prstGeom prst="rect">
            <a:avLst/>
          </a:prstGeom>
        </p:spPr>
      </p:pic>
      <p:sp>
        <p:nvSpPr>
          <p:cNvPr id="19" name="TextBox 18">
            <a:extLst>
              <a:ext uri="{FF2B5EF4-FFF2-40B4-BE49-F238E27FC236}">
                <a16:creationId xmlns:a16="http://schemas.microsoft.com/office/drawing/2014/main" id="{C1943F02-1F88-40B7-AE22-F8F32B480D5C}"/>
              </a:ext>
            </a:extLst>
          </p:cNvPr>
          <p:cNvSpPr txBox="1"/>
          <p:nvPr/>
        </p:nvSpPr>
        <p:spPr>
          <a:xfrm>
            <a:off x="825539" y="110204"/>
            <a:ext cx="7429501" cy="1477328"/>
          </a:xfrm>
          <a:prstGeom prst="rect">
            <a:avLst/>
          </a:prstGeom>
          <a:solidFill>
            <a:schemeClr val="bg1"/>
          </a:solidFill>
          <a:ln>
            <a:solidFill>
              <a:schemeClr val="accent4"/>
            </a:solidFill>
          </a:ln>
        </p:spPr>
        <p:txBody>
          <a:bodyPr wrap="square" rtlCol="0">
            <a:spAutoFit/>
          </a:bodyPr>
          <a:lstStyle/>
          <a:p>
            <a:pPr algn="ctr"/>
            <a:r>
              <a:rPr lang="en-US" sz="3000">
                <a:latin typeface="Arial" panose="020B0604020202020204" pitchFamily="34" charset="0"/>
                <a:cs typeface="Arial" panose="020B0604020202020204" pitchFamily="34" charset="0"/>
              </a:rPr>
              <a:t>Cái gì một cặp song sinh</a:t>
            </a:r>
          </a:p>
          <a:p>
            <a:pPr algn="ctr"/>
            <a:r>
              <a:rPr lang="en-US" sz="3000">
                <a:latin typeface="Arial" panose="020B0604020202020204" pitchFamily="34" charset="0"/>
                <a:cs typeface="Arial" panose="020B0604020202020204" pitchFamily="34" charset="0"/>
              </a:rPr>
              <a:t>Long lanh, sáng tỏ để nhìn xung quanh?</a:t>
            </a:r>
          </a:p>
          <a:p>
            <a:pPr algn="r"/>
            <a:r>
              <a:rPr lang="en-US" sz="2800" i="1">
                <a:latin typeface="Arial" panose="020B0604020202020204" pitchFamily="34" charset="0"/>
                <a:cs typeface="Arial" panose="020B0604020202020204" pitchFamily="34" charset="0"/>
              </a:rPr>
              <a:t>Là bộ phận nào trên cơ thể?</a:t>
            </a:r>
            <a:endParaRPr lang="en-US" sz="3000" i="1">
              <a:latin typeface="Arial" panose="020B0604020202020204" pitchFamily="34" charset="0"/>
              <a:cs typeface="Arial" panose="020B0604020202020204" pitchFamily="34" charset="0"/>
            </a:endParaRPr>
          </a:p>
        </p:txBody>
      </p:sp>
      <p:pic>
        <p:nvPicPr>
          <p:cNvPr id="15" name="Picture 14">
            <a:extLst>
              <a:ext uri="{FF2B5EF4-FFF2-40B4-BE49-F238E27FC236}">
                <a16:creationId xmlns:a16="http://schemas.microsoft.com/office/drawing/2014/main" id="{147B78F7-3376-4D1A-951D-D8C8CEBB7265}"/>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4722" b="48056" l="4400" r="45000"/>
                    </a14:imgEffect>
                  </a14:imgLayer>
                </a14:imgProps>
              </a:ext>
              <a:ext uri="{28A0092B-C50C-407E-A947-70E740481C1C}">
                <a14:useLocalDpi xmlns:a14="http://schemas.microsoft.com/office/drawing/2010/main" val="0"/>
              </a:ext>
            </a:extLst>
          </a:blip>
          <a:srcRect r="55485" b="52523"/>
          <a:stretch/>
        </p:blipFill>
        <p:spPr>
          <a:xfrm>
            <a:off x="3659089" y="1444324"/>
            <a:ext cx="1812428" cy="2087694"/>
          </a:xfrm>
          <a:prstGeom prst="rect">
            <a:avLst/>
          </a:prstGeom>
        </p:spPr>
      </p:pic>
      <p:pic>
        <p:nvPicPr>
          <p:cNvPr id="20" name="Picture 19">
            <a:extLst>
              <a:ext uri="{FF2B5EF4-FFF2-40B4-BE49-F238E27FC236}">
                <a16:creationId xmlns:a16="http://schemas.microsoft.com/office/drawing/2014/main" id="{1DC5CE09-7F1B-4FA0-BCCE-F909E2BA1857}"/>
              </a:ext>
            </a:extLst>
          </p:cNvPr>
          <p:cNvPicPr>
            <a:picLocks noChangeAspect="1"/>
          </p:cNvPicPr>
          <p:nvPr/>
        </p:nvPicPr>
        <p:blipFill>
          <a:blip r:embed="rId8">
            <a:extLst>
              <a:ext uri="{BEBA8EAE-BF5A-486C-A8C5-ECC9F3942E4B}">
                <a14:imgProps xmlns:a14="http://schemas.microsoft.com/office/drawing/2010/main">
                  <a14:imgLayer r:embed="rId9">
                    <a14:imgEffect>
                      <a14:sharpenSoften amount="25000"/>
                    </a14:imgEffect>
                    <a14:imgEffect>
                      <a14:saturation sat="300000"/>
                    </a14:imgEffect>
                  </a14:imgLayer>
                </a14:imgProps>
              </a:ext>
            </a:extLst>
          </a:blip>
          <a:stretch>
            <a:fillRect/>
          </a:stretch>
        </p:blipFill>
        <p:spPr>
          <a:xfrm>
            <a:off x="4454792" y="2324375"/>
            <a:ext cx="515373" cy="528779"/>
          </a:xfrm>
          <a:prstGeom prst="rect">
            <a:avLst/>
          </a:prstGeom>
        </p:spPr>
      </p:pic>
      <p:pic>
        <p:nvPicPr>
          <p:cNvPr id="22" name="Picture 21">
            <a:extLst>
              <a:ext uri="{FF2B5EF4-FFF2-40B4-BE49-F238E27FC236}">
                <a16:creationId xmlns:a16="http://schemas.microsoft.com/office/drawing/2014/main" id="{17CF4340-20C0-4E19-A9D8-686F8478C72D}"/>
              </a:ext>
            </a:extLst>
          </p:cNvPr>
          <p:cNvPicPr>
            <a:picLocks noChangeAspect="1"/>
          </p:cNvPicPr>
          <p:nvPr/>
        </p:nvPicPr>
        <p:blipFill>
          <a:blip r:embed="rId8">
            <a:extLst>
              <a:ext uri="{BEBA8EAE-BF5A-486C-A8C5-ECC9F3942E4B}">
                <a14:imgProps xmlns:a14="http://schemas.microsoft.com/office/drawing/2010/main">
                  <a14:imgLayer r:embed="rId9">
                    <a14:imgEffect>
                      <a14:sharpenSoften amount="25000"/>
                    </a14:imgEffect>
                    <a14:imgEffect>
                      <a14:saturation sat="300000"/>
                    </a14:imgEffect>
                  </a14:imgLayer>
                </a14:imgProps>
              </a:ext>
            </a:extLst>
          </a:blip>
          <a:stretch>
            <a:fillRect/>
          </a:stretch>
        </p:blipFill>
        <p:spPr>
          <a:xfrm>
            <a:off x="4730600" y="2323232"/>
            <a:ext cx="515373" cy="528779"/>
          </a:xfrm>
          <a:prstGeom prst="rect">
            <a:avLst/>
          </a:prstGeom>
        </p:spPr>
      </p:pic>
      <p:pic>
        <p:nvPicPr>
          <p:cNvPr id="23" name="Picture 22">
            <a:extLst>
              <a:ext uri="{FF2B5EF4-FFF2-40B4-BE49-F238E27FC236}">
                <a16:creationId xmlns:a16="http://schemas.microsoft.com/office/drawing/2014/main" id="{405B5A5C-0B70-4518-B157-D89F57D68F31}"/>
              </a:ext>
            </a:extLst>
          </p:cNvPr>
          <p:cNvPicPr>
            <a:picLocks noChangeAspect="1"/>
          </p:cNvPicPr>
          <p:nvPr/>
        </p:nvPicPr>
        <p:blipFill>
          <a:blip r:embed="rId8">
            <a:extLst>
              <a:ext uri="{BEBA8EAE-BF5A-486C-A8C5-ECC9F3942E4B}">
                <a14:imgProps xmlns:a14="http://schemas.microsoft.com/office/drawing/2010/main">
                  <a14:imgLayer r:embed="rId9">
                    <a14:imgEffect>
                      <a14:sharpenSoften amount="25000"/>
                    </a14:imgEffect>
                    <a14:imgEffect>
                      <a14:saturation sat="300000"/>
                    </a14:imgEffect>
                  </a14:imgLayer>
                </a14:imgProps>
              </a:ext>
            </a:extLst>
          </a:blip>
          <a:stretch>
            <a:fillRect/>
          </a:stretch>
        </p:blipFill>
        <p:spPr>
          <a:xfrm>
            <a:off x="4584627" y="2579580"/>
            <a:ext cx="515373" cy="528779"/>
          </a:xfrm>
          <a:prstGeom prst="rect">
            <a:avLst/>
          </a:prstGeom>
        </p:spPr>
      </p:pic>
      <p:pic>
        <p:nvPicPr>
          <p:cNvPr id="13" name="Picture 12">
            <a:extLst>
              <a:ext uri="{FF2B5EF4-FFF2-40B4-BE49-F238E27FC236}">
                <a16:creationId xmlns:a16="http://schemas.microsoft.com/office/drawing/2014/main" id="{9A48571A-F4CE-4343-9223-9987093A6148}"/>
              </a:ext>
            </a:extLst>
          </p:cNvPr>
          <p:cNvPicPr>
            <a:picLocks noChangeAspect="1"/>
          </p:cNvPicPr>
          <p:nvPr/>
        </p:nvPicPr>
        <p:blipFill>
          <a:blip r:embed="rId8">
            <a:extLst>
              <a:ext uri="{BEBA8EAE-BF5A-486C-A8C5-ECC9F3942E4B}">
                <a14:imgProps xmlns:a14="http://schemas.microsoft.com/office/drawing/2010/main">
                  <a14:imgLayer r:embed="rId9">
                    <a14:imgEffect>
                      <a14:sharpenSoften amount="25000"/>
                    </a14:imgEffect>
                    <a14:imgEffect>
                      <a14:saturation sat="300000"/>
                    </a14:imgEffect>
                  </a14:imgLayer>
                </a14:imgProps>
              </a:ext>
            </a:extLst>
          </a:blip>
          <a:stretch>
            <a:fillRect/>
          </a:stretch>
        </p:blipFill>
        <p:spPr>
          <a:xfrm>
            <a:off x="5836814" y="3056398"/>
            <a:ext cx="607352" cy="623150"/>
          </a:xfrm>
          <a:prstGeom prst="rect">
            <a:avLst/>
          </a:prstGeom>
        </p:spPr>
      </p:pic>
      <p:pic>
        <p:nvPicPr>
          <p:cNvPr id="24" name="Picture 23">
            <a:extLst>
              <a:ext uri="{FF2B5EF4-FFF2-40B4-BE49-F238E27FC236}">
                <a16:creationId xmlns:a16="http://schemas.microsoft.com/office/drawing/2014/main" id="{A9739C7D-860D-490D-BAAE-226F614B3F41}"/>
              </a:ext>
            </a:extLst>
          </p:cNvPr>
          <p:cNvPicPr>
            <a:picLocks noChangeAspect="1"/>
          </p:cNvPicPr>
          <p:nvPr/>
        </p:nvPicPr>
        <p:blipFill>
          <a:blip r:embed="rId10"/>
          <a:stretch>
            <a:fillRect/>
          </a:stretch>
        </p:blipFill>
        <p:spPr>
          <a:xfrm>
            <a:off x="3679293" y="1444324"/>
            <a:ext cx="1810669" cy="2089585"/>
          </a:xfrm>
          <a:prstGeom prst="rect">
            <a:avLst/>
          </a:prstGeom>
        </p:spPr>
      </p:pic>
      <p:pic>
        <p:nvPicPr>
          <p:cNvPr id="16" name="Picture 15">
            <a:extLst>
              <a:ext uri="{FF2B5EF4-FFF2-40B4-BE49-F238E27FC236}">
                <a16:creationId xmlns:a16="http://schemas.microsoft.com/office/drawing/2014/main" id="{5C3DE239-842F-4740-8ADE-7CC564813659}"/>
              </a:ext>
            </a:extLst>
          </p:cNvPr>
          <p:cNvPicPr>
            <a:picLocks noChangeAspect="1"/>
          </p:cNvPicPr>
          <p:nvPr/>
        </p:nvPicPr>
        <p:blipFill rotWithShape="1">
          <a:blip r:embed="rId11"/>
          <a:srcRect l="39962" t="48579" r="32544" b="-5587"/>
          <a:stretch/>
        </p:blipFill>
        <p:spPr>
          <a:xfrm>
            <a:off x="5738408" y="1766606"/>
            <a:ext cx="1800225" cy="2630090"/>
          </a:xfrm>
          <a:prstGeom prst="rect">
            <a:avLst/>
          </a:prstGeom>
        </p:spPr>
      </p:pic>
      <p:sp>
        <p:nvSpPr>
          <p:cNvPr id="14" name="Rectangle: Rounded Corners 13">
            <a:extLst>
              <a:ext uri="{FF2B5EF4-FFF2-40B4-BE49-F238E27FC236}">
                <a16:creationId xmlns:a16="http://schemas.microsoft.com/office/drawing/2014/main" id="{4596630D-A382-4762-AF70-9C9B4342CF7F}"/>
              </a:ext>
            </a:extLst>
          </p:cNvPr>
          <p:cNvSpPr/>
          <p:nvPr/>
        </p:nvSpPr>
        <p:spPr>
          <a:xfrm>
            <a:off x="3019058" y="4329311"/>
            <a:ext cx="3516086" cy="675496"/>
          </a:xfrm>
          <a:prstGeom prst="roundRect">
            <a:avLst/>
          </a:prstGeom>
          <a:solidFill>
            <a:schemeClr val="bg1"/>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solidFill>
                  <a:schemeClr val="tx1"/>
                </a:solidFill>
                <a:latin typeface="Arial" panose="020B0604020202020204" pitchFamily="34" charset="0"/>
                <a:cs typeface="Arial" panose="020B0604020202020204" pitchFamily="34" charset="0"/>
              </a:rPr>
              <a:t>Đôi mắt</a:t>
            </a:r>
          </a:p>
        </p:txBody>
      </p:sp>
      <p:pic>
        <p:nvPicPr>
          <p:cNvPr id="8" name="Picture 7">
            <a:extLst>
              <a:ext uri="{FF2B5EF4-FFF2-40B4-BE49-F238E27FC236}">
                <a16:creationId xmlns:a16="http://schemas.microsoft.com/office/drawing/2014/main" id="{DE83609E-573E-4926-9420-69A5ACCE4A06}"/>
              </a:ext>
            </a:extLst>
          </p:cNvPr>
          <p:cNvPicPr>
            <a:picLocks noChangeAspect="1"/>
          </p:cNvPicPr>
          <p:nvPr/>
        </p:nvPicPr>
        <p:blipFill rotWithShape="1">
          <a:blip r:embed="rId11"/>
          <a:srcRect l="39962" t="48579" r="32544" b="-5587"/>
          <a:stretch/>
        </p:blipFill>
        <p:spPr>
          <a:xfrm>
            <a:off x="929432" y="1737123"/>
            <a:ext cx="1800225" cy="2630090"/>
          </a:xfrm>
          <a:prstGeom prst="rect">
            <a:avLst/>
          </a:prstGeom>
        </p:spPr>
      </p:pic>
      <p:sp>
        <p:nvSpPr>
          <p:cNvPr id="21" name="Rectangle: Rounded Corners 20">
            <a:extLst>
              <a:ext uri="{FF2B5EF4-FFF2-40B4-BE49-F238E27FC236}">
                <a16:creationId xmlns:a16="http://schemas.microsoft.com/office/drawing/2014/main" id="{551347F5-7F8B-4882-A40F-042C8FC6868A}"/>
              </a:ext>
            </a:extLst>
          </p:cNvPr>
          <p:cNvSpPr/>
          <p:nvPr/>
        </p:nvSpPr>
        <p:spPr>
          <a:xfrm>
            <a:off x="3046383" y="4329311"/>
            <a:ext cx="3516086" cy="675496"/>
          </a:xfrm>
          <a:prstGeom prst="roundRect">
            <a:avLst/>
          </a:prstGeom>
          <a:solidFill>
            <a:schemeClr val="bg1"/>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6067837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1"/>
                    </p:tgtEl>
                  </p:cond>
                </p:stCondLst>
                <p:endSync evt="end" delay="0">
                  <p:rtn val="all"/>
                </p:endSync>
                <p:childTnLst>
                  <p:par>
                    <p:cTn id="3" fill="hold">
                      <p:stCondLst>
                        <p:cond delay="0"/>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
                                        <p:tgtEl>
                                          <p:spTgt spid="21"/>
                                        </p:tgtEl>
                                        <p:attrNameLst>
                                          <p:attrName>ppt_x</p:attrName>
                                        </p:attrNameLst>
                                      </p:cBhvr>
                                      <p:tavLst>
                                        <p:tav tm="0">
                                          <p:val>
                                            <p:strVal val="ppt_x"/>
                                          </p:val>
                                        </p:tav>
                                        <p:tav tm="100000">
                                          <p:val>
                                            <p:strVal val="ppt_x"/>
                                          </p:val>
                                        </p:tav>
                                      </p:tavLst>
                                    </p:anim>
                                    <p:anim calcmode="lin" valueType="num">
                                      <p:cBhvr additive="base">
                                        <p:cTn id="7" dur="500"/>
                                        <p:tgtEl>
                                          <p:spTgt spid="21"/>
                                        </p:tgtEl>
                                        <p:attrNameLst>
                                          <p:attrName>ppt_y</p:attrName>
                                        </p:attrNameLst>
                                      </p:cBhvr>
                                      <p:tavLst>
                                        <p:tav tm="0">
                                          <p:val>
                                            <p:strVal val="ppt_y"/>
                                          </p:val>
                                        </p:tav>
                                        <p:tav tm="100000">
                                          <p:val>
                                            <p:strVal val="1+ppt_h/2"/>
                                          </p:val>
                                        </p:tav>
                                      </p:tavLst>
                                    </p:anim>
                                    <p:set>
                                      <p:cBhvr>
                                        <p:cTn id="8" dur="1" fill="hold">
                                          <p:stCondLst>
                                            <p:cond delay="499"/>
                                          </p:stCondLst>
                                        </p:cTn>
                                        <p:tgtEl>
                                          <p:spTgt spid="21"/>
                                        </p:tgtEl>
                                        <p:attrNameLst>
                                          <p:attrName>style.visibility</p:attrName>
                                        </p:attrNameLst>
                                      </p:cBhvr>
                                      <p:to>
                                        <p:strVal val="hidden"/>
                                      </p:to>
                                    </p:set>
                                  </p:childTnLst>
                                </p:cTn>
                              </p:par>
                              <p:par>
                                <p:cTn id="9" presetID="0" presetClass="path" presetSubtype="0" accel="50000" decel="50000" fill="hold" nodeType="withEffect">
                                  <p:stCondLst>
                                    <p:cond delay="0"/>
                                  </p:stCondLst>
                                  <p:childTnLst>
                                    <p:animMotion origin="layout" path="M -0.00781 0.0051 L -0.00781 0.00533 C -0.01068 -0.00555 -0.01315 -0.01643 -0.01614 -0.02685 C -0.01836 -0.03402 -0.02122 -0.04051 -0.02331 -0.04791 C -0.03815 -0.10046 -0.01484 -0.02801 -0.0293 -0.06898 C -0.03489 -0.08518 -0.02747 -0.07013 -0.03646 -0.08819 C -0.0375 -0.09027 -0.03841 -0.09328 -0.03997 -0.09444 C -0.04453 -0.09768 -0.04948 -0.09861 -0.0543 -0.10069 C -0.06458 -0.09791 -0.075 -0.0956 -0.08515 -0.09236 C -0.09062 -0.09051 -0.09453 -0.0875 -0.09948 -0.08379 C -0.10781 -0.06898 -0.10638 -0.07268 -0.1138 -0.05416 C -0.11627 -0.04791 -0.11914 -0.04213 -0.12083 -0.03518 C -0.12916 -0.00208 -0.1319 0.01181 -0.13515 0.04098 C -0.13607 0.04862 -0.13672 0.05649 -0.1375 0.06436 C -0.1388 0.17153 -0.13867 0.13195 -0.13867 0.18287 L -0.13867 0.18311 " pathEditMode="relative" rAng="0" ptsTypes="AAAAAAAAAAAAAAAA">
                                      <p:cBhvr>
                                        <p:cTn id="10" dur="2000" fill="hold"/>
                                        <p:tgtEl>
                                          <p:spTgt spid="16"/>
                                        </p:tgtEl>
                                        <p:attrNameLst>
                                          <p:attrName>ppt_x</p:attrName>
                                          <p:attrName>ppt_y</p:attrName>
                                        </p:attrNameLst>
                                      </p:cBhvr>
                                      <p:rCtr x="-6549" y="3611"/>
                                    </p:animMotion>
                                  </p:childTnLst>
                                  <p:subTnLst>
                                    <p:audio>
                                      <p:cMediaNode>
                                        <p:cTn display="0" masterRel="sameClick">
                                          <p:stCondLst>
                                            <p:cond evt="begin" delay="0">
                                              <p:tn val="9"/>
                                            </p:cond>
                                          </p:stCondLst>
                                          <p:endCondLst>
                                            <p:cond evt="onStopAudio" delay="0">
                                              <p:tgtEl>
                                                <p:sldTgt/>
                                              </p:tgtEl>
                                            </p:cond>
                                          </p:endCondLst>
                                        </p:cTn>
                                        <p:tgtEl>
                                          <p:sndTgt r:embed="rId2" name="Tieng-yeah-tre-con-www_nhacchuongvui_com.wav"/>
                                        </p:tgtEl>
                                      </p:cMediaNode>
                                    </p:audio>
                                  </p:subTnLst>
                                </p:cTn>
                              </p:par>
                              <p:par>
                                <p:cTn id="11" presetID="1" presetClass="emph" presetSubtype="2" fill="hold" nodeType="withEffect">
                                  <p:stCondLst>
                                    <p:cond delay="0"/>
                                  </p:stCondLst>
                                  <p:childTnLst>
                                    <p:animClr clrSpc="rgb" dir="cw">
                                      <p:cBhvr>
                                        <p:cTn id="12" dur="2000" fill="hold"/>
                                        <p:tgtEl>
                                          <p:spTgt spid="14"/>
                                        </p:tgtEl>
                                        <p:attrNameLst>
                                          <p:attrName>fillcolor</p:attrName>
                                        </p:attrNameLst>
                                      </p:cBhvr>
                                      <p:to>
                                        <a:srgbClr val="FFFF00"/>
                                      </p:to>
                                    </p:animClr>
                                    <p:set>
                                      <p:cBhvr>
                                        <p:cTn id="13" dur="2000" fill="hold"/>
                                        <p:tgtEl>
                                          <p:spTgt spid="14"/>
                                        </p:tgtEl>
                                        <p:attrNameLst>
                                          <p:attrName>fill.type</p:attrName>
                                        </p:attrNameLst>
                                      </p:cBhvr>
                                      <p:to>
                                        <p:strVal val="solid"/>
                                      </p:to>
                                    </p:set>
                                    <p:set>
                                      <p:cBhvr>
                                        <p:cTn id="14" dur="2000" fill="hold"/>
                                        <p:tgtEl>
                                          <p:spTgt spid="14"/>
                                        </p:tgtEl>
                                        <p:attrNameLst>
                                          <p:attrName>fill.on</p:attrName>
                                        </p:attrNameLst>
                                      </p:cBhvr>
                                      <p:to>
                                        <p:strVal val="true"/>
                                      </p:to>
                                    </p:set>
                                  </p:childTnLst>
                                </p:cTn>
                              </p:par>
                            </p:childTnLst>
                          </p:cTn>
                        </p:par>
                        <p:par>
                          <p:cTn id="15" fill="hold">
                            <p:stCondLst>
                              <p:cond delay="2000"/>
                            </p:stCondLst>
                            <p:childTnLst>
                              <p:par>
                                <p:cTn id="16" presetID="0" presetClass="path" presetSubtype="0" accel="50000" decel="50000" fill="hold" nodeType="afterEffect">
                                  <p:stCondLst>
                                    <p:cond delay="0"/>
                                  </p:stCondLst>
                                  <p:childTnLst>
                                    <p:animMotion origin="layout" path="M -0.00429 -0.01019 L -0.00429 -0.01019 C -0.00872 -0.02107 -0.01927 -0.04907 -0.02617 -0.06296 C -0.02773 -0.06597 -0.02942 -0.06852 -0.03085 -0.0713 C -0.03567 -0.08148 -0.03906 -0.09398 -0.04492 -0.10185 C -0.047 -0.10463 -0.04934 -0.10718 -0.05117 -0.11019 C -0.05612 -0.11829 -0.06054 -0.12685 -0.06523 -0.13519 C -0.06679 -0.13796 -0.06783 -0.14236 -0.06992 -0.14352 C -0.07148 -0.14444 -0.07304 -0.14583 -0.0746 -0.1463 C -0.08346 -0.14907 -0.09934 -0.15046 -0.10742 -0.15185 C -0.11067 -0.15255 -0.11367 -0.15394 -0.11679 -0.15463 C -0.12148 -0.15579 -0.12617 -0.15648 -0.13085 -0.15741 C -0.14335 -0.15648 -0.15599 -0.15718 -0.16835 -0.15463 C -0.17369 -0.1537 -0.17578 -0.14607 -0.17929 -0.14074 C -0.19244 -0.12153 -0.175 -0.15139 -0.18867 -0.12685 C -0.19049 -0.11782 -0.19023 -0.12153 -0.19023 -0.11574 L -0.19023 -0.11574 " pathEditMode="relative" ptsTypes="AAAAAAAAAAAAAAAAA">
                                      <p:cBhvr>
                                        <p:cTn id="17" dur="2000" fill="hold"/>
                                        <p:tgtEl>
                                          <p:spTgt spid="13"/>
                                        </p:tgtEl>
                                        <p:attrNameLst>
                                          <p:attrName>ppt_x</p:attrName>
                                          <p:attrName>ppt_y</p:attrName>
                                        </p:attrNameLst>
                                      </p:cBhvr>
                                    </p:animMotion>
                                  </p:childTnLst>
                                </p:cTn>
                              </p:par>
                            </p:childTnLst>
                          </p:cTn>
                        </p:par>
                      </p:childTnLst>
                    </p:cTn>
                  </p:par>
                </p:childTnLst>
              </p:cTn>
              <p:nextCondLst>
                <p:cond evt="onClick" delay="0">
                  <p:tgtEl>
                    <p:spTgt spid="21"/>
                  </p:tgtEl>
                </p:cond>
              </p:nextCondLst>
            </p:seq>
          </p:childTnLst>
        </p:cTn>
      </p:par>
    </p:tnLst>
    <p:bldLst>
      <p:bldP spid="2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69F64CA4-6A8B-4063-8F58-D268C2E380BA}"/>
              </a:ext>
            </a:extLst>
          </p:cNvPr>
          <p:cNvPicPr>
            <a:picLocks noChangeAspect="1"/>
          </p:cNvPicPr>
          <p:nvPr/>
        </p:nvPicPr>
        <p:blipFill>
          <a:blip r:embed="rId3"/>
          <a:stretch>
            <a:fillRect/>
          </a:stretch>
        </p:blipFill>
        <p:spPr>
          <a:xfrm>
            <a:off x="-10886" y="-39387"/>
            <a:ext cx="10218958" cy="5286301"/>
          </a:xfrm>
          <a:prstGeom prst="rect">
            <a:avLst/>
          </a:prstGeom>
        </p:spPr>
      </p:pic>
      <p:pic>
        <p:nvPicPr>
          <p:cNvPr id="10" name="Picture 9">
            <a:extLst>
              <a:ext uri="{FF2B5EF4-FFF2-40B4-BE49-F238E27FC236}">
                <a16:creationId xmlns:a16="http://schemas.microsoft.com/office/drawing/2014/main" id="{7C0E2C1F-165E-48A8-B420-9436DA124D12}"/>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25000" b="76763" l="10000" r="87805">
                        <a14:foregroundMark x1="33171" y1="42308" x2="69268" y2="45833"/>
                        <a14:foregroundMark x1="53902" y1="31410" x2="44390" y2="59936"/>
                        <a14:foregroundMark x1="65854" y1="36538" x2="55854" y2="57692"/>
                      </a14:backgroundRemoval>
                    </a14:imgEffect>
                  </a14:imgLayer>
                </a14:imgProps>
              </a:ext>
              <a:ext uri="{28A0092B-C50C-407E-A947-70E740481C1C}">
                <a14:useLocalDpi xmlns:a14="http://schemas.microsoft.com/office/drawing/2010/main" val="0"/>
              </a:ext>
            </a:extLst>
          </a:blip>
          <a:stretch>
            <a:fillRect/>
          </a:stretch>
        </p:blipFill>
        <p:spPr>
          <a:xfrm>
            <a:off x="106933" y="2084733"/>
            <a:ext cx="3257550" cy="2478916"/>
          </a:xfrm>
          <a:prstGeom prst="rect">
            <a:avLst/>
          </a:prstGeom>
        </p:spPr>
      </p:pic>
      <p:pic>
        <p:nvPicPr>
          <p:cNvPr id="17" name="Picture 16">
            <a:extLst>
              <a:ext uri="{FF2B5EF4-FFF2-40B4-BE49-F238E27FC236}">
                <a16:creationId xmlns:a16="http://schemas.microsoft.com/office/drawing/2014/main" id="{F94905D0-492D-4401-A8ED-7F37D2C8559B}"/>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25000" b="76763" l="10000" r="87805">
                        <a14:foregroundMark x1="33171" y1="42308" x2="69268" y2="45833"/>
                        <a14:foregroundMark x1="53902" y1="31410" x2="44390" y2="59936"/>
                        <a14:foregroundMark x1="65854" y1="36538" x2="55854" y2="57692"/>
                      </a14:backgroundRemoval>
                    </a14:imgEffect>
                  </a14:imgLayer>
                </a14:imgProps>
              </a:ext>
              <a:ext uri="{28A0092B-C50C-407E-A947-70E740481C1C}">
                <a14:useLocalDpi xmlns:a14="http://schemas.microsoft.com/office/drawing/2010/main" val="0"/>
              </a:ext>
            </a:extLst>
          </a:blip>
          <a:stretch>
            <a:fillRect/>
          </a:stretch>
        </p:blipFill>
        <p:spPr>
          <a:xfrm>
            <a:off x="5125354" y="2441972"/>
            <a:ext cx="2647269" cy="2014507"/>
          </a:xfrm>
          <a:prstGeom prst="rect">
            <a:avLst/>
          </a:prstGeom>
        </p:spPr>
      </p:pic>
      <p:sp>
        <p:nvSpPr>
          <p:cNvPr id="19" name="TextBox 18">
            <a:extLst>
              <a:ext uri="{FF2B5EF4-FFF2-40B4-BE49-F238E27FC236}">
                <a16:creationId xmlns:a16="http://schemas.microsoft.com/office/drawing/2014/main" id="{C1943F02-1F88-40B7-AE22-F8F32B480D5C}"/>
              </a:ext>
            </a:extLst>
          </p:cNvPr>
          <p:cNvSpPr txBox="1"/>
          <p:nvPr/>
        </p:nvSpPr>
        <p:spPr>
          <a:xfrm>
            <a:off x="844892" y="203254"/>
            <a:ext cx="7429501" cy="1477328"/>
          </a:xfrm>
          <a:prstGeom prst="rect">
            <a:avLst/>
          </a:prstGeom>
          <a:solidFill>
            <a:schemeClr val="bg1"/>
          </a:solidFill>
          <a:ln>
            <a:solidFill>
              <a:schemeClr val="accent4"/>
            </a:solidFill>
          </a:ln>
        </p:spPr>
        <p:txBody>
          <a:bodyPr wrap="square" rtlCol="0">
            <a:spAutoFit/>
          </a:bodyPr>
          <a:lstStyle/>
          <a:p>
            <a:pPr algn="ctr"/>
            <a:r>
              <a:rPr lang="en-US" sz="3000">
                <a:latin typeface="Arial" panose="020B0604020202020204" pitchFamily="34" charset="0"/>
                <a:cs typeface="Arial" panose="020B0604020202020204" pitchFamily="34" charset="0"/>
              </a:rPr>
              <a:t>Cái gì tài giỏi lắm thay</a:t>
            </a:r>
          </a:p>
          <a:p>
            <a:pPr algn="ctr"/>
            <a:r>
              <a:rPr lang="en-US" sz="3000">
                <a:latin typeface="Arial" panose="020B0604020202020204" pitchFamily="34" charset="0"/>
                <a:cs typeface="Arial" panose="020B0604020202020204" pitchFamily="34" charset="0"/>
              </a:rPr>
              <a:t>Quét nhà giúp mẹ, viết bài, vẽ tranh?</a:t>
            </a:r>
          </a:p>
          <a:p>
            <a:pPr algn="r"/>
            <a:r>
              <a:rPr lang="en-US" sz="2800" i="1">
                <a:latin typeface="Arial" panose="020B0604020202020204" pitchFamily="34" charset="0"/>
                <a:cs typeface="Arial" panose="020B0604020202020204" pitchFamily="34" charset="0"/>
              </a:rPr>
              <a:t>Là bộ phận nào trên cơ thể?</a:t>
            </a:r>
            <a:endParaRPr lang="en-US" sz="3000" i="1">
              <a:latin typeface="Arial" panose="020B0604020202020204" pitchFamily="34" charset="0"/>
              <a:cs typeface="Arial" panose="020B0604020202020204" pitchFamily="34" charset="0"/>
            </a:endParaRPr>
          </a:p>
        </p:txBody>
      </p:sp>
      <p:pic>
        <p:nvPicPr>
          <p:cNvPr id="15" name="Picture 14">
            <a:extLst>
              <a:ext uri="{FF2B5EF4-FFF2-40B4-BE49-F238E27FC236}">
                <a16:creationId xmlns:a16="http://schemas.microsoft.com/office/drawing/2014/main" id="{2B210808-0198-4EA2-88E5-53076783822E}"/>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4722" b="48056" l="4400" r="45000"/>
                    </a14:imgEffect>
                  </a14:imgLayer>
                </a14:imgProps>
              </a:ext>
              <a:ext uri="{28A0092B-C50C-407E-A947-70E740481C1C}">
                <a14:useLocalDpi xmlns:a14="http://schemas.microsoft.com/office/drawing/2010/main" val="0"/>
              </a:ext>
            </a:extLst>
          </a:blip>
          <a:srcRect r="55485" b="52523"/>
          <a:stretch/>
        </p:blipFill>
        <p:spPr>
          <a:xfrm>
            <a:off x="3618215" y="1376848"/>
            <a:ext cx="1812428" cy="2087694"/>
          </a:xfrm>
          <a:prstGeom prst="rect">
            <a:avLst/>
          </a:prstGeom>
        </p:spPr>
      </p:pic>
      <p:pic>
        <p:nvPicPr>
          <p:cNvPr id="22" name="Picture 21">
            <a:extLst>
              <a:ext uri="{FF2B5EF4-FFF2-40B4-BE49-F238E27FC236}">
                <a16:creationId xmlns:a16="http://schemas.microsoft.com/office/drawing/2014/main" id="{6C6E1AAB-F088-486B-BE3F-360C214F88EB}"/>
              </a:ext>
            </a:extLst>
          </p:cNvPr>
          <p:cNvPicPr>
            <a:picLocks noChangeAspect="1"/>
          </p:cNvPicPr>
          <p:nvPr/>
        </p:nvPicPr>
        <p:blipFill>
          <a:blip r:embed="rId8">
            <a:extLst>
              <a:ext uri="{BEBA8EAE-BF5A-486C-A8C5-ECC9F3942E4B}">
                <a14:imgProps xmlns:a14="http://schemas.microsoft.com/office/drawing/2010/main">
                  <a14:imgLayer r:embed="rId9">
                    <a14:imgEffect>
                      <a14:sharpenSoften amount="25000"/>
                    </a14:imgEffect>
                    <a14:imgEffect>
                      <a14:saturation sat="300000"/>
                    </a14:imgEffect>
                  </a14:imgLayer>
                </a14:imgProps>
              </a:ext>
            </a:extLst>
          </a:blip>
          <a:stretch>
            <a:fillRect/>
          </a:stretch>
        </p:blipFill>
        <p:spPr>
          <a:xfrm>
            <a:off x="4413917" y="2256899"/>
            <a:ext cx="515373" cy="528779"/>
          </a:xfrm>
          <a:prstGeom prst="rect">
            <a:avLst/>
          </a:prstGeom>
        </p:spPr>
      </p:pic>
      <p:pic>
        <p:nvPicPr>
          <p:cNvPr id="24" name="Picture 23">
            <a:extLst>
              <a:ext uri="{FF2B5EF4-FFF2-40B4-BE49-F238E27FC236}">
                <a16:creationId xmlns:a16="http://schemas.microsoft.com/office/drawing/2014/main" id="{DE67CF93-C575-4121-BDDE-A08F610338B1}"/>
              </a:ext>
            </a:extLst>
          </p:cNvPr>
          <p:cNvPicPr>
            <a:picLocks noChangeAspect="1"/>
          </p:cNvPicPr>
          <p:nvPr/>
        </p:nvPicPr>
        <p:blipFill>
          <a:blip r:embed="rId8">
            <a:extLst>
              <a:ext uri="{BEBA8EAE-BF5A-486C-A8C5-ECC9F3942E4B}">
                <a14:imgProps xmlns:a14="http://schemas.microsoft.com/office/drawing/2010/main">
                  <a14:imgLayer r:embed="rId9">
                    <a14:imgEffect>
                      <a14:sharpenSoften amount="25000"/>
                    </a14:imgEffect>
                    <a14:imgEffect>
                      <a14:saturation sat="300000"/>
                    </a14:imgEffect>
                  </a14:imgLayer>
                </a14:imgProps>
              </a:ext>
            </a:extLst>
          </a:blip>
          <a:stretch>
            <a:fillRect/>
          </a:stretch>
        </p:blipFill>
        <p:spPr>
          <a:xfrm>
            <a:off x="4689725" y="2255756"/>
            <a:ext cx="515373" cy="528779"/>
          </a:xfrm>
          <a:prstGeom prst="rect">
            <a:avLst/>
          </a:prstGeom>
        </p:spPr>
      </p:pic>
      <p:pic>
        <p:nvPicPr>
          <p:cNvPr id="25" name="Picture 24">
            <a:extLst>
              <a:ext uri="{FF2B5EF4-FFF2-40B4-BE49-F238E27FC236}">
                <a16:creationId xmlns:a16="http://schemas.microsoft.com/office/drawing/2014/main" id="{D81E67FF-1FC5-4F5D-BF6E-17FC8B19CC0A}"/>
              </a:ext>
            </a:extLst>
          </p:cNvPr>
          <p:cNvPicPr>
            <a:picLocks noChangeAspect="1"/>
          </p:cNvPicPr>
          <p:nvPr/>
        </p:nvPicPr>
        <p:blipFill>
          <a:blip r:embed="rId8">
            <a:extLst>
              <a:ext uri="{BEBA8EAE-BF5A-486C-A8C5-ECC9F3942E4B}">
                <a14:imgProps xmlns:a14="http://schemas.microsoft.com/office/drawing/2010/main">
                  <a14:imgLayer r:embed="rId9">
                    <a14:imgEffect>
                      <a14:sharpenSoften amount="25000"/>
                    </a14:imgEffect>
                    <a14:imgEffect>
                      <a14:saturation sat="300000"/>
                    </a14:imgEffect>
                  </a14:imgLayer>
                </a14:imgProps>
              </a:ext>
            </a:extLst>
          </a:blip>
          <a:stretch>
            <a:fillRect/>
          </a:stretch>
        </p:blipFill>
        <p:spPr>
          <a:xfrm>
            <a:off x="4543753" y="2512104"/>
            <a:ext cx="515373" cy="528779"/>
          </a:xfrm>
          <a:prstGeom prst="rect">
            <a:avLst/>
          </a:prstGeom>
        </p:spPr>
      </p:pic>
      <p:pic>
        <p:nvPicPr>
          <p:cNvPr id="13" name="Picture 12">
            <a:extLst>
              <a:ext uri="{FF2B5EF4-FFF2-40B4-BE49-F238E27FC236}">
                <a16:creationId xmlns:a16="http://schemas.microsoft.com/office/drawing/2014/main" id="{9A48571A-F4CE-4343-9223-9987093A6148}"/>
              </a:ext>
            </a:extLst>
          </p:cNvPr>
          <p:cNvPicPr>
            <a:picLocks noChangeAspect="1"/>
          </p:cNvPicPr>
          <p:nvPr/>
        </p:nvPicPr>
        <p:blipFill>
          <a:blip r:embed="rId8">
            <a:extLst>
              <a:ext uri="{BEBA8EAE-BF5A-486C-A8C5-ECC9F3942E4B}">
                <a14:imgProps xmlns:a14="http://schemas.microsoft.com/office/drawing/2010/main">
                  <a14:imgLayer r:embed="rId9">
                    <a14:imgEffect>
                      <a14:sharpenSoften amount="25000"/>
                    </a14:imgEffect>
                    <a14:imgEffect>
                      <a14:saturation sat="300000"/>
                    </a14:imgEffect>
                  </a14:imgLayer>
                </a14:imgProps>
              </a:ext>
            </a:extLst>
          </a:blip>
          <a:stretch>
            <a:fillRect/>
          </a:stretch>
        </p:blipFill>
        <p:spPr>
          <a:xfrm>
            <a:off x="946257" y="2987772"/>
            <a:ext cx="607352" cy="623150"/>
          </a:xfrm>
          <a:prstGeom prst="rect">
            <a:avLst/>
          </a:prstGeom>
        </p:spPr>
      </p:pic>
      <p:pic>
        <p:nvPicPr>
          <p:cNvPr id="23" name="Picture 22">
            <a:extLst>
              <a:ext uri="{FF2B5EF4-FFF2-40B4-BE49-F238E27FC236}">
                <a16:creationId xmlns:a16="http://schemas.microsoft.com/office/drawing/2014/main" id="{485B299C-E962-47D2-B2E8-4EDF625B7BD8}"/>
              </a:ext>
            </a:extLst>
          </p:cNvPr>
          <p:cNvPicPr>
            <a:picLocks noChangeAspect="1"/>
          </p:cNvPicPr>
          <p:nvPr/>
        </p:nvPicPr>
        <p:blipFill>
          <a:blip r:embed="rId8">
            <a:extLst>
              <a:ext uri="{BEBA8EAE-BF5A-486C-A8C5-ECC9F3942E4B}">
                <a14:imgProps xmlns:a14="http://schemas.microsoft.com/office/drawing/2010/main">
                  <a14:imgLayer r:embed="rId9">
                    <a14:imgEffect>
                      <a14:sharpenSoften amount="25000"/>
                    </a14:imgEffect>
                    <a14:imgEffect>
                      <a14:saturation sat="300000"/>
                    </a14:imgEffect>
                  </a14:imgLayer>
                </a14:imgProps>
              </a:ext>
            </a:extLst>
          </a:blip>
          <a:stretch>
            <a:fillRect/>
          </a:stretch>
        </p:blipFill>
        <p:spPr>
          <a:xfrm>
            <a:off x="4193477" y="2525929"/>
            <a:ext cx="515373" cy="528779"/>
          </a:xfrm>
          <a:prstGeom prst="rect">
            <a:avLst/>
          </a:prstGeom>
        </p:spPr>
      </p:pic>
      <p:pic>
        <p:nvPicPr>
          <p:cNvPr id="26" name="Picture 25">
            <a:extLst>
              <a:ext uri="{FF2B5EF4-FFF2-40B4-BE49-F238E27FC236}">
                <a16:creationId xmlns:a16="http://schemas.microsoft.com/office/drawing/2014/main" id="{BD00F9DC-510E-46F2-AF90-8950616CB9B9}"/>
              </a:ext>
            </a:extLst>
          </p:cNvPr>
          <p:cNvPicPr>
            <a:picLocks noChangeAspect="1"/>
          </p:cNvPicPr>
          <p:nvPr/>
        </p:nvPicPr>
        <p:blipFill>
          <a:blip r:embed="rId10"/>
          <a:stretch>
            <a:fillRect/>
          </a:stretch>
        </p:blipFill>
        <p:spPr>
          <a:xfrm>
            <a:off x="3638418" y="1376848"/>
            <a:ext cx="1810669" cy="2089585"/>
          </a:xfrm>
          <a:prstGeom prst="rect">
            <a:avLst/>
          </a:prstGeom>
        </p:spPr>
      </p:pic>
      <p:pic>
        <p:nvPicPr>
          <p:cNvPr id="8" name="Picture 7">
            <a:extLst>
              <a:ext uri="{FF2B5EF4-FFF2-40B4-BE49-F238E27FC236}">
                <a16:creationId xmlns:a16="http://schemas.microsoft.com/office/drawing/2014/main" id="{DE83609E-573E-4926-9420-69A5ACCE4A06}"/>
              </a:ext>
            </a:extLst>
          </p:cNvPr>
          <p:cNvPicPr>
            <a:picLocks noChangeAspect="1"/>
          </p:cNvPicPr>
          <p:nvPr/>
        </p:nvPicPr>
        <p:blipFill rotWithShape="1">
          <a:blip r:embed="rId11"/>
          <a:srcRect l="39962" t="48579" r="32544" b="-5587"/>
          <a:stretch/>
        </p:blipFill>
        <p:spPr>
          <a:xfrm>
            <a:off x="844892" y="1725838"/>
            <a:ext cx="1800225" cy="2630090"/>
          </a:xfrm>
          <a:prstGeom prst="rect">
            <a:avLst/>
          </a:prstGeom>
        </p:spPr>
      </p:pic>
      <p:sp>
        <p:nvSpPr>
          <p:cNvPr id="4" name="Rectangle: Rounded Corners 3">
            <a:extLst>
              <a:ext uri="{FF2B5EF4-FFF2-40B4-BE49-F238E27FC236}">
                <a16:creationId xmlns:a16="http://schemas.microsoft.com/office/drawing/2014/main" id="{22BA1D2D-4DC0-4390-9A12-C4E2EE7B136E}"/>
              </a:ext>
            </a:extLst>
          </p:cNvPr>
          <p:cNvSpPr/>
          <p:nvPr/>
        </p:nvSpPr>
        <p:spPr>
          <a:xfrm>
            <a:off x="2824165" y="4312542"/>
            <a:ext cx="3516086" cy="675496"/>
          </a:xfrm>
          <a:prstGeom prst="roundRect">
            <a:avLst/>
          </a:prstGeom>
          <a:solidFill>
            <a:schemeClr val="bg1"/>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solidFill>
                  <a:schemeClr val="tx1"/>
                </a:solidFill>
                <a:latin typeface="Arial" panose="020B0604020202020204" pitchFamily="34" charset="0"/>
                <a:cs typeface="Arial" panose="020B0604020202020204" pitchFamily="34" charset="0"/>
              </a:rPr>
              <a:t>Bàn tay</a:t>
            </a:r>
          </a:p>
        </p:txBody>
      </p:sp>
      <p:pic>
        <p:nvPicPr>
          <p:cNvPr id="16" name="Picture 15">
            <a:extLst>
              <a:ext uri="{FF2B5EF4-FFF2-40B4-BE49-F238E27FC236}">
                <a16:creationId xmlns:a16="http://schemas.microsoft.com/office/drawing/2014/main" id="{5C3DE239-842F-4740-8ADE-7CC564813659}"/>
              </a:ext>
            </a:extLst>
          </p:cNvPr>
          <p:cNvPicPr>
            <a:picLocks noChangeAspect="1"/>
          </p:cNvPicPr>
          <p:nvPr/>
        </p:nvPicPr>
        <p:blipFill rotWithShape="1">
          <a:blip r:embed="rId11"/>
          <a:srcRect l="39962" t="48579" r="32544" b="-5587"/>
          <a:stretch/>
        </p:blipFill>
        <p:spPr>
          <a:xfrm>
            <a:off x="5670202" y="1728534"/>
            <a:ext cx="1800225" cy="2630090"/>
          </a:xfrm>
          <a:prstGeom prst="rect">
            <a:avLst/>
          </a:prstGeom>
        </p:spPr>
      </p:pic>
      <p:sp>
        <p:nvSpPr>
          <p:cNvPr id="18" name="Rectangle: Rounded Corners 17">
            <a:extLst>
              <a:ext uri="{FF2B5EF4-FFF2-40B4-BE49-F238E27FC236}">
                <a16:creationId xmlns:a16="http://schemas.microsoft.com/office/drawing/2014/main" id="{F1692957-6183-4C97-84D8-E97D04F2212B}"/>
              </a:ext>
            </a:extLst>
          </p:cNvPr>
          <p:cNvSpPr/>
          <p:nvPr/>
        </p:nvSpPr>
        <p:spPr>
          <a:xfrm>
            <a:off x="2829208" y="4309889"/>
            <a:ext cx="3516086" cy="675496"/>
          </a:xfrm>
          <a:prstGeom prst="roundRect">
            <a:avLst/>
          </a:prstGeom>
          <a:solidFill>
            <a:schemeClr val="bg1"/>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9355896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8"/>
                    </p:tgtEl>
                  </p:cond>
                </p:stCondLst>
                <p:endSync evt="end" delay="0">
                  <p:rtn val="all"/>
                </p:endSync>
                <p:childTnLst>
                  <p:par>
                    <p:cTn id="3" fill="hold">
                      <p:stCondLst>
                        <p:cond delay="0"/>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
                                        <p:tgtEl>
                                          <p:spTgt spid="18"/>
                                        </p:tgtEl>
                                        <p:attrNameLst>
                                          <p:attrName>ppt_x</p:attrName>
                                        </p:attrNameLst>
                                      </p:cBhvr>
                                      <p:tavLst>
                                        <p:tav tm="0">
                                          <p:val>
                                            <p:strVal val="ppt_x"/>
                                          </p:val>
                                        </p:tav>
                                        <p:tav tm="100000">
                                          <p:val>
                                            <p:strVal val="ppt_x"/>
                                          </p:val>
                                        </p:tav>
                                      </p:tavLst>
                                    </p:anim>
                                    <p:anim calcmode="lin" valueType="num">
                                      <p:cBhvr additive="base">
                                        <p:cTn id="7" dur="500"/>
                                        <p:tgtEl>
                                          <p:spTgt spid="18"/>
                                        </p:tgtEl>
                                        <p:attrNameLst>
                                          <p:attrName>ppt_y</p:attrName>
                                        </p:attrNameLst>
                                      </p:cBhvr>
                                      <p:tavLst>
                                        <p:tav tm="0">
                                          <p:val>
                                            <p:strVal val="ppt_y"/>
                                          </p:val>
                                        </p:tav>
                                        <p:tav tm="100000">
                                          <p:val>
                                            <p:strVal val="1+ppt_h/2"/>
                                          </p:val>
                                        </p:tav>
                                      </p:tavLst>
                                    </p:anim>
                                    <p:set>
                                      <p:cBhvr>
                                        <p:cTn id="8" dur="1" fill="hold">
                                          <p:stCondLst>
                                            <p:cond delay="499"/>
                                          </p:stCondLst>
                                        </p:cTn>
                                        <p:tgtEl>
                                          <p:spTgt spid="18"/>
                                        </p:tgtEl>
                                        <p:attrNameLst>
                                          <p:attrName>style.visibility</p:attrName>
                                        </p:attrNameLst>
                                      </p:cBhvr>
                                      <p:to>
                                        <p:strVal val="hidden"/>
                                      </p:to>
                                    </p:set>
                                  </p:childTnLst>
                                </p:cTn>
                              </p:par>
                              <p:par>
                                <p:cTn id="9" presetID="0" presetClass="path" presetSubtype="0" accel="50000" decel="50000" fill="hold" nodeType="withEffect">
                                  <p:stCondLst>
                                    <p:cond delay="0"/>
                                  </p:stCondLst>
                                  <p:childTnLst>
                                    <p:animMotion origin="layout" path="M -0.01915 0.02454 L -0.01915 0.02477 C -0.01563 0.00973 -0.01211 -0.00509 -0.00847 -0.0199 C -0.00743 -0.02407 -0.00599 -0.02824 -0.00495 -0.0324 C -0.00443 -0.03449 -0.00443 -0.03703 -0.00378 -0.03889 C 0.00507 -0.06111 0.01028 -0.06064 0.02474 -0.08125 C 0.02682 -0.08402 0.02851 -0.0875 0.03059 -0.08958 C 0.03294 -0.09166 0.03541 -0.09236 0.03776 -0.09375 C 0.03984 -0.09514 0.04192 -0.09629 0.04375 -0.09814 C 0.04596 -0.1 0.04765 -0.10277 0.04974 -0.10439 C 0.05559 -0.10856 0.06041 -0.10926 0.06653 -0.11064 C 0.1108 -0.10162 0.08372 -0.10902 0.10807 -0.10023 L 0.13203 -0.09166 C 0.13632 -0.09027 0.14492 -0.0875 0.14492 -0.08726 C 0.17695 -0.06481 0.16562 -0.07615 0.18072 -0.05995 C 0.18242 -0.05648 0.18359 -0.05254 0.18554 -0.0493 C 0.20156 -0.02083 0.18203 -0.06365 0.20442 -0.01759 C 0.20599 -0.01458 0.2069 -0.01064 0.20807 -0.00717 C 0.20911 -0.00416 0.21067 -0.00162 0.21171 0.00139 C 0.21367 0.00672 0.21757 0.01875 0.21875 0.02454 C 0.22057 0.03287 0.22187 0.04167 0.22356 0.05 C 0.23919 0.12547 0.23216 0.08102 0.23776 0.12408 C 0.23815 0.12686 0.2388 0.12963 0.23906 0.13241 C 0.23919 0.1382 0.23906 0.14375 0.23906 0.14954 L 0.24023 0.14514 " pathEditMode="relative" rAng="0" ptsTypes="AAAAAAAAAAAAAAAAAAAAAAAAA">
                                      <p:cBhvr>
                                        <p:cTn id="10" dur="2000" fill="hold"/>
                                        <p:tgtEl>
                                          <p:spTgt spid="8"/>
                                        </p:tgtEl>
                                        <p:attrNameLst>
                                          <p:attrName>ppt_x</p:attrName>
                                          <p:attrName>ppt_y</p:attrName>
                                        </p:attrNameLst>
                                      </p:cBhvr>
                                      <p:rCtr x="12969" y="-509"/>
                                    </p:animMotion>
                                  </p:childTnLst>
                                  <p:subTnLst>
                                    <p:audio>
                                      <p:cMediaNode>
                                        <p:cTn display="0" masterRel="sameClick">
                                          <p:stCondLst>
                                            <p:cond evt="begin" delay="0">
                                              <p:tn val="9"/>
                                            </p:cond>
                                          </p:stCondLst>
                                          <p:endCondLst>
                                            <p:cond evt="onStopAudio" delay="0">
                                              <p:tgtEl>
                                                <p:sldTgt/>
                                              </p:tgtEl>
                                            </p:cond>
                                          </p:endCondLst>
                                        </p:cTn>
                                        <p:tgtEl>
                                          <p:sndTgt r:embed="rId2" name="Tieng-yeah-tre-con-www_nhacchuongvui_com.wav"/>
                                        </p:tgtEl>
                                      </p:cMediaNode>
                                    </p:audio>
                                  </p:subTnLst>
                                </p:cTn>
                              </p:par>
                              <p:par>
                                <p:cTn id="11" presetID="1" presetClass="emph" presetSubtype="2" fill="hold" grpId="0" nodeType="withEffect">
                                  <p:stCondLst>
                                    <p:cond delay="0"/>
                                  </p:stCondLst>
                                  <p:childTnLst>
                                    <p:animClr clrSpc="rgb" dir="cw">
                                      <p:cBhvr>
                                        <p:cTn id="12" dur="2000" fill="hold"/>
                                        <p:tgtEl>
                                          <p:spTgt spid="4"/>
                                        </p:tgtEl>
                                        <p:attrNameLst>
                                          <p:attrName>fillcolor</p:attrName>
                                        </p:attrNameLst>
                                      </p:cBhvr>
                                      <p:to>
                                        <a:srgbClr val="FFFF00"/>
                                      </p:to>
                                    </p:animClr>
                                    <p:set>
                                      <p:cBhvr>
                                        <p:cTn id="13" dur="2000" fill="hold"/>
                                        <p:tgtEl>
                                          <p:spTgt spid="4"/>
                                        </p:tgtEl>
                                        <p:attrNameLst>
                                          <p:attrName>fill.type</p:attrName>
                                        </p:attrNameLst>
                                      </p:cBhvr>
                                      <p:to>
                                        <p:strVal val="solid"/>
                                      </p:to>
                                    </p:set>
                                    <p:set>
                                      <p:cBhvr>
                                        <p:cTn id="14" dur="2000" fill="hold"/>
                                        <p:tgtEl>
                                          <p:spTgt spid="4"/>
                                        </p:tgtEl>
                                        <p:attrNameLst>
                                          <p:attrName>fill.on</p:attrName>
                                        </p:attrNameLst>
                                      </p:cBhvr>
                                      <p:to>
                                        <p:strVal val="true"/>
                                      </p:to>
                                    </p:set>
                                  </p:childTnLst>
                                </p:cTn>
                              </p:par>
                            </p:childTnLst>
                          </p:cTn>
                        </p:par>
                        <p:par>
                          <p:cTn id="15" fill="hold">
                            <p:stCondLst>
                              <p:cond delay="2000"/>
                            </p:stCondLst>
                            <p:childTnLst>
                              <p:par>
                                <p:cTn id="16" presetID="0" presetClass="path" presetSubtype="0" accel="50000" decel="50000" fill="hold" nodeType="afterEffect">
                                  <p:stCondLst>
                                    <p:cond delay="0"/>
                                  </p:stCondLst>
                                  <p:childTnLst>
                                    <p:animMotion origin="layout" path="M 0.00547 -0.01644 L 0.00547 -0.01644 C 0.01159 -0.03033 0.01771 -0.04468 0.02409 -0.05811 C 0.02656 -0.0632 0.02917 -0.06783 0.0319 -0.072 C 0.04141 -0.08681 0.0319 -0.06713 0.04127 -0.08588 C 0.04401 -0.09144 0.04661 -0.097 0.04909 -0.10255 C 0.05026 -0.10533 0.05091 -0.10857 0.05221 -0.11088 C 0.05364 -0.11343 0.0556 -0.11413 0.0569 -0.11644 C 0.06107 -0.12385 0.06432 -0.13565 0.0694 -0.14144 C 0.07747 -0.15093 0.08594 -0.15903 0.0944 -0.16644 L 0.11315 -0.18311 C 0.11627 -0.18588 0.11914 -0.19051 0.12252 -0.19144 C 0.17252 -0.20764 0.10625 -0.1845 0.1569 -0.20811 C 0.16107 -0.21019 0.16536 -0.20996 0.1694 -0.21088 C 0.17213 -0.21181 0.17461 -0.21297 0.17721 -0.21366 C 0.18034 -0.21482 0.18359 -0.21551 0.18659 -0.21644 C 0.18932 -0.21737 0.1918 -0.21852 0.1944 -0.21922 C 0.20651 -0.22315 0.20026 -0.21991 0.20846 -0.22477 C 0.22461 -0.22385 0.24088 -0.22362 0.2569 -0.222 C 0.26328 -0.22153 0.26953 -0.21852 0.27565 -0.21644 C 0.29479 -0.21042 0.275 -0.21713 0.29596 -0.21088 C 0.2987 -0.21019 0.30117 -0.20903 0.30377 -0.20811 C 0.30534 -0.20625 0.30677 -0.20394 0.30846 -0.20255 C 0.31055 -0.20116 0.31289 -0.20186 0.31471 -0.19977 C 0.33112 -0.18334 0.3095 -0.19746 0.32409 -0.18866 C 0.32643 -0.18264 0.33138 -0.17269 0.3319 -0.16366 C 0.33229 -0.15926 0.3319 -0.1544 0.3319 -0.14977 L 0.3319 -0.14977 " pathEditMode="relative" ptsTypes="AAAAAAAAAAAAAAAAAAAAAAAAAAAA">
                                      <p:cBhvr>
                                        <p:cTn id="17" dur="2000" fill="hold"/>
                                        <p:tgtEl>
                                          <p:spTgt spid="13"/>
                                        </p:tgtEl>
                                        <p:attrNameLst>
                                          <p:attrName>ppt_x</p:attrName>
                                          <p:attrName>ppt_y</p:attrName>
                                        </p:attrNameLst>
                                      </p:cBhvr>
                                    </p:animMotion>
                                  </p:childTnLst>
                                </p:cTn>
                              </p:par>
                            </p:childTnLst>
                          </p:cTn>
                        </p:par>
                      </p:childTnLst>
                    </p:cTn>
                  </p:par>
                </p:childTnLst>
              </p:cTn>
              <p:nextCondLst>
                <p:cond evt="onClick" delay="0">
                  <p:tgtEl>
                    <p:spTgt spid="18"/>
                  </p:tgtEl>
                </p:cond>
              </p:nextCondLst>
            </p:seq>
          </p:childTnLst>
        </p:cTn>
      </p:par>
    </p:tnLst>
    <p:bldLst>
      <p:bldP spid="4" grpId="0" animBg="1"/>
      <p:bldP spid="1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8DAF8AB3-5A18-4E1F-9EBC-758F8B1708E5}"/>
              </a:ext>
            </a:extLst>
          </p:cNvPr>
          <p:cNvPicPr>
            <a:picLocks noChangeAspect="1"/>
          </p:cNvPicPr>
          <p:nvPr/>
        </p:nvPicPr>
        <p:blipFill>
          <a:blip r:embed="rId3"/>
          <a:stretch>
            <a:fillRect/>
          </a:stretch>
        </p:blipFill>
        <p:spPr>
          <a:xfrm>
            <a:off x="-10886" y="-39387"/>
            <a:ext cx="10218958" cy="5286301"/>
          </a:xfrm>
          <a:prstGeom prst="rect">
            <a:avLst/>
          </a:prstGeom>
        </p:spPr>
      </p:pic>
      <p:pic>
        <p:nvPicPr>
          <p:cNvPr id="7" name="Picture 6">
            <a:extLst>
              <a:ext uri="{FF2B5EF4-FFF2-40B4-BE49-F238E27FC236}">
                <a16:creationId xmlns:a16="http://schemas.microsoft.com/office/drawing/2014/main" id="{BAD77B84-2892-45C0-B8DF-13FAD98A3088}"/>
              </a:ext>
            </a:extLst>
          </p:cNvPr>
          <p:cNvPicPr>
            <a:picLocks noChangeAspect="1"/>
          </p:cNvPicPr>
          <p:nvPr/>
        </p:nvPicPr>
        <p:blipFill rotWithShape="1">
          <a:blip r:embed="rId4"/>
          <a:srcRect t="50001" r="59123" b="-2931"/>
          <a:stretch/>
        </p:blipFill>
        <p:spPr>
          <a:xfrm>
            <a:off x="708976" y="2441971"/>
            <a:ext cx="2676482" cy="2441972"/>
          </a:xfrm>
          <a:prstGeom prst="rect">
            <a:avLst/>
          </a:prstGeom>
        </p:spPr>
      </p:pic>
      <p:pic>
        <p:nvPicPr>
          <p:cNvPr id="9" name="Picture 8">
            <a:extLst>
              <a:ext uri="{FF2B5EF4-FFF2-40B4-BE49-F238E27FC236}">
                <a16:creationId xmlns:a16="http://schemas.microsoft.com/office/drawing/2014/main" id="{3B0958CD-97DB-4611-AF8D-8A067E1F15E5}"/>
              </a:ext>
            </a:extLst>
          </p:cNvPr>
          <p:cNvPicPr>
            <a:picLocks noChangeAspect="1"/>
          </p:cNvPicPr>
          <p:nvPr/>
        </p:nvPicPr>
        <p:blipFill rotWithShape="1">
          <a:blip r:embed="rId4"/>
          <a:srcRect l="31848" t="-1497" r="37708" b="49883"/>
          <a:stretch/>
        </p:blipFill>
        <p:spPr>
          <a:xfrm>
            <a:off x="5679007" y="2502694"/>
            <a:ext cx="1993382" cy="2381249"/>
          </a:xfrm>
          <a:prstGeom prst="rect">
            <a:avLst/>
          </a:prstGeom>
        </p:spPr>
      </p:pic>
      <p:pic>
        <p:nvPicPr>
          <p:cNvPr id="6" name="Picture 5">
            <a:extLst>
              <a:ext uri="{FF2B5EF4-FFF2-40B4-BE49-F238E27FC236}">
                <a16:creationId xmlns:a16="http://schemas.microsoft.com/office/drawing/2014/main" id="{38E35139-935C-476B-8BC2-DB828E016590}"/>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4722" b="48056" l="4400" r="45000"/>
                    </a14:imgEffect>
                  </a14:imgLayer>
                </a14:imgProps>
              </a:ext>
              <a:ext uri="{28A0092B-C50C-407E-A947-70E740481C1C}">
                <a14:useLocalDpi xmlns:a14="http://schemas.microsoft.com/office/drawing/2010/main" val="0"/>
              </a:ext>
            </a:extLst>
          </a:blip>
          <a:srcRect r="55485" b="52523"/>
          <a:stretch/>
        </p:blipFill>
        <p:spPr>
          <a:xfrm>
            <a:off x="3665786" y="2046488"/>
            <a:ext cx="1812428" cy="2087694"/>
          </a:xfrm>
          <a:prstGeom prst="rect">
            <a:avLst/>
          </a:prstGeom>
        </p:spPr>
      </p:pic>
      <p:pic>
        <p:nvPicPr>
          <p:cNvPr id="10" name="Picture 9">
            <a:extLst>
              <a:ext uri="{FF2B5EF4-FFF2-40B4-BE49-F238E27FC236}">
                <a16:creationId xmlns:a16="http://schemas.microsoft.com/office/drawing/2014/main" id="{C5398997-2DE3-48BC-BCE8-8063443E5CDC}"/>
              </a:ext>
            </a:extLst>
          </p:cNvPr>
          <p:cNvPicPr>
            <a:picLocks noChangeAspect="1"/>
          </p:cNvPicPr>
          <p:nvPr/>
        </p:nvPicPr>
        <p:blipFill>
          <a:blip r:embed="rId7">
            <a:extLst>
              <a:ext uri="{BEBA8EAE-BF5A-486C-A8C5-ECC9F3942E4B}">
                <a14:imgProps xmlns:a14="http://schemas.microsoft.com/office/drawing/2010/main">
                  <a14:imgLayer r:embed="rId8">
                    <a14:imgEffect>
                      <a14:sharpenSoften amount="25000"/>
                    </a14:imgEffect>
                    <a14:imgEffect>
                      <a14:saturation sat="300000"/>
                    </a14:imgEffect>
                  </a14:imgLayer>
                </a14:imgProps>
              </a:ext>
            </a:extLst>
          </a:blip>
          <a:stretch>
            <a:fillRect/>
          </a:stretch>
        </p:blipFill>
        <p:spPr>
          <a:xfrm>
            <a:off x="4014642" y="3004738"/>
            <a:ext cx="515373" cy="528779"/>
          </a:xfrm>
          <a:prstGeom prst="rect">
            <a:avLst/>
          </a:prstGeom>
        </p:spPr>
      </p:pic>
      <p:pic>
        <p:nvPicPr>
          <p:cNvPr id="13" name="Picture 12">
            <a:extLst>
              <a:ext uri="{FF2B5EF4-FFF2-40B4-BE49-F238E27FC236}">
                <a16:creationId xmlns:a16="http://schemas.microsoft.com/office/drawing/2014/main" id="{DFA8185D-B912-44BF-AB61-BBA270847A22}"/>
              </a:ext>
            </a:extLst>
          </p:cNvPr>
          <p:cNvPicPr>
            <a:picLocks noChangeAspect="1"/>
          </p:cNvPicPr>
          <p:nvPr/>
        </p:nvPicPr>
        <p:blipFill>
          <a:blip r:embed="rId7">
            <a:extLst>
              <a:ext uri="{BEBA8EAE-BF5A-486C-A8C5-ECC9F3942E4B}">
                <a14:imgProps xmlns:a14="http://schemas.microsoft.com/office/drawing/2010/main">
                  <a14:imgLayer r:embed="rId8">
                    <a14:imgEffect>
                      <a14:sharpenSoften amount="25000"/>
                    </a14:imgEffect>
                    <a14:imgEffect>
                      <a14:saturation sat="300000"/>
                    </a14:imgEffect>
                  </a14:imgLayer>
                </a14:imgProps>
              </a:ext>
            </a:extLst>
          </a:blip>
          <a:stretch>
            <a:fillRect/>
          </a:stretch>
        </p:blipFill>
        <p:spPr>
          <a:xfrm>
            <a:off x="4461488" y="2926539"/>
            <a:ext cx="515373" cy="528779"/>
          </a:xfrm>
          <a:prstGeom prst="rect">
            <a:avLst/>
          </a:prstGeom>
        </p:spPr>
      </p:pic>
      <p:pic>
        <p:nvPicPr>
          <p:cNvPr id="14" name="Picture 13">
            <a:extLst>
              <a:ext uri="{FF2B5EF4-FFF2-40B4-BE49-F238E27FC236}">
                <a16:creationId xmlns:a16="http://schemas.microsoft.com/office/drawing/2014/main" id="{AE761F1C-8155-44B1-A0B7-BEB32AFD669A}"/>
              </a:ext>
            </a:extLst>
          </p:cNvPr>
          <p:cNvPicPr>
            <a:picLocks noChangeAspect="1"/>
          </p:cNvPicPr>
          <p:nvPr/>
        </p:nvPicPr>
        <p:blipFill>
          <a:blip r:embed="rId7">
            <a:extLst>
              <a:ext uri="{BEBA8EAE-BF5A-486C-A8C5-ECC9F3942E4B}">
                <a14:imgProps xmlns:a14="http://schemas.microsoft.com/office/drawing/2010/main">
                  <a14:imgLayer r:embed="rId8">
                    <a14:imgEffect>
                      <a14:sharpenSoften amount="25000"/>
                    </a14:imgEffect>
                    <a14:imgEffect>
                      <a14:saturation sat="300000"/>
                    </a14:imgEffect>
                  </a14:imgLayer>
                </a14:imgProps>
              </a:ext>
            </a:extLst>
          </a:blip>
          <a:stretch>
            <a:fillRect/>
          </a:stretch>
        </p:blipFill>
        <p:spPr>
          <a:xfrm>
            <a:off x="4241048" y="3195569"/>
            <a:ext cx="515373" cy="528779"/>
          </a:xfrm>
          <a:prstGeom prst="rect">
            <a:avLst/>
          </a:prstGeom>
        </p:spPr>
      </p:pic>
      <p:pic>
        <p:nvPicPr>
          <p:cNvPr id="15" name="Picture 14">
            <a:extLst>
              <a:ext uri="{FF2B5EF4-FFF2-40B4-BE49-F238E27FC236}">
                <a16:creationId xmlns:a16="http://schemas.microsoft.com/office/drawing/2014/main" id="{6A3653CC-8494-4313-BA12-1D1FAEC63B30}"/>
              </a:ext>
            </a:extLst>
          </p:cNvPr>
          <p:cNvPicPr>
            <a:picLocks noChangeAspect="1"/>
          </p:cNvPicPr>
          <p:nvPr/>
        </p:nvPicPr>
        <p:blipFill>
          <a:blip r:embed="rId7">
            <a:extLst>
              <a:ext uri="{BEBA8EAE-BF5A-486C-A8C5-ECC9F3942E4B}">
                <a14:imgProps xmlns:a14="http://schemas.microsoft.com/office/drawing/2010/main">
                  <a14:imgLayer r:embed="rId8">
                    <a14:imgEffect>
                      <a14:sharpenSoften amount="25000"/>
                    </a14:imgEffect>
                    <a14:imgEffect>
                      <a14:saturation sat="300000"/>
                    </a14:imgEffect>
                  </a14:imgLayer>
                </a14:imgProps>
              </a:ext>
            </a:extLst>
          </a:blip>
          <a:stretch>
            <a:fillRect/>
          </a:stretch>
        </p:blipFill>
        <p:spPr>
          <a:xfrm>
            <a:off x="4737296" y="2925396"/>
            <a:ext cx="515373" cy="528779"/>
          </a:xfrm>
          <a:prstGeom prst="rect">
            <a:avLst/>
          </a:prstGeom>
        </p:spPr>
      </p:pic>
      <p:pic>
        <p:nvPicPr>
          <p:cNvPr id="16" name="Picture 15">
            <a:extLst>
              <a:ext uri="{FF2B5EF4-FFF2-40B4-BE49-F238E27FC236}">
                <a16:creationId xmlns:a16="http://schemas.microsoft.com/office/drawing/2014/main" id="{9ECD6EB0-F90B-4895-803C-7389378C4288}"/>
              </a:ext>
            </a:extLst>
          </p:cNvPr>
          <p:cNvPicPr>
            <a:picLocks noChangeAspect="1"/>
          </p:cNvPicPr>
          <p:nvPr/>
        </p:nvPicPr>
        <p:blipFill>
          <a:blip r:embed="rId7">
            <a:extLst>
              <a:ext uri="{BEBA8EAE-BF5A-486C-A8C5-ECC9F3942E4B}">
                <a14:imgProps xmlns:a14="http://schemas.microsoft.com/office/drawing/2010/main">
                  <a14:imgLayer r:embed="rId8">
                    <a14:imgEffect>
                      <a14:sharpenSoften amount="25000"/>
                    </a14:imgEffect>
                    <a14:imgEffect>
                      <a14:saturation sat="300000"/>
                    </a14:imgEffect>
                  </a14:imgLayer>
                </a14:imgProps>
              </a:ext>
            </a:extLst>
          </a:blip>
          <a:stretch>
            <a:fillRect/>
          </a:stretch>
        </p:blipFill>
        <p:spPr>
          <a:xfrm>
            <a:off x="4591324" y="3181744"/>
            <a:ext cx="515373" cy="528779"/>
          </a:xfrm>
          <a:prstGeom prst="rect">
            <a:avLst/>
          </a:prstGeom>
        </p:spPr>
      </p:pic>
      <p:pic>
        <p:nvPicPr>
          <p:cNvPr id="12" name="Picture 11">
            <a:extLst>
              <a:ext uri="{FF2B5EF4-FFF2-40B4-BE49-F238E27FC236}">
                <a16:creationId xmlns:a16="http://schemas.microsoft.com/office/drawing/2014/main" id="{17AB49DE-7920-4E74-A95A-3507D74B06D9}"/>
              </a:ext>
            </a:extLst>
          </p:cNvPr>
          <p:cNvPicPr>
            <a:picLocks noChangeAspect="1"/>
          </p:cNvPicPr>
          <p:nvPr/>
        </p:nvPicPr>
        <p:blipFill>
          <a:blip r:embed="rId9"/>
          <a:stretch>
            <a:fillRect/>
          </a:stretch>
        </p:blipFill>
        <p:spPr>
          <a:xfrm>
            <a:off x="3685989" y="2046488"/>
            <a:ext cx="1810669" cy="2089585"/>
          </a:xfrm>
          <a:prstGeom prst="rect">
            <a:avLst/>
          </a:prstGeom>
        </p:spPr>
      </p:pic>
      <p:sp>
        <p:nvSpPr>
          <p:cNvPr id="17" name="TextBox 16">
            <a:extLst>
              <a:ext uri="{FF2B5EF4-FFF2-40B4-BE49-F238E27FC236}">
                <a16:creationId xmlns:a16="http://schemas.microsoft.com/office/drawing/2014/main" id="{E4ADBF2E-CD52-4193-8167-C06CD4393F8E}"/>
              </a:ext>
            </a:extLst>
          </p:cNvPr>
          <p:cNvSpPr txBox="1"/>
          <p:nvPr/>
        </p:nvSpPr>
        <p:spPr>
          <a:xfrm>
            <a:off x="782175" y="6324703"/>
            <a:ext cx="7429501" cy="923330"/>
          </a:xfrm>
          <a:prstGeom prst="rect">
            <a:avLst/>
          </a:prstGeom>
          <a:solidFill>
            <a:schemeClr val="accent1">
              <a:lumMod val="75000"/>
            </a:schemeClr>
          </a:solidFill>
        </p:spPr>
        <p:txBody>
          <a:bodyPr wrap="square" rtlCol="0">
            <a:spAutoFit/>
          </a:bodyPr>
          <a:lstStyle/>
          <a:p>
            <a:pPr algn="ctr"/>
            <a:r>
              <a:rPr lang="en-US" sz="5400">
                <a:solidFill>
                  <a:schemeClr val="accent4"/>
                </a:solidFill>
                <a:latin typeface="UTM Cookies" panose="02040603050506020204" pitchFamily="18" charset="0"/>
              </a:rPr>
              <a:t>TẠM BIỆT CÁC BẠN!</a:t>
            </a:r>
          </a:p>
        </p:txBody>
      </p:sp>
      <p:pic>
        <p:nvPicPr>
          <p:cNvPr id="18" name="Picture 17">
            <a:extLst>
              <a:ext uri="{FF2B5EF4-FFF2-40B4-BE49-F238E27FC236}">
                <a16:creationId xmlns:a16="http://schemas.microsoft.com/office/drawing/2014/main" id="{92A40F60-E9AF-49BE-92E7-39684F5E97A3}"/>
              </a:ext>
            </a:extLst>
          </p:cNvPr>
          <p:cNvPicPr>
            <a:picLocks noChangeAspect="1"/>
          </p:cNvPicPr>
          <p:nvPr/>
        </p:nvPicPr>
        <p:blipFill>
          <a:blip r:embed="rId10"/>
          <a:stretch>
            <a:fillRect/>
          </a:stretch>
        </p:blipFill>
        <p:spPr>
          <a:xfrm>
            <a:off x="856928" y="591845"/>
            <a:ext cx="7430144" cy="1444877"/>
          </a:xfrm>
          <a:prstGeom prst="rect">
            <a:avLst/>
          </a:prstGeom>
        </p:spPr>
      </p:pic>
    </p:spTree>
    <p:extLst>
      <p:ext uri="{BB962C8B-B14F-4D97-AF65-F5344CB8AC3E}">
        <p14:creationId xmlns:p14="http://schemas.microsoft.com/office/powerpoint/2010/main" val="25322017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repeatCount="indefinite" accel="50000" decel="50000" fill="hold" nodeType="withEffect">
                                  <p:stCondLst>
                                    <p:cond delay="0"/>
                                  </p:stCondLst>
                                  <p:childTnLst>
                                    <p:animMotion origin="layout" path="M 0 0 L 0 0 C 0.00104 -0.02407 0.00195 -0.04838 0.00312 -0.07222 C 0.00351 -0.07894 0.00169 -0.09537 0.00468 -0.09167 C 0.00872 -0.08704 0.00677 -0.075 0.00781 -0.06667 C 0.00833 -0.05278 0.00859 -0.03889 0.00937 -0.025 C 0.00963 -0.02037 0.0112 -0.00648 0.01093 -0.01111 C 0.00794 -0.0588 0.00221 -0.11065 0.00312 -0.15833 C 0.00325 -0.16134 0.00625 -0.15648 0.00781 -0.15556 C 0.00885 -0.13241 0.01093 -0.10949 0.01093 -0.08611 C 0.01093 -0.08218 0.00872 -0.0713 0.00781 -0.075 C 0.00403 -0.09074 0.00364 -0.10833 0.00156 -0.125 C 0.00052 -0.10556 0.0056 -0.08171 -0.00157 -0.06667 C -0.00651 -0.05648 -0.0056 -0.09282 -0.00782 -0.10556 C -0.00977 -0.1169 -0.01198 -0.12778 -0.01407 -0.13889 C -0.03607 -0.0213 -0.01393 -0.15949 -0.02188 -0.03333 C -0.02253 -0.02315 -0.025 -0.07431 -0.025 -0.06389 C -0.025 -0.05185 -0.01966 -0.03935 -0.02188 -0.02778 C -0.02357 -0.01875 -0.025 -0.0463 -0.02657 -0.05556 C -0.02696 -0.05856 -0.02552 -0.05 -0.025 -0.04722 C -0.02448 -0.03796 -0.01875 -0.01551 -0.02344 -0.01944 C -0.02943 -0.025 -0.02474 -0.04907 -0.03125 -0.05278 C -0.03282 -0.05394 -0.03268 -0.01296 -0.03268 -0.02778 L -0.03268 -0.02778 " pathEditMode="relative" ptsTypes="AAAAAAAAAAAAAAAAAAAAAAAA">
                                      <p:cBhvr>
                                        <p:cTn id="6" dur="2000" fill="hold"/>
                                        <p:tgtEl>
                                          <p:spTgt spid="7"/>
                                        </p:tgtEl>
                                        <p:attrNameLst>
                                          <p:attrName>ppt_x</p:attrName>
                                          <p:attrName>ppt_y</p:attrName>
                                        </p:attrNameLst>
                                      </p:cBhvr>
                                    </p:animMotion>
                                  </p:childTnLst>
                                </p:cTn>
                              </p:par>
                              <p:par>
                                <p:cTn id="7" presetID="0" presetClass="path" presetSubtype="0" repeatCount="indefinite" accel="50000" decel="50000" fill="hold" nodeType="withEffect">
                                  <p:stCondLst>
                                    <p:cond delay="0"/>
                                  </p:stCondLst>
                                  <p:childTnLst>
                                    <p:animMotion origin="layout" path="M 1.875E-6 4.44444E-6 L 1.875E-6 0.00023 C 0.00104 -0.02408 0.00195 -0.04838 0.00312 -0.07223 C 0.00351 -0.07894 0.00169 -0.09537 0.00469 -0.09167 C 0.00872 -0.08704 0.00677 -0.075 0.00781 -0.06667 C 0.00833 -0.05278 0.00859 -0.03889 0.00937 -0.025 C 0.00963 -0.02037 0.0112 -0.00649 0.01094 -0.01112 C 0.00794 -0.0588 0.00221 -0.11065 0.00312 -0.15834 C 0.00325 -0.16135 0.00625 -0.15649 0.00781 -0.15556 C 0.00885 -0.13241 0.01094 -0.1095 0.01094 -0.08612 C 0.01094 -0.08218 0.00872 -0.0713 0.00781 -0.075 C 0.00403 -0.09075 0.00364 -0.10834 0.00156 -0.125 C 0.00052 -0.10556 0.0056 -0.08172 -0.00156 -0.06667 C -0.00651 -0.05649 -0.0056 -0.09283 -0.00781 -0.10556 C -0.00977 -0.1169 -0.01198 -0.12778 -0.01406 -0.13889 C -0.03607 -0.0213 -0.01393 -0.1595 -0.02188 -0.03334 C -0.02253 -0.02315 -0.025 -0.07431 -0.025 -0.06389 C -0.025 -0.05186 -0.01966 -0.03936 -0.02188 -0.02778 C -0.02357 -0.01875 -0.025 -0.0463 -0.02656 -0.05556 C -0.02695 -0.05857 -0.02552 -0.05 -0.025 -0.04723 C -0.02448 -0.03797 -0.01875 -0.01551 -0.02344 -0.01945 C -0.02943 -0.025 -0.02474 -0.04908 -0.03125 -0.05278 C -0.03281 -0.05394 -0.03268 -0.01297 -0.03268 -0.02778 L -0.03268 -0.02755 " pathEditMode="relative" rAng="0" ptsTypes="AAAAAAAAAAAAAAAAAAAAAAAA">
                                      <p:cBhvr>
                                        <p:cTn id="8" dur="2000" fill="hold"/>
                                        <p:tgtEl>
                                          <p:spTgt spid="9"/>
                                        </p:tgtEl>
                                        <p:attrNameLst>
                                          <p:attrName>ppt_x</p:attrName>
                                          <p:attrName>ppt_y</p:attrName>
                                        </p:attrNameLst>
                                      </p:cBhvr>
                                      <p:rCtr x="-1094" y="-796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923</TotalTime>
  <Words>1769</Words>
  <Application>Microsoft Office PowerPoint</Application>
  <PresentationFormat>On-screen Show (16:9)</PresentationFormat>
  <Paragraphs>183</Paragraphs>
  <Slides>41</Slides>
  <Notes>27</Notes>
  <HiddenSlides>0</HiddenSlides>
  <MMClips>3</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41</vt:i4>
      </vt:variant>
    </vt:vector>
  </HeadingPairs>
  <TitlesOfParts>
    <vt:vector size="53" baseType="lpstr">
      <vt:lpstr>Arial</vt:lpstr>
      <vt:lpstr>Arial Rounded MT Bold</vt:lpstr>
      <vt:lpstr>Arial-Rounded</vt:lpstr>
      <vt:lpstr>Black Han Sans</vt:lpstr>
      <vt:lpstr>Calibri</vt:lpstr>
      <vt:lpstr>HP001 4 hàng</vt:lpstr>
      <vt:lpstr>Poppins</vt:lpstr>
      <vt:lpstr>SVN-SAF</vt:lpstr>
      <vt:lpstr>UTM Cookies</vt:lpstr>
      <vt:lpstr>Office Theme</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hồi hộp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PC</dc:creator>
  <cp:lastModifiedBy>Ha Nguyen</cp:lastModifiedBy>
  <cp:revision>101</cp:revision>
  <dcterms:created xsi:type="dcterms:W3CDTF">2020-12-08T15:48:47Z</dcterms:created>
  <dcterms:modified xsi:type="dcterms:W3CDTF">2026-02-01T13:10:48Z</dcterms:modified>
</cp:coreProperties>
</file>