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0" r:id="rId2"/>
    <p:sldId id="257" r:id="rId3"/>
    <p:sldId id="471" r:id="rId4"/>
    <p:sldId id="475" r:id="rId5"/>
    <p:sldId id="476" r:id="rId6"/>
    <p:sldId id="479" r:id="rId7"/>
    <p:sldId id="480" r:id="rId8"/>
    <p:sldId id="481" r:id="rId9"/>
    <p:sldId id="264" r:id="rId10"/>
    <p:sldId id="478" r:id="rId11"/>
    <p:sldId id="496" r:id="rId12"/>
    <p:sldId id="497" r:id="rId13"/>
    <p:sldId id="498" r:id="rId14"/>
    <p:sldId id="482" r:id="rId15"/>
    <p:sldId id="500" r:id="rId16"/>
    <p:sldId id="484" r:id="rId17"/>
    <p:sldId id="485" r:id="rId18"/>
    <p:sldId id="483" r:id="rId19"/>
    <p:sldId id="486" r:id="rId20"/>
    <p:sldId id="495" r:id="rId21"/>
    <p:sldId id="260" r:id="rId22"/>
    <p:sldId id="288"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Thi Linh (FE FSC DN)" initials="PTL(FD" lastIdx="1" clrIdx="0">
    <p:extLst>
      <p:ext uri="{19B8F6BF-5375-455C-9EA6-DF929625EA0E}">
        <p15:presenceInfo xmlns:p15="http://schemas.microsoft.com/office/powerpoint/2012/main" userId="Phan Thi Linh (FE FSC D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2F09"/>
    <a:srgbClr val="FF131A"/>
    <a:srgbClr val="8AC9DA"/>
    <a:srgbClr val="9340A8"/>
    <a:srgbClr val="F475A6"/>
    <a:srgbClr val="FDD2E3"/>
    <a:srgbClr val="E4EDF8"/>
    <a:srgbClr val="FFBA75"/>
    <a:srgbClr val="F57913"/>
    <a:srgbClr val="FFC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1" autoAdjust="0"/>
    <p:restoredTop sz="85267" autoAdjust="0"/>
  </p:normalViewPr>
  <p:slideViewPr>
    <p:cSldViewPr>
      <p:cViewPr varScale="1">
        <p:scale>
          <a:sx n="93" d="100"/>
          <a:sy n="93" d="100"/>
        </p:scale>
        <p:origin x="1046"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 Nguyen" userId="c7e25673c57fcfe9" providerId="LiveId" clId="{729DBD4C-CE43-4FCB-BC30-EB59873BE2B7}"/>
    <pc:docChg chg="delSld">
      <pc:chgData name="Ha Nguyen" userId="c7e25673c57fcfe9" providerId="LiveId" clId="{729DBD4C-CE43-4FCB-BC30-EB59873BE2B7}" dt="2026-02-02T13:37:28.359" v="11" actId="47"/>
      <pc:docMkLst>
        <pc:docMk/>
      </pc:docMkLst>
      <pc:sldChg chg="del">
        <pc:chgData name="Ha Nguyen" userId="c7e25673c57fcfe9" providerId="LiveId" clId="{729DBD4C-CE43-4FCB-BC30-EB59873BE2B7}" dt="2026-02-02T13:37:22.481" v="4" actId="47"/>
        <pc:sldMkLst>
          <pc:docMk/>
          <pc:sldMk cId="1455216170" sldId="258"/>
        </pc:sldMkLst>
      </pc:sldChg>
      <pc:sldChg chg="del">
        <pc:chgData name="Ha Nguyen" userId="c7e25673c57fcfe9" providerId="LiveId" clId="{729DBD4C-CE43-4FCB-BC30-EB59873BE2B7}" dt="2026-02-02T13:37:23.533" v="5" actId="47"/>
        <pc:sldMkLst>
          <pc:docMk/>
          <pc:sldMk cId="2075182589" sldId="259"/>
        </pc:sldMkLst>
      </pc:sldChg>
      <pc:sldChg chg="del">
        <pc:chgData name="Ha Nguyen" userId="c7e25673c57fcfe9" providerId="LiveId" clId="{729DBD4C-CE43-4FCB-BC30-EB59873BE2B7}" dt="2026-02-02T13:37:28.359" v="11" actId="47"/>
        <pc:sldMkLst>
          <pc:docMk/>
          <pc:sldMk cId="428427019" sldId="488"/>
        </pc:sldMkLst>
      </pc:sldChg>
      <pc:sldChg chg="del">
        <pc:chgData name="Ha Nguyen" userId="c7e25673c57fcfe9" providerId="LiveId" clId="{729DBD4C-CE43-4FCB-BC30-EB59873BE2B7}" dt="2026-02-02T13:37:23.889" v="6" actId="47"/>
        <pc:sldMkLst>
          <pc:docMk/>
          <pc:sldMk cId="479227989" sldId="490"/>
        </pc:sldMkLst>
      </pc:sldChg>
      <pc:sldChg chg="del">
        <pc:chgData name="Ha Nguyen" userId="c7e25673c57fcfe9" providerId="LiveId" clId="{729DBD4C-CE43-4FCB-BC30-EB59873BE2B7}" dt="2026-02-02T13:37:24.254" v="7" actId="47"/>
        <pc:sldMkLst>
          <pc:docMk/>
          <pc:sldMk cId="2479336340" sldId="491"/>
        </pc:sldMkLst>
      </pc:sldChg>
      <pc:sldChg chg="del">
        <pc:chgData name="Ha Nguyen" userId="c7e25673c57fcfe9" providerId="LiveId" clId="{729DBD4C-CE43-4FCB-BC30-EB59873BE2B7}" dt="2026-02-02T13:37:25.444" v="8" actId="47"/>
        <pc:sldMkLst>
          <pc:docMk/>
          <pc:sldMk cId="1521109837" sldId="492"/>
        </pc:sldMkLst>
      </pc:sldChg>
      <pc:sldChg chg="del">
        <pc:chgData name="Ha Nguyen" userId="c7e25673c57fcfe9" providerId="LiveId" clId="{729DBD4C-CE43-4FCB-BC30-EB59873BE2B7}" dt="2026-02-02T13:37:26.685" v="9" actId="47"/>
        <pc:sldMkLst>
          <pc:docMk/>
          <pc:sldMk cId="2575073218" sldId="493"/>
        </pc:sldMkLst>
      </pc:sldChg>
      <pc:sldChg chg="del">
        <pc:chgData name="Ha Nguyen" userId="c7e25673c57fcfe9" providerId="LiveId" clId="{729DBD4C-CE43-4FCB-BC30-EB59873BE2B7}" dt="2026-02-02T13:37:26.984" v="10" actId="47"/>
        <pc:sldMkLst>
          <pc:docMk/>
          <pc:sldMk cId="4035844623" sldId="494"/>
        </pc:sldMkLst>
      </pc:sldChg>
      <pc:sldChg chg="del">
        <pc:chgData name="Ha Nguyen" userId="c7e25673c57fcfe9" providerId="LiveId" clId="{729DBD4C-CE43-4FCB-BC30-EB59873BE2B7}" dt="2026-02-02T13:36:59.221" v="0" actId="47"/>
        <pc:sldMkLst>
          <pc:docMk/>
          <pc:sldMk cId="694818066" sldId="499"/>
        </pc:sldMkLst>
      </pc:sldChg>
      <pc:sldChg chg="del">
        <pc:chgData name="Ha Nguyen" userId="c7e25673c57fcfe9" providerId="LiveId" clId="{729DBD4C-CE43-4FCB-BC30-EB59873BE2B7}" dt="2026-02-02T13:36:59.743" v="1" actId="47"/>
        <pc:sldMkLst>
          <pc:docMk/>
          <pc:sldMk cId="2587778643" sldId="503"/>
        </pc:sldMkLst>
      </pc:sldChg>
      <pc:sldChg chg="del">
        <pc:chgData name="Ha Nguyen" userId="c7e25673c57fcfe9" providerId="LiveId" clId="{729DBD4C-CE43-4FCB-BC30-EB59873BE2B7}" dt="2026-02-02T13:37:00.083" v="2" actId="47"/>
        <pc:sldMkLst>
          <pc:docMk/>
          <pc:sldMk cId="2169569173" sldId="504"/>
        </pc:sldMkLst>
      </pc:sldChg>
      <pc:sldChg chg="del">
        <pc:chgData name="Ha Nguyen" userId="c7e25673c57fcfe9" providerId="LiveId" clId="{729DBD4C-CE43-4FCB-BC30-EB59873BE2B7}" dt="2026-02-02T13:37:00.625" v="3" actId="47"/>
        <pc:sldMkLst>
          <pc:docMk/>
          <pc:sldMk cId="2833783396" sldId="5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30B46-ED89-4F59-9F3D-AE0297600B29}" type="datetimeFigureOut">
              <a:rPr lang="en-US" smtClean="0"/>
              <a:t>2/2/2026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9462B-6CA1-48CF-A14A-7A4DFCCD989D}" type="slidenum">
              <a:rPr lang="en-US" smtClean="0"/>
              <a:t>‹#›</a:t>
            </a:fld>
            <a:endParaRPr lang="en-US"/>
          </a:p>
        </p:txBody>
      </p:sp>
    </p:spTree>
    <p:extLst>
      <p:ext uri="{BB962C8B-B14F-4D97-AF65-F5344CB8AC3E}">
        <p14:creationId xmlns:p14="http://schemas.microsoft.com/office/powerpoint/2010/main" val="239998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1" name="Google Shape;1781;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p>
        </p:txBody>
      </p:sp>
      <p:sp>
        <p:nvSpPr>
          <p:cNvPr id="4" name="Slide Number Placeholder 3"/>
          <p:cNvSpPr>
            <a:spLocks noGrp="1"/>
          </p:cNvSpPr>
          <p:nvPr>
            <p:ph type="sldNum" sz="quarter" idx="5"/>
          </p:nvPr>
        </p:nvSpPr>
        <p:spPr/>
        <p:txBody>
          <a:bodyPr/>
          <a:lstStyle/>
          <a:p>
            <a:fld id="{8D49462B-6CA1-48CF-A14A-7A4DFCCD989D}" type="slidenum">
              <a:rPr lang="en-US" smtClean="0"/>
              <a:t>13</a:t>
            </a:fld>
            <a:endParaRPr lang="en-US"/>
          </a:p>
        </p:txBody>
      </p:sp>
    </p:spTree>
    <p:extLst>
      <p:ext uri="{BB962C8B-B14F-4D97-AF65-F5344CB8AC3E}">
        <p14:creationId xmlns:p14="http://schemas.microsoft.com/office/powerpoint/2010/main" val="246209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mũi tên để ra kết quả. Nêu HS chọn sai, Gv kích them vào mũi tên đúng đẻ chốt lại</a:t>
            </a:r>
          </a:p>
        </p:txBody>
      </p:sp>
      <p:sp>
        <p:nvSpPr>
          <p:cNvPr id="4" name="Slide Number Placeholder 3"/>
          <p:cNvSpPr>
            <a:spLocks noGrp="1"/>
          </p:cNvSpPr>
          <p:nvPr>
            <p:ph type="sldNum" sz="quarter" idx="5"/>
          </p:nvPr>
        </p:nvSpPr>
        <p:spPr/>
        <p:txBody>
          <a:bodyPr/>
          <a:lstStyle/>
          <a:p>
            <a:fld id="{8D49462B-6CA1-48CF-A14A-7A4DFCCD989D}" type="slidenum">
              <a:rPr lang="en-US" smtClean="0"/>
              <a:t>14</a:t>
            </a:fld>
            <a:endParaRPr lang="en-US"/>
          </a:p>
        </p:txBody>
      </p:sp>
    </p:spTree>
    <p:extLst>
      <p:ext uri="{BB962C8B-B14F-4D97-AF65-F5344CB8AC3E}">
        <p14:creationId xmlns:p14="http://schemas.microsoft.com/office/powerpoint/2010/main" val="2500731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mũi tên để ra kết quả. Nêu HS chọn sai, Gv kích them vào mũi tên đúng đẻ chốt lại</a:t>
            </a:r>
          </a:p>
        </p:txBody>
      </p:sp>
      <p:sp>
        <p:nvSpPr>
          <p:cNvPr id="4" name="Slide Number Placeholder 3"/>
          <p:cNvSpPr>
            <a:spLocks noGrp="1"/>
          </p:cNvSpPr>
          <p:nvPr>
            <p:ph type="sldNum" sz="quarter" idx="5"/>
          </p:nvPr>
        </p:nvSpPr>
        <p:spPr/>
        <p:txBody>
          <a:bodyPr/>
          <a:lstStyle/>
          <a:p>
            <a:fld id="{8D49462B-6CA1-48CF-A14A-7A4DFCCD989D}" type="slidenum">
              <a:rPr lang="en-US" smtClean="0"/>
              <a:t>15</a:t>
            </a:fld>
            <a:endParaRPr lang="en-US"/>
          </a:p>
        </p:txBody>
      </p:sp>
    </p:spTree>
    <p:extLst>
      <p:ext uri="{BB962C8B-B14F-4D97-AF65-F5344CB8AC3E}">
        <p14:creationId xmlns:p14="http://schemas.microsoft.com/office/powerpoint/2010/main" val="3881174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mũi tên để ra kết quả. Nêu HS chọn sai, Gv kích them vào mũi tên đúng đẻ chốt lại</a:t>
            </a:r>
          </a:p>
        </p:txBody>
      </p:sp>
      <p:sp>
        <p:nvSpPr>
          <p:cNvPr id="4" name="Slide Number Placeholder 3"/>
          <p:cNvSpPr>
            <a:spLocks noGrp="1"/>
          </p:cNvSpPr>
          <p:nvPr>
            <p:ph type="sldNum" sz="quarter" idx="5"/>
          </p:nvPr>
        </p:nvSpPr>
        <p:spPr/>
        <p:txBody>
          <a:bodyPr/>
          <a:lstStyle/>
          <a:p>
            <a:fld id="{8D49462B-6CA1-48CF-A14A-7A4DFCCD989D}" type="slidenum">
              <a:rPr lang="en-US" smtClean="0"/>
              <a:t>16</a:t>
            </a:fld>
            <a:endParaRPr lang="en-US"/>
          </a:p>
        </p:txBody>
      </p:sp>
    </p:spTree>
    <p:extLst>
      <p:ext uri="{BB962C8B-B14F-4D97-AF65-F5344CB8AC3E}">
        <p14:creationId xmlns:p14="http://schemas.microsoft.com/office/powerpoint/2010/main" val="1665986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mũi tên để ra kết quả. Nêu HS chọn sai, Gv kích them vào mũi tên đúng đẻ chốt lại</a:t>
            </a:r>
          </a:p>
        </p:txBody>
      </p:sp>
      <p:sp>
        <p:nvSpPr>
          <p:cNvPr id="4" name="Slide Number Placeholder 3"/>
          <p:cNvSpPr>
            <a:spLocks noGrp="1"/>
          </p:cNvSpPr>
          <p:nvPr>
            <p:ph type="sldNum" sz="quarter" idx="5"/>
          </p:nvPr>
        </p:nvSpPr>
        <p:spPr/>
        <p:txBody>
          <a:bodyPr/>
          <a:lstStyle/>
          <a:p>
            <a:fld id="{8D49462B-6CA1-48CF-A14A-7A4DFCCD989D}" type="slidenum">
              <a:rPr lang="en-US" smtClean="0"/>
              <a:t>17</a:t>
            </a:fld>
            <a:endParaRPr lang="en-US"/>
          </a:p>
        </p:txBody>
      </p:sp>
    </p:spTree>
    <p:extLst>
      <p:ext uri="{BB962C8B-B14F-4D97-AF65-F5344CB8AC3E}">
        <p14:creationId xmlns:p14="http://schemas.microsoft.com/office/powerpoint/2010/main" val="283368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p>
        </p:txBody>
      </p:sp>
      <p:sp>
        <p:nvSpPr>
          <p:cNvPr id="4" name="Slide Number Placeholder 3"/>
          <p:cNvSpPr>
            <a:spLocks noGrp="1"/>
          </p:cNvSpPr>
          <p:nvPr>
            <p:ph type="sldNum" sz="quarter" idx="5"/>
          </p:nvPr>
        </p:nvSpPr>
        <p:spPr/>
        <p:txBody>
          <a:bodyPr/>
          <a:lstStyle/>
          <a:p>
            <a:fld id="{8D49462B-6CA1-48CF-A14A-7A4DFCCD989D}" type="slidenum">
              <a:rPr lang="en-US" smtClean="0"/>
              <a:t>18</a:t>
            </a:fld>
            <a:endParaRPr lang="en-US"/>
          </a:p>
        </p:txBody>
      </p:sp>
    </p:spTree>
    <p:extLst>
      <p:ext uri="{BB962C8B-B14F-4D97-AF65-F5344CB8AC3E}">
        <p14:creationId xmlns:p14="http://schemas.microsoft.com/office/powerpoint/2010/main" val="2647595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p>
        </p:txBody>
      </p:sp>
      <p:sp>
        <p:nvSpPr>
          <p:cNvPr id="4" name="Slide Number Placeholder 3"/>
          <p:cNvSpPr>
            <a:spLocks noGrp="1"/>
          </p:cNvSpPr>
          <p:nvPr>
            <p:ph type="sldNum" sz="quarter" idx="5"/>
          </p:nvPr>
        </p:nvSpPr>
        <p:spPr/>
        <p:txBody>
          <a:bodyPr/>
          <a:lstStyle/>
          <a:p>
            <a:fld id="{8D49462B-6CA1-48CF-A14A-7A4DFCCD989D}" type="slidenum">
              <a:rPr lang="en-US" smtClean="0"/>
              <a:t>19</a:t>
            </a:fld>
            <a:endParaRPr lang="en-US"/>
          </a:p>
        </p:txBody>
      </p:sp>
    </p:spTree>
    <p:extLst>
      <p:ext uri="{BB962C8B-B14F-4D97-AF65-F5344CB8AC3E}">
        <p14:creationId xmlns:p14="http://schemas.microsoft.com/office/powerpoint/2010/main" val="1787188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p>
        </p:txBody>
      </p:sp>
      <p:sp>
        <p:nvSpPr>
          <p:cNvPr id="4" name="Slide Number Placeholder 3"/>
          <p:cNvSpPr>
            <a:spLocks noGrp="1"/>
          </p:cNvSpPr>
          <p:nvPr>
            <p:ph type="sldNum" sz="quarter" idx="5"/>
          </p:nvPr>
        </p:nvSpPr>
        <p:spPr/>
        <p:txBody>
          <a:bodyPr/>
          <a:lstStyle/>
          <a:p>
            <a:fld id="{8D49462B-6CA1-48CF-A14A-7A4DFCCD989D}" type="slidenum">
              <a:rPr lang="en-US" smtClean="0"/>
              <a:t>20</a:t>
            </a:fld>
            <a:endParaRPr lang="en-US"/>
          </a:p>
        </p:txBody>
      </p:sp>
    </p:spTree>
    <p:extLst>
      <p:ext uri="{BB962C8B-B14F-4D97-AF65-F5344CB8AC3E}">
        <p14:creationId xmlns:p14="http://schemas.microsoft.com/office/powerpoint/2010/main" val="469396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54dda1946d_6_25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11b604ca34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11b604ca34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Như vậy, kho </a:t>
            </a:r>
          </a:p>
        </p:txBody>
      </p:sp>
      <p:sp>
        <p:nvSpPr>
          <p:cNvPr id="4" name="Slide Number Placeholder 3"/>
          <p:cNvSpPr>
            <a:spLocks noGrp="1"/>
          </p:cNvSpPr>
          <p:nvPr>
            <p:ph type="sldNum" sz="quarter" idx="5"/>
          </p:nvPr>
        </p:nvSpPr>
        <p:spPr/>
        <p:txBody>
          <a:bodyPr/>
          <a:lstStyle/>
          <a:p>
            <a:fld id="{8D49462B-6CA1-48CF-A14A-7A4DFCCD989D}" type="slidenum">
              <a:rPr lang="en-US" smtClean="0"/>
              <a:t>5</a:t>
            </a:fld>
            <a:endParaRPr lang="en-US"/>
          </a:p>
        </p:txBody>
      </p:sp>
    </p:spTree>
    <p:extLst>
      <p:ext uri="{BB962C8B-B14F-4D97-AF65-F5344CB8AC3E}">
        <p14:creationId xmlns:p14="http://schemas.microsoft.com/office/powerpoint/2010/main" val="1028856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Có thể Cho HS lấy thêm ví dụ</a:t>
            </a:r>
          </a:p>
        </p:txBody>
      </p:sp>
      <p:sp>
        <p:nvSpPr>
          <p:cNvPr id="4" name="Slide Number Placeholder 3"/>
          <p:cNvSpPr>
            <a:spLocks noGrp="1"/>
          </p:cNvSpPr>
          <p:nvPr>
            <p:ph type="sldNum" sz="quarter" idx="5"/>
          </p:nvPr>
        </p:nvSpPr>
        <p:spPr/>
        <p:txBody>
          <a:bodyPr/>
          <a:lstStyle/>
          <a:p>
            <a:fld id="{8D49462B-6CA1-48CF-A14A-7A4DFCCD989D}" type="slidenum">
              <a:rPr lang="en-US" smtClean="0"/>
              <a:t>6</a:t>
            </a:fld>
            <a:endParaRPr lang="en-US"/>
          </a:p>
        </p:txBody>
      </p:sp>
    </p:spTree>
    <p:extLst>
      <p:ext uri="{BB962C8B-B14F-4D97-AF65-F5344CB8AC3E}">
        <p14:creationId xmlns:p14="http://schemas.microsoft.com/office/powerpoint/2010/main" val="210131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Phần lấy cho HS so sánh trước rồi để HS nêu lí do vì sao em điền dấu bé luôn Từ đó dẫn dắt HS nếu quy tắc so sánh</a:t>
            </a:r>
          </a:p>
          <a:p>
            <a:r>
              <a:rPr lang="en-US"/>
              <a:t>HD HS phần tích ở số túi và ở ngay trên chữ số nữa</a:t>
            </a:r>
          </a:p>
        </p:txBody>
      </p:sp>
      <p:sp>
        <p:nvSpPr>
          <p:cNvPr id="4" name="Slide Number Placeholder 3"/>
          <p:cNvSpPr>
            <a:spLocks noGrp="1"/>
          </p:cNvSpPr>
          <p:nvPr>
            <p:ph type="sldNum" sz="quarter" idx="5"/>
          </p:nvPr>
        </p:nvSpPr>
        <p:spPr/>
        <p:txBody>
          <a:bodyPr/>
          <a:lstStyle/>
          <a:p>
            <a:fld id="{8D49462B-6CA1-48CF-A14A-7A4DFCCD989D}" type="slidenum">
              <a:rPr lang="en-US" smtClean="0"/>
              <a:t>7</a:t>
            </a:fld>
            <a:endParaRPr lang="en-US"/>
          </a:p>
        </p:txBody>
      </p:sp>
    </p:spTree>
    <p:extLst>
      <p:ext uri="{BB962C8B-B14F-4D97-AF65-F5344CB8AC3E}">
        <p14:creationId xmlns:p14="http://schemas.microsoft.com/office/powerpoint/2010/main" val="363275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 thể Cho HS lấy thêm ví dụ</a:t>
            </a:r>
          </a:p>
          <a:p>
            <a:r>
              <a:rPr lang="en-US"/>
              <a:t>Lưu ý khi so sánh sô</a:t>
            </a:r>
          </a:p>
        </p:txBody>
      </p:sp>
      <p:sp>
        <p:nvSpPr>
          <p:cNvPr id="4" name="Slide Number Placeholder 3"/>
          <p:cNvSpPr>
            <a:spLocks noGrp="1"/>
          </p:cNvSpPr>
          <p:nvPr>
            <p:ph type="sldNum" sz="quarter" idx="5"/>
          </p:nvPr>
        </p:nvSpPr>
        <p:spPr/>
        <p:txBody>
          <a:bodyPr/>
          <a:lstStyle/>
          <a:p>
            <a:fld id="{8D49462B-6CA1-48CF-A14A-7A4DFCCD989D}" type="slidenum">
              <a:rPr lang="en-US" smtClean="0"/>
              <a:t>8</a:t>
            </a:fld>
            <a:endParaRPr lang="en-US"/>
          </a:p>
        </p:txBody>
      </p:sp>
    </p:spTree>
    <p:extLst>
      <p:ext uri="{BB962C8B-B14F-4D97-AF65-F5344CB8AC3E}">
        <p14:creationId xmlns:p14="http://schemas.microsoft.com/office/powerpoint/2010/main" val="353867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p>
        </p:txBody>
      </p:sp>
      <p:sp>
        <p:nvSpPr>
          <p:cNvPr id="4" name="Slide Number Placeholder 3"/>
          <p:cNvSpPr>
            <a:spLocks noGrp="1"/>
          </p:cNvSpPr>
          <p:nvPr>
            <p:ph type="sldNum" sz="quarter" idx="5"/>
          </p:nvPr>
        </p:nvSpPr>
        <p:spPr/>
        <p:txBody>
          <a:bodyPr/>
          <a:lstStyle/>
          <a:p>
            <a:fld id="{8D49462B-6CA1-48CF-A14A-7A4DFCCD989D}" type="slidenum">
              <a:rPr lang="en-US" smtClean="0"/>
              <a:t>10</a:t>
            </a:fld>
            <a:endParaRPr lang="en-US"/>
          </a:p>
        </p:txBody>
      </p:sp>
    </p:spTree>
    <p:extLst>
      <p:ext uri="{BB962C8B-B14F-4D97-AF65-F5344CB8AC3E}">
        <p14:creationId xmlns:p14="http://schemas.microsoft.com/office/powerpoint/2010/main" val="3370666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p>
        </p:txBody>
      </p:sp>
      <p:sp>
        <p:nvSpPr>
          <p:cNvPr id="4" name="Slide Number Placeholder 3"/>
          <p:cNvSpPr>
            <a:spLocks noGrp="1"/>
          </p:cNvSpPr>
          <p:nvPr>
            <p:ph type="sldNum" sz="quarter" idx="5"/>
          </p:nvPr>
        </p:nvSpPr>
        <p:spPr/>
        <p:txBody>
          <a:bodyPr/>
          <a:lstStyle/>
          <a:p>
            <a:fld id="{8D49462B-6CA1-48CF-A14A-7A4DFCCD989D}" type="slidenum">
              <a:rPr lang="en-US" smtClean="0"/>
              <a:t>11</a:t>
            </a:fld>
            <a:endParaRPr lang="en-US"/>
          </a:p>
        </p:txBody>
      </p:sp>
    </p:spTree>
    <p:extLst>
      <p:ext uri="{BB962C8B-B14F-4D97-AF65-F5344CB8AC3E}">
        <p14:creationId xmlns:p14="http://schemas.microsoft.com/office/powerpoint/2010/main" val="406096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p>
        </p:txBody>
      </p:sp>
      <p:sp>
        <p:nvSpPr>
          <p:cNvPr id="4" name="Slide Number Placeholder 3"/>
          <p:cNvSpPr>
            <a:spLocks noGrp="1"/>
          </p:cNvSpPr>
          <p:nvPr>
            <p:ph type="sldNum" sz="quarter" idx="5"/>
          </p:nvPr>
        </p:nvSpPr>
        <p:spPr/>
        <p:txBody>
          <a:bodyPr/>
          <a:lstStyle/>
          <a:p>
            <a:fld id="{8D49462B-6CA1-48CF-A14A-7A4DFCCD989D}" type="slidenum">
              <a:rPr lang="en-US" smtClean="0"/>
              <a:t>12</a:t>
            </a:fld>
            <a:endParaRPr lang="en-US"/>
          </a:p>
        </p:txBody>
      </p:sp>
    </p:spTree>
    <p:extLst>
      <p:ext uri="{BB962C8B-B14F-4D97-AF65-F5344CB8AC3E}">
        <p14:creationId xmlns:p14="http://schemas.microsoft.com/office/powerpoint/2010/main" val="428858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52EA02-620F-402F-96EF-96676793A7B3}"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2481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31531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0380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56"/>
        <p:cNvGrpSpPr/>
        <p:nvPr/>
      </p:nvGrpSpPr>
      <p:grpSpPr>
        <a:xfrm>
          <a:off x="0" y="0"/>
          <a:ext cx="0" cy="0"/>
          <a:chOff x="0" y="0"/>
          <a:chExt cx="0" cy="0"/>
        </a:xfrm>
      </p:grpSpPr>
      <p:sp>
        <p:nvSpPr>
          <p:cNvPr id="257" name="Google Shape;257;p11"/>
          <p:cNvSpPr/>
          <p:nvPr/>
        </p:nvSpPr>
        <p:spPr>
          <a:xfrm rot="10800000">
            <a:off x="509747" y="-2075405"/>
            <a:ext cx="8429314" cy="7484755"/>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58" name="Google Shape;258;p11"/>
          <p:cNvSpPr/>
          <p:nvPr/>
        </p:nvSpPr>
        <p:spPr>
          <a:xfrm rot="10800000">
            <a:off x="7234007" y="4099788"/>
            <a:ext cx="206456" cy="20645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59" name="Google Shape;259;p11"/>
          <p:cNvSpPr/>
          <p:nvPr/>
        </p:nvSpPr>
        <p:spPr>
          <a:xfrm rot="10800000">
            <a:off x="2462271" y="4549793"/>
            <a:ext cx="333261" cy="333261"/>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60" name="Google Shape;260;p11"/>
          <p:cNvSpPr/>
          <p:nvPr/>
        </p:nvSpPr>
        <p:spPr>
          <a:xfrm rot="10800000">
            <a:off x="1718339" y="4517872"/>
            <a:ext cx="206456" cy="20645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61" name="Google Shape;261;p11"/>
          <p:cNvSpPr/>
          <p:nvPr/>
        </p:nvSpPr>
        <p:spPr>
          <a:xfrm rot="-5280446">
            <a:off x="8425941" y="2588351"/>
            <a:ext cx="396928" cy="32445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62" name="Google Shape;262;p11"/>
          <p:cNvSpPr/>
          <p:nvPr/>
        </p:nvSpPr>
        <p:spPr>
          <a:xfrm rot="2699862">
            <a:off x="7740134" y="3699484"/>
            <a:ext cx="577163" cy="47177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63" name="Google Shape;263;p11"/>
          <p:cNvSpPr/>
          <p:nvPr/>
        </p:nvSpPr>
        <p:spPr>
          <a:xfrm rot="-7750363">
            <a:off x="8523271" y="3166339"/>
            <a:ext cx="288355" cy="235722"/>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64" name="Google Shape;264;p11"/>
          <p:cNvSpPr/>
          <p:nvPr/>
        </p:nvSpPr>
        <p:spPr>
          <a:xfrm rot="10800000">
            <a:off x="1122382" y="4080891"/>
            <a:ext cx="227059" cy="18561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65" name="Google Shape;265;p11"/>
          <p:cNvSpPr/>
          <p:nvPr/>
        </p:nvSpPr>
        <p:spPr>
          <a:xfrm rot="10800000">
            <a:off x="8355995" y="3503123"/>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66" name="Google Shape;266;p11"/>
          <p:cNvSpPr/>
          <p:nvPr/>
        </p:nvSpPr>
        <p:spPr>
          <a:xfrm rot="1244518">
            <a:off x="206337" y="3021348"/>
            <a:ext cx="415655" cy="28498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67" name="Google Shape;267;p11"/>
          <p:cNvSpPr/>
          <p:nvPr/>
        </p:nvSpPr>
        <p:spPr>
          <a:xfrm rot="10800000">
            <a:off x="593567" y="4263594"/>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68" name="Google Shape;268;p11"/>
          <p:cNvSpPr/>
          <p:nvPr/>
        </p:nvSpPr>
        <p:spPr>
          <a:xfrm rot="10800000">
            <a:off x="8173619" y="4731768"/>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69" name="Google Shape;269;p11"/>
          <p:cNvSpPr/>
          <p:nvPr/>
        </p:nvSpPr>
        <p:spPr>
          <a:xfrm rot="6479613">
            <a:off x="8263658" y="4142998"/>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70" name="Google Shape;270;p11"/>
          <p:cNvSpPr/>
          <p:nvPr/>
        </p:nvSpPr>
        <p:spPr>
          <a:xfrm flipH="1">
            <a:off x="472349" y="585860"/>
            <a:ext cx="428097" cy="28499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71" name="Google Shape;271;p11"/>
          <p:cNvSpPr/>
          <p:nvPr/>
        </p:nvSpPr>
        <p:spPr>
          <a:xfrm rot="6479678">
            <a:off x="7391030" y="4706850"/>
            <a:ext cx="269812" cy="23540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72" name="Google Shape;272;p11"/>
          <p:cNvSpPr/>
          <p:nvPr/>
        </p:nvSpPr>
        <p:spPr>
          <a:xfrm rot="10800000">
            <a:off x="8058619" y="5193090"/>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73" name="Google Shape;273;p11"/>
          <p:cNvSpPr/>
          <p:nvPr/>
        </p:nvSpPr>
        <p:spPr>
          <a:xfrm rot="10800000">
            <a:off x="8289446" y="1098268"/>
            <a:ext cx="181525" cy="186733"/>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74" name="Google Shape;274;p11"/>
          <p:cNvSpPr/>
          <p:nvPr/>
        </p:nvSpPr>
        <p:spPr>
          <a:xfrm rot="6479613">
            <a:off x="657318" y="1328836"/>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75" name="Google Shape;275;p11"/>
          <p:cNvSpPr/>
          <p:nvPr/>
        </p:nvSpPr>
        <p:spPr>
          <a:xfrm rot="10800000">
            <a:off x="461884" y="1878492"/>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76" name="Google Shape;276;p11"/>
          <p:cNvSpPr/>
          <p:nvPr/>
        </p:nvSpPr>
        <p:spPr>
          <a:xfrm rot="10800000">
            <a:off x="779195" y="3763769"/>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77" name="Google Shape;277;p11"/>
          <p:cNvSpPr/>
          <p:nvPr/>
        </p:nvSpPr>
        <p:spPr>
          <a:xfrm rot="10800000">
            <a:off x="8600601" y="250286"/>
            <a:ext cx="227059" cy="18561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78" name="Google Shape;278;p11"/>
          <p:cNvSpPr/>
          <p:nvPr/>
        </p:nvSpPr>
        <p:spPr>
          <a:xfrm rot="10800000">
            <a:off x="8621324" y="1985119"/>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79" name="Google Shape;279;p11"/>
          <p:cNvSpPr/>
          <p:nvPr/>
        </p:nvSpPr>
        <p:spPr>
          <a:xfrm rot="6479613">
            <a:off x="8727855" y="1457113"/>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0" name="Google Shape;280;p11"/>
          <p:cNvSpPr/>
          <p:nvPr/>
        </p:nvSpPr>
        <p:spPr>
          <a:xfrm rot="10800000">
            <a:off x="8944807" y="3317516"/>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1" name="Google Shape;281;p11"/>
          <p:cNvSpPr/>
          <p:nvPr/>
        </p:nvSpPr>
        <p:spPr>
          <a:xfrm rot="407788">
            <a:off x="8789965" y="833826"/>
            <a:ext cx="307803" cy="211064"/>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2" name="Google Shape;282;p11"/>
          <p:cNvSpPr/>
          <p:nvPr/>
        </p:nvSpPr>
        <p:spPr>
          <a:xfrm rot="10800000">
            <a:off x="8886371" y="4072353"/>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3" name="Google Shape;283;p11"/>
          <p:cNvSpPr/>
          <p:nvPr/>
        </p:nvSpPr>
        <p:spPr>
          <a:xfrm rot="10800000">
            <a:off x="22687" y="2398866"/>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4" name="Google Shape;284;p11"/>
          <p:cNvSpPr/>
          <p:nvPr/>
        </p:nvSpPr>
        <p:spPr>
          <a:xfrm rot="10800000">
            <a:off x="8851057" y="2500750"/>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5" name="Google Shape;285;p11"/>
          <p:cNvSpPr/>
          <p:nvPr/>
        </p:nvSpPr>
        <p:spPr>
          <a:xfrm rot="-10659098">
            <a:off x="8688691" y="4612833"/>
            <a:ext cx="305398" cy="24964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6" name="Google Shape;286;p11"/>
          <p:cNvSpPr/>
          <p:nvPr/>
        </p:nvSpPr>
        <p:spPr>
          <a:xfrm rot="10800000">
            <a:off x="6883783" y="4474283"/>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7" name="Google Shape;287;p11"/>
          <p:cNvSpPr/>
          <p:nvPr/>
        </p:nvSpPr>
        <p:spPr>
          <a:xfrm rot="10800000">
            <a:off x="6820673" y="5006320"/>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8" name="Google Shape;288;p11"/>
          <p:cNvSpPr/>
          <p:nvPr/>
        </p:nvSpPr>
        <p:spPr>
          <a:xfrm rot="10800000">
            <a:off x="8718052" y="5193067"/>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9" name="Google Shape;289;p11"/>
          <p:cNvSpPr/>
          <p:nvPr/>
        </p:nvSpPr>
        <p:spPr>
          <a:xfrm rot="10800000">
            <a:off x="-38913" y="1738542"/>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90" name="Google Shape;290;p11"/>
          <p:cNvSpPr/>
          <p:nvPr/>
        </p:nvSpPr>
        <p:spPr>
          <a:xfrm rot="6479613">
            <a:off x="156508" y="1098817"/>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91" name="Google Shape;291;p11"/>
          <p:cNvSpPr/>
          <p:nvPr/>
        </p:nvSpPr>
        <p:spPr>
          <a:xfrm rot="10800000">
            <a:off x="2475332" y="5040403"/>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92" name="Google Shape;292;p11"/>
          <p:cNvSpPr/>
          <p:nvPr/>
        </p:nvSpPr>
        <p:spPr>
          <a:xfrm rot="10800000">
            <a:off x="2013840" y="4687119"/>
            <a:ext cx="114989" cy="11497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93" name="Google Shape;293;p11"/>
          <p:cNvSpPr/>
          <p:nvPr/>
        </p:nvSpPr>
        <p:spPr>
          <a:xfrm rot="10800000">
            <a:off x="-95246" y="5040416"/>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94" name="Google Shape;294;p11"/>
          <p:cNvSpPr/>
          <p:nvPr/>
        </p:nvSpPr>
        <p:spPr>
          <a:xfrm rot="-10659098">
            <a:off x="-56355" y="218271"/>
            <a:ext cx="305398" cy="24964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95" name="Google Shape;295;p11"/>
          <p:cNvSpPr/>
          <p:nvPr/>
        </p:nvSpPr>
        <p:spPr>
          <a:xfrm rot="-6751207">
            <a:off x="1182643" y="4658779"/>
            <a:ext cx="301042" cy="33154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r>
              <a:rPr lang="en" sz="1859"/>
              <a:t> </a:t>
            </a:r>
            <a:endParaRPr sz="1859"/>
          </a:p>
        </p:txBody>
      </p:sp>
      <p:sp>
        <p:nvSpPr>
          <p:cNvPr id="296" name="Google Shape;296;p11"/>
          <p:cNvSpPr/>
          <p:nvPr/>
        </p:nvSpPr>
        <p:spPr>
          <a:xfrm rot="10800000">
            <a:off x="-69452" y="2686334"/>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97" name="Google Shape;297;p11"/>
          <p:cNvSpPr/>
          <p:nvPr/>
        </p:nvSpPr>
        <p:spPr>
          <a:xfrm rot="10800000">
            <a:off x="228012" y="3965039"/>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98" name="Google Shape;298;p11"/>
          <p:cNvSpPr/>
          <p:nvPr/>
        </p:nvSpPr>
        <p:spPr>
          <a:xfrm rot="10800000">
            <a:off x="38869" y="3424791"/>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99" name="Google Shape;299;p11"/>
          <p:cNvSpPr/>
          <p:nvPr/>
        </p:nvSpPr>
        <p:spPr>
          <a:xfrm rot="10800000">
            <a:off x="713353" y="5075722"/>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300" name="Google Shape;300;p11"/>
          <p:cNvSpPr/>
          <p:nvPr/>
        </p:nvSpPr>
        <p:spPr>
          <a:xfrm rot="5674396">
            <a:off x="-72529" y="4475970"/>
            <a:ext cx="305405" cy="24964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301" name="Google Shape;301;p11"/>
          <p:cNvSpPr/>
          <p:nvPr/>
        </p:nvSpPr>
        <p:spPr>
          <a:xfrm rot="-361624">
            <a:off x="1672227" y="5214409"/>
            <a:ext cx="307793" cy="21105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302" name="Google Shape;302;p11"/>
          <p:cNvSpPr txBox="1">
            <a:spLocks noGrp="1"/>
          </p:cNvSpPr>
          <p:nvPr>
            <p:ph type="title" hasCustomPrompt="1"/>
          </p:nvPr>
        </p:nvSpPr>
        <p:spPr>
          <a:xfrm>
            <a:off x="1284001" y="1452088"/>
            <a:ext cx="6576000" cy="1565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484"/>
            </a:lvl1pPr>
            <a:lvl2pPr lvl="1" algn="ctr">
              <a:spcBef>
                <a:spcPts val="0"/>
              </a:spcBef>
              <a:spcAft>
                <a:spcPts val="0"/>
              </a:spcAft>
              <a:buSzPts val="9600"/>
              <a:buNone/>
              <a:defRPr sz="9576"/>
            </a:lvl2pPr>
            <a:lvl3pPr lvl="2" algn="ctr">
              <a:spcBef>
                <a:spcPts val="0"/>
              </a:spcBef>
              <a:spcAft>
                <a:spcPts val="0"/>
              </a:spcAft>
              <a:buSzPts val="9600"/>
              <a:buNone/>
              <a:defRPr sz="9576"/>
            </a:lvl3pPr>
            <a:lvl4pPr lvl="3" algn="ctr">
              <a:spcBef>
                <a:spcPts val="0"/>
              </a:spcBef>
              <a:spcAft>
                <a:spcPts val="0"/>
              </a:spcAft>
              <a:buSzPts val="9600"/>
              <a:buNone/>
              <a:defRPr sz="9576"/>
            </a:lvl4pPr>
            <a:lvl5pPr lvl="4" algn="ctr">
              <a:spcBef>
                <a:spcPts val="0"/>
              </a:spcBef>
              <a:spcAft>
                <a:spcPts val="0"/>
              </a:spcAft>
              <a:buSzPts val="9600"/>
              <a:buNone/>
              <a:defRPr sz="9576"/>
            </a:lvl5pPr>
            <a:lvl6pPr lvl="5" algn="ctr">
              <a:spcBef>
                <a:spcPts val="0"/>
              </a:spcBef>
              <a:spcAft>
                <a:spcPts val="0"/>
              </a:spcAft>
              <a:buSzPts val="9600"/>
              <a:buNone/>
              <a:defRPr sz="9576"/>
            </a:lvl6pPr>
            <a:lvl7pPr lvl="6" algn="ctr">
              <a:spcBef>
                <a:spcPts val="0"/>
              </a:spcBef>
              <a:spcAft>
                <a:spcPts val="0"/>
              </a:spcAft>
              <a:buSzPts val="9600"/>
              <a:buNone/>
              <a:defRPr sz="9576"/>
            </a:lvl7pPr>
            <a:lvl8pPr lvl="7" algn="ctr">
              <a:spcBef>
                <a:spcPts val="0"/>
              </a:spcBef>
              <a:spcAft>
                <a:spcPts val="0"/>
              </a:spcAft>
              <a:buSzPts val="9600"/>
              <a:buNone/>
              <a:defRPr sz="9576"/>
            </a:lvl8pPr>
            <a:lvl9pPr lvl="8" algn="ctr">
              <a:spcBef>
                <a:spcPts val="0"/>
              </a:spcBef>
              <a:spcAft>
                <a:spcPts val="0"/>
              </a:spcAft>
              <a:buSzPts val="9600"/>
              <a:buNone/>
              <a:defRPr sz="9576"/>
            </a:lvl9pPr>
          </a:lstStyle>
          <a:p>
            <a:r>
              <a:t>xx%</a:t>
            </a:r>
          </a:p>
        </p:txBody>
      </p:sp>
      <p:sp>
        <p:nvSpPr>
          <p:cNvPr id="303" name="Google Shape;303;p11"/>
          <p:cNvSpPr txBox="1">
            <a:spLocks noGrp="1"/>
          </p:cNvSpPr>
          <p:nvPr>
            <p:ph type="subTitle" idx="1"/>
          </p:nvPr>
        </p:nvSpPr>
        <p:spPr>
          <a:xfrm>
            <a:off x="1284001" y="3194313"/>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95"/>
            </a:lvl1pPr>
            <a:lvl2pPr lvl="1" algn="ctr" rtl="0">
              <a:lnSpc>
                <a:spcPct val="100000"/>
              </a:lnSpc>
              <a:spcBef>
                <a:spcPts val="0"/>
              </a:spcBef>
              <a:spcAft>
                <a:spcPts val="0"/>
              </a:spcAft>
              <a:buSzPts val="1600"/>
              <a:buNone/>
              <a:defRPr sz="1596"/>
            </a:lvl2pPr>
            <a:lvl3pPr lvl="2" algn="ctr" rtl="0">
              <a:lnSpc>
                <a:spcPct val="100000"/>
              </a:lnSpc>
              <a:spcBef>
                <a:spcPts val="1596"/>
              </a:spcBef>
              <a:spcAft>
                <a:spcPts val="0"/>
              </a:spcAft>
              <a:buSzPts val="1600"/>
              <a:buNone/>
              <a:defRPr sz="1596"/>
            </a:lvl3pPr>
            <a:lvl4pPr lvl="3" algn="ctr" rtl="0">
              <a:lnSpc>
                <a:spcPct val="100000"/>
              </a:lnSpc>
              <a:spcBef>
                <a:spcPts val="1596"/>
              </a:spcBef>
              <a:spcAft>
                <a:spcPts val="0"/>
              </a:spcAft>
              <a:buSzPts val="1600"/>
              <a:buNone/>
              <a:defRPr sz="1596"/>
            </a:lvl4pPr>
            <a:lvl5pPr lvl="4" algn="ctr" rtl="0">
              <a:lnSpc>
                <a:spcPct val="100000"/>
              </a:lnSpc>
              <a:spcBef>
                <a:spcPts val="1596"/>
              </a:spcBef>
              <a:spcAft>
                <a:spcPts val="0"/>
              </a:spcAft>
              <a:buSzPts val="1600"/>
              <a:buNone/>
              <a:defRPr sz="1596"/>
            </a:lvl5pPr>
            <a:lvl6pPr lvl="5" algn="ctr" rtl="0">
              <a:lnSpc>
                <a:spcPct val="100000"/>
              </a:lnSpc>
              <a:spcBef>
                <a:spcPts val="1596"/>
              </a:spcBef>
              <a:spcAft>
                <a:spcPts val="0"/>
              </a:spcAft>
              <a:buSzPts val="1600"/>
              <a:buNone/>
              <a:defRPr sz="1596"/>
            </a:lvl6pPr>
            <a:lvl7pPr lvl="6" algn="ctr" rtl="0">
              <a:lnSpc>
                <a:spcPct val="100000"/>
              </a:lnSpc>
              <a:spcBef>
                <a:spcPts val="1596"/>
              </a:spcBef>
              <a:spcAft>
                <a:spcPts val="0"/>
              </a:spcAft>
              <a:buSzPts val="1600"/>
              <a:buNone/>
              <a:defRPr sz="1596"/>
            </a:lvl7pPr>
            <a:lvl8pPr lvl="7" algn="ctr" rtl="0">
              <a:lnSpc>
                <a:spcPct val="100000"/>
              </a:lnSpc>
              <a:spcBef>
                <a:spcPts val="1596"/>
              </a:spcBef>
              <a:spcAft>
                <a:spcPts val="0"/>
              </a:spcAft>
              <a:buSzPts val="1600"/>
              <a:buNone/>
              <a:defRPr sz="1596"/>
            </a:lvl8pPr>
            <a:lvl9pPr lvl="8" algn="ctr" rtl="0">
              <a:lnSpc>
                <a:spcPct val="100000"/>
              </a:lnSpc>
              <a:spcBef>
                <a:spcPts val="1596"/>
              </a:spcBef>
              <a:spcAft>
                <a:spcPts val="1596"/>
              </a:spcAft>
              <a:buSzPts val="1600"/>
              <a:buNone/>
              <a:defRPr sz="1596"/>
            </a:lvl9pPr>
          </a:lstStyle>
          <a:p>
            <a:endParaRPr/>
          </a:p>
        </p:txBody>
      </p:sp>
    </p:spTree>
    <p:extLst>
      <p:ext uri="{BB962C8B-B14F-4D97-AF65-F5344CB8AC3E}">
        <p14:creationId xmlns:p14="http://schemas.microsoft.com/office/powerpoint/2010/main" val="381561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4"/>
          <p:cNvSpPr txBox="1">
            <a:spLocks noGrp="1"/>
          </p:cNvSpPr>
          <p:nvPr>
            <p:ph type="body" idx="1"/>
          </p:nvPr>
        </p:nvSpPr>
        <p:spPr>
          <a:xfrm>
            <a:off x="720000" y="1010131"/>
            <a:ext cx="7704000" cy="460800"/>
          </a:xfrm>
          <a:prstGeom prst="rect">
            <a:avLst/>
          </a:prstGeom>
        </p:spPr>
        <p:txBody>
          <a:bodyPr spcFirstLastPara="1" wrap="square" lIns="91425" tIns="91425" rIns="91425" bIns="91425" anchor="t" anchorCtr="0">
            <a:noAutofit/>
          </a:bodyPr>
          <a:lstStyle>
            <a:lvl1pPr marL="456057" lvl="0" indent="-304038" algn="ctr" rtl="0">
              <a:lnSpc>
                <a:spcPct val="100000"/>
              </a:lnSpc>
              <a:spcBef>
                <a:spcPts val="0"/>
              </a:spcBef>
              <a:spcAft>
                <a:spcPts val="0"/>
              </a:spcAft>
              <a:buSzPts val="1200"/>
              <a:buAutoNum type="arabicPeriod"/>
              <a:defRPr sz="1197">
                <a:latin typeface="Comfortaa Light"/>
                <a:ea typeface="Comfortaa Light"/>
                <a:cs typeface="Comfortaa Light"/>
                <a:sym typeface="Comfortaa Light"/>
              </a:defRPr>
            </a:lvl1pPr>
            <a:lvl2pPr marL="912114" lvl="1" indent="-304038" rtl="0">
              <a:lnSpc>
                <a:spcPct val="115000"/>
              </a:lnSpc>
              <a:spcBef>
                <a:spcPts val="0"/>
              </a:spcBef>
              <a:spcAft>
                <a:spcPts val="0"/>
              </a:spcAft>
              <a:buSzPts val="1200"/>
              <a:buFont typeface="Roboto Condensed Light"/>
              <a:buAutoNum type="alphaLcPeriod"/>
              <a:defRPr/>
            </a:lvl2pPr>
            <a:lvl3pPr marL="1368171" lvl="2" indent="-304038" rtl="0">
              <a:lnSpc>
                <a:spcPct val="115000"/>
              </a:lnSpc>
              <a:spcBef>
                <a:spcPts val="1596"/>
              </a:spcBef>
              <a:spcAft>
                <a:spcPts val="0"/>
              </a:spcAft>
              <a:buSzPts val="1200"/>
              <a:buFont typeface="Roboto Condensed Light"/>
              <a:buAutoNum type="romanLcPeriod"/>
              <a:defRPr/>
            </a:lvl3pPr>
            <a:lvl4pPr marL="1824228" lvl="3" indent="-304038" rtl="0">
              <a:lnSpc>
                <a:spcPct val="115000"/>
              </a:lnSpc>
              <a:spcBef>
                <a:spcPts val="1596"/>
              </a:spcBef>
              <a:spcAft>
                <a:spcPts val="0"/>
              </a:spcAft>
              <a:buSzPts val="1200"/>
              <a:buFont typeface="Roboto Condensed Light"/>
              <a:buAutoNum type="arabicPeriod"/>
              <a:defRPr/>
            </a:lvl4pPr>
            <a:lvl5pPr marL="2280285" lvl="4" indent="-304038" rtl="0">
              <a:lnSpc>
                <a:spcPct val="115000"/>
              </a:lnSpc>
              <a:spcBef>
                <a:spcPts val="1596"/>
              </a:spcBef>
              <a:spcAft>
                <a:spcPts val="0"/>
              </a:spcAft>
              <a:buSzPts val="1200"/>
              <a:buFont typeface="Roboto Condensed Light"/>
              <a:buAutoNum type="alphaLcPeriod"/>
              <a:defRPr/>
            </a:lvl5pPr>
            <a:lvl6pPr marL="2736342" lvl="5" indent="-304038" rtl="0">
              <a:lnSpc>
                <a:spcPct val="115000"/>
              </a:lnSpc>
              <a:spcBef>
                <a:spcPts val="1596"/>
              </a:spcBef>
              <a:spcAft>
                <a:spcPts val="0"/>
              </a:spcAft>
              <a:buSzPts val="1200"/>
              <a:buFont typeface="Roboto Condensed Light"/>
              <a:buAutoNum type="romanLcPeriod"/>
              <a:defRPr/>
            </a:lvl6pPr>
            <a:lvl7pPr marL="3192399" lvl="6" indent="-304038" rtl="0">
              <a:lnSpc>
                <a:spcPct val="115000"/>
              </a:lnSpc>
              <a:spcBef>
                <a:spcPts val="1596"/>
              </a:spcBef>
              <a:spcAft>
                <a:spcPts val="0"/>
              </a:spcAft>
              <a:buSzPts val="1200"/>
              <a:buFont typeface="Roboto Condensed Light"/>
              <a:buAutoNum type="arabicPeriod"/>
              <a:defRPr/>
            </a:lvl7pPr>
            <a:lvl8pPr marL="3648456" lvl="7" indent="-304038" rtl="0">
              <a:lnSpc>
                <a:spcPct val="115000"/>
              </a:lnSpc>
              <a:spcBef>
                <a:spcPts val="1596"/>
              </a:spcBef>
              <a:spcAft>
                <a:spcPts val="0"/>
              </a:spcAft>
              <a:buSzPts val="1200"/>
              <a:buFont typeface="Roboto Condensed Light"/>
              <a:buAutoNum type="alphaLcPeriod"/>
              <a:defRPr/>
            </a:lvl8pPr>
            <a:lvl9pPr marL="4104513" lvl="8" indent="-304038" rtl="0">
              <a:lnSpc>
                <a:spcPct val="115000"/>
              </a:lnSpc>
              <a:spcBef>
                <a:spcPts val="1596"/>
              </a:spcBef>
              <a:spcAft>
                <a:spcPts val="1596"/>
              </a:spcAft>
              <a:buSzPts val="1200"/>
              <a:buFont typeface="Roboto Condensed Light"/>
              <a:buAutoNum type="romanLcPeriod"/>
              <a:defRPr/>
            </a:lvl9pPr>
          </a:lstStyle>
          <a:p>
            <a:endParaRPr/>
          </a:p>
        </p:txBody>
      </p:sp>
      <p:sp>
        <p:nvSpPr>
          <p:cNvPr id="53" name="Google Shape;53;p4"/>
          <p:cNvSpPr/>
          <p:nvPr/>
        </p:nvSpPr>
        <p:spPr>
          <a:xfrm>
            <a:off x="8366401" y="4699914"/>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 name="Google Shape;54;p4"/>
          <p:cNvSpPr/>
          <p:nvPr/>
        </p:nvSpPr>
        <p:spPr>
          <a:xfrm>
            <a:off x="8585476" y="176005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5" name="Google Shape;55;p4"/>
          <p:cNvSpPr/>
          <p:nvPr/>
        </p:nvSpPr>
        <p:spPr>
          <a:xfrm>
            <a:off x="84751" y="4781676"/>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6" name="Google Shape;56;p4"/>
          <p:cNvSpPr/>
          <p:nvPr/>
        </p:nvSpPr>
        <p:spPr>
          <a:xfrm>
            <a:off x="7814326" y="310478"/>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7" name="Google Shape;57;p4"/>
          <p:cNvSpPr/>
          <p:nvPr/>
        </p:nvSpPr>
        <p:spPr>
          <a:xfrm>
            <a:off x="6199001" y="62053"/>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8" name="Google Shape;58;p4"/>
          <p:cNvSpPr/>
          <p:nvPr/>
        </p:nvSpPr>
        <p:spPr>
          <a:xfrm rot="-4320377">
            <a:off x="368960" y="25653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9" name="Google Shape;59;p4"/>
          <p:cNvSpPr/>
          <p:nvPr/>
        </p:nvSpPr>
        <p:spPr>
          <a:xfrm rot="444932" flipH="1">
            <a:off x="8562508" y="2786465"/>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60" name="Google Shape;60;p4"/>
          <p:cNvSpPr/>
          <p:nvPr/>
        </p:nvSpPr>
        <p:spPr>
          <a:xfrm rot="2135160">
            <a:off x="1247767" y="198639"/>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61" name="Google Shape;61;p4"/>
          <p:cNvSpPr/>
          <p:nvPr/>
        </p:nvSpPr>
        <p:spPr>
          <a:xfrm rot="404198">
            <a:off x="155115" y="286451"/>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62" name="Google Shape;62;p4"/>
          <p:cNvSpPr/>
          <p:nvPr/>
        </p:nvSpPr>
        <p:spPr>
          <a:xfrm>
            <a:off x="6199001" y="494570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63" name="Google Shape;63;p4"/>
          <p:cNvSpPr/>
          <p:nvPr/>
        </p:nvSpPr>
        <p:spPr>
          <a:xfrm>
            <a:off x="3221750" y="4830176"/>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64" name="Google Shape;64;p4"/>
          <p:cNvGrpSpPr/>
          <p:nvPr/>
        </p:nvGrpSpPr>
        <p:grpSpPr>
          <a:xfrm flipH="1">
            <a:off x="8546501" y="57110"/>
            <a:ext cx="562549" cy="486713"/>
            <a:chOff x="968013" y="650077"/>
            <a:chExt cx="777108" cy="672348"/>
          </a:xfrm>
        </p:grpSpPr>
        <p:sp>
          <p:nvSpPr>
            <p:cNvPr id="65" name="Google Shape;65;p4"/>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 name="Google Shape;66;p4"/>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 name="Google Shape;67;p4"/>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68" name="Google Shape;68;p4"/>
          <p:cNvSpPr/>
          <p:nvPr/>
        </p:nvSpPr>
        <p:spPr>
          <a:xfrm>
            <a:off x="3901376" y="244976"/>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Tree>
    <p:extLst>
      <p:ext uri="{BB962C8B-B14F-4D97-AF65-F5344CB8AC3E}">
        <p14:creationId xmlns:p14="http://schemas.microsoft.com/office/powerpoint/2010/main" val="1154696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sp>
        <p:nvSpPr>
          <p:cNvPr id="207" name="Google Shape;207;p9"/>
          <p:cNvSpPr/>
          <p:nvPr/>
        </p:nvSpPr>
        <p:spPr>
          <a:xfrm>
            <a:off x="236862" y="138752"/>
            <a:ext cx="8207379" cy="7287689"/>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08" name="Google Shape;208;p9"/>
          <p:cNvSpPr/>
          <p:nvPr/>
        </p:nvSpPr>
        <p:spPr>
          <a:xfrm>
            <a:off x="1695999" y="1212812"/>
            <a:ext cx="201019" cy="20101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09" name="Google Shape;209;p9"/>
          <p:cNvSpPr/>
          <p:nvPr/>
        </p:nvSpPr>
        <p:spPr>
          <a:xfrm>
            <a:off x="6218623" y="651189"/>
            <a:ext cx="324484" cy="32448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10" name="Google Shape;210;p9"/>
          <p:cNvSpPr/>
          <p:nvPr/>
        </p:nvSpPr>
        <p:spPr>
          <a:xfrm>
            <a:off x="7066432" y="805736"/>
            <a:ext cx="201019" cy="20101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11" name="Google Shape;211;p9"/>
          <p:cNvSpPr/>
          <p:nvPr/>
        </p:nvSpPr>
        <p:spPr>
          <a:xfrm rot="-5280446">
            <a:off x="8273542" y="2131151"/>
            <a:ext cx="396928" cy="32445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12" name="Google Shape;212;p9"/>
          <p:cNvSpPr/>
          <p:nvPr/>
        </p:nvSpPr>
        <p:spPr>
          <a:xfrm rot="-8100094">
            <a:off x="842266" y="1344232"/>
            <a:ext cx="561958" cy="45936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13" name="Google Shape;213;p9"/>
          <p:cNvSpPr/>
          <p:nvPr/>
        </p:nvSpPr>
        <p:spPr>
          <a:xfrm rot="-7750363">
            <a:off x="8370871" y="2709139"/>
            <a:ext cx="288355" cy="235722"/>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14" name="Google Shape;214;p9"/>
          <p:cNvSpPr txBox="1">
            <a:spLocks noGrp="1"/>
          </p:cNvSpPr>
          <p:nvPr>
            <p:ph type="title"/>
          </p:nvPr>
        </p:nvSpPr>
        <p:spPr>
          <a:xfrm>
            <a:off x="1949700" y="1514400"/>
            <a:ext cx="5244600" cy="131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947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5" name="Google Shape;215;p9"/>
          <p:cNvSpPr txBox="1">
            <a:spLocks noGrp="1"/>
          </p:cNvSpPr>
          <p:nvPr>
            <p:ph type="subTitle" idx="1"/>
          </p:nvPr>
        </p:nvSpPr>
        <p:spPr>
          <a:xfrm>
            <a:off x="1949700" y="2989300"/>
            <a:ext cx="52446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96"/>
            </a:lvl1pPr>
            <a:lvl2pPr lvl="1" algn="ctr" rtl="0">
              <a:lnSpc>
                <a:spcPct val="100000"/>
              </a:lnSpc>
              <a:spcBef>
                <a:spcPts val="0"/>
              </a:spcBef>
              <a:spcAft>
                <a:spcPts val="0"/>
              </a:spcAft>
              <a:buSzPts val="1400"/>
              <a:buNone/>
              <a:defRPr/>
            </a:lvl2pPr>
            <a:lvl3pPr lvl="2" algn="ctr" rtl="0">
              <a:lnSpc>
                <a:spcPct val="100000"/>
              </a:lnSpc>
              <a:spcBef>
                <a:spcPts val="1596"/>
              </a:spcBef>
              <a:spcAft>
                <a:spcPts val="0"/>
              </a:spcAft>
              <a:buSzPts val="1400"/>
              <a:buNone/>
              <a:defRPr/>
            </a:lvl3pPr>
            <a:lvl4pPr lvl="3" algn="ctr" rtl="0">
              <a:lnSpc>
                <a:spcPct val="100000"/>
              </a:lnSpc>
              <a:spcBef>
                <a:spcPts val="1596"/>
              </a:spcBef>
              <a:spcAft>
                <a:spcPts val="0"/>
              </a:spcAft>
              <a:buSzPts val="1400"/>
              <a:buNone/>
              <a:defRPr/>
            </a:lvl4pPr>
            <a:lvl5pPr lvl="4" algn="ctr" rtl="0">
              <a:lnSpc>
                <a:spcPct val="100000"/>
              </a:lnSpc>
              <a:spcBef>
                <a:spcPts val="1596"/>
              </a:spcBef>
              <a:spcAft>
                <a:spcPts val="0"/>
              </a:spcAft>
              <a:buSzPts val="1400"/>
              <a:buNone/>
              <a:defRPr/>
            </a:lvl5pPr>
            <a:lvl6pPr lvl="5" algn="ctr" rtl="0">
              <a:lnSpc>
                <a:spcPct val="100000"/>
              </a:lnSpc>
              <a:spcBef>
                <a:spcPts val="1596"/>
              </a:spcBef>
              <a:spcAft>
                <a:spcPts val="0"/>
              </a:spcAft>
              <a:buSzPts val="1400"/>
              <a:buNone/>
              <a:defRPr/>
            </a:lvl6pPr>
            <a:lvl7pPr lvl="6" algn="ctr" rtl="0">
              <a:lnSpc>
                <a:spcPct val="100000"/>
              </a:lnSpc>
              <a:spcBef>
                <a:spcPts val="1596"/>
              </a:spcBef>
              <a:spcAft>
                <a:spcPts val="0"/>
              </a:spcAft>
              <a:buSzPts val="1400"/>
              <a:buNone/>
              <a:defRPr/>
            </a:lvl7pPr>
            <a:lvl8pPr lvl="7" algn="ctr" rtl="0">
              <a:lnSpc>
                <a:spcPct val="100000"/>
              </a:lnSpc>
              <a:spcBef>
                <a:spcPts val="1596"/>
              </a:spcBef>
              <a:spcAft>
                <a:spcPts val="0"/>
              </a:spcAft>
              <a:buSzPts val="1400"/>
              <a:buNone/>
              <a:defRPr/>
            </a:lvl8pPr>
            <a:lvl9pPr lvl="8" algn="ctr" rtl="0">
              <a:lnSpc>
                <a:spcPct val="100000"/>
              </a:lnSpc>
              <a:spcBef>
                <a:spcPts val="1596"/>
              </a:spcBef>
              <a:spcAft>
                <a:spcPts val="1596"/>
              </a:spcAft>
              <a:buSzPts val="1400"/>
              <a:buNone/>
              <a:defRPr/>
            </a:lvl9pPr>
          </a:lstStyle>
          <a:p>
            <a:endParaRPr/>
          </a:p>
        </p:txBody>
      </p:sp>
      <p:sp>
        <p:nvSpPr>
          <p:cNvPr id="216" name="Google Shape;216;p9"/>
          <p:cNvSpPr/>
          <p:nvPr/>
        </p:nvSpPr>
        <p:spPr>
          <a:xfrm>
            <a:off x="7584164" y="1077914"/>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17" name="Google Shape;217;p9"/>
          <p:cNvSpPr/>
          <p:nvPr/>
        </p:nvSpPr>
        <p:spPr>
          <a:xfrm>
            <a:off x="713213" y="1703489"/>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18" name="Google Shape;218;p9"/>
          <p:cNvSpPr/>
          <p:nvPr/>
        </p:nvSpPr>
        <p:spPr>
          <a:xfrm>
            <a:off x="1294963" y="901651"/>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19" name="Google Shape;219;p9"/>
          <p:cNvSpPr/>
          <p:nvPr/>
        </p:nvSpPr>
        <p:spPr>
          <a:xfrm>
            <a:off x="8134351"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20" name="Google Shape;220;p9"/>
          <p:cNvSpPr/>
          <p:nvPr/>
        </p:nvSpPr>
        <p:spPr>
          <a:xfrm>
            <a:off x="821026" y="449953"/>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21" name="Google Shape;221;p9"/>
          <p:cNvSpPr/>
          <p:nvPr/>
        </p:nvSpPr>
        <p:spPr>
          <a:xfrm rot="-4320377">
            <a:off x="694171" y="1017990"/>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22" name="Google Shape;222;p9"/>
          <p:cNvSpPr/>
          <p:nvPr/>
        </p:nvSpPr>
        <p:spPr>
          <a:xfrm rot="444932" flipH="1">
            <a:off x="8017357" y="4354077"/>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23" name="Google Shape;223;p9"/>
          <p:cNvSpPr/>
          <p:nvPr/>
        </p:nvSpPr>
        <p:spPr>
          <a:xfrm rot="-4320374">
            <a:off x="1494841" y="425940"/>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24" name="Google Shape;224;p9"/>
          <p:cNvSpPr/>
          <p:nvPr/>
        </p:nvSpPr>
        <p:spPr>
          <a:xfrm>
            <a:off x="1000125" y="72989"/>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25" name="Google Shape;225;p9"/>
          <p:cNvSpPr/>
          <p:nvPr/>
        </p:nvSpPr>
        <p:spPr>
          <a:xfrm>
            <a:off x="713225" y="3954501"/>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26" name="Google Shape;226;p9"/>
          <p:cNvSpPr/>
          <p:nvPr/>
        </p:nvSpPr>
        <p:spPr>
          <a:xfrm rot="-4320377">
            <a:off x="8032859" y="3733128"/>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27" name="Google Shape;227;p9"/>
          <p:cNvSpPr/>
          <p:nvPr/>
        </p:nvSpPr>
        <p:spPr>
          <a:xfrm>
            <a:off x="8261401" y="3202828"/>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28" name="Google Shape;228;p9"/>
          <p:cNvSpPr/>
          <p:nvPr/>
        </p:nvSpPr>
        <p:spPr>
          <a:xfrm>
            <a:off x="8023400" y="145201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29" name="Google Shape;229;p9"/>
          <p:cNvSpPr/>
          <p:nvPr/>
        </p:nvSpPr>
        <p:spPr>
          <a:xfrm>
            <a:off x="369089" y="477372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30" name="Google Shape;230;p9"/>
          <p:cNvSpPr/>
          <p:nvPr/>
        </p:nvSpPr>
        <p:spPr>
          <a:xfrm>
            <a:off x="389076" y="3099953"/>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31" name="Google Shape;231;p9"/>
          <p:cNvSpPr/>
          <p:nvPr/>
        </p:nvSpPr>
        <p:spPr>
          <a:xfrm rot="-4320377">
            <a:off x="246309" y="3609365"/>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32" name="Google Shape;232;p9"/>
          <p:cNvSpPr/>
          <p:nvPr/>
        </p:nvSpPr>
        <p:spPr>
          <a:xfrm>
            <a:off x="76976" y="181444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33" name="Google Shape;233;p9"/>
          <p:cNvSpPr/>
          <p:nvPr/>
        </p:nvSpPr>
        <p:spPr>
          <a:xfrm rot="2135160">
            <a:off x="108492" y="4186164"/>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34" name="Google Shape;234;p9"/>
          <p:cNvSpPr/>
          <p:nvPr/>
        </p:nvSpPr>
        <p:spPr>
          <a:xfrm>
            <a:off x="201500" y="1154289"/>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35" name="Google Shape;235;p9"/>
          <p:cNvSpPr/>
          <p:nvPr/>
        </p:nvSpPr>
        <p:spPr>
          <a:xfrm>
            <a:off x="423138" y="2149239"/>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36" name="Google Shape;236;p9"/>
          <p:cNvSpPr/>
          <p:nvPr/>
        </p:nvSpPr>
        <p:spPr>
          <a:xfrm>
            <a:off x="167426" y="260246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37" name="Google Shape;237;p9"/>
          <p:cNvSpPr/>
          <p:nvPr/>
        </p:nvSpPr>
        <p:spPr>
          <a:xfrm rot="140820">
            <a:off x="208516" y="5029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38" name="Google Shape;238;p9"/>
          <p:cNvSpPr/>
          <p:nvPr/>
        </p:nvSpPr>
        <p:spPr>
          <a:xfrm>
            <a:off x="2065476" y="698378"/>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39" name="Google Shape;239;p9"/>
          <p:cNvSpPr/>
          <p:nvPr/>
        </p:nvSpPr>
        <p:spPr>
          <a:xfrm>
            <a:off x="2067450" y="11929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40" name="Google Shape;240;p9"/>
          <p:cNvSpPr/>
          <p:nvPr/>
        </p:nvSpPr>
        <p:spPr>
          <a:xfrm>
            <a:off x="236838" y="-608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41" name="Google Shape;241;p9"/>
          <p:cNvSpPr/>
          <p:nvPr/>
        </p:nvSpPr>
        <p:spPr>
          <a:xfrm>
            <a:off x="8744576" y="3337853"/>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42" name="Google Shape;242;p9"/>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43" name="Google Shape;243;p9"/>
          <p:cNvSpPr/>
          <p:nvPr/>
        </p:nvSpPr>
        <p:spPr>
          <a:xfrm>
            <a:off x="6318801"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44" name="Google Shape;244;p9"/>
          <p:cNvSpPr/>
          <p:nvPr/>
        </p:nvSpPr>
        <p:spPr>
          <a:xfrm>
            <a:off x="6832201" y="561165"/>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45" name="Google Shape;245;p9"/>
          <p:cNvSpPr/>
          <p:nvPr/>
        </p:nvSpPr>
        <p:spPr>
          <a:xfrm>
            <a:off x="8798926" y="15216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46" name="Google Shape;246;p9"/>
          <p:cNvSpPr/>
          <p:nvPr/>
        </p:nvSpPr>
        <p:spPr>
          <a:xfrm rot="140820">
            <a:off x="8645841" y="4742835"/>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47" name="Google Shape;247;p9"/>
          <p:cNvSpPr/>
          <p:nvPr/>
        </p:nvSpPr>
        <p:spPr>
          <a:xfrm rot="4048916">
            <a:off x="7454634" y="3795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r>
              <a:rPr lang="en" sz="1859"/>
              <a:t> </a:t>
            </a:r>
            <a:endParaRPr sz="1859"/>
          </a:p>
        </p:txBody>
      </p:sp>
      <p:sp>
        <p:nvSpPr>
          <p:cNvPr id="248" name="Google Shape;248;p9"/>
          <p:cNvSpPr/>
          <p:nvPr/>
        </p:nvSpPr>
        <p:spPr>
          <a:xfrm>
            <a:off x="8715125" y="235764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49" name="Google Shape;249;p9"/>
          <p:cNvSpPr/>
          <p:nvPr/>
        </p:nvSpPr>
        <p:spPr>
          <a:xfrm>
            <a:off x="8555189"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50" name="Google Shape;250;p9"/>
          <p:cNvSpPr/>
          <p:nvPr/>
        </p:nvSpPr>
        <p:spPr>
          <a:xfrm>
            <a:off x="8737676"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51" name="Google Shape;251;p9"/>
          <p:cNvSpPr/>
          <p:nvPr/>
        </p:nvSpPr>
        <p:spPr>
          <a:xfrm>
            <a:off x="8086926"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52" name="Google Shape;252;p9"/>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53" name="Google Shape;253;p9"/>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Tree>
    <p:extLst>
      <p:ext uri="{BB962C8B-B14F-4D97-AF65-F5344CB8AC3E}">
        <p14:creationId xmlns:p14="http://schemas.microsoft.com/office/powerpoint/2010/main" val="372371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52307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52EA02-620F-402F-96EF-96676793A7B3}"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20968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52EA02-620F-402F-96EF-96676793A7B3}"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77393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52EA02-620F-402F-96EF-96676793A7B3}"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241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52EA02-620F-402F-96EF-96676793A7B3}"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06258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EA02-620F-402F-96EF-96676793A7B3}"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40281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3863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78110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152EA02-620F-402F-96EF-96676793A7B3}" type="datetimeFigureOut">
              <a:rPr lang="en-US" smtClean="0"/>
              <a:t>2/2/2026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F408DA-F5E7-40B2-A2D2-82803FC113C7}" type="slidenum">
              <a:rPr lang="en-US" smtClean="0"/>
              <a:t>‹#›</a:t>
            </a:fld>
            <a:endParaRPr lang="en-US"/>
          </a:p>
        </p:txBody>
      </p:sp>
    </p:spTree>
    <p:extLst>
      <p:ext uri="{BB962C8B-B14F-4D97-AF65-F5344CB8AC3E}">
        <p14:creationId xmlns:p14="http://schemas.microsoft.com/office/powerpoint/2010/main" val="143291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3.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3.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3.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3.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19.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3.wav"/><Relationship Id="rId7"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audio" Target="../media/audio5.wav"/><Relationship Id="rId10" Type="http://schemas.openxmlformats.org/officeDocument/2006/relationships/image" Target="../media/image23.png"/><Relationship Id="rId4" Type="http://schemas.openxmlformats.org/officeDocument/2006/relationships/audio" Target="../media/audio4.wav"/><Relationship Id="rId9" Type="http://schemas.microsoft.com/office/2007/relationships/hdphoto" Target="../media/hdphoto6.wdp"/></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3.wav"/><Relationship Id="rId7" Type="http://schemas.microsoft.com/office/2007/relationships/hdphoto" Target="../media/hdphoto5.wdp"/><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audio" Target="../media/audio5.wav"/><Relationship Id="rId10" Type="http://schemas.openxmlformats.org/officeDocument/2006/relationships/image" Target="../media/image23.png"/><Relationship Id="rId4" Type="http://schemas.openxmlformats.org/officeDocument/2006/relationships/audio" Target="../media/audio4.wav"/><Relationship Id="rId9" Type="http://schemas.microsoft.com/office/2007/relationships/hdphoto" Target="../media/hdphoto6.wdp"/></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3.wav"/><Relationship Id="rId7" Type="http://schemas.microsoft.com/office/2007/relationships/hdphoto" Target="../media/hdphoto5.wdp"/><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audio" Target="../media/audio5.wav"/><Relationship Id="rId10" Type="http://schemas.openxmlformats.org/officeDocument/2006/relationships/image" Target="../media/image23.png"/><Relationship Id="rId4" Type="http://schemas.openxmlformats.org/officeDocument/2006/relationships/audio" Target="../media/audio4.wav"/><Relationship Id="rId9" Type="http://schemas.microsoft.com/office/2007/relationships/hdphoto" Target="../media/hdphoto6.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audio" Target="../media/audio1.wav"/><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sp>
        <p:nvSpPr>
          <p:cNvPr id="7" name="TextBox 6">
            <a:extLst>
              <a:ext uri="{FF2B5EF4-FFF2-40B4-BE49-F238E27FC236}">
                <a16:creationId xmlns:a16="http://schemas.microsoft.com/office/drawing/2014/main" id="{0957E805-07B3-C27D-6426-449230536DDD}"/>
              </a:ext>
            </a:extLst>
          </p:cNvPr>
          <p:cNvSpPr txBox="1"/>
          <p:nvPr/>
        </p:nvSpPr>
        <p:spPr>
          <a:xfrm>
            <a:off x="1319726" y="361950"/>
            <a:ext cx="6504548" cy="1862048"/>
          </a:xfrm>
          <a:prstGeom prst="rect">
            <a:avLst/>
          </a:prstGeom>
          <a:noFill/>
        </p:spPr>
        <p:txBody>
          <a:bodyPr wrap="square" rtlCol="0">
            <a:spAutoFit/>
          </a:bodyPr>
          <a:lstStyle/>
          <a:p>
            <a:pPr algn="ctr"/>
            <a:r>
              <a:rPr lang="en-US" sz="11500" b="1">
                <a:solidFill>
                  <a:srgbClr val="7030A0"/>
                </a:solidFill>
                <a:latin typeface="Arial" panose="020B0604020202020204" pitchFamily="34" charset="0"/>
                <a:cs typeface="Arial" panose="020B0604020202020204" pitchFamily="34" charset="0"/>
              </a:rPr>
              <a:t>TOÁN 1</a:t>
            </a:r>
            <a:endParaRPr lang="en-US" sz="11500" b="1" dirty="0">
              <a:solidFill>
                <a:srgbClr val="7030A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35C800B-C9E2-BC8D-3A31-1B1355F75E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2451" y="2134785"/>
            <a:ext cx="4599098" cy="24243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031DE205-37E6-4FFB-B8AF-8667313F9BB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3947"/>
          <a:stretch/>
        </p:blipFill>
        <p:spPr bwMode="auto">
          <a:xfrm>
            <a:off x="6157020" y="529028"/>
            <a:ext cx="2073275" cy="449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16E11ABF-85C9-4823-B99F-B337B5E184F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066800" y="391233"/>
            <a:ext cx="2511425"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627185" y="-76200"/>
            <a:ext cx="3982514" cy="857250"/>
          </a:xfrm>
        </p:spPr>
        <p:txBody>
          <a:bodyPr>
            <a:noAutofit/>
          </a:bodyPr>
          <a:lstStyle/>
          <a:p>
            <a:pPr algn="just"/>
            <a:r>
              <a:rPr lang="en-US" sz="2800">
                <a:latin typeface="Arial" pitchFamily="34" charset="0"/>
                <a:cs typeface="Arial" pitchFamily="34" charset="0"/>
              </a:rPr>
              <a:t>So sánh (theo mẫu).</a:t>
            </a:r>
            <a:endParaRPr lang="en-US" sz="2800" dirty="0">
              <a:latin typeface="Arial" pitchFamily="34" charset="0"/>
              <a:cs typeface="Arial" pitchFamily="34" charset="0"/>
            </a:endParaRPr>
          </a:p>
        </p:txBody>
      </p:sp>
      <p:sp>
        <p:nvSpPr>
          <p:cNvPr id="8" name="Oval 7"/>
          <p:cNvSpPr/>
          <p:nvPr/>
        </p:nvSpPr>
        <p:spPr>
          <a:xfrm>
            <a:off x="175847" y="86669"/>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a:t>
            </a:r>
          </a:p>
        </p:txBody>
      </p:sp>
      <p:sp>
        <p:nvSpPr>
          <p:cNvPr id="12" name="Rounded Rectangle 20">
            <a:extLst>
              <a:ext uri="{FF2B5EF4-FFF2-40B4-BE49-F238E27FC236}">
                <a16:creationId xmlns:a16="http://schemas.microsoft.com/office/drawing/2014/main" id="{6A0D3BC6-CA12-43AF-A994-134F865636A3}"/>
              </a:ext>
            </a:extLst>
          </p:cNvPr>
          <p:cNvSpPr/>
          <p:nvPr/>
        </p:nvSpPr>
        <p:spPr>
          <a:xfrm>
            <a:off x="3546475" y="1974850"/>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a:t>
            </a:r>
          </a:p>
        </p:txBody>
      </p:sp>
      <p:sp>
        <p:nvSpPr>
          <p:cNvPr id="13" name="Rounded Rectangle 21">
            <a:extLst>
              <a:ext uri="{FF2B5EF4-FFF2-40B4-BE49-F238E27FC236}">
                <a16:creationId xmlns:a16="http://schemas.microsoft.com/office/drawing/2014/main" id="{EB13C3E9-DD87-4363-8A6E-DD89551E6506}"/>
              </a:ext>
            </a:extLst>
          </p:cNvPr>
          <p:cNvSpPr/>
          <p:nvPr/>
        </p:nvSpPr>
        <p:spPr>
          <a:xfrm>
            <a:off x="3546475" y="3165475"/>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a:t>
            </a:r>
          </a:p>
        </p:txBody>
      </p:sp>
      <p:sp>
        <p:nvSpPr>
          <p:cNvPr id="14" name="Rounded Rectangle 22">
            <a:extLst>
              <a:ext uri="{FF2B5EF4-FFF2-40B4-BE49-F238E27FC236}">
                <a16:creationId xmlns:a16="http://schemas.microsoft.com/office/drawing/2014/main" id="{90472FE0-F5BC-46BA-818A-25296ED4AF12}"/>
              </a:ext>
            </a:extLst>
          </p:cNvPr>
          <p:cNvSpPr/>
          <p:nvPr/>
        </p:nvSpPr>
        <p:spPr>
          <a:xfrm>
            <a:off x="3546475" y="4318000"/>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a:t>
            </a:r>
          </a:p>
        </p:txBody>
      </p:sp>
      <p:sp>
        <p:nvSpPr>
          <p:cNvPr id="15" name="Rounded Rectangle 23">
            <a:extLst>
              <a:ext uri="{FF2B5EF4-FFF2-40B4-BE49-F238E27FC236}">
                <a16:creationId xmlns:a16="http://schemas.microsoft.com/office/drawing/2014/main" id="{90AE0FAF-0396-41AD-9597-366D669A1FC1}"/>
              </a:ext>
            </a:extLst>
          </p:cNvPr>
          <p:cNvSpPr/>
          <p:nvPr/>
        </p:nvSpPr>
        <p:spPr>
          <a:xfrm>
            <a:off x="3546475" y="1974850"/>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a:t>
            </a:r>
          </a:p>
        </p:txBody>
      </p:sp>
      <p:pic>
        <p:nvPicPr>
          <p:cNvPr id="19" name="Picture 2">
            <a:extLst>
              <a:ext uri="{FF2B5EF4-FFF2-40B4-BE49-F238E27FC236}">
                <a16:creationId xmlns:a16="http://schemas.microsoft.com/office/drawing/2014/main" id="{92B02C86-BDE0-478F-BC98-4C095FAB7A0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588AA2-9EC2-48D8-A430-2FD40ABCEB7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8798" y="776101"/>
            <a:ext cx="1030031" cy="957449"/>
          </a:xfrm>
          <a:prstGeom prst="rect">
            <a:avLst/>
          </a:prstGeom>
        </p:spPr>
      </p:pic>
      <p:sp>
        <p:nvSpPr>
          <p:cNvPr id="25" name="Rounded Rectangle 23">
            <a:extLst>
              <a:ext uri="{FF2B5EF4-FFF2-40B4-BE49-F238E27FC236}">
                <a16:creationId xmlns:a16="http://schemas.microsoft.com/office/drawing/2014/main" id="{A25E1507-0BEB-453B-9B17-F82D383499A7}"/>
              </a:ext>
            </a:extLst>
          </p:cNvPr>
          <p:cNvSpPr/>
          <p:nvPr/>
        </p:nvSpPr>
        <p:spPr>
          <a:xfrm>
            <a:off x="3546475" y="863279"/>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a:t>
            </a:r>
          </a:p>
        </p:txBody>
      </p:sp>
      <p:sp>
        <p:nvSpPr>
          <p:cNvPr id="22" name="Rounded Rectangle 23">
            <a:extLst>
              <a:ext uri="{FF2B5EF4-FFF2-40B4-BE49-F238E27FC236}">
                <a16:creationId xmlns:a16="http://schemas.microsoft.com/office/drawing/2014/main" id="{DC54AD7E-5EBA-40AA-9E1E-93221F586E23}"/>
              </a:ext>
            </a:extLst>
          </p:cNvPr>
          <p:cNvSpPr/>
          <p:nvPr/>
        </p:nvSpPr>
        <p:spPr>
          <a:xfrm>
            <a:off x="3546475" y="863279"/>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13      16</a:t>
            </a:r>
          </a:p>
        </p:txBody>
      </p:sp>
      <p:sp>
        <p:nvSpPr>
          <p:cNvPr id="23" name="TextBox 22">
            <a:extLst>
              <a:ext uri="{FF2B5EF4-FFF2-40B4-BE49-F238E27FC236}">
                <a16:creationId xmlns:a16="http://schemas.microsoft.com/office/drawing/2014/main" id="{A0EE8A41-E7D4-4582-8F09-76D10FEC8332}"/>
              </a:ext>
            </a:extLst>
          </p:cNvPr>
          <p:cNvSpPr txBox="1"/>
          <p:nvPr/>
        </p:nvSpPr>
        <p:spPr>
          <a:xfrm>
            <a:off x="4572000" y="906570"/>
            <a:ext cx="418063" cy="523220"/>
          </a:xfrm>
          <a:prstGeom prst="rect">
            <a:avLst/>
          </a:prstGeom>
          <a:solidFill>
            <a:schemeClr val="bg1"/>
          </a:solidFill>
        </p:spPr>
        <p:txBody>
          <a:bodyPr wrap="square" rtlCol="0">
            <a:spAutoFit/>
          </a:bodyPr>
          <a:lstStyle/>
          <a:p>
            <a:r>
              <a:rPr lang="en-US" sz="2800" b="1">
                <a:latin typeface="Arial" pitchFamily="34" charset="0"/>
                <a:cs typeface="Arial" pitchFamily="34" charset="0"/>
              </a:rPr>
              <a:t>&lt;</a:t>
            </a:r>
          </a:p>
        </p:txBody>
      </p:sp>
    </p:spTree>
    <p:extLst>
      <p:ext uri="{BB962C8B-B14F-4D97-AF65-F5344CB8AC3E}">
        <p14:creationId xmlns:p14="http://schemas.microsoft.com/office/powerpoint/2010/main" val="424955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9"/>
                                        </p:tgtEl>
                                        <p:attrNameLst>
                                          <p:attrName>r</p:attrName>
                                        </p:attrNameLst>
                                      </p:cBhvr>
                                    </p:animRot>
                                    <p:animRot by="-240000">
                                      <p:cBhvr>
                                        <p:cTn id="18" dur="200" fill="hold">
                                          <p:stCondLst>
                                            <p:cond delay="200"/>
                                          </p:stCondLst>
                                        </p:cTn>
                                        <p:tgtEl>
                                          <p:spTgt spid="19"/>
                                        </p:tgtEl>
                                        <p:attrNameLst>
                                          <p:attrName>r</p:attrName>
                                        </p:attrNameLst>
                                      </p:cBhvr>
                                    </p:animRot>
                                    <p:animRot by="240000">
                                      <p:cBhvr>
                                        <p:cTn id="19" dur="200" fill="hold">
                                          <p:stCondLst>
                                            <p:cond delay="400"/>
                                          </p:stCondLst>
                                        </p:cTn>
                                        <p:tgtEl>
                                          <p:spTgt spid="19"/>
                                        </p:tgtEl>
                                        <p:attrNameLst>
                                          <p:attrName>r</p:attrName>
                                        </p:attrNameLst>
                                      </p:cBhvr>
                                    </p:animRot>
                                    <p:animRot by="-240000">
                                      <p:cBhvr>
                                        <p:cTn id="20" dur="200" fill="hold">
                                          <p:stCondLst>
                                            <p:cond delay="600"/>
                                          </p:stCondLst>
                                        </p:cTn>
                                        <p:tgtEl>
                                          <p:spTgt spid="19"/>
                                        </p:tgtEl>
                                        <p:attrNameLst>
                                          <p:attrName>r</p:attrName>
                                        </p:attrNameLst>
                                      </p:cBhvr>
                                    </p:animRot>
                                    <p:animRot by="120000">
                                      <p:cBhvr>
                                        <p:cTn id="21" dur="200" fill="hold">
                                          <p:stCondLst>
                                            <p:cond delay="800"/>
                                          </p:stCondLst>
                                        </p:cTn>
                                        <p:tgtEl>
                                          <p:spTgt spid="19"/>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4" name="Tieng-tinh-tinh-www_nhacchuongvui_com.wav"/>
                                        </p:tgtEl>
                                      </p:cMediaNode>
                                    </p:audio>
                                  </p:subTnLst>
                                </p:cTn>
                              </p:par>
                            </p:childTnLst>
                          </p:cTn>
                        </p:par>
                      </p:childTnLst>
                    </p:cTn>
                  </p:par>
                </p:childTnLst>
              </p:cTn>
              <p:nextCondLst>
                <p:cond evt="onClick" delay="0">
                  <p:tgtEl>
                    <p:spTgt spid="19"/>
                  </p:tgtEl>
                </p:cond>
              </p:nextCondLst>
            </p:seq>
          </p:childTnLst>
        </p:cTn>
      </p:par>
    </p:tnLst>
    <p:bldLst>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20">
            <a:extLst>
              <a:ext uri="{FF2B5EF4-FFF2-40B4-BE49-F238E27FC236}">
                <a16:creationId xmlns:a16="http://schemas.microsoft.com/office/drawing/2014/main" id="{6A0D3BC6-CA12-43AF-A994-134F865636A3}"/>
              </a:ext>
            </a:extLst>
          </p:cNvPr>
          <p:cNvSpPr/>
          <p:nvPr/>
        </p:nvSpPr>
        <p:spPr>
          <a:xfrm>
            <a:off x="3657638" y="2981325"/>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a:t>
            </a:r>
          </a:p>
        </p:txBody>
      </p:sp>
      <p:sp>
        <p:nvSpPr>
          <p:cNvPr id="15" name="Rounded Rectangle 23">
            <a:extLst>
              <a:ext uri="{FF2B5EF4-FFF2-40B4-BE49-F238E27FC236}">
                <a16:creationId xmlns:a16="http://schemas.microsoft.com/office/drawing/2014/main" id="{90AE0FAF-0396-41AD-9597-366D669A1FC1}"/>
              </a:ext>
            </a:extLst>
          </p:cNvPr>
          <p:cNvSpPr/>
          <p:nvPr/>
        </p:nvSpPr>
        <p:spPr>
          <a:xfrm>
            <a:off x="3657638" y="2981324"/>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25      15</a:t>
            </a:r>
          </a:p>
        </p:txBody>
      </p:sp>
      <p:pic>
        <p:nvPicPr>
          <p:cNvPr id="10" name="Picture 3">
            <a:extLst>
              <a:ext uri="{FF2B5EF4-FFF2-40B4-BE49-F238E27FC236}">
                <a16:creationId xmlns:a16="http://schemas.microsoft.com/office/drawing/2014/main" id="{031DE205-37E6-4FFB-B8AF-8667313F9BB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77504"/>
          <a:stretch/>
        </p:blipFill>
        <p:spPr bwMode="auto">
          <a:xfrm>
            <a:off x="6157020" y="529029"/>
            <a:ext cx="2073275" cy="105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16E11ABF-85C9-4823-B99F-B337B5E184F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b="74583"/>
          <a:stretch/>
        </p:blipFill>
        <p:spPr bwMode="auto">
          <a:xfrm>
            <a:off x="1066800" y="391234"/>
            <a:ext cx="2511425" cy="118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627185" y="-76200"/>
            <a:ext cx="3982514" cy="857250"/>
          </a:xfrm>
        </p:spPr>
        <p:txBody>
          <a:bodyPr>
            <a:noAutofit/>
          </a:bodyPr>
          <a:lstStyle/>
          <a:p>
            <a:pPr algn="just"/>
            <a:r>
              <a:rPr lang="en-US" sz="2800">
                <a:latin typeface="Arial" pitchFamily="34" charset="0"/>
                <a:cs typeface="Arial" pitchFamily="34" charset="0"/>
              </a:rPr>
              <a:t>So sánh (theo mẫu).</a:t>
            </a:r>
            <a:endParaRPr lang="en-US" sz="2800" dirty="0">
              <a:latin typeface="Arial" pitchFamily="34" charset="0"/>
              <a:cs typeface="Arial" pitchFamily="34" charset="0"/>
            </a:endParaRPr>
          </a:p>
        </p:txBody>
      </p:sp>
      <p:sp>
        <p:nvSpPr>
          <p:cNvPr id="8" name="Oval 7"/>
          <p:cNvSpPr/>
          <p:nvPr/>
        </p:nvSpPr>
        <p:spPr>
          <a:xfrm>
            <a:off x="175847" y="86669"/>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a:t>
            </a:r>
          </a:p>
        </p:txBody>
      </p:sp>
      <p:sp>
        <p:nvSpPr>
          <p:cNvPr id="11" name="Rounded Rectangle 1">
            <a:extLst>
              <a:ext uri="{FF2B5EF4-FFF2-40B4-BE49-F238E27FC236}">
                <a16:creationId xmlns:a16="http://schemas.microsoft.com/office/drawing/2014/main" id="{F75E0141-E952-43B9-A294-71ADFFB9B0E4}"/>
              </a:ext>
            </a:extLst>
          </p:cNvPr>
          <p:cNvSpPr/>
          <p:nvPr/>
        </p:nvSpPr>
        <p:spPr>
          <a:xfrm>
            <a:off x="3546475" y="873125"/>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13  &lt;  16</a:t>
            </a:r>
          </a:p>
        </p:txBody>
      </p:sp>
      <p:sp>
        <p:nvSpPr>
          <p:cNvPr id="16" name="TextBox 15">
            <a:extLst>
              <a:ext uri="{FF2B5EF4-FFF2-40B4-BE49-F238E27FC236}">
                <a16:creationId xmlns:a16="http://schemas.microsoft.com/office/drawing/2014/main" id="{172D1DD6-9284-4D26-A8E2-BD75A4FDA95A}"/>
              </a:ext>
            </a:extLst>
          </p:cNvPr>
          <p:cNvSpPr txBox="1"/>
          <p:nvPr/>
        </p:nvSpPr>
        <p:spPr>
          <a:xfrm>
            <a:off x="4707842" y="3032125"/>
            <a:ext cx="418063" cy="432414"/>
          </a:xfrm>
          <a:prstGeom prst="rect">
            <a:avLst/>
          </a:prstGeom>
          <a:solidFill>
            <a:schemeClr val="bg1"/>
          </a:solidFill>
        </p:spPr>
        <p:txBody>
          <a:bodyPr wrap="square" rtlCol="0">
            <a:spAutoFit/>
          </a:bodyPr>
          <a:lstStyle/>
          <a:p>
            <a:r>
              <a:rPr lang="en-US" sz="2800" b="1">
                <a:latin typeface="Arial" pitchFamily="34" charset="0"/>
                <a:cs typeface="Arial" pitchFamily="34" charset="0"/>
              </a:rPr>
              <a:t>&gt;</a:t>
            </a:r>
          </a:p>
        </p:txBody>
      </p:sp>
      <p:pic>
        <p:nvPicPr>
          <p:cNvPr id="19" name="Picture 2">
            <a:extLst>
              <a:ext uri="{FF2B5EF4-FFF2-40B4-BE49-F238E27FC236}">
                <a16:creationId xmlns:a16="http://schemas.microsoft.com/office/drawing/2014/main" id="{92B02C86-BDE0-478F-BC98-4C095FAB7A0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588AA2-9EC2-48D8-A430-2FD40ABCEB7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8798" y="776101"/>
            <a:ext cx="1030031" cy="957449"/>
          </a:xfrm>
          <a:prstGeom prst="rect">
            <a:avLst/>
          </a:prstGeom>
        </p:spPr>
      </p:pic>
      <p:sp>
        <p:nvSpPr>
          <p:cNvPr id="22" name="Rounded Rectangle 23">
            <a:extLst>
              <a:ext uri="{FF2B5EF4-FFF2-40B4-BE49-F238E27FC236}">
                <a16:creationId xmlns:a16="http://schemas.microsoft.com/office/drawing/2014/main" id="{DC54AD7E-5EBA-40AA-9E1E-93221F586E23}"/>
              </a:ext>
            </a:extLst>
          </p:cNvPr>
          <p:cNvSpPr/>
          <p:nvPr/>
        </p:nvSpPr>
        <p:spPr>
          <a:xfrm>
            <a:off x="3546475" y="868510"/>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13      16</a:t>
            </a:r>
          </a:p>
        </p:txBody>
      </p:sp>
      <p:sp>
        <p:nvSpPr>
          <p:cNvPr id="23" name="TextBox 22">
            <a:extLst>
              <a:ext uri="{FF2B5EF4-FFF2-40B4-BE49-F238E27FC236}">
                <a16:creationId xmlns:a16="http://schemas.microsoft.com/office/drawing/2014/main" id="{A0EE8A41-E7D4-4582-8F09-76D10FEC8332}"/>
              </a:ext>
            </a:extLst>
          </p:cNvPr>
          <p:cNvSpPr txBox="1"/>
          <p:nvPr/>
        </p:nvSpPr>
        <p:spPr>
          <a:xfrm>
            <a:off x="4572000" y="900235"/>
            <a:ext cx="418063" cy="523220"/>
          </a:xfrm>
          <a:prstGeom prst="rect">
            <a:avLst/>
          </a:prstGeom>
          <a:solidFill>
            <a:schemeClr val="bg1"/>
          </a:solidFill>
        </p:spPr>
        <p:txBody>
          <a:bodyPr wrap="square" rtlCol="0">
            <a:spAutoFit/>
          </a:bodyPr>
          <a:lstStyle/>
          <a:p>
            <a:r>
              <a:rPr lang="en-US" sz="2800" b="1">
                <a:latin typeface="Arial" pitchFamily="34" charset="0"/>
                <a:cs typeface="Arial" pitchFamily="34" charset="0"/>
              </a:rPr>
              <a:t>&lt;</a:t>
            </a:r>
          </a:p>
        </p:txBody>
      </p:sp>
      <p:pic>
        <p:nvPicPr>
          <p:cNvPr id="21" name="Picture 3">
            <a:extLst>
              <a:ext uri="{FF2B5EF4-FFF2-40B4-BE49-F238E27FC236}">
                <a16:creationId xmlns:a16="http://schemas.microsoft.com/office/drawing/2014/main" id="{C3585A94-B3A2-45F2-A5DD-6819323C0FD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t="21493" b="53064"/>
          <a:stretch/>
        </p:blipFill>
        <p:spPr bwMode="auto">
          <a:xfrm>
            <a:off x="6250763" y="2427091"/>
            <a:ext cx="2280603" cy="1308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a:extLst>
              <a:ext uri="{FF2B5EF4-FFF2-40B4-BE49-F238E27FC236}">
                <a16:creationId xmlns:a16="http://schemas.microsoft.com/office/drawing/2014/main" id="{6E3AF163-6CF2-4795-98E0-CA2FC37DEEA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t="24416" b="50167"/>
          <a:stretch/>
        </p:blipFill>
        <p:spPr bwMode="auto">
          <a:xfrm>
            <a:off x="798923" y="2422695"/>
            <a:ext cx="2762568" cy="130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74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2250"/>
                                        <p:tgtEl>
                                          <p:spTgt spid="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9"/>
                                        </p:tgtEl>
                                        <p:attrNameLst>
                                          <p:attrName>r</p:attrName>
                                        </p:attrNameLst>
                                      </p:cBhvr>
                                    </p:animRot>
                                    <p:animRot by="-240000">
                                      <p:cBhvr>
                                        <p:cTn id="18" dur="200" fill="hold">
                                          <p:stCondLst>
                                            <p:cond delay="200"/>
                                          </p:stCondLst>
                                        </p:cTn>
                                        <p:tgtEl>
                                          <p:spTgt spid="19"/>
                                        </p:tgtEl>
                                        <p:attrNameLst>
                                          <p:attrName>r</p:attrName>
                                        </p:attrNameLst>
                                      </p:cBhvr>
                                    </p:animRot>
                                    <p:animRot by="240000">
                                      <p:cBhvr>
                                        <p:cTn id="19" dur="200" fill="hold">
                                          <p:stCondLst>
                                            <p:cond delay="400"/>
                                          </p:stCondLst>
                                        </p:cTn>
                                        <p:tgtEl>
                                          <p:spTgt spid="19"/>
                                        </p:tgtEl>
                                        <p:attrNameLst>
                                          <p:attrName>r</p:attrName>
                                        </p:attrNameLst>
                                      </p:cBhvr>
                                    </p:animRot>
                                    <p:animRot by="-240000">
                                      <p:cBhvr>
                                        <p:cTn id="20" dur="200" fill="hold">
                                          <p:stCondLst>
                                            <p:cond delay="600"/>
                                          </p:stCondLst>
                                        </p:cTn>
                                        <p:tgtEl>
                                          <p:spTgt spid="19"/>
                                        </p:tgtEl>
                                        <p:attrNameLst>
                                          <p:attrName>r</p:attrName>
                                        </p:attrNameLst>
                                      </p:cBhvr>
                                    </p:animRot>
                                    <p:animRot by="120000">
                                      <p:cBhvr>
                                        <p:cTn id="21" dur="200" fill="hold">
                                          <p:stCondLst>
                                            <p:cond delay="800"/>
                                          </p:stCondLst>
                                        </p:cTn>
                                        <p:tgtEl>
                                          <p:spTgt spid="19"/>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4" name="Tieng-tinh-tinh-www_nhacchuongvui_com.wav"/>
                                        </p:tgtEl>
                                      </p:cMediaNode>
                                    </p:audio>
                                  </p:subTnLst>
                                </p:cTn>
                              </p:par>
                            </p:childTnLst>
                          </p:cTn>
                        </p:par>
                      </p:childTnLst>
                    </p:cTn>
                  </p:par>
                </p:childTnLst>
              </p:cTn>
              <p:nextCondLst>
                <p:cond evt="onClick" delay="0">
                  <p:tgtEl>
                    <p:spTgt spid="19"/>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031DE205-37E6-4FFB-B8AF-8667313F9BB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t="48565" b="26995"/>
          <a:stretch/>
        </p:blipFill>
        <p:spPr bwMode="auto">
          <a:xfrm>
            <a:off x="6196827" y="2038350"/>
            <a:ext cx="228060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16E11ABF-85C9-4823-B99F-B337B5E184F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t="51460" b="24125"/>
          <a:stretch/>
        </p:blipFill>
        <p:spPr bwMode="auto">
          <a:xfrm>
            <a:off x="737052" y="1971644"/>
            <a:ext cx="2762568"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985373" y="238858"/>
            <a:ext cx="3982514" cy="857250"/>
          </a:xfrm>
        </p:spPr>
        <p:txBody>
          <a:bodyPr>
            <a:noAutofit/>
          </a:bodyPr>
          <a:lstStyle/>
          <a:p>
            <a:pPr algn="just"/>
            <a:r>
              <a:rPr lang="en-US" sz="2800">
                <a:latin typeface="Arial" pitchFamily="34" charset="0"/>
                <a:cs typeface="Arial" pitchFamily="34" charset="0"/>
              </a:rPr>
              <a:t>So sánh (theo mẫu).</a:t>
            </a:r>
            <a:endParaRPr lang="en-US" sz="2800" dirty="0">
              <a:latin typeface="Arial" pitchFamily="34" charset="0"/>
              <a:cs typeface="Arial" pitchFamily="34" charset="0"/>
            </a:endParaRPr>
          </a:p>
        </p:txBody>
      </p:sp>
      <p:sp>
        <p:nvSpPr>
          <p:cNvPr id="8" name="Oval 7"/>
          <p:cNvSpPr/>
          <p:nvPr/>
        </p:nvSpPr>
        <p:spPr>
          <a:xfrm>
            <a:off x="534035" y="401727"/>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a:t>
            </a:r>
          </a:p>
        </p:txBody>
      </p:sp>
      <p:pic>
        <p:nvPicPr>
          <p:cNvPr id="19" name="Picture 2">
            <a:extLst>
              <a:ext uri="{FF2B5EF4-FFF2-40B4-BE49-F238E27FC236}">
                <a16:creationId xmlns:a16="http://schemas.microsoft.com/office/drawing/2014/main" id="{92B02C86-BDE0-478F-BC98-4C095FAB7A0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588AA2-9EC2-48D8-A430-2FD40ABCEB7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6986" y="1091159"/>
            <a:ext cx="1030031" cy="957449"/>
          </a:xfrm>
          <a:prstGeom prst="rect">
            <a:avLst/>
          </a:prstGeom>
        </p:spPr>
      </p:pic>
      <p:sp>
        <p:nvSpPr>
          <p:cNvPr id="20" name="Rounded Rectangle 20">
            <a:extLst>
              <a:ext uri="{FF2B5EF4-FFF2-40B4-BE49-F238E27FC236}">
                <a16:creationId xmlns:a16="http://schemas.microsoft.com/office/drawing/2014/main" id="{5807194A-5BD4-4A85-BFA1-1DC582B54D0E}"/>
              </a:ext>
            </a:extLst>
          </p:cNvPr>
          <p:cNvSpPr/>
          <p:nvPr/>
        </p:nvSpPr>
        <p:spPr>
          <a:xfrm>
            <a:off x="3499620" y="2525591"/>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a:t>
            </a:r>
          </a:p>
        </p:txBody>
      </p:sp>
      <p:sp>
        <p:nvSpPr>
          <p:cNvPr id="21" name="Rounded Rectangle 23">
            <a:extLst>
              <a:ext uri="{FF2B5EF4-FFF2-40B4-BE49-F238E27FC236}">
                <a16:creationId xmlns:a16="http://schemas.microsoft.com/office/drawing/2014/main" id="{3DA47E66-6D83-4580-8880-289C9400AFD6}"/>
              </a:ext>
            </a:extLst>
          </p:cNvPr>
          <p:cNvSpPr/>
          <p:nvPr/>
        </p:nvSpPr>
        <p:spPr>
          <a:xfrm>
            <a:off x="3499620" y="2525590"/>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14      16</a:t>
            </a:r>
          </a:p>
        </p:txBody>
      </p:sp>
      <p:sp>
        <p:nvSpPr>
          <p:cNvPr id="24" name="TextBox 23">
            <a:extLst>
              <a:ext uri="{FF2B5EF4-FFF2-40B4-BE49-F238E27FC236}">
                <a16:creationId xmlns:a16="http://schemas.microsoft.com/office/drawing/2014/main" id="{D01BFF72-4E68-4A40-A4E1-C11860A91AC6}"/>
              </a:ext>
            </a:extLst>
          </p:cNvPr>
          <p:cNvSpPr txBox="1"/>
          <p:nvPr/>
        </p:nvSpPr>
        <p:spPr>
          <a:xfrm>
            <a:off x="4549824" y="2576391"/>
            <a:ext cx="418063" cy="523220"/>
          </a:xfrm>
          <a:prstGeom prst="rect">
            <a:avLst/>
          </a:prstGeom>
          <a:solidFill>
            <a:schemeClr val="bg1"/>
          </a:solidFill>
        </p:spPr>
        <p:txBody>
          <a:bodyPr wrap="square" rtlCol="0">
            <a:spAutoFit/>
          </a:bodyPr>
          <a:lstStyle/>
          <a:p>
            <a:r>
              <a:rPr lang="en-US" sz="2800" b="1">
                <a:latin typeface="Arial" pitchFamily="34" charset="0"/>
                <a:cs typeface="Arial" pitchFamily="34" charset="0"/>
              </a:rPr>
              <a:t>&lt;</a:t>
            </a:r>
          </a:p>
        </p:txBody>
      </p:sp>
    </p:spTree>
    <p:extLst>
      <p:ext uri="{BB962C8B-B14F-4D97-AF65-F5344CB8AC3E}">
        <p14:creationId xmlns:p14="http://schemas.microsoft.com/office/powerpoint/2010/main" val="373361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2250"/>
                                        <p:tgtEl>
                                          <p:spTgt spid="2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9"/>
                                        </p:tgtEl>
                                        <p:attrNameLst>
                                          <p:attrName>r</p:attrName>
                                        </p:attrNameLst>
                                      </p:cBhvr>
                                    </p:animRot>
                                    <p:animRot by="-240000">
                                      <p:cBhvr>
                                        <p:cTn id="18" dur="200" fill="hold">
                                          <p:stCondLst>
                                            <p:cond delay="200"/>
                                          </p:stCondLst>
                                        </p:cTn>
                                        <p:tgtEl>
                                          <p:spTgt spid="19"/>
                                        </p:tgtEl>
                                        <p:attrNameLst>
                                          <p:attrName>r</p:attrName>
                                        </p:attrNameLst>
                                      </p:cBhvr>
                                    </p:animRot>
                                    <p:animRot by="240000">
                                      <p:cBhvr>
                                        <p:cTn id="19" dur="200" fill="hold">
                                          <p:stCondLst>
                                            <p:cond delay="400"/>
                                          </p:stCondLst>
                                        </p:cTn>
                                        <p:tgtEl>
                                          <p:spTgt spid="19"/>
                                        </p:tgtEl>
                                        <p:attrNameLst>
                                          <p:attrName>r</p:attrName>
                                        </p:attrNameLst>
                                      </p:cBhvr>
                                    </p:animRot>
                                    <p:animRot by="-240000">
                                      <p:cBhvr>
                                        <p:cTn id="20" dur="200" fill="hold">
                                          <p:stCondLst>
                                            <p:cond delay="600"/>
                                          </p:stCondLst>
                                        </p:cTn>
                                        <p:tgtEl>
                                          <p:spTgt spid="19"/>
                                        </p:tgtEl>
                                        <p:attrNameLst>
                                          <p:attrName>r</p:attrName>
                                        </p:attrNameLst>
                                      </p:cBhvr>
                                    </p:animRot>
                                    <p:animRot by="120000">
                                      <p:cBhvr>
                                        <p:cTn id="21" dur="200" fill="hold">
                                          <p:stCondLst>
                                            <p:cond delay="800"/>
                                          </p:stCondLst>
                                        </p:cTn>
                                        <p:tgtEl>
                                          <p:spTgt spid="19"/>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4" name="Tieng-tinh-tinh-www_nhacchuongvui_com.wav"/>
                                        </p:tgtEl>
                                      </p:cMediaNode>
                                    </p:audio>
                                  </p:subTnLst>
                                </p:cTn>
                              </p:par>
                            </p:childTnLst>
                          </p:cTn>
                        </p:par>
                      </p:childTnLst>
                    </p:cTn>
                  </p:par>
                </p:childTnLst>
              </p:cTn>
              <p:nextCondLst>
                <p:cond evt="onClick" delay="0">
                  <p:tgtEl>
                    <p:spTgt spid="19"/>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031DE205-37E6-4FFB-B8AF-8667313F9BB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t="72579" b="2981"/>
          <a:stretch/>
        </p:blipFill>
        <p:spPr bwMode="auto">
          <a:xfrm>
            <a:off x="6196827" y="2038350"/>
            <a:ext cx="228060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16E11ABF-85C9-4823-B99F-B337B5E184F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l="4189" t="74546" r="-4189" b="1039"/>
          <a:stretch/>
        </p:blipFill>
        <p:spPr bwMode="auto">
          <a:xfrm>
            <a:off x="737052" y="1971644"/>
            <a:ext cx="2762568"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979511" y="143574"/>
            <a:ext cx="3982514" cy="857250"/>
          </a:xfrm>
        </p:spPr>
        <p:txBody>
          <a:bodyPr>
            <a:noAutofit/>
          </a:bodyPr>
          <a:lstStyle/>
          <a:p>
            <a:pPr algn="just"/>
            <a:r>
              <a:rPr lang="en-US" sz="2800">
                <a:latin typeface="Arial" pitchFamily="34" charset="0"/>
                <a:cs typeface="Arial" pitchFamily="34" charset="0"/>
              </a:rPr>
              <a:t>So sánh (theo mẫu).</a:t>
            </a:r>
            <a:endParaRPr lang="en-US" sz="2800" dirty="0">
              <a:latin typeface="Arial" pitchFamily="34" charset="0"/>
              <a:cs typeface="Arial" pitchFamily="34" charset="0"/>
            </a:endParaRPr>
          </a:p>
        </p:txBody>
      </p:sp>
      <p:sp>
        <p:nvSpPr>
          <p:cNvPr id="8" name="Oval 7"/>
          <p:cNvSpPr/>
          <p:nvPr/>
        </p:nvSpPr>
        <p:spPr>
          <a:xfrm>
            <a:off x="528173" y="306443"/>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a:t>
            </a:r>
          </a:p>
        </p:txBody>
      </p:sp>
      <p:pic>
        <p:nvPicPr>
          <p:cNvPr id="19" name="Picture 2">
            <a:extLst>
              <a:ext uri="{FF2B5EF4-FFF2-40B4-BE49-F238E27FC236}">
                <a16:creationId xmlns:a16="http://schemas.microsoft.com/office/drawing/2014/main" id="{92B02C86-BDE0-478F-BC98-4C095FAB7A0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588AA2-9EC2-48D8-A430-2FD40ABCEB7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1124" y="995875"/>
            <a:ext cx="1030031" cy="957449"/>
          </a:xfrm>
          <a:prstGeom prst="rect">
            <a:avLst/>
          </a:prstGeom>
        </p:spPr>
      </p:pic>
      <p:sp>
        <p:nvSpPr>
          <p:cNvPr id="20" name="Rounded Rectangle 20">
            <a:extLst>
              <a:ext uri="{FF2B5EF4-FFF2-40B4-BE49-F238E27FC236}">
                <a16:creationId xmlns:a16="http://schemas.microsoft.com/office/drawing/2014/main" id="{5807194A-5BD4-4A85-BFA1-1DC582B54D0E}"/>
              </a:ext>
            </a:extLst>
          </p:cNvPr>
          <p:cNvSpPr/>
          <p:nvPr/>
        </p:nvSpPr>
        <p:spPr>
          <a:xfrm>
            <a:off x="3499620" y="2525591"/>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a:t>
            </a:r>
          </a:p>
        </p:txBody>
      </p:sp>
      <p:sp>
        <p:nvSpPr>
          <p:cNvPr id="21" name="Rounded Rectangle 23">
            <a:extLst>
              <a:ext uri="{FF2B5EF4-FFF2-40B4-BE49-F238E27FC236}">
                <a16:creationId xmlns:a16="http://schemas.microsoft.com/office/drawing/2014/main" id="{3DA47E66-6D83-4580-8880-289C9400AFD6}"/>
              </a:ext>
            </a:extLst>
          </p:cNvPr>
          <p:cNvSpPr/>
          <p:nvPr/>
        </p:nvSpPr>
        <p:spPr>
          <a:xfrm>
            <a:off x="3499620" y="2525590"/>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cs typeface="Arial" pitchFamily="34" charset="0"/>
              </a:rPr>
              <a:t>20      20</a:t>
            </a:r>
          </a:p>
        </p:txBody>
      </p:sp>
      <p:sp>
        <p:nvSpPr>
          <p:cNvPr id="24" name="TextBox 23">
            <a:extLst>
              <a:ext uri="{FF2B5EF4-FFF2-40B4-BE49-F238E27FC236}">
                <a16:creationId xmlns:a16="http://schemas.microsoft.com/office/drawing/2014/main" id="{D01BFF72-4E68-4A40-A4E1-C11860A91AC6}"/>
              </a:ext>
            </a:extLst>
          </p:cNvPr>
          <p:cNvSpPr txBox="1"/>
          <p:nvPr/>
        </p:nvSpPr>
        <p:spPr>
          <a:xfrm>
            <a:off x="4549824" y="2576391"/>
            <a:ext cx="418063" cy="523220"/>
          </a:xfrm>
          <a:prstGeom prst="rect">
            <a:avLst/>
          </a:prstGeom>
          <a:solidFill>
            <a:schemeClr val="bg1"/>
          </a:solidFill>
        </p:spPr>
        <p:txBody>
          <a:bodyPr wrap="square" rtlCol="0">
            <a:spAutoFit/>
          </a:bodyPr>
          <a:lstStyle/>
          <a:p>
            <a:r>
              <a:rPr lang="en-US" sz="2800" b="1">
                <a:latin typeface="Arial" pitchFamily="34" charset="0"/>
                <a:cs typeface="Arial" pitchFamily="34" charset="0"/>
              </a:rPr>
              <a:t>=</a:t>
            </a:r>
          </a:p>
        </p:txBody>
      </p:sp>
    </p:spTree>
    <p:extLst>
      <p:ext uri="{BB962C8B-B14F-4D97-AF65-F5344CB8AC3E}">
        <p14:creationId xmlns:p14="http://schemas.microsoft.com/office/powerpoint/2010/main" val="74340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2250"/>
                                        <p:tgtEl>
                                          <p:spTgt spid="2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9"/>
                                        </p:tgtEl>
                                        <p:attrNameLst>
                                          <p:attrName>r</p:attrName>
                                        </p:attrNameLst>
                                      </p:cBhvr>
                                    </p:animRot>
                                    <p:animRot by="-240000">
                                      <p:cBhvr>
                                        <p:cTn id="18" dur="200" fill="hold">
                                          <p:stCondLst>
                                            <p:cond delay="200"/>
                                          </p:stCondLst>
                                        </p:cTn>
                                        <p:tgtEl>
                                          <p:spTgt spid="19"/>
                                        </p:tgtEl>
                                        <p:attrNameLst>
                                          <p:attrName>r</p:attrName>
                                        </p:attrNameLst>
                                      </p:cBhvr>
                                    </p:animRot>
                                    <p:animRot by="240000">
                                      <p:cBhvr>
                                        <p:cTn id="19" dur="200" fill="hold">
                                          <p:stCondLst>
                                            <p:cond delay="400"/>
                                          </p:stCondLst>
                                        </p:cTn>
                                        <p:tgtEl>
                                          <p:spTgt spid="19"/>
                                        </p:tgtEl>
                                        <p:attrNameLst>
                                          <p:attrName>r</p:attrName>
                                        </p:attrNameLst>
                                      </p:cBhvr>
                                    </p:animRot>
                                    <p:animRot by="-240000">
                                      <p:cBhvr>
                                        <p:cTn id="20" dur="200" fill="hold">
                                          <p:stCondLst>
                                            <p:cond delay="600"/>
                                          </p:stCondLst>
                                        </p:cTn>
                                        <p:tgtEl>
                                          <p:spTgt spid="19"/>
                                        </p:tgtEl>
                                        <p:attrNameLst>
                                          <p:attrName>r</p:attrName>
                                        </p:attrNameLst>
                                      </p:cBhvr>
                                    </p:animRot>
                                    <p:animRot by="120000">
                                      <p:cBhvr>
                                        <p:cTn id="21" dur="200" fill="hold">
                                          <p:stCondLst>
                                            <p:cond delay="800"/>
                                          </p:stCondLst>
                                        </p:cTn>
                                        <p:tgtEl>
                                          <p:spTgt spid="19"/>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4" name="Tieng-tinh-tinh-www_nhacchuongvui_com.wav"/>
                                        </p:tgtEl>
                                      </p:cMediaNode>
                                    </p:audio>
                                  </p:subTnLst>
                                </p:cTn>
                              </p:par>
                            </p:childTnLst>
                          </p:cTn>
                        </p:par>
                      </p:childTnLst>
                    </p:cTn>
                  </p:par>
                </p:childTnLst>
              </p:cTn>
              <p:nextCondLst>
                <p:cond evt="onClick" delay="0">
                  <p:tgtEl>
                    <p:spTgt spid="19"/>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9072" y="244131"/>
            <a:ext cx="3982514" cy="857250"/>
          </a:xfrm>
        </p:spPr>
        <p:txBody>
          <a:bodyPr>
            <a:noAutofit/>
          </a:bodyPr>
          <a:lstStyle/>
          <a:p>
            <a:pPr algn="just"/>
            <a:r>
              <a:rPr lang="en-US" sz="2800">
                <a:latin typeface="Arial" pitchFamily="34" charset="0"/>
                <a:cs typeface="Arial" pitchFamily="34" charset="0"/>
              </a:rPr>
              <a:t>Túi nào có số lớn hơn?</a:t>
            </a:r>
            <a:endParaRPr lang="en-US" sz="2800" dirty="0">
              <a:latin typeface="Arial" pitchFamily="34" charset="0"/>
              <a:cs typeface="Arial" pitchFamily="34" charset="0"/>
            </a:endParaRPr>
          </a:p>
        </p:txBody>
      </p:sp>
      <p:sp>
        <p:nvSpPr>
          <p:cNvPr id="8" name="Oval 7"/>
          <p:cNvSpPr/>
          <p:nvPr/>
        </p:nvSpPr>
        <p:spPr>
          <a:xfrm>
            <a:off x="317734" y="407000"/>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3" name="Title 4">
            <a:extLst>
              <a:ext uri="{FF2B5EF4-FFF2-40B4-BE49-F238E27FC236}">
                <a16:creationId xmlns:a16="http://schemas.microsoft.com/office/drawing/2014/main" id="{0F7DF51C-151D-4322-8A5F-70F8897FDFF2}"/>
              </a:ext>
            </a:extLst>
          </p:cNvPr>
          <p:cNvSpPr txBox="1">
            <a:spLocks/>
          </p:cNvSpPr>
          <p:nvPr/>
        </p:nvSpPr>
        <p:spPr>
          <a:xfrm>
            <a:off x="444222" y="1060450"/>
            <a:ext cx="549031"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itchFamily="34" charset="0"/>
                <a:cs typeface="Arial" pitchFamily="34" charset="0"/>
              </a:rPr>
              <a:t>a)</a:t>
            </a:r>
          </a:p>
        </p:txBody>
      </p:sp>
      <p:sp>
        <p:nvSpPr>
          <p:cNvPr id="14" name="Title 4">
            <a:extLst>
              <a:ext uri="{FF2B5EF4-FFF2-40B4-BE49-F238E27FC236}">
                <a16:creationId xmlns:a16="http://schemas.microsoft.com/office/drawing/2014/main" id="{E852E1C9-1357-4248-A023-1BCB6FB1B0BF}"/>
              </a:ext>
            </a:extLst>
          </p:cNvPr>
          <p:cNvSpPr txBox="1">
            <a:spLocks/>
          </p:cNvSpPr>
          <p:nvPr/>
        </p:nvSpPr>
        <p:spPr>
          <a:xfrm>
            <a:off x="3428512" y="1060450"/>
            <a:ext cx="50800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itchFamily="34" charset="0"/>
                <a:cs typeface="Arial" pitchFamily="34" charset="0"/>
              </a:rPr>
              <a:t>b)</a:t>
            </a:r>
          </a:p>
        </p:txBody>
      </p:sp>
      <p:sp>
        <p:nvSpPr>
          <p:cNvPr id="15" name="Title 4">
            <a:extLst>
              <a:ext uri="{FF2B5EF4-FFF2-40B4-BE49-F238E27FC236}">
                <a16:creationId xmlns:a16="http://schemas.microsoft.com/office/drawing/2014/main" id="{34C6504E-1DF3-4AA6-B485-7C5B9DEC0498}"/>
              </a:ext>
            </a:extLst>
          </p:cNvPr>
          <p:cNvSpPr txBox="1">
            <a:spLocks/>
          </p:cNvSpPr>
          <p:nvPr/>
        </p:nvSpPr>
        <p:spPr>
          <a:xfrm>
            <a:off x="6371771" y="1060450"/>
            <a:ext cx="50800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itchFamily="34" charset="0"/>
                <a:cs typeface="Arial" pitchFamily="34" charset="0"/>
              </a:rPr>
              <a:t>c)</a:t>
            </a:r>
          </a:p>
        </p:txBody>
      </p:sp>
      <p:pic>
        <p:nvPicPr>
          <p:cNvPr id="16" name="Picture 2">
            <a:extLst>
              <a:ext uri="{FF2B5EF4-FFF2-40B4-BE49-F238E27FC236}">
                <a16:creationId xmlns:a16="http://schemas.microsoft.com/office/drawing/2014/main" id="{A752460D-E4B6-4CD7-8980-4BA4D735CE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849" t="45300" r="23698" b="27777"/>
          <a:stretch/>
        </p:blipFill>
        <p:spPr bwMode="auto">
          <a:xfrm>
            <a:off x="6400800" y="2144034"/>
            <a:ext cx="2506330" cy="262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a:extLst>
              <a:ext uri="{FF2B5EF4-FFF2-40B4-BE49-F238E27FC236}">
                <a16:creationId xmlns:a16="http://schemas.microsoft.com/office/drawing/2014/main" id="{8BA69618-6697-482A-A46B-D27C8E0D98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33" t="43466" r="56954" b="27776"/>
          <a:stretch/>
        </p:blipFill>
        <p:spPr bwMode="auto">
          <a:xfrm>
            <a:off x="293207" y="1961243"/>
            <a:ext cx="2742093" cy="280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3D3BA824-647F-4D38-B972-7BCCAAEDAF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224" t="41023" r="38653" b="27777"/>
          <a:stretch/>
        </p:blipFill>
        <p:spPr bwMode="auto">
          <a:xfrm>
            <a:off x="3402379" y="1719573"/>
            <a:ext cx="2969392" cy="304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a:extLst>
              <a:ext uri="{FF2B5EF4-FFF2-40B4-BE49-F238E27FC236}">
                <a16:creationId xmlns:a16="http://schemas.microsoft.com/office/drawing/2014/main" id="{92B02C86-BDE0-478F-BC98-4C095FAB7A0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3657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Tieng-tinh-tinh-www_nhacchuongvui_com.wav"/>
                                        </p:tgtEl>
                                      </p:cMediaNode>
                                    </p:audio>
                                  </p:subTnLst>
                                </p:cTn>
                              </p:par>
                            </p:childTnLst>
                          </p:cTn>
                        </p:par>
                      </p:childTnLst>
                    </p:cTn>
                  </p:par>
                </p:childTnLst>
              </p:cTn>
              <p:nextCondLst>
                <p:cond evt="onClick" delay="0">
                  <p:tgtEl>
                    <p:spTgt spid="1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6743" y="246288"/>
            <a:ext cx="3982514" cy="857250"/>
          </a:xfrm>
        </p:spPr>
        <p:txBody>
          <a:bodyPr>
            <a:noAutofit/>
          </a:bodyPr>
          <a:lstStyle/>
          <a:p>
            <a:pPr algn="just"/>
            <a:r>
              <a:rPr lang="en-US" sz="2800">
                <a:latin typeface="Arial" pitchFamily="34" charset="0"/>
                <a:cs typeface="Arial" pitchFamily="34" charset="0"/>
              </a:rPr>
              <a:t>Túi nào có số lớn hơn?</a:t>
            </a:r>
            <a:endParaRPr lang="en-US" sz="2800" dirty="0">
              <a:latin typeface="Arial" pitchFamily="34" charset="0"/>
              <a:cs typeface="Arial" pitchFamily="34" charset="0"/>
            </a:endParaRPr>
          </a:p>
        </p:txBody>
      </p:sp>
      <p:sp>
        <p:nvSpPr>
          <p:cNvPr id="8" name="Oval 7"/>
          <p:cNvSpPr/>
          <p:nvPr/>
        </p:nvSpPr>
        <p:spPr>
          <a:xfrm>
            <a:off x="605405" y="409157"/>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pic>
        <p:nvPicPr>
          <p:cNvPr id="19" name="Picture 2">
            <a:extLst>
              <a:ext uri="{FF2B5EF4-FFF2-40B4-BE49-F238E27FC236}">
                <a16:creationId xmlns:a16="http://schemas.microsoft.com/office/drawing/2014/main" id="{92B02C86-BDE0-478F-BC98-4C095FAB7A0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4">
            <a:extLst>
              <a:ext uri="{FF2B5EF4-FFF2-40B4-BE49-F238E27FC236}">
                <a16:creationId xmlns:a16="http://schemas.microsoft.com/office/drawing/2014/main" id="{81FFCC86-CB5E-4DD8-AF01-928472CB6252}"/>
              </a:ext>
            </a:extLst>
          </p:cNvPr>
          <p:cNvSpPr txBox="1">
            <a:spLocks/>
          </p:cNvSpPr>
          <p:nvPr/>
        </p:nvSpPr>
        <p:spPr>
          <a:xfrm>
            <a:off x="1112234" y="924707"/>
            <a:ext cx="61468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itchFamily="34" charset="0"/>
                <a:cs typeface="Arial" pitchFamily="34" charset="0"/>
              </a:rPr>
              <a:t>a)</a:t>
            </a:r>
          </a:p>
        </p:txBody>
      </p:sp>
      <p:pic>
        <p:nvPicPr>
          <p:cNvPr id="26" name="Picture 2">
            <a:extLst>
              <a:ext uri="{FF2B5EF4-FFF2-40B4-BE49-F238E27FC236}">
                <a16:creationId xmlns:a16="http://schemas.microsoft.com/office/drawing/2014/main" id="{5C50D852-5256-41AD-986B-33E54DCB07C5}"/>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l="27233" t="43466" r="56954" b="27776"/>
          <a:stretch/>
        </p:blipFill>
        <p:spPr bwMode="auto">
          <a:xfrm>
            <a:off x="3048000" y="1103538"/>
            <a:ext cx="3649725" cy="3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90DBA7FE-209C-484E-8DD2-EF23D1DD688D}"/>
              </a:ext>
            </a:extLst>
          </p:cNvPr>
          <p:cNvSpPr/>
          <p:nvPr/>
        </p:nvSpPr>
        <p:spPr>
          <a:xfrm>
            <a:off x="3276600" y="2724150"/>
            <a:ext cx="990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019CA2C-E5E5-457F-B3AD-26D11C37936B}"/>
              </a:ext>
            </a:extLst>
          </p:cNvPr>
          <p:cNvSpPr/>
          <p:nvPr/>
        </p:nvSpPr>
        <p:spPr>
          <a:xfrm>
            <a:off x="5489868" y="2821476"/>
            <a:ext cx="744252" cy="520456"/>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53</a:t>
            </a:r>
          </a:p>
        </p:txBody>
      </p:sp>
      <p:pic>
        <p:nvPicPr>
          <p:cNvPr id="6" name="Picture 5">
            <a:extLst>
              <a:ext uri="{FF2B5EF4-FFF2-40B4-BE49-F238E27FC236}">
                <a16:creationId xmlns:a16="http://schemas.microsoft.com/office/drawing/2014/main" id="{92B17AB4-B211-4034-B7D3-771D2DB1D7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7796348">
            <a:off x="2964021" y="3195073"/>
            <a:ext cx="607774" cy="608314"/>
          </a:xfrm>
          <a:prstGeom prst="rect">
            <a:avLst/>
          </a:prstGeom>
        </p:spPr>
      </p:pic>
      <p:pic>
        <p:nvPicPr>
          <p:cNvPr id="35" name="Picture 34">
            <a:extLst>
              <a:ext uri="{FF2B5EF4-FFF2-40B4-BE49-F238E27FC236}">
                <a16:creationId xmlns:a16="http://schemas.microsoft.com/office/drawing/2014/main" id="{CD8A57D7-A577-4D23-935A-17290E8FB5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624920">
            <a:off x="5999712" y="3195071"/>
            <a:ext cx="607774" cy="608314"/>
          </a:xfrm>
          <a:prstGeom prst="rect">
            <a:avLst/>
          </a:prstGeom>
        </p:spPr>
      </p:pic>
      <p:sp>
        <p:nvSpPr>
          <p:cNvPr id="36" name="Rectangle 35">
            <a:extLst>
              <a:ext uri="{FF2B5EF4-FFF2-40B4-BE49-F238E27FC236}">
                <a16:creationId xmlns:a16="http://schemas.microsoft.com/office/drawing/2014/main" id="{E5A49722-BEF0-4C43-81A3-5BC3778FA7F2}"/>
              </a:ext>
            </a:extLst>
          </p:cNvPr>
          <p:cNvSpPr/>
          <p:nvPr/>
        </p:nvSpPr>
        <p:spPr>
          <a:xfrm>
            <a:off x="3382208" y="2834400"/>
            <a:ext cx="676593" cy="473142"/>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35</a:t>
            </a:r>
          </a:p>
        </p:txBody>
      </p:sp>
    </p:spTree>
    <p:extLst>
      <p:ext uri="{BB962C8B-B14F-4D97-AF65-F5344CB8AC3E}">
        <p14:creationId xmlns:p14="http://schemas.microsoft.com/office/powerpoint/2010/main" val="3100707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Tieng-tinh-tinh-www_nhacchuongvui_com.wav"/>
                                        </p:tgtEl>
                                      </p:cMediaNode>
                                    </p:audio>
                                  </p:sub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nodePh="1">
                                  <p:stCondLst>
                                    <p:cond delay="0"/>
                                  </p:stCondLst>
                                  <p:endCondLst>
                                    <p:cond evt="begin" delay="0">
                                      <p:tn val="14"/>
                                    </p:cond>
                                  </p:endCondLst>
                                  <p:childTnLs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4" name="Am-thanh-tra-loi-sai-www_nhacchuongvui_com.wav"/>
                                        </p:tgtEl>
                                      </p:cMediaNode>
                                    </p:audio>
                                  </p:subTnLst>
                                </p:cTn>
                              </p:par>
                            </p:childTnLst>
                          </p:cTn>
                        </p:par>
                      </p:childTnLst>
                    </p:cTn>
                  </p:par>
                </p:childTnLst>
              </p:cTn>
              <p:nextCondLst>
                <p:cond evt="onClick" delay="0">
                  <p:tgtEl>
                    <p:spTgt spid="2"/>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0868 -0.02932 L -0.00868 -0.02902 C -0.00608 -0.01883 -0.00365 -0.00803 -0.00087 0.00247 C 0.00069 0.00802 0.00434 0.01203 0.00434 0.01821 C 0.00434 0.02376 0.00104 0.00895 -0.00087 0.00463 C -0.00365 -0.00124 -0.00608 -0.01451 -0.0099 -0.01142 C -0.01355 -0.00803 -0.00591 0.00123 -0.00348 0.00679 C -0.00105 0.01265 0.00225 0.01697 0.00434 0.02284 C 0.00503 0.02531 0.00173 0.01975 0.00034 0.01821 C -0.00174 0.01142 -0.00417 0.00494 -0.00608 -0.00216 C -0.00712 -0.00648 -0.01059 -0.01914 -0.00868 -0.01574 C -0.00296 -0.00587 0.00086 0.00679 0.00555 0.01821 C 0.00729 0.02284 0.01232 0.03673 0.01076 0.03179 C 0.00937 0.02808 0.00816 0.02407 0.00677 0.02068 C 0.00486 0.01512 0.0026 0.00987 0.00034 0.00463 C -0.00278 -0.01266 0.00156 0.00864 -0.00348 -0.00895 C -0.00452 -0.01266 -0.00608 -0.02037 -0.00608 -0.02006 L -0.00608 -0.02037 " pathEditMode="relative" rAng="0" ptsTypes="AAAAAAAAAAAAAAAAAA">
                                      <p:cBhvr>
                                        <p:cTn id="24" dur="2000" fill="hold"/>
                                        <p:tgtEl>
                                          <p:spTgt spid="35"/>
                                        </p:tgtEl>
                                        <p:attrNameLst>
                                          <p:attrName>ppt_x</p:attrName>
                                          <p:attrName>ppt_y</p:attrName>
                                        </p:attrNameLst>
                                      </p:cBhvr>
                                      <p:rCtr x="868" y="3086"/>
                                    </p:animMotion>
                                  </p:childTnLst>
                                  <p:subTnLst>
                                    <p:audio>
                                      <p:cMediaNode>
                                        <p:cTn display="0" masterRel="sameClick">
                                          <p:stCondLst>
                                            <p:cond evt="begin" delay="0">
                                              <p:tn val="23"/>
                                            </p:cond>
                                          </p:stCondLst>
                                          <p:endCondLst>
                                            <p:cond evt="onStopAudio" delay="0">
                                              <p:tgtEl>
                                                <p:sldTgt/>
                                              </p:tgtEl>
                                            </p:cond>
                                          </p:endCondLst>
                                        </p:cTn>
                                        <p:tgtEl>
                                          <p:sndTgt r:embed="rId5" name="Tieng-yeah-tre-con-www_nhacchuongvui_com.wav"/>
                                        </p:tgtEl>
                                      </p:cMediaNode>
                                    </p:audio>
                                  </p:subTnLst>
                                </p:cTn>
                              </p:par>
                            </p:childTnLst>
                          </p:cTn>
                        </p:par>
                        <p:par>
                          <p:cTn id="25" fill="hold">
                            <p:stCondLst>
                              <p:cond delay="2000"/>
                            </p:stCondLst>
                            <p:childTnLst>
                              <p:par>
                                <p:cTn id="26" presetID="10" presetClass="exit" presetSubtype="0" fill="hold" nodeType="after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6"/>
                                        </p:tgtEl>
                                        <p:attrNameLst>
                                          <p:attrName>ppt_x</p:attrName>
                                        </p:attrNameLst>
                                      </p:cBhvr>
                                      <p:tavLst>
                                        <p:tav tm="0">
                                          <p:val>
                                            <p:strVal val="ppt_x"/>
                                          </p:val>
                                        </p:tav>
                                        <p:tav tm="100000">
                                          <p:val>
                                            <p:strVal val="ppt_x"/>
                                          </p:val>
                                        </p:tav>
                                      </p:tavLst>
                                    </p:anim>
                                    <p:anim calcmode="lin" valueType="num">
                                      <p:cBhvr additive="base">
                                        <p:cTn id="34" dur="500"/>
                                        <p:tgtEl>
                                          <p:spTgt spid="6"/>
                                        </p:tgtEl>
                                        <p:attrNameLst>
                                          <p:attrName>ppt_y</p:attrName>
                                        </p:attrNameLst>
                                      </p:cBhvr>
                                      <p:tavLst>
                                        <p:tav tm="0">
                                          <p:val>
                                            <p:strVal val="ppt_y"/>
                                          </p:val>
                                        </p:tav>
                                        <p:tav tm="100000">
                                          <p:val>
                                            <p:strVal val="1+ppt_h/2"/>
                                          </p:val>
                                        </p:tav>
                                      </p:tavLst>
                                    </p:anim>
                                    <p:set>
                                      <p:cBhvr>
                                        <p:cTn id="3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Am-thanh-tra-loi-sai-www_nhacchuongvui_com.wav"/>
                                        </p:tgtEl>
                                      </p:cMediaNode>
                                    </p:audio>
                                  </p:subTnLst>
                                </p:cTn>
                              </p:par>
                            </p:childTnLst>
                          </p:cTn>
                        </p:par>
                        <p:par>
                          <p:cTn id="36" fill="hold">
                            <p:stCondLst>
                              <p:cond delay="500"/>
                            </p:stCondLst>
                            <p:childTnLst>
                              <p:par>
                                <p:cTn id="37" presetID="32" presetClass="emph" presetSubtype="0" repeatCount="indefinite" fill="hold" nodeType="afterEffect">
                                  <p:stCondLst>
                                    <p:cond delay="0"/>
                                  </p:stCondLst>
                                  <p:childTnLst>
                                    <p:animRot by="120000">
                                      <p:cBhvr>
                                        <p:cTn id="38" dur="100" fill="hold">
                                          <p:stCondLst>
                                            <p:cond delay="0"/>
                                          </p:stCondLst>
                                        </p:cTn>
                                        <p:tgtEl>
                                          <p:spTgt spid="35"/>
                                        </p:tgtEl>
                                        <p:attrNameLst>
                                          <p:attrName>r</p:attrName>
                                        </p:attrNameLst>
                                      </p:cBhvr>
                                    </p:animRot>
                                    <p:animRot by="-240000">
                                      <p:cBhvr>
                                        <p:cTn id="39" dur="200" fill="hold">
                                          <p:stCondLst>
                                            <p:cond delay="200"/>
                                          </p:stCondLst>
                                        </p:cTn>
                                        <p:tgtEl>
                                          <p:spTgt spid="35"/>
                                        </p:tgtEl>
                                        <p:attrNameLst>
                                          <p:attrName>r</p:attrName>
                                        </p:attrNameLst>
                                      </p:cBhvr>
                                    </p:animRot>
                                    <p:animRot by="240000">
                                      <p:cBhvr>
                                        <p:cTn id="40" dur="200" fill="hold">
                                          <p:stCondLst>
                                            <p:cond delay="400"/>
                                          </p:stCondLst>
                                        </p:cTn>
                                        <p:tgtEl>
                                          <p:spTgt spid="35"/>
                                        </p:tgtEl>
                                        <p:attrNameLst>
                                          <p:attrName>r</p:attrName>
                                        </p:attrNameLst>
                                      </p:cBhvr>
                                    </p:animRot>
                                    <p:animRot by="-240000">
                                      <p:cBhvr>
                                        <p:cTn id="41" dur="200" fill="hold">
                                          <p:stCondLst>
                                            <p:cond delay="600"/>
                                          </p:stCondLst>
                                        </p:cTn>
                                        <p:tgtEl>
                                          <p:spTgt spid="35"/>
                                        </p:tgtEl>
                                        <p:attrNameLst>
                                          <p:attrName>r</p:attrName>
                                        </p:attrNameLst>
                                      </p:cBhvr>
                                    </p:animRot>
                                    <p:animRot by="120000">
                                      <p:cBhvr>
                                        <p:cTn id="42" dur="200" fill="hold">
                                          <p:stCondLst>
                                            <p:cond delay="800"/>
                                          </p:stCondLst>
                                        </p:cTn>
                                        <p:tgtEl>
                                          <p:spTgt spid="35"/>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6743" y="246288"/>
            <a:ext cx="3982514" cy="857250"/>
          </a:xfrm>
        </p:spPr>
        <p:txBody>
          <a:bodyPr>
            <a:noAutofit/>
          </a:bodyPr>
          <a:lstStyle/>
          <a:p>
            <a:pPr algn="just"/>
            <a:r>
              <a:rPr lang="en-US" sz="2800">
                <a:latin typeface="Arial" pitchFamily="34" charset="0"/>
                <a:cs typeface="Arial" pitchFamily="34" charset="0"/>
              </a:rPr>
              <a:t>Túi nào có số lớn hơn?</a:t>
            </a:r>
            <a:endParaRPr lang="en-US" sz="2800" dirty="0">
              <a:latin typeface="Arial" pitchFamily="34" charset="0"/>
              <a:cs typeface="Arial" pitchFamily="34" charset="0"/>
            </a:endParaRPr>
          </a:p>
        </p:txBody>
      </p:sp>
      <p:sp>
        <p:nvSpPr>
          <p:cNvPr id="8" name="Oval 7"/>
          <p:cNvSpPr/>
          <p:nvPr/>
        </p:nvSpPr>
        <p:spPr>
          <a:xfrm>
            <a:off x="605405" y="409157"/>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pic>
        <p:nvPicPr>
          <p:cNvPr id="19" name="Picture 2">
            <a:extLst>
              <a:ext uri="{FF2B5EF4-FFF2-40B4-BE49-F238E27FC236}">
                <a16:creationId xmlns:a16="http://schemas.microsoft.com/office/drawing/2014/main" id="{92B02C86-BDE0-478F-BC98-4C095FAB7A0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4">
            <a:extLst>
              <a:ext uri="{FF2B5EF4-FFF2-40B4-BE49-F238E27FC236}">
                <a16:creationId xmlns:a16="http://schemas.microsoft.com/office/drawing/2014/main" id="{81FFCC86-CB5E-4DD8-AF01-928472CB6252}"/>
              </a:ext>
            </a:extLst>
          </p:cNvPr>
          <p:cNvSpPr txBox="1">
            <a:spLocks/>
          </p:cNvSpPr>
          <p:nvPr/>
        </p:nvSpPr>
        <p:spPr>
          <a:xfrm>
            <a:off x="1112234" y="924707"/>
            <a:ext cx="61468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itchFamily="34" charset="0"/>
                <a:cs typeface="Arial" pitchFamily="34" charset="0"/>
              </a:rPr>
              <a:t>b)</a:t>
            </a:r>
          </a:p>
        </p:txBody>
      </p:sp>
      <p:pic>
        <p:nvPicPr>
          <p:cNvPr id="26" name="Picture 2">
            <a:extLst>
              <a:ext uri="{FF2B5EF4-FFF2-40B4-BE49-F238E27FC236}">
                <a16:creationId xmlns:a16="http://schemas.microsoft.com/office/drawing/2014/main" id="{5C50D852-5256-41AD-986B-33E54DCB07C5}"/>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l="27233" t="43466" r="56954" b="27776"/>
          <a:stretch/>
        </p:blipFill>
        <p:spPr bwMode="auto">
          <a:xfrm>
            <a:off x="3048000" y="1103538"/>
            <a:ext cx="3649725" cy="3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90DBA7FE-209C-484E-8DD2-EF23D1DD688D}"/>
              </a:ext>
            </a:extLst>
          </p:cNvPr>
          <p:cNvSpPr/>
          <p:nvPr/>
        </p:nvSpPr>
        <p:spPr>
          <a:xfrm>
            <a:off x="3276600" y="2724150"/>
            <a:ext cx="990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019CA2C-E5E5-457F-B3AD-26D11C37936B}"/>
              </a:ext>
            </a:extLst>
          </p:cNvPr>
          <p:cNvSpPr/>
          <p:nvPr/>
        </p:nvSpPr>
        <p:spPr>
          <a:xfrm>
            <a:off x="5489868" y="2821476"/>
            <a:ext cx="744252" cy="520456"/>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50</a:t>
            </a:r>
          </a:p>
        </p:txBody>
      </p:sp>
      <p:pic>
        <p:nvPicPr>
          <p:cNvPr id="6" name="Picture 5">
            <a:extLst>
              <a:ext uri="{FF2B5EF4-FFF2-40B4-BE49-F238E27FC236}">
                <a16:creationId xmlns:a16="http://schemas.microsoft.com/office/drawing/2014/main" id="{92B17AB4-B211-4034-B7D3-771D2DB1D7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619793">
            <a:off x="5930232" y="3173269"/>
            <a:ext cx="607774" cy="608314"/>
          </a:xfrm>
          <a:prstGeom prst="rect">
            <a:avLst/>
          </a:prstGeom>
        </p:spPr>
      </p:pic>
      <p:pic>
        <p:nvPicPr>
          <p:cNvPr id="35" name="Picture 34">
            <a:extLst>
              <a:ext uri="{FF2B5EF4-FFF2-40B4-BE49-F238E27FC236}">
                <a16:creationId xmlns:a16="http://schemas.microsoft.com/office/drawing/2014/main" id="{CD8A57D7-A577-4D23-935A-17290E8FB5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7255785">
            <a:off x="3024914" y="3181992"/>
            <a:ext cx="607774" cy="608314"/>
          </a:xfrm>
          <a:prstGeom prst="rect">
            <a:avLst/>
          </a:prstGeom>
        </p:spPr>
      </p:pic>
      <p:sp>
        <p:nvSpPr>
          <p:cNvPr id="36" name="Rectangle 35">
            <a:extLst>
              <a:ext uri="{FF2B5EF4-FFF2-40B4-BE49-F238E27FC236}">
                <a16:creationId xmlns:a16="http://schemas.microsoft.com/office/drawing/2014/main" id="{E5A49722-BEF0-4C43-81A3-5BC3778FA7F2}"/>
              </a:ext>
            </a:extLst>
          </p:cNvPr>
          <p:cNvSpPr/>
          <p:nvPr/>
        </p:nvSpPr>
        <p:spPr>
          <a:xfrm>
            <a:off x="3382208" y="2834400"/>
            <a:ext cx="676593" cy="473142"/>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57</a:t>
            </a:r>
          </a:p>
        </p:txBody>
      </p:sp>
    </p:spTree>
    <p:extLst>
      <p:ext uri="{BB962C8B-B14F-4D97-AF65-F5344CB8AC3E}">
        <p14:creationId xmlns:p14="http://schemas.microsoft.com/office/powerpoint/2010/main" val="39666733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Tieng-tinh-tinh-www_nhacchuongvui_com.wav"/>
                                        </p:tgtEl>
                                      </p:cMediaNode>
                                    </p:audio>
                                  </p:sub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nodePh="1">
                                  <p:stCondLst>
                                    <p:cond delay="0"/>
                                  </p:stCondLst>
                                  <p:endCondLst>
                                    <p:cond evt="begin" delay="0">
                                      <p:tn val="14"/>
                                    </p:cond>
                                  </p:endCondLst>
                                  <p:childTnLs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4" name="Am-thanh-tra-loi-sai-www_nhacchuongvui_com.wav"/>
                                        </p:tgtEl>
                                      </p:cMediaNode>
                                    </p:audio>
                                  </p:subTnLst>
                                </p:cTn>
                              </p:par>
                            </p:childTnLst>
                          </p:cTn>
                        </p:par>
                      </p:childTnLst>
                    </p:cTn>
                  </p:par>
                </p:childTnLst>
              </p:cTn>
              <p:nextCondLst>
                <p:cond evt="onClick" delay="0">
                  <p:tgtEl>
                    <p:spTgt spid="2"/>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0868 -0.02932 L -0.00868 -0.02901 C -0.00608 -0.01883 -0.00365 -0.00803 -0.00087 0.00247 C 0.00069 0.00802 0.00434 0.01203 0.00434 0.01821 C 0.00434 0.02376 0.00104 0.00895 -0.00087 0.00463 C -0.00365 -0.00124 -0.00608 -0.01451 -0.0099 -0.01142 C -0.01354 -0.00803 -0.0059 0.00123 -0.00347 0.00679 C -0.00104 0.01265 0.00226 0.01697 0.00434 0.02284 C 0.00503 0.02531 0.00174 0.01975 0.00035 0.01821 C -0.00174 0.01142 -0.00417 0.00494 -0.00608 -0.00216 C -0.00712 -0.00648 -0.01059 -0.01914 -0.00868 -0.01574 C -0.00295 -0.00587 0.00087 0.00679 0.00555 0.01821 C 0.00729 0.02284 0.01233 0.03673 0.01076 0.03179 C 0.00937 0.02808 0.00816 0.02407 0.00677 0.02068 C 0.00486 0.01512 0.0026 0.00987 0.00035 0.00463 C -0.00278 -0.01266 0.00156 0.00864 -0.00347 -0.00895 C -0.00451 -0.01266 -0.00608 -0.02037 -0.00608 -0.02006 L -0.00608 -0.02037 " pathEditMode="relative" rAng="0" ptsTypes="AAAAAAAAAAAAAAAAAA">
                                      <p:cBhvr>
                                        <p:cTn id="24" dur="2000" fill="hold"/>
                                        <p:tgtEl>
                                          <p:spTgt spid="35"/>
                                        </p:tgtEl>
                                        <p:attrNameLst>
                                          <p:attrName>ppt_x</p:attrName>
                                          <p:attrName>ppt_y</p:attrName>
                                        </p:attrNameLst>
                                      </p:cBhvr>
                                      <p:rCtr x="868" y="3086"/>
                                    </p:animMotion>
                                  </p:childTnLst>
                                  <p:subTnLst>
                                    <p:audio>
                                      <p:cMediaNode>
                                        <p:cTn display="0" masterRel="sameClick">
                                          <p:stCondLst>
                                            <p:cond evt="begin" delay="0">
                                              <p:tn val="23"/>
                                            </p:cond>
                                          </p:stCondLst>
                                          <p:endCondLst>
                                            <p:cond evt="onStopAudio" delay="0">
                                              <p:tgtEl>
                                                <p:sldTgt/>
                                              </p:tgtEl>
                                            </p:cond>
                                          </p:endCondLst>
                                        </p:cTn>
                                        <p:tgtEl>
                                          <p:sndTgt r:embed="rId5" name="Tieng-yeah-tre-con-www_nhacchuongvui_com.wav"/>
                                        </p:tgtEl>
                                      </p:cMediaNode>
                                    </p:audio>
                                  </p:subTnLst>
                                </p:cTn>
                              </p:par>
                            </p:childTnLst>
                          </p:cTn>
                        </p:par>
                        <p:par>
                          <p:cTn id="25" fill="hold">
                            <p:stCondLst>
                              <p:cond delay="2000"/>
                            </p:stCondLst>
                            <p:childTnLst>
                              <p:par>
                                <p:cTn id="26" presetID="10" presetClass="exit" presetSubtype="0" fill="hold" nodeType="after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6"/>
                                        </p:tgtEl>
                                        <p:attrNameLst>
                                          <p:attrName>ppt_x</p:attrName>
                                        </p:attrNameLst>
                                      </p:cBhvr>
                                      <p:tavLst>
                                        <p:tav tm="0">
                                          <p:val>
                                            <p:strVal val="ppt_x"/>
                                          </p:val>
                                        </p:tav>
                                        <p:tav tm="100000">
                                          <p:val>
                                            <p:strVal val="ppt_x"/>
                                          </p:val>
                                        </p:tav>
                                      </p:tavLst>
                                    </p:anim>
                                    <p:anim calcmode="lin" valueType="num">
                                      <p:cBhvr additive="base">
                                        <p:cTn id="34" dur="500"/>
                                        <p:tgtEl>
                                          <p:spTgt spid="6"/>
                                        </p:tgtEl>
                                        <p:attrNameLst>
                                          <p:attrName>ppt_y</p:attrName>
                                        </p:attrNameLst>
                                      </p:cBhvr>
                                      <p:tavLst>
                                        <p:tav tm="0">
                                          <p:val>
                                            <p:strVal val="ppt_y"/>
                                          </p:val>
                                        </p:tav>
                                        <p:tav tm="100000">
                                          <p:val>
                                            <p:strVal val="1+ppt_h/2"/>
                                          </p:val>
                                        </p:tav>
                                      </p:tavLst>
                                    </p:anim>
                                    <p:set>
                                      <p:cBhvr>
                                        <p:cTn id="3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Am-thanh-tra-loi-sai-www_nhacchuongvui_com.wav"/>
                                        </p:tgtEl>
                                      </p:cMediaNode>
                                    </p:audio>
                                  </p:subTnLst>
                                </p:cTn>
                              </p:par>
                            </p:childTnLst>
                          </p:cTn>
                        </p:par>
                        <p:par>
                          <p:cTn id="36" fill="hold">
                            <p:stCondLst>
                              <p:cond delay="500"/>
                            </p:stCondLst>
                            <p:childTnLst>
                              <p:par>
                                <p:cTn id="37" presetID="32" presetClass="emph" presetSubtype="0" repeatCount="indefinite" fill="hold" nodeType="afterEffect">
                                  <p:stCondLst>
                                    <p:cond delay="0"/>
                                  </p:stCondLst>
                                  <p:childTnLst>
                                    <p:animRot by="120000">
                                      <p:cBhvr>
                                        <p:cTn id="38" dur="100" fill="hold">
                                          <p:stCondLst>
                                            <p:cond delay="0"/>
                                          </p:stCondLst>
                                        </p:cTn>
                                        <p:tgtEl>
                                          <p:spTgt spid="35"/>
                                        </p:tgtEl>
                                        <p:attrNameLst>
                                          <p:attrName>r</p:attrName>
                                        </p:attrNameLst>
                                      </p:cBhvr>
                                    </p:animRot>
                                    <p:animRot by="-240000">
                                      <p:cBhvr>
                                        <p:cTn id="39" dur="200" fill="hold">
                                          <p:stCondLst>
                                            <p:cond delay="200"/>
                                          </p:stCondLst>
                                        </p:cTn>
                                        <p:tgtEl>
                                          <p:spTgt spid="35"/>
                                        </p:tgtEl>
                                        <p:attrNameLst>
                                          <p:attrName>r</p:attrName>
                                        </p:attrNameLst>
                                      </p:cBhvr>
                                    </p:animRot>
                                    <p:animRot by="240000">
                                      <p:cBhvr>
                                        <p:cTn id="40" dur="200" fill="hold">
                                          <p:stCondLst>
                                            <p:cond delay="400"/>
                                          </p:stCondLst>
                                        </p:cTn>
                                        <p:tgtEl>
                                          <p:spTgt spid="35"/>
                                        </p:tgtEl>
                                        <p:attrNameLst>
                                          <p:attrName>r</p:attrName>
                                        </p:attrNameLst>
                                      </p:cBhvr>
                                    </p:animRot>
                                    <p:animRot by="-240000">
                                      <p:cBhvr>
                                        <p:cTn id="41" dur="200" fill="hold">
                                          <p:stCondLst>
                                            <p:cond delay="600"/>
                                          </p:stCondLst>
                                        </p:cTn>
                                        <p:tgtEl>
                                          <p:spTgt spid="35"/>
                                        </p:tgtEl>
                                        <p:attrNameLst>
                                          <p:attrName>r</p:attrName>
                                        </p:attrNameLst>
                                      </p:cBhvr>
                                    </p:animRot>
                                    <p:animRot by="120000">
                                      <p:cBhvr>
                                        <p:cTn id="42" dur="200" fill="hold">
                                          <p:stCondLst>
                                            <p:cond delay="800"/>
                                          </p:stCondLst>
                                        </p:cTn>
                                        <p:tgtEl>
                                          <p:spTgt spid="35"/>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6743" y="229650"/>
            <a:ext cx="3982514" cy="857250"/>
          </a:xfrm>
        </p:spPr>
        <p:txBody>
          <a:bodyPr>
            <a:noAutofit/>
          </a:bodyPr>
          <a:lstStyle/>
          <a:p>
            <a:pPr algn="just"/>
            <a:r>
              <a:rPr lang="en-US" sz="2800">
                <a:latin typeface="Arial" pitchFamily="34" charset="0"/>
                <a:cs typeface="Arial" pitchFamily="34" charset="0"/>
              </a:rPr>
              <a:t>Túi nào có số lớn hơn?</a:t>
            </a:r>
            <a:endParaRPr lang="en-US" sz="2800" dirty="0">
              <a:latin typeface="Arial" pitchFamily="34" charset="0"/>
              <a:cs typeface="Arial" pitchFamily="34" charset="0"/>
            </a:endParaRPr>
          </a:p>
        </p:txBody>
      </p:sp>
      <p:sp>
        <p:nvSpPr>
          <p:cNvPr id="8" name="Oval 7"/>
          <p:cNvSpPr/>
          <p:nvPr/>
        </p:nvSpPr>
        <p:spPr>
          <a:xfrm>
            <a:off x="605405" y="392519"/>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pic>
        <p:nvPicPr>
          <p:cNvPr id="19" name="Picture 2">
            <a:extLst>
              <a:ext uri="{FF2B5EF4-FFF2-40B4-BE49-F238E27FC236}">
                <a16:creationId xmlns:a16="http://schemas.microsoft.com/office/drawing/2014/main" id="{92B02C86-BDE0-478F-BC98-4C095FAB7A0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4">
            <a:extLst>
              <a:ext uri="{FF2B5EF4-FFF2-40B4-BE49-F238E27FC236}">
                <a16:creationId xmlns:a16="http://schemas.microsoft.com/office/drawing/2014/main" id="{81FFCC86-CB5E-4DD8-AF01-928472CB6252}"/>
              </a:ext>
            </a:extLst>
          </p:cNvPr>
          <p:cNvSpPr txBox="1">
            <a:spLocks/>
          </p:cNvSpPr>
          <p:nvPr/>
        </p:nvSpPr>
        <p:spPr>
          <a:xfrm>
            <a:off x="1112234" y="908069"/>
            <a:ext cx="61468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itchFamily="34" charset="0"/>
                <a:cs typeface="Arial" pitchFamily="34" charset="0"/>
              </a:rPr>
              <a:t>c)</a:t>
            </a:r>
          </a:p>
        </p:txBody>
      </p:sp>
      <p:pic>
        <p:nvPicPr>
          <p:cNvPr id="26" name="Picture 2">
            <a:extLst>
              <a:ext uri="{FF2B5EF4-FFF2-40B4-BE49-F238E27FC236}">
                <a16:creationId xmlns:a16="http://schemas.microsoft.com/office/drawing/2014/main" id="{5C50D852-5256-41AD-986B-33E54DCB07C5}"/>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l="27233" t="43466" r="56954" b="27776"/>
          <a:stretch/>
        </p:blipFill>
        <p:spPr bwMode="auto">
          <a:xfrm>
            <a:off x="3048000" y="1103538"/>
            <a:ext cx="3649725" cy="3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90DBA7FE-209C-484E-8DD2-EF23D1DD688D}"/>
              </a:ext>
            </a:extLst>
          </p:cNvPr>
          <p:cNvSpPr/>
          <p:nvPr/>
        </p:nvSpPr>
        <p:spPr>
          <a:xfrm>
            <a:off x="3276600" y="2724150"/>
            <a:ext cx="990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019CA2C-E5E5-457F-B3AD-26D11C37936B}"/>
              </a:ext>
            </a:extLst>
          </p:cNvPr>
          <p:cNvSpPr/>
          <p:nvPr/>
        </p:nvSpPr>
        <p:spPr>
          <a:xfrm>
            <a:off x="5489868" y="2821476"/>
            <a:ext cx="744252" cy="520456"/>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68</a:t>
            </a:r>
          </a:p>
        </p:txBody>
      </p:sp>
      <p:pic>
        <p:nvPicPr>
          <p:cNvPr id="6" name="Picture 5">
            <a:extLst>
              <a:ext uri="{FF2B5EF4-FFF2-40B4-BE49-F238E27FC236}">
                <a16:creationId xmlns:a16="http://schemas.microsoft.com/office/drawing/2014/main" id="{92B17AB4-B211-4034-B7D3-771D2DB1D7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7796348">
            <a:off x="2964021" y="3195073"/>
            <a:ext cx="607774" cy="608314"/>
          </a:xfrm>
          <a:prstGeom prst="rect">
            <a:avLst/>
          </a:prstGeom>
        </p:spPr>
      </p:pic>
      <p:pic>
        <p:nvPicPr>
          <p:cNvPr id="35" name="Picture 34">
            <a:extLst>
              <a:ext uri="{FF2B5EF4-FFF2-40B4-BE49-F238E27FC236}">
                <a16:creationId xmlns:a16="http://schemas.microsoft.com/office/drawing/2014/main" id="{CD8A57D7-A577-4D23-935A-17290E8FB5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624920">
            <a:off x="5999712" y="3195071"/>
            <a:ext cx="607774" cy="608314"/>
          </a:xfrm>
          <a:prstGeom prst="rect">
            <a:avLst/>
          </a:prstGeom>
        </p:spPr>
      </p:pic>
      <p:sp>
        <p:nvSpPr>
          <p:cNvPr id="36" name="Rectangle 35">
            <a:extLst>
              <a:ext uri="{FF2B5EF4-FFF2-40B4-BE49-F238E27FC236}">
                <a16:creationId xmlns:a16="http://schemas.microsoft.com/office/drawing/2014/main" id="{E5A49722-BEF0-4C43-81A3-5BC3778FA7F2}"/>
              </a:ext>
            </a:extLst>
          </p:cNvPr>
          <p:cNvSpPr/>
          <p:nvPr/>
        </p:nvSpPr>
        <p:spPr>
          <a:xfrm>
            <a:off x="3382208" y="2834400"/>
            <a:ext cx="676593" cy="473142"/>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13468885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Tieng-tinh-tinh-www_nhacchuongvui_com.wav"/>
                                        </p:tgtEl>
                                      </p:cMediaNode>
                                    </p:audio>
                                  </p:sub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nodePh="1">
                                  <p:stCondLst>
                                    <p:cond delay="0"/>
                                  </p:stCondLst>
                                  <p:endCondLst>
                                    <p:cond evt="begin" delay="0">
                                      <p:tn val="14"/>
                                    </p:cond>
                                  </p:endCondLst>
                                  <p:childTnLs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4" name="Am-thanh-tra-loi-sai-www_nhacchuongvui_com.wav"/>
                                        </p:tgtEl>
                                      </p:cMediaNode>
                                    </p:audio>
                                  </p:subTnLst>
                                </p:cTn>
                              </p:par>
                            </p:childTnLst>
                          </p:cTn>
                        </p:par>
                      </p:childTnLst>
                    </p:cTn>
                  </p:par>
                </p:childTnLst>
              </p:cTn>
              <p:nextCondLst>
                <p:cond evt="onClick" delay="0">
                  <p:tgtEl>
                    <p:spTgt spid="2"/>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0868 -0.02932 L -0.00868 -0.02902 C -0.00608 -0.01883 -0.00365 -0.00803 -0.00087 0.00247 C 0.00069 0.00802 0.00434 0.01203 0.00434 0.01821 C 0.00434 0.02376 0.00104 0.00895 -0.00087 0.00463 C -0.00365 -0.00124 -0.00608 -0.01451 -0.0099 -0.01142 C -0.01355 -0.00803 -0.00591 0.00123 -0.00348 0.00679 C -0.00105 0.01265 0.00225 0.01697 0.00434 0.02284 C 0.00503 0.02531 0.00173 0.01975 0.00034 0.01821 C -0.00174 0.01142 -0.00417 0.00494 -0.00608 -0.00216 C -0.00712 -0.00648 -0.01059 -0.01914 -0.00868 -0.01574 C -0.00296 -0.00587 0.00086 0.00679 0.00555 0.01821 C 0.00729 0.02284 0.01232 0.03673 0.01076 0.03179 C 0.00937 0.02808 0.00816 0.02407 0.00677 0.02068 C 0.00486 0.01512 0.0026 0.00987 0.00034 0.00463 C -0.00278 -0.01266 0.00156 0.00864 -0.00348 -0.00895 C -0.00452 -0.01266 -0.00608 -0.02037 -0.00608 -0.02006 L -0.00608 -0.02037 " pathEditMode="relative" rAng="0" ptsTypes="AAAAAAAAAAAAAAAAAA">
                                      <p:cBhvr>
                                        <p:cTn id="24" dur="2000" fill="hold"/>
                                        <p:tgtEl>
                                          <p:spTgt spid="35"/>
                                        </p:tgtEl>
                                        <p:attrNameLst>
                                          <p:attrName>ppt_x</p:attrName>
                                          <p:attrName>ppt_y</p:attrName>
                                        </p:attrNameLst>
                                      </p:cBhvr>
                                      <p:rCtr x="868" y="3086"/>
                                    </p:animMotion>
                                  </p:childTnLst>
                                  <p:subTnLst>
                                    <p:audio>
                                      <p:cMediaNode>
                                        <p:cTn display="0" masterRel="sameClick">
                                          <p:stCondLst>
                                            <p:cond evt="begin" delay="0">
                                              <p:tn val="23"/>
                                            </p:cond>
                                          </p:stCondLst>
                                          <p:endCondLst>
                                            <p:cond evt="onStopAudio" delay="0">
                                              <p:tgtEl>
                                                <p:sldTgt/>
                                              </p:tgtEl>
                                            </p:cond>
                                          </p:endCondLst>
                                        </p:cTn>
                                        <p:tgtEl>
                                          <p:sndTgt r:embed="rId5" name="Tieng-yeah-tre-con-www_nhacchuongvui_com.wav"/>
                                        </p:tgtEl>
                                      </p:cMediaNode>
                                    </p:audio>
                                  </p:subTnLst>
                                </p:cTn>
                              </p:par>
                            </p:childTnLst>
                          </p:cTn>
                        </p:par>
                        <p:par>
                          <p:cTn id="25" fill="hold">
                            <p:stCondLst>
                              <p:cond delay="2000"/>
                            </p:stCondLst>
                            <p:childTnLst>
                              <p:par>
                                <p:cTn id="26" presetID="10" presetClass="exit" presetSubtype="0" fill="hold" nodeType="after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6"/>
                                        </p:tgtEl>
                                        <p:attrNameLst>
                                          <p:attrName>ppt_x</p:attrName>
                                        </p:attrNameLst>
                                      </p:cBhvr>
                                      <p:tavLst>
                                        <p:tav tm="0">
                                          <p:val>
                                            <p:strVal val="ppt_x"/>
                                          </p:val>
                                        </p:tav>
                                        <p:tav tm="100000">
                                          <p:val>
                                            <p:strVal val="ppt_x"/>
                                          </p:val>
                                        </p:tav>
                                      </p:tavLst>
                                    </p:anim>
                                    <p:anim calcmode="lin" valueType="num">
                                      <p:cBhvr additive="base">
                                        <p:cTn id="34" dur="500"/>
                                        <p:tgtEl>
                                          <p:spTgt spid="6"/>
                                        </p:tgtEl>
                                        <p:attrNameLst>
                                          <p:attrName>ppt_y</p:attrName>
                                        </p:attrNameLst>
                                      </p:cBhvr>
                                      <p:tavLst>
                                        <p:tav tm="0">
                                          <p:val>
                                            <p:strVal val="ppt_y"/>
                                          </p:val>
                                        </p:tav>
                                        <p:tav tm="100000">
                                          <p:val>
                                            <p:strVal val="1+ppt_h/2"/>
                                          </p:val>
                                        </p:tav>
                                      </p:tavLst>
                                    </p:anim>
                                    <p:set>
                                      <p:cBhvr>
                                        <p:cTn id="3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Am-thanh-tra-loi-sai-www_nhacchuongvui_com.wav"/>
                                        </p:tgtEl>
                                      </p:cMediaNode>
                                    </p:audio>
                                  </p:subTnLst>
                                </p:cTn>
                              </p:par>
                            </p:childTnLst>
                          </p:cTn>
                        </p:par>
                        <p:par>
                          <p:cTn id="36" fill="hold">
                            <p:stCondLst>
                              <p:cond delay="500"/>
                            </p:stCondLst>
                            <p:childTnLst>
                              <p:par>
                                <p:cTn id="37" presetID="32" presetClass="emph" presetSubtype="0" repeatCount="indefinite" fill="hold" nodeType="afterEffect">
                                  <p:stCondLst>
                                    <p:cond delay="0"/>
                                  </p:stCondLst>
                                  <p:childTnLst>
                                    <p:animRot by="120000">
                                      <p:cBhvr>
                                        <p:cTn id="38" dur="100" fill="hold">
                                          <p:stCondLst>
                                            <p:cond delay="0"/>
                                          </p:stCondLst>
                                        </p:cTn>
                                        <p:tgtEl>
                                          <p:spTgt spid="35"/>
                                        </p:tgtEl>
                                        <p:attrNameLst>
                                          <p:attrName>r</p:attrName>
                                        </p:attrNameLst>
                                      </p:cBhvr>
                                    </p:animRot>
                                    <p:animRot by="-240000">
                                      <p:cBhvr>
                                        <p:cTn id="39" dur="200" fill="hold">
                                          <p:stCondLst>
                                            <p:cond delay="200"/>
                                          </p:stCondLst>
                                        </p:cTn>
                                        <p:tgtEl>
                                          <p:spTgt spid="35"/>
                                        </p:tgtEl>
                                        <p:attrNameLst>
                                          <p:attrName>r</p:attrName>
                                        </p:attrNameLst>
                                      </p:cBhvr>
                                    </p:animRot>
                                    <p:animRot by="240000">
                                      <p:cBhvr>
                                        <p:cTn id="40" dur="200" fill="hold">
                                          <p:stCondLst>
                                            <p:cond delay="400"/>
                                          </p:stCondLst>
                                        </p:cTn>
                                        <p:tgtEl>
                                          <p:spTgt spid="35"/>
                                        </p:tgtEl>
                                        <p:attrNameLst>
                                          <p:attrName>r</p:attrName>
                                        </p:attrNameLst>
                                      </p:cBhvr>
                                    </p:animRot>
                                    <p:animRot by="-240000">
                                      <p:cBhvr>
                                        <p:cTn id="41" dur="200" fill="hold">
                                          <p:stCondLst>
                                            <p:cond delay="600"/>
                                          </p:stCondLst>
                                        </p:cTn>
                                        <p:tgtEl>
                                          <p:spTgt spid="35"/>
                                        </p:tgtEl>
                                        <p:attrNameLst>
                                          <p:attrName>r</p:attrName>
                                        </p:attrNameLst>
                                      </p:cBhvr>
                                    </p:animRot>
                                    <p:animRot by="120000">
                                      <p:cBhvr>
                                        <p:cTn id="42" dur="200" fill="hold">
                                          <p:stCondLst>
                                            <p:cond delay="800"/>
                                          </p:stCondLst>
                                        </p:cTn>
                                        <p:tgtEl>
                                          <p:spTgt spid="35"/>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A3AA67-E706-417D-ABB6-B7120C3602BC}"/>
              </a:ext>
            </a:extLst>
          </p:cNvPr>
          <p:cNvSpPr/>
          <p:nvPr/>
        </p:nvSpPr>
        <p:spPr>
          <a:xfrm>
            <a:off x="780403" y="134066"/>
            <a:ext cx="1219200" cy="4353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09711" y="-76900"/>
            <a:ext cx="3982514" cy="857250"/>
          </a:xfrm>
        </p:spPr>
        <p:txBody>
          <a:bodyPr>
            <a:noAutofit/>
          </a:bodyPr>
          <a:lstStyle/>
          <a:p>
            <a:pPr algn="just"/>
            <a:r>
              <a:rPr lang="en-US" sz="2800">
                <a:latin typeface="Arial" pitchFamily="34" charset="0"/>
                <a:cs typeface="Arial" pitchFamily="34" charset="0"/>
              </a:rPr>
              <a:t>&gt;; &lt;; =  ?</a:t>
            </a:r>
            <a:endParaRPr lang="en-US" sz="2800" dirty="0">
              <a:latin typeface="Arial" pitchFamily="34" charset="0"/>
              <a:cs typeface="Arial" pitchFamily="34" charset="0"/>
            </a:endParaRPr>
          </a:p>
        </p:txBody>
      </p:sp>
      <p:sp>
        <p:nvSpPr>
          <p:cNvPr id="8" name="Oval 7"/>
          <p:cNvSpPr/>
          <p:nvPr/>
        </p:nvSpPr>
        <p:spPr>
          <a:xfrm>
            <a:off x="206131" y="126055"/>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3</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83DEF905-4A31-47C4-BA38-33CBB7A8F5CA}"/>
              </a:ext>
            </a:extLst>
          </p:cNvPr>
          <p:cNvSpPr/>
          <p:nvPr/>
        </p:nvSpPr>
        <p:spPr>
          <a:xfrm>
            <a:off x="619369" y="9731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4">
            <a:extLst>
              <a:ext uri="{FF2B5EF4-FFF2-40B4-BE49-F238E27FC236}">
                <a16:creationId xmlns:a16="http://schemas.microsoft.com/office/drawing/2014/main" id="{29EE278B-4FCA-4003-9F92-C95858AAE436}"/>
              </a:ext>
            </a:extLst>
          </p:cNvPr>
          <p:cNvSpPr txBox="1">
            <a:spLocks/>
          </p:cNvSpPr>
          <p:nvPr/>
        </p:nvSpPr>
        <p:spPr>
          <a:xfrm>
            <a:off x="648397" y="12398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24		19</a:t>
            </a:r>
          </a:p>
        </p:txBody>
      </p:sp>
      <p:sp>
        <p:nvSpPr>
          <p:cNvPr id="34" name="Rounded Rectangle 5">
            <a:extLst>
              <a:ext uri="{FF2B5EF4-FFF2-40B4-BE49-F238E27FC236}">
                <a16:creationId xmlns:a16="http://schemas.microsoft.com/office/drawing/2014/main" id="{09CCCF2A-881A-47D2-8FB0-82EBA4D93D75}"/>
              </a:ext>
            </a:extLst>
          </p:cNvPr>
          <p:cNvSpPr/>
          <p:nvPr/>
        </p:nvSpPr>
        <p:spPr>
          <a:xfrm>
            <a:off x="2112299" y="11972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35" name="Oval 34">
            <a:extLst>
              <a:ext uri="{FF2B5EF4-FFF2-40B4-BE49-F238E27FC236}">
                <a16:creationId xmlns:a16="http://schemas.microsoft.com/office/drawing/2014/main" id="{B0E9ED38-44A4-4203-B35F-23733F566CE9}"/>
              </a:ext>
            </a:extLst>
          </p:cNvPr>
          <p:cNvSpPr/>
          <p:nvPr/>
        </p:nvSpPr>
        <p:spPr>
          <a:xfrm>
            <a:off x="632071" y="23447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4">
            <a:extLst>
              <a:ext uri="{FF2B5EF4-FFF2-40B4-BE49-F238E27FC236}">
                <a16:creationId xmlns:a16="http://schemas.microsoft.com/office/drawing/2014/main" id="{69B7D602-ECDF-4830-9E81-572548BA66F4}"/>
              </a:ext>
            </a:extLst>
          </p:cNvPr>
          <p:cNvSpPr txBox="1">
            <a:spLocks/>
          </p:cNvSpPr>
          <p:nvPr/>
        </p:nvSpPr>
        <p:spPr>
          <a:xfrm>
            <a:off x="661099" y="26114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35		37</a:t>
            </a:r>
          </a:p>
        </p:txBody>
      </p:sp>
      <p:sp>
        <p:nvSpPr>
          <p:cNvPr id="37" name="Rounded Rectangle 14">
            <a:extLst>
              <a:ext uri="{FF2B5EF4-FFF2-40B4-BE49-F238E27FC236}">
                <a16:creationId xmlns:a16="http://schemas.microsoft.com/office/drawing/2014/main" id="{18C5E229-149A-4305-9FC1-032C7B20B713}"/>
              </a:ext>
            </a:extLst>
          </p:cNvPr>
          <p:cNvSpPr/>
          <p:nvPr/>
        </p:nvSpPr>
        <p:spPr>
          <a:xfrm>
            <a:off x="2125001" y="25688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38" name="Oval 37">
            <a:extLst>
              <a:ext uri="{FF2B5EF4-FFF2-40B4-BE49-F238E27FC236}">
                <a16:creationId xmlns:a16="http://schemas.microsoft.com/office/drawing/2014/main" id="{8F0A34BF-6BC4-49C6-AEBA-3337C0E4C7AD}"/>
              </a:ext>
            </a:extLst>
          </p:cNvPr>
          <p:cNvSpPr/>
          <p:nvPr/>
        </p:nvSpPr>
        <p:spPr>
          <a:xfrm>
            <a:off x="644773" y="37163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4">
            <a:extLst>
              <a:ext uri="{FF2B5EF4-FFF2-40B4-BE49-F238E27FC236}">
                <a16:creationId xmlns:a16="http://schemas.microsoft.com/office/drawing/2014/main" id="{529F43E7-BBAD-4465-8468-C906E101C76D}"/>
              </a:ext>
            </a:extLst>
          </p:cNvPr>
          <p:cNvSpPr txBox="1">
            <a:spLocks/>
          </p:cNvSpPr>
          <p:nvPr/>
        </p:nvSpPr>
        <p:spPr>
          <a:xfrm>
            <a:off x="673801" y="39830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68		68</a:t>
            </a:r>
          </a:p>
        </p:txBody>
      </p:sp>
      <p:sp>
        <p:nvSpPr>
          <p:cNvPr id="40" name="Rounded Rectangle 17">
            <a:extLst>
              <a:ext uri="{FF2B5EF4-FFF2-40B4-BE49-F238E27FC236}">
                <a16:creationId xmlns:a16="http://schemas.microsoft.com/office/drawing/2014/main" id="{D0CFDF3C-C05B-4FA1-BA35-DBC66595DC10}"/>
              </a:ext>
            </a:extLst>
          </p:cNvPr>
          <p:cNvSpPr/>
          <p:nvPr/>
        </p:nvSpPr>
        <p:spPr>
          <a:xfrm>
            <a:off x="2137703" y="39404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41" name="Oval 40">
            <a:extLst>
              <a:ext uri="{FF2B5EF4-FFF2-40B4-BE49-F238E27FC236}">
                <a16:creationId xmlns:a16="http://schemas.microsoft.com/office/drawing/2014/main" id="{7BC7A14F-5BC5-4AD0-9579-D88310B102F3}"/>
              </a:ext>
            </a:extLst>
          </p:cNvPr>
          <p:cNvSpPr/>
          <p:nvPr/>
        </p:nvSpPr>
        <p:spPr>
          <a:xfrm>
            <a:off x="4886569" y="9913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4">
            <a:extLst>
              <a:ext uri="{FF2B5EF4-FFF2-40B4-BE49-F238E27FC236}">
                <a16:creationId xmlns:a16="http://schemas.microsoft.com/office/drawing/2014/main" id="{C887F67A-F3AC-4A6D-992C-B02F327E6984}"/>
              </a:ext>
            </a:extLst>
          </p:cNvPr>
          <p:cNvSpPr txBox="1">
            <a:spLocks/>
          </p:cNvSpPr>
          <p:nvPr/>
        </p:nvSpPr>
        <p:spPr>
          <a:xfrm>
            <a:off x="4915597" y="12580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56		65</a:t>
            </a:r>
          </a:p>
        </p:txBody>
      </p:sp>
      <p:sp>
        <p:nvSpPr>
          <p:cNvPr id="43" name="Rounded Rectangle 20">
            <a:extLst>
              <a:ext uri="{FF2B5EF4-FFF2-40B4-BE49-F238E27FC236}">
                <a16:creationId xmlns:a16="http://schemas.microsoft.com/office/drawing/2014/main" id="{E51E69AB-E1D4-41BF-94FA-B66F6A85B646}"/>
              </a:ext>
            </a:extLst>
          </p:cNvPr>
          <p:cNvSpPr/>
          <p:nvPr/>
        </p:nvSpPr>
        <p:spPr>
          <a:xfrm>
            <a:off x="6379499" y="12153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44" name="Oval 43">
            <a:extLst>
              <a:ext uri="{FF2B5EF4-FFF2-40B4-BE49-F238E27FC236}">
                <a16:creationId xmlns:a16="http://schemas.microsoft.com/office/drawing/2014/main" id="{697143E8-AD21-46FC-8662-BDEE542AAAF5}"/>
              </a:ext>
            </a:extLst>
          </p:cNvPr>
          <p:cNvSpPr/>
          <p:nvPr/>
        </p:nvSpPr>
        <p:spPr>
          <a:xfrm>
            <a:off x="4899271" y="23629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4">
            <a:extLst>
              <a:ext uri="{FF2B5EF4-FFF2-40B4-BE49-F238E27FC236}">
                <a16:creationId xmlns:a16="http://schemas.microsoft.com/office/drawing/2014/main" id="{5DB5B0A4-4C24-4313-AB2F-79037E6A8921}"/>
              </a:ext>
            </a:extLst>
          </p:cNvPr>
          <p:cNvSpPr txBox="1">
            <a:spLocks/>
          </p:cNvSpPr>
          <p:nvPr/>
        </p:nvSpPr>
        <p:spPr>
          <a:xfrm>
            <a:off x="4928299" y="26296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90		89</a:t>
            </a:r>
          </a:p>
        </p:txBody>
      </p:sp>
      <p:sp>
        <p:nvSpPr>
          <p:cNvPr id="47" name="Rounded Rectangle 23">
            <a:extLst>
              <a:ext uri="{FF2B5EF4-FFF2-40B4-BE49-F238E27FC236}">
                <a16:creationId xmlns:a16="http://schemas.microsoft.com/office/drawing/2014/main" id="{1BAF3869-7A88-4311-8FEE-91DE9C167B93}"/>
              </a:ext>
            </a:extLst>
          </p:cNvPr>
          <p:cNvSpPr/>
          <p:nvPr/>
        </p:nvSpPr>
        <p:spPr>
          <a:xfrm>
            <a:off x="6392201" y="25869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48" name="Oval 47">
            <a:extLst>
              <a:ext uri="{FF2B5EF4-FFF2-40B4-BE49-F238E27FC236}">
                <a16:creationId xmlns:a16="http://schemas.microsoft.com/office/drawing/2014/main" id="{B6B8EAA8-7FC0-4BB4-9C3E-1A929E9AF2FC}"/>
              </a:ext>
            </a:extLst>
          </p:cNvPr>
          <p:cNvSpPr/>
          <p:nvPr/>
        </p:nvSpPr>
        <p:spPr>
          <a:xfrm>
            <a:off x="4911973" y="37345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4">
            <a:extLst>
              <a:ext uri="{FF2B5EF4-FFF2-40B4-BE49-F238E27FC236}">
                <a16:creationId xmlns:a16="http://schemas.microsoft.com/office/drawing/2014/main" id="{1C142022-5520-4303-B2C8-93375642931E}"/>
              </a:ext>
            </a:extLst>
          </p:cNvPr>
          <p:cNvSpPr txBox="1">
            <a:spLocks/>
          </p:cNvSpPr>
          <p:nvPr/>
        </p:nvSpPr>
        <p:spPr>
          <a:xfrm>
            <a:off x="4941001" y="40012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71		81</a:t>
            </a:r>
          </a:p>
        </p:txBody>
      </p:sp>
      <p:sp>
        <p:nvSpPr>
          <p:cNvPr id="50" name="Rounded Rectangle 26">
            <a:extLst>
              <a:ext uri="{FF2B5EF4-FFF2-40B4-BE49-F238E27FC236}">
                <a16:creationId xmlns:a16="http://schemas.microsoft.com/office/drawing/2014/main" id="{334B58F4-C9EB-4B6E-AC84-E5B688539720}"/>
              </a:ext>
            </a:extLst>
          </p:cNvPr>
          <p:cNvSpPr/>
          <p:nvPr/>
        </p:nvSpPr>
        <p:spPr>
          <a:xfrm>
            <a:off x="6404903" y="39585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Tree>
    <p:extLst>
      <p:ext uri="{BB962C8B-B14F-4D97-AF65-F5344CB8AC3E}">
        <p14:creationId xmlns:p14="http://schemas.microsoft.com/office/powerpoint/2010/main" val="3918587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A3AA67-E706-417D-ABB6-B7120C3602BC}"/>
              </a:ext>
            </a:extLst>
          </p:cNvPr>
          <p:cNvSpPr/>
          <p:nvPr/>
        </p:nvSpPr>
        <p:spPr>
          <a:xfrm>
            <a:off x="780403" y="134066"/>
            <a:ext cx="1219200" cy="4353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09711" y="-76900"/>
            <a:ext cx="3982514" cy="857250"/>
          </a:xfrm>
        </p:spPr>
        <p:txBody>
          <a:bodyPr>
            <a:noAutofit/>
          </a:bodyPr>
          <a:lstStyle/>
          <a:p>
            <a:pPr algn="just"/>
            <a:r>
              <a:rPr lang="en-US" sz="2800">
                <a:latin typeface="Arial" pitchFamily="34" charset="0"/>
                <a:cs typeface="Arial" pitchFamily="34" charset="0"/>
              </a:rPr>
              <a:t>&gt;; &lt;; =  ?</a:t>
            </a:r>
            <a:endParaRPr lang="en-US" sz="2800" dirty="0">
              <a:latin typeface="Arial" pitchFamily="34" charset="0"/>
              <a:cs typeface="Arial" pitchFamily="34" charset="0"/>
            </a:endParaRPr>
          </a:p>
        </p:txBody>
      </p:sp>
      <p:sp>
        <p:nvSpPr>
          <p:cNvPr id="8" name="Oval 7"/>
          <p:cNvSpPr/>
          <p:nvPr/>
        </p:nvSpPr>
        <p:spPr>
          <a:xfrm>
            <a:off x="206131" y="126055"/>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3</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83DEF905-4A31-47C4-BA38-33CBB7A8F5CA}"/>
              </a:ext>
            </a:extLst>
          </p:cNvPr>
          <p:cNvSpPr/>
          <p:nvPr/>
        </p:nvSpPr>
        <p:spPr>
          <a:xfrm>
            <a:off x="619369" y="9731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4">
            <a:extLst>
              <a:ext uri="{FF2B5EF4-FFF2-40B4-BE49-F238E27FC236}">
                <a16:creationId xmlns:a16="http://schemas.microsoft.com/office/drawing/2014/main" id="{29EE278B-4FCA-4003-9F92-C95858AAE436}"/>
              </a:ext>
            </a:extLst>
          </p:cNvPr>
          <p:cNvSpPr txBox="1">
            <a:spLocks/>
          </p:cNvSpPr>
          <p:nvPr/>
        </p:nvSpPr>
        <p:spPr>
          <a:xfrm>
            <a:off x="648397" y="12398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24		19</a:t>
            </a:r>
          </a:p>
        </p:txBody>
      </p:sp>
      <p:sp>
        <p:nvSpPr>
          <p:cNvPr id="34" name="Rounded Rectangle 5">
            <a:extLst>
              <a:ext uri="{FF2B5EF4-FFF2-40B4-BE49-F238E27FC236}">
                <a16:creationId xmlns:a16="http://schemas.microsoft.com/office/drawing/2014/main" id="{09CCCF2A-881A-47D2-8FB0-82EBA4D93D75}"/>
              </a:ext>
            </a:extLst>
          </p:cNvPr>
          <p:cNvSpPr/>
          <p:nvPr/>
        </p:nvSpPr>
        <p:spPr>
          <a:xfrm>
            <a:off x="2112299" y="11972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35" name="Oval 34">
            <a:extLst>
              <a:ext uri="{FF2B5EF4-FFF2-40B4-BE49-F238E27FC236}">
                <a16:creationId xmlns:a16="http://schemas.microsoft.com/office/drawing/2014/main" id="{B0E9ED38-44A4-4203-B35F-23733F566CE9}"/>
              </a:ext>
            </a:extLst>
          </p:cNvPr>
          <p:cNvSpPr/>
          <p:nvPr/>
        </p:nvSpPr>
        <p:spPr>
          <a:xfrm>
            <a:off x="632071" y="23447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4">
            <a:extLst>
              <a:ext uri="{FF2B5EF4-FFF2-40B4-BE49-F238E27FC236}">
                <a16:creationId xmlns:a16="http://schemas.microsoft.com/office/drawing/2014/main" id="{69B7D602-ECDF-4830-9E81-572548BA66F4}"/>
              </a:ext>
            </a:extLst>
          </p:cNvPr>
          <p:cNvSpPr txBox="1">
            <a:spLocks/>
          </p:cNvSpPr>
          <p:nvPr/>
        </p:nvSpPr>
        <p:spPr>
          <a:xfrm>
            <a:off x="661099" y="26114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35		37</a:t>
            </a:r>
          </a:p>
        </p:txBody>
      </p:sp>
      <p:sp>
        <p:nvSpPr>
          <p:cNvPr id="37" name="Rounded Rectangle 14">
            <a:extLst>
              <a:ext uri="{FF2B5EF4-FFF2-40B4-BE49-F238E27FC236}">
                <a16:creationId xmlns:a16="http://schemas.microsoft.com/office/drawing/2014/main" id="{18C5E229-149A-4305-9FC1-032C7B20B713}"/>
              </a:ext>
            </a:extLst>
          </p:cNvPr>
          <p:cNvSpPr/>
          <p:nvPr/>
        </p:nvSpPr>
        <p:spPr>
          <a:xfrm>
            <a:off x="2125001" y="25688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38" name="Oval 37">
            <a:extLst>
              <a:ext uri="{FF2B5EF4-FFF2-40B4-BE49-F238E27FC236}">
                <a16:creationId xmlns:a16="http://schemas.microsoft.com/office/drawing/2014/main" id="{8F0A34BF-6BC4-49C6-AEBA-3337C0E4C7AD}"/>
              </a:ext>
            </a:extLst>
          </p:cNvPr>
          <p:cNvSpPr/>
          <p:nvPr/>
        </p:nvSpPr>
        <p:spPr>
          <a:xfrm>
            <a:off x="644773" y="37163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4">
            <a:extLst>
              <a:ext uri="{FF2B5EF4-FFF2-40B4-BE49-F238E27FC236}">
                <a16:creationId xmlns:a16="http://schemas.microsoft.com/office/drawing/2014/main" id="{529F43E7-BBAD-4465-8468-C906E101C76D}"/>
              </a:ext>
            </a:extLst>
          </p:cNvPr>
          <p:cNvSpPr txBox="1">
            <a:spLocks/>
          </p:cNvSpPr>
          <p:nvPr/>
        </p:nvSpPr>
        <p:spPr>
          <a:xfrm>
            <a:off x="673801" y="39830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68		68</a:t>
            </a:r>
          </a:p>
        </p:txBody>
      </p:sp>
      <p:sp>
        <p:nvSpPr>
          <p:cNvPr id="40" name="Rounded Rectangle 17">
            <a:extLst>
              <a:ext uri="{FF2B5EF4-FFF2-40B4-BE49-F238E27FC236}">
                <a16:creationId xmlns:a16="http://schemas.microsoft.com/office/drawing/2014/main" id="{D0CFDF3C-C05B-4FA1-BA35-DBC66595DC10}"/>
              </a:ext>
            </a:extLst>
          </p:cNvPr>
          <p:cNvSpPr/>
          <p:nvPr/>
        </p:nvSpPr>
        <p:spPr>
          <a:xfrm>
            <a:off x="2137703" y="39404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41" name="Oval 40">
            <a:extLst>
              <a:ext uri="{FF2B5EF4-FFF2-40B4-BE49-F238E27FC236}">
                <a16:creationId xmlns:a16="http://schemas.microsoft.com/office/drawing/2014/main" id="{7BC7A14F-5BC5-4AD0-9579-D88310B102F3}"/>
              </a:ext>
            </a:extLst>
          </p:cNvPr>
          <p:cNvSpPr/>
          <p:nvPr/>
        </p:nvSpPr>
        <p:spPr>
          <a:xfrm>
            <a:off x="4886569" y="9913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4">
            <a:extLst>
              <a:ext uri="{FF2B5EF4-FFF2-40B4-BE49-F238E27FC236}">
                <a16:creationId xmlns:a16="http://schemas.microsoft.com/office/drawing/2014/main" id="{C887F67A-F3AC-4A6D-992C-B02F327E6984}"/>
              </a:ext>
            </a:extLst>
          </p:cNvPr>
          <p:cNvSpPr txBox="1">
            <a:spLocks/>
          </p:cNvSpPr>
          <p:nvPr/>
        </p:nvSpPr>
        <p:spPr>
          <a:xfrm>
            <a:off x="4915597" y="12580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56		65</a:t>
            </a:r>
          </a:p>
        </p:txBody>
      </p:sp>
      <p:sp>
        <p:nvSpPr>
          <p:cNvPr id="43" name="Rounded Rectangle 20">
            <a:extLst>
              <a:ext uri="{FF2B5EF4-FFF2-40B4-BE49-F238E27FC236}">
                <a16:creationId xmlns:a16="http://schemas.microsoft.com/office/drawing/2014/main" id="{E51E69AB-E1D4-41BF-94FA-B66F6A85B646}"/>
              </a:ext>
            </a:extLst>
          </p:cNvPr>
          <p:cNvSpPr/>
          <p:nvPr/>
        </p:nvSpPr>
        <p:spPr>
          <a:xfrm>
            <a:off x="6379499" y="12153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44" name="Oval 43">
            <a:extLst>
              <a:ext uri="{FF2B5EF4-FFF2-40B4-BE49-F238E27FC236}">
                <a16:creationId xmlns:a16="http://schemas.microsoft.com/office/drawing/2014/main" id="{697143E8-AD21-46FC-8662-BDEE542AAAF5}"/>
              </a:ext>
            </a:extLst>
          </p:cNvPr>
          <p:cNvSpPr/>
          <p:nvPr/>
        </p:nvSpPr>
        <p:spPr>
          <a:xfrm>
            <a:off x="4899271" y="23629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4">
            <a:extLst>
              <a:ext uri="{FF2B5EF4-FFF2-40B4-BE49-F238E27FC236}">
                <a16:creationId xmlns:a16="http://schemas.microsoft.com/office/drawing/2014/main" id="{5DB5B0A4-4C24-4313-AB2F-79037E6A8921}"/>
              </a:ext>
            </a:extLst>
          </p:cNvPr>
          <p:cNvSpPr txBox="1">
            <a:spLocks/>
          </p:cNvSpPr>
          <p:nvPr/>
        </p:nvSpPr>
        <p:spPr>
          <a:xfrm>
            <a:off x="4928299" y="26296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90		89</a:t>
            </a:r>
          </a:p>
        </p:txBody>
      </p:sp>
      <p:sp>
        <p:nvSpPr>
          <p:cNvPr id="47" name="Rounded Rectangle 23">
            <a:extLst>
              <a:ext uri="{FF2B5EF4-FFF2-40B4-BE49-F238E27FC236}">
                <a16:creationId xmlns:a16="http://schemas.microsoft.com/office/drawing/2014/main" id="{1BAF3869-7A88-4311-8FEE-91DE9C167B93}"/>
              </a:ext>
            </a:extLst>
          </p:cNvPr>
          <p:cNvSpPr/>
          <p:nvPr/>
        </p:nvSpPr>
        <p:spPr>
          <a:xfrm>
            <a:off x="6392201" y="25869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48" name="Oval 47">
            <a:extLst>
              <a:ext uri="{FF2B5EF4-FFF2-40B4-BE49-F238E27FC236}">
                <a16:creationId xmlns:a16="http://schemas.microsoft.com/office/drawing/2014/main" id="{B6B8EAA8-7FC0-4BB4-9C3E-1A929E9AF2FC}"/>
              </a:ext>
            </a:extLst>
          </p:cNvPr>
          <p:cNvSpPr/>
          <p:nvPr/>
        </p:nvSpPr>
        <p:spPr>
          <a:xfrm>
            <a:off x="4911973" y="37345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4">
            <a:extLst>
              <a:ext uri="{FF2B5EF4-FFF2-40B4-BE49-F238E27FC236}">
                <a16:creationId xmlns:a16="http://schemas.microsoft.com/office/drawing/2014/main" id="{1C142022-5520-4303-B2C8-93375642931E}"/>
              </a:ext>
            </a:extLst>
          </p:cNvPr>
          <p:cNvSpPr txBox="1">
            <a:spLocks/>
          </p:cNvSpPr>
          <p:nvPr/>
        </p:nvSpPr>
        <p:spPr>
          <a:xfrm>
            <a:off x="4941001" y="40012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itchFamily="34" charset="0"/>
                <a:cs typeface="Arial" pitchFamily="34" charset="0"/>
              </a:rPr>
              <a:t>71		81</a:t>
            </a:r>
          </a:p>
        </p:txBody>
      </p:sp>
      <p:sp>
        <p:nvSpPr>
          <p:cNvPr id="50" name="Rounded Rectangle 26">
            <a:extLst>
              <a:ext uri="{FF2B5EF4-FFF2-40B4-BE49-F238E27FC236}">
                <a16:creationId xmlns:a16="http://schemas.microsoft.com/office/drawing/2014/main" id="{334B58F4-C9EB-4B6E-AC84-E5B688539720}"/>
              </a:ext>
            </a:extLst>
          </p:cNvPr>
          <p:cNvSpPr/>
          <p:nvPr/>
        </p:nvSpPr>
        <p:spPr>
          <a:xfrm>
            <a:off x="6404903" y="39585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51" name="Rounded Rectangle 27">
            <a:extLst>
              <a:ext uri="{FF2B5EF4-FFF2-40B4-BE49-F238E27FC236}">
                <a16:creationId xmlns:a16="http://schemas.microsoft.com/office/drawing/2014/main" id="{D513F9C3-8503-40D0-B3D1-FFDA79F59045}"/>
              </a:ext>
            </a:extLst>
          </p:cNvPr>
          <p:cNvSpPr/>
          <p:nvPr/>
        </p:nvSpPr>
        <p:spPr>
          <a:xfrm>
            <a:off x="2123189" y="1200866"/>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&gt;</a:t>
            </a:r>
          </a:p>
        </p:txBody>
      </p:sp>
      <p:sp>
        <p:nvSpPr>
          <p:cNvPr id="52" name="Rounded Rectangle 28">
            <a:extLst>
              <a:ext uri="{FF2B5EF4-FFF2-40B4-BE49-F238E27FC236}">
                <a16:creationId xmlns:a16="http://schemas.microsoft.com/office/drawing/2014/main" id="{4156198F-1DBB-4792-B89E-F0CD72A7B984}"/>
              </a:ext>
            </a:extLst>
          </p:cNvPr>
          <p:cNvSpPr/>
          <p:nvPr/>
        </p:nvSpPr>
        <p:spPr>
          <a:xfrm>
            <a:off x="2126813" y="2568842"/>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&lt;</a:t>
            </a:r>
          </a:p>
        </p:txBody>
      </p:sp>
      <p:sp>
        <p:nvSpPr>
          <p:cNvPr id="53" name="Rounded Rectangle 29">
            <a:extLst>
              <a:ext uri="{FF2B5EF4-FFF2-40B4-BE49-F238E27FC236}">
                <a16:creationId xmlns:a16="http://schemas.microsoft.com/office/drawing/2014/main" id="{A44E34A1-FE55-4D78-9383-D00BF60EBB44}"/>
              </a:ext>
            </a:extLst>
          </p:cNvPr>
          <p:cNvSpPr/>
          <p:nvPr/>
        </p:nvSpPr>
        <p:spPr>
          <a:xfrm>
            <a:off x="2144951" y="393681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54" name="Rounded Rectangle 30">
            <a:extLst>
              <a:ext uri="{FF2B5EF4-FFF2-40B4-BE49-F238E27FC236}">
                <a16:creationId xmlns:a16="http://schemas.microsoft.com/office/drawing/2014/main" id="{F07B8E2F-81A3-48E8-AE92-B3346711F993}"/>
              </a:ext>
            </a:extLst>
          </p:cNvPr>
          <p:cNvSpPr/>
          <p:nvPr/>
        </p:nvSpPr>
        <p:spPr>
          <a:xfrm>
            <a:off x="6392201" y="1216296"/>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&lt;</a:t>
            </a:r>
          </a:p>
        </p:txBody>
      </p:sp>
      <p:sp>
        <p:nvSpPr>
          <p:cNvPr id="55" name="Rounded Rectangle 31">
            <a:extLst>
              <a:ext uri="{FF2B5EF4-FFF2-40B4-BE49-F238E27FC236}">
                <a16:creationId xmlns:a16="http://schemas.microsoft.com/office/drawing/2014/main" id="{96A63ACF-2298-4406-ABC7-CDF15577A1C0}"/>
              </a:ext>
            </a:extLst>
          </p:cNvPr>
          <p:cNvSpPr/>
          <p:nvPr/>
        </p:nvSpPr>
        <p:spPr>
          <a:xfrm>
            <a:off x="6379499" y="257520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&gt;</a:t>
            </a:r>
          </a:p>
        </p:txBody>
      </p:sp>
      <p:sp>
        <p:nvSpPr>
          <p:cNvPr id="56" name="Rounded Rectangle 32">
            <a:extLst>
              <a:ext uri="{FF2B5EF4-FFF2-40B4-BE49-F238E27FC236}">
                <a16:creationId xmlns:a16="http://schemas.microsoft.com/office/drawing/2014/main" id="{3857E4CD-E4CE-4AE6-98AC-34BACB90D1D3}"/>
              </a:ext>
            </a:extLst>
          </p:cNvPr>
          <p:cNvSpPr/>
          <p:nvPr/>
        </p:nvSpPr>
        <p:spPr>
          <a:xfrm>
            <a:off x="6410339" y="3948620"/>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&lt;</a:t>
            </a:r>
          </a:p>
        </p:txBody>
      </p:sp>
    </p:spTree>
    <p:extLst>
      <p:ext uri="{BB962C8B-B14F-4D97-AF65-F5344CB8AC3E}">
        <p14:creationId xmlns:p14="http://schemas.microsoft.com/office/powerpoint/2010/main" val="301846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8" name="Google Shape;1107;p37">
            <a:extLst>
              <a:ext uri="{FF2B5EF4-FFF2-40B4-BE49-F238E27FC236}">
                <a16:creationId xmlns:a16="http://schemas.microsoft.com/office/drawing/2014/main" id="{13887DB0-5EB6-8414-6CEB-2FCF40955E95}"/>
              </a:ext>
            </a:extLst>
          </p:cNvPr>
          <p:cNvSpPr/>
          <p:nvPr/>
        </p:nvSpPr>
        <p:spPr>
          <a:xfrm rot="10800000" flipH="1">
            <a:off x="3064575" y="187167"/>
            <a:ext cx="3014850" cy="65712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lt2"/>
          </a:solidFill>
          <a:ln>
            <a:noFill/>
          </a:ln>
        </p:spPr>
        <p:txBody>
          <a:bodyPr spcFirstLastPara="1" wrap="square" lIns="91199" tIns="91199" rIns="91199" bIns="91199" anchor="ctr" anchorCtr="0">
            <a:noAutofit/>
          </a:bodyPr>
          <a:lstStyle/>
          <a:p>
            <a:endParaRPr sz="1859" dirty="0"/>
          </a:p>
        </p:txBody>
      </p:sp>
      <p:sp>
        <p:nvSpPr>
          <p:cNvPr id="9" name="Google Shape;1110;p37">
            <a:extLst>
              <a:ext uri="{FF2B5EF4-FFF2-40B4-BE49-F238E27FC236}">
                <a16:creationId xmlns:a16="http://schemas.microsoft.com/office/drawing/2014/main" id="{993D1D9F-8CEB-3678-53C2-411D70963927}"/>
              </a:ext>
            </a:extLst>
          </p:cNvPr>
          <p:cNvSpPr txBox="1">
            <a:spLocks/>
          </p:cNvSpPr>
          <p:nvPr/>
        </p:nvSpPr>
        <p:spPr>
          <a:xfrm>
            <a:off x="3316015" y="358442"/>
            <a:ext cx="2511970" cy="354022"/>
          </a:xfrm>
          <a:prstGeom prst="rect">
            <a:avLst/>
          </a:prstGeom>
        </p:spPr>
        <p:txBody>
          <a:bodyPr spcFirstLastPara="1" wrap="square" lIns="91199" tIns="91199" rIns="91199" bIns="9119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793" b="1" dirty="0">
                <a:solidFill>
                  <a:srgbClr val="EC008B"/>
                </a:solidFill>
                <a:latin typeface="Verdana" panose="020B0604030504040204" pitchFamily="34" charset="0"/>
                <a:ea typeface="Verdana" panose="020B0604030504040204" pitchFamily="34" charset="0"/>
              </a:rPr>
              <a:t>CHUẨN BỊ</a:t>
            </a:r>
            <a:endParaRPr lang="en-US" sz="2793" b="1" dirty="0">
              <a:solidFill>
                <a:srgbClr val="EC008B"/>
              </a:solidFill>
              <a:latin typeface="Verdana" panose="020B0604030504040204" pitchFamily="34" charset="0"/>
              <a:ea typeface="Verdana" panose="020B0604030504040204" pitchFamily="34" charset="0"/>
            </a:endParaRPr>
          </a:p>
        </p:txBody>
      </p:sp>
      <p:grpSp>
        <p:nvGrpSpPr>
          <p:cNvPr id="12" name="Group 11">
            <a:extLst>
              <a:ext uri="{FF2B5EF4-FFF2-40B4-BE49-F238E27FC236}">
                <a16:creationId xmlns:a16="http://schemas.microsoft.com/office/drawing/2014/main" id="{2AC86722-E65D-9702-C79A-D14B0C7A0A71}"/>
              </a:ext>
            </a:extLst>
          </p:cNvPr>
          <p:cNvGrpSpPr/>
          <p:nvPr/>
        </p:nvGrpSpPr>
        <p:grpSpPr>
          <a:xfrm>
            <a:off x="4150710" y="1131161"/>
            <a:ext cx="3642729" cy="3579996"/>
            <a:chOff x="5669280" y="1201014"/>
            <a:chExt cx="5501640" cy="5406895"/>
          </a:xfrm>
        </p:grpSpPr>
        <p:pic>
          <p:nvPicPr>
            <p:cNvPr id="13" name="Picture 12">
              <a:extLst>
                <a:ext uri="{FF2B5EF4-FFF2-40B4-BE49-F238E27FC236}">
                  <a16:creationId xmlns:a16="http://schemas.microsoft.com/office/drawing/2014/main" id="{EC11AEC1-168B-4064-51EF-D1B7DA0D4CB6}"/>
                </a:ext>
              </a:extLst>
            </p:cNvPr>
            <p:cNvPicPr>
              <a:picLocks noChangeAspect="1"/>
            </p:cNvPicPr>
            <p:nvPr/>
          </p:nvPicPr>
          <p:blipFill>
            <a:blip r:embed="rId3"/>
            <a:stretch>
              <a:fillRect/>
            </a:stretch>
          </p:blipFill>
          <p:spPr>
            <a:xfrm>
              <a:off x="5669280" y="3000417"/>
              <a:ext cx="5501640" cy="3607492"/>
            </a:xfrm>
            <a:prstGeom prst="rect">
              <a:avLst/>
            </a:prstGeom>
          </p:spPr>
        </p:pic>
        <p:pic>
          <p:nvPicPr>
            <p:cNvPr id="14" name="Picture 13">
              <a:extLst>
                <a:ext uri="{FF2B5EF4-FFF2-40B4-BE49-F238E27FC236}">
                  <a16:creationId xmlns:a16="http://schemas.microsoft.com/office/drawing/2014/main" id="{04E7974F-71BC-83D4-5C14-7855D27E64DD}"/>
                </a:ext>
              </a:extLst>
            </p:cNvPr>
            <p:cNvPicPr>
              <a:picLocks noChangeAspect="1"/>
            </p:cNvPicPr>
            <p:nvPr/>
          </p:nvPicPr>
          <p:blipFill>
            <a:blip r:embed="rId4"/>
            <a:stretch>
              <a:fillRect/>
            </a:stretch>
          </p:blipFill>
          <p:spPr>
            <a:xfrm rot="16363534">
              <a:off x="5708338" y="1240072"/>
              <a:ext cx="1682825" cy="1682824"/>
            </a:xfrm>
            <a:prstGeom prst="rect">
              <a:avLst/>
            </a:prstGeom>
          </p:spPr>
        </p:pic>
        <p:pic>
          <p:nvPicPr>
            <p:cNvPr id="15" name="Picture 14">
              <a:extLst>
                <a:ext uri="{FF2B5EF4-FFF2-40B4-BE49-F238E27FC236}">
                  <a16:creationId xmlns:a16="http://schemas.microsoft.com/office/drawing/2014/main" id="{E349F2D0-FD6D-E04D-5591-B617033EAFE2}"/>
                </a:ext>
              </a:extLst>
            </p:cNvPr>
            <p:cNvPicPr>
              <a:picLocks noChangeAspect="1"/>
            </p:cNvPicPr>
            <p:nvPr/>
          </p:nvPicPr>
          <p:blipFill>
            <a:blip r:embed="rId5"/>
            <a:stretch>
              <a:fillRect/>
            </a:stretch>
          </p:blipFill>
          <p:spPr>
            <a:xfrm>
              <a:off x="7259449" y="1201014"/>
              <a:ext cx="1932151" cy="1932151"/>
            </a:xfrm>
            <a:prstGeom prst="rect">
              <a:avLst/>
            </a:prstGeom>
          </p:spPr>
        </p:pic>
      </p:grpSp>
      <p:pic>
        <p:nvPicPr>
          <p:cNvPr id="2050" name="Picture 2" descr="Sách giáo khoa toán lớp 1 tập 1,2 (Kết nối tri thức với cuộc sống)">
            <a:extLst>
              <a:ext uri="{FF2B5EF4-FFF2-40B4-BE49-F238E27FC236}">
                <a16:creationId xmlns:a16="http://schemas.microsoft.com/office/drawing/2014/main" id="{F17A8C15-2B1F-7000-D6A7-9D9EFE5AF5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381" y="1260741"/>
            <a:ext cx="3335158" cy="36955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a:extLst>
              <a:ext uri="{FF2B5EF4-FFF2-40B4-BE49-F238E27FC236}">
                <a16:creationId xmlns:a16="http://schemas.microsoft.com/office/drawing/2014/main" id="{A94EBF6F-B6F9-4083-994C-38FFD687DB3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52046" t="53714" r="22831" b="26624"/>
          <a:stretch/>
        </p:blipFill>
        <p:spPr bwMode="auto">
          <a:xfrm>
            <a:off x="4572000" y="3156263"/>
            <a:ext cx="3810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a:extLst>
              <a:ext uri="{FF2B5EF4-FFF2-40B4-BE49-F238E27FC236}">
                <a16:creationId xmlns:a16="http://schemas.microsoft.com/office/drawing/2014/main" id="{1579F558-52E0-4D92-A58A-9DD4054C329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51415" t="27239" r="22831" b="51537"/>
          <a:stretch/>
        </p:blipFill>
        <p:spPr bwMode="auto">
          <a:xfrm>
            <a:off x="4476365" y="631095"/>
            <a:ext cx="3905635" cy="1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657469" y="-54187"/>
            <a:ext cx="5591089" cy="857250"/>
          </a:xfrm>
        </p:spPr>
        <p:txBody>
          <a:bodyPr>
            <a:noAutofit/>
          </a:bodyPr>
          <a:lstStyle/>
          <a:p>
            <a:pPr algn="just"/>
            <a:r>
              <a:rPr lang="en-US" sz="2400">
                <a:latin typeface="Arial" pitchFamily="34" charset="0"/>
                <a:cs typeface="Arial" pitchFamily="34" charset="0"/>
              </a:rPr>
              <a:t>a) Chiếc lọ nào có số lớn nhất?</a:t>
            </a:r>
            <a:endParaRPr lang="en-US" sz="2400" dirty="0">
              <a:latin typeface="Arial" pitchFamily="34" charset="0"/>
              <a:cs typeface="Arial" pitchFamily="34" charset="0"/>
            </a:endParaRPr>
          </a:p>
        </p:txBody>
      </p:sp>
      <p:sp>
        <p:nvSpPr>
          <p:cNvPr id="8" name="Oval 7"/>
          <p:cNvSpPr/>
          <p:nvPr/>
        </p:nvSpPr>
        <p:spPr>
          <a:xfrm>
            <a:off x="206131" y="126055"/>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4</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0" name="Title 4">
            <a:extLst>
              <a:ext uri="{FF2B5EF4-FFF2-40B4-BE49-F238E27FC236}">
                <a16:creationId xmlns:a16="http://schemas.microsoft.com/office/drawing/2014/main" id="{39F822BC-1718-4E4E-B638-43ADA6D5B5BD}"/>
              </a:ext>
            </a:extLst>
          </p:cNvPr>
          <p:cNvSpPr txBox="1">
            <a:spLocks/>
          </p:cNvSpPr>
          <p:nvPr/>
        </p:nvSpPr>
        <p:spPr>
          <a:xfrm>
            <a:off x="657469" y="2410996"/>
            <a:ext cx="5591089"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itchFamily="34" charset="0"/>
                <a:cs typeface="Arial" pitchFamily="34" charset="0"/>
              </a:rPr>
              <a:t>b) Chiếc lọ nào có số bé nhất?</a:t>
            </a:r>
            <a:endParaRPr lang="en-US" sz="2400" dirty="0">
              <a:latin typeface="Arial" pitchFamily="34" charset="0"/>
              <a:cs typeface="Arial" pitchFamily="34" charset="0"/>
            </a:endParaRPr>
          </a:p>
        </p:txBody>
      </p:sp>
      <p:pic>
        <p:nvPicPr>
          <p:cNvPr id="31" name="Picture 2">
            <a:extLst>
              <a:ext uri="{FF2B5EF4-FFF2-40B4-BE49-F238E27FC236}">
                <a16:creationId xmlns:a16="http://schemas.microsoft.com/office/drawing/2014/main" id="{F8B63104-2128-41F4-A3A7-62DB5B5A8B1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25330" t="53646" r="47788" b="26692"/>
          <a:stretch/>
        </p:blipFill>
        <p:spPr bwMode="auto">
          <a:xfrm>
            <a:off x="495300" y="3151185"/>
            <a:ext cx="40767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a:extLst>
              <a:ext uri="{FF2B5EF4-FFF2-40B4-BE49-F238E27FC236}">
                <a16:creationId xmlns:a16="http://schemas.microsoft.com/office/drawing/2014/main" id="{79709E1B-B18D-4947-993A-AF161B5ADBA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25622" t="27083" r="47935" b="51693"/>
          <a:stretch/>
        </p:blipFill>
        <p:spPr bwMode="auto">
          <a:xfrm>
            <a:off x="467075" y="589382"/>
            <a:ext cx="4010166" cy="1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Down Arrow 35">
            <a:extLst>
              <a:ext uri="{FF2B5EF4-FFF2-40B4-BE49-F238E27FC236}">
                <a16:creationId xmlns:a16="http://schemas.microsoft.com/office/drawing/2014/main" id="{DDA524B0-47C0-4806-8DC7-D5B23E09C275}"/>
              </a:ext>
            </a:extLst>
          </p:cNvPr>
          <p:cNvSpPr/>
          <p:nvPr/>
        </p:nvSpPr>
        <p:spPr>
          <a:xfrm rot="1994451">
            <a:off x="4171720" y="625881"/>
            <a:ext cx="179939" cy="5119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36">
            <a:extLst>
              <a:ext uri="{FF2B5EF4-FFF2-40B4-BE49-F238E27FC236}">
                <a16:creationId xmlns:a16="http://schemas.microsoft.com/office/drawing/2014/main" id="{944B7943-50F8-42A3-9655-6495C687A4C6}"/>
              </a:ext>
            </a:extLst>
          </p:cNvPr>
          <p:cNvSpPr/>
          <p:nvPr/>
        </p:nvSpPr>
        <p:spPr>
          <a:xfrm rot="1994451">
            <a:off x="5706974" y="688564"/>
            <a:ext cx="179939" cy="5119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37">
            <a:extLst>
              <a:ext uri="{FF2B5EF4-FFF2-40B4-BE49-F238E27FC236}">
                <a16:creationId xmlns:a16="http://schemas.microsoft.com/office/drawing/2014/main" id="{63E8EB46-0443-44D7-95C5-AE0FE8A5B57E}"/>
              </a:ext>
            </a:extLst>
          </p:cNvPr>
          <p:cNvSpPr/>
          <p:nvPr/>
        </p:nvSpPr>
        <p:spPr>
          <a:xfrm rot="1994451">
            <a:off x="3031909" y="3346144"/>
            <a:ext cx="179939" cy="5119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38">
            <a:extLst>
              <a:ext uri="{FF2B5EF4-FFF2-40B4-BE49-F238E27FC236}">
                <a16:creationId xmlns:a16="http://schemas.microsoft.com/office/drawing/2014/main" id="{B296B432-B087-4D15-86F9-CF59962AF042}"/>
              </a:ext>
            </a:extLst>
          </p:cNvPr>
          <p:cNvSpPr/>
          <p:nvPr/>
        </p:nvSpPr>
        <p:spPr>
          <a:xfrm rot="1994451">
            <a:off x="8106209" y="3275683"/>
            <a:ext cx="179939" cy="5119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54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2000" fill="hold"/>
                                        <p:tgtEl>
                                          <p:spTgt spid="3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2000" fill="hold"/>
                                        <p:tgtEl>
                                          <p:spTgt spid="57"/>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par>
                          <p:cTn id="34" fill="hold">
                            <p:stCondLst>
                              <p:cond delay="500"/>
                            </p:stCondLst>
                            <p:childTnLst>
                              <p:par>
                                <p:cTn id="35" presetID="6" presetClass="emph" presetSubtype="0" fill="hold" grpId="1" nodeType="afterEffect">
                                  <p:stCondLst>
                                    <p:cond delay="0"/>
                                  </p:stCondLst>
                                  <p:childTnLst>
                                    <p:animScale>
                                      <p:cBhvr>
                                        <p:cTn id="36" dur="2000" fill="hold"/>
                                        <p:tgtEl>
                                          <p:spTgt spid="58"/>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childTnLst>
                          </p:cTn>
                        </p:par>
                        <p:par>
                          <p:cTn id="47" fill="hold">
                            <p:stCondLst>
                              <p:cond delay="500"/>
                            </p:stCondLst>
                            <p:childTnLst>
                              <p:par>
                                <p:cTn id="48" presetID="6" presetClass="emph" presetSubtype="0" fill="hold" grpId="1" nodeType="afterEffect">
                                  <p:stCondLst>
                                    <p:cond delay="0"/>
                                  </p:stCondLst>
                                  <p:childTnLst>
                                    <p:animScale>
                                      <p:cBhvr>
                                        <p:cTn id="49" dur="2000" fill="hold"/>
                                        <p:tgtEl>
                                          <p:spTgt spid="5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57" grpId="0" animBg="1"/>
      <p:bldP spid="57" grpId="1" animBg="1"/>
      <p:bldP spid="58" grpId="0" animBg="1"/>
      <p:bldP spid="58" grpId="1" animBg="1"/>
      <p:bldP spid="59" grpId="0" animBg="1"/>
      <p:bldP spid="5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grpSp>
        <p:nvGrpSpPr>
          <p:cNvPr id="1292" name="Google Shape;1292;p39"/>
          <p:cNvGrpSpPr/>
          <p:nvPr/>
        </p:nvGrpSpPr>
        <p:grpSpPr>
          <a:xfrm rot="1636950">
            <a:off x="4027793" y="545134"/>
            <a:ext cx="775223" cy="670717"/>
            <a:chOff x="968013" y="650077"/>
            <a:chExt cx="777108" cy="672348"/>
          </a:xfrm>
        </p:grpSpPr>
        <p:sp>
          <p:nvSpPr>
            <p:cNvPr id="1293" name="Google Shape;1293;p39"/>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3"/>
            </a:solidFill>
            <a:ln>
              <a:noFill/>
            </a:ln>
          </p:spPr>
          <p:txBody>
            <a:bodyPr spcFirstLastPara="1" wrap="square" lIns="91199" tIns="91199" rIns="91199" bIns="91199" anchor="ctr" anchorCtr="0">
              <a:noAutofit/>
            </a:bodyPr>
            <a:lstStyle/>
            <a:p>
              <a:endParaRPr sz="1859"/>
            </a:p>
          </p:txBody>
        </p:sp>
        <p:sp>
          <p:nvSpPr>
            <p:cNvPr id="1294" name="Google Shape;1294;p39"/>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6"/>
            </a:solidFill>
            <a:ln>
              <a:noFill/>
            </a:ln>
          </p:spPr>
          <p:txBody>
            <a:bodyPr spcFirstLastPara="1" wrap="square" lIns="91199" tIns="91199" rIns="91199" bIns="91199" anchor="ctr" anchorCtr="0">
              <a:noAutofit/>
            </a:bodyPr>
            <a:lstStyle/>
            <a:p>
              <a:endParaRPr sz="1859"/>
            </a:p>
          </p:txBody>
        </p:sp>
        <p:sp>
          <p:nvSpPr>
            <p:cNvPr id="1295" name="Google Shape;1295;p39"/>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4"/>
            </a:solidFill>
            <a:ln>
              <a:noFill/>
            </a:ln>
          </p:spPr>
          <p:txBody>
            <a:bodyPr spcFirstLastPara="1" wrap="square" lIns="91199" tIns="91199" rIns="91199" bIns="91199" anchor="ctr" anchorCtr="0">
              <a:noAutofit/>
            </a:bodyPr>
            <a:lstStyle/>
            <a:p>
              <a:endParaRPr sz="1859"/>
            </a:p>
          </p:txBody>
        </p:sp>
      </p:grpSp>
      <p:grpSp>
        <p:nvGrpSpPr>
          <p:cNvPr id="1296" name="Google Shape;1296;p39"/>
          <p:cNvGrpSpPr/>
          <p:nvPr/>
        </p:nvGrpSpPr>
        <p:grpSpPr>
          <a:xfrm>
            <a:off x="1373297" y="3663334"/>
            <a:ext cx="1034075" cy="1195005"/>
            <a:chOff x="1501713" y="3668602"/>
            <a:chExt cx="1036640" cy="1197969"/>
          </a:xfrm>
        </p:grpSpPr>
        <p:sp>
          <p:nvSpPr>
            <p:cNvPr id="1297" name="Google Shape;1297;p39"/>
            <p:cNvSpPr/>
            <p:nvPr/>
          </p:nvSpPr>
          <p:spPr>
            <a:xfrm rot="285413" flipH="1">
              <a:off x="1550248" y="3710362"/>
              <a:ext cx="938237" cy="1119558"/>
            </a:xfrm>
            <a:custGeom>
              <a:avLst/>
              <a:gdLst/>
              <a:ahLst/>
              <a:cxnLst/>
              <a:rect l="l" t="t" r="r" b="b"/>
              <a:pathLst>
                <a:path w="48402" h="54586" extrusionOk="0">
                  <a:moveTo>
                    <a:pt x="6739" y="33492"/>
                  </a:moveTo>
                  <a:lnTo>
                    <a:pt x="7005" y="34325"/>
                  </a:lnTo>
                  <a:cubicBezTo>
                    <a:pt x="6905" y="34259"/>
                    <a:pt x="6805" y="34159"/>
                    <a:pt x="6672" y="34092"/>
                  </a:cubicBezTo>
                  <a:lnTo>
                    <a:pt x="6672" y="33992"/>
                  </a:lnTo>
                  <a:cubicBezTo>
                    <a:pt x="6705" y="33825"/>
                    <a:pt x="6739" y="33658"/>
                    <a:pt x="6739" y="33492"/>
                  </a:cubicBezTo>
                  <a:close/>
                  <a:moveTo>
                    <a:pt x="28054" y="1"/>
                  </a:moveTo>
                  <a:cubicBezTo>
                    <a:pt x="24485" y="1735"/>
                    <a:pt x="21716" y="4471"/>
                    <a:pt x="20248" y="7606"/>
                  </a:cubicBezTo>
                  <a:cubicBezTo>
                    <a:pt x="17513" y="8607"/>
                    <a:pt x="14878" y="9708"/>
                    <a:pt x="12743" y="11309"/>
                  </a:cubicBezTo>
                  <a:cubicBezTo>
                    <a:pt x="10808" y="12743"/>
                    <a:pt x="9307" y="14645"/>
                    <a:pt x="8773" y="16746"/>
                  </a:cubicBezTo>
                  <a:cubicBezTo>
                    <a:pt x="8340" y="16946"/>
                    <a:pt x="7939" y="17147"/>
                    <a:pt x="7572" y="17413"/>
                  </a:cubicBezTo>
                  <a:cubicBezTo>
                    <a:pt x="5371" y="19015"/>
                    <a:pt x="5071" y="22050"/>
                    <a:pt x="5204" y="24685"/>
                  </a:cubicBezTo>
                  <a:cubicBezTo>
                    <a:pt x="5304" y="26253"/>
                    <a:pt x="5471" y="27787"/>
                    <a:pt x="5738" y="29322"/>
                  </a:cubicBezTo>
                  <a:cubicBezTo>
                    <a:pt x="5905" y="30189"/>
                    <a:pt x="6105" y="31056"/>
                    <a:pt x="6305" y="31890"/>
                  </a:cubicBezTo>
                  <a:cubicBezTo>
                    <a:pt x="6138" y="32491"/>
                    <a:pt x="6005" y="33125"/>
                    <a:pt x="5938" y="33758"/>
                  </a:cubicBezTo>
                  <a:cubicBezTo>
                    <a:pt x="5625" y="33667"/>
                    <a:pt x="5287" y="33622"/>
                    <a:pt x="4940" y="33622"/>
                  </a:cubicBezTo>
                  <a:cubicBezTo>
                    <a:pt x="4143" y="33622"/>
                    <a:pt x="3300" y="33861"/>
                    <a:pt x="2602" y="34325"/>
                  </a:cubicBezTo>
                  <a:cubicBezTo>
                    <a:pt x="1401" y="35159"/>
                    <a:pt x="734" y="36460"/>
                    <a:pt x="467" y="37761"/>
                  </a:cubicBezTo>
                  <a:cubicBezTo>
                    <a:pt x="0" y="39796"/>
                    <a:pt x="401" y="41898"/>
                    <a:pt x="1568" y="43499"/>
                  </a:cubicBezTo>
                  <a:cubicBezTo>
                    <a:pt x="2702" y="45133"/>
                    <a:pt x="4570" y="46234"/>
                    <a:pt x="6739" y="46568"/>
                  </a:cubicBezTo>
                  <a:cubicBezTo>
                    <a:pt x="6878" y="46599"/>
                    <a:pt x="7024" y="46622"/>
                    <a:pt x="7171" y="46622"/>
                  </a:cubicBezTo>
                  <a:cubicBezTo>
                    <a:pt x="7341" y="46622"/>
                    <a:pt x="7511" y="46590"/>
                    <a:pt x="7673" y="46501"/>
                  </a:cubicBezTo>
                  <a:lnTo>
                    <a:pt x="7706" y="46501"/>
                  </a:lnTo>
                  <a:cubicBezTo>
                    <a:pt x="8973" y="48969"/>
                    <a:pt x="11175" y="50971"/>
                    <a:pt x="13944" y="51905"/>
                  </a:cubicBezTo>
                  <a:cubicBezTo>
                    <a:pt x="18547" y="53473"/>
                    <a:pt x="23184" y="54340"/>
                    <a:pt x="28020" y="54573"/>
                  </a:cubicBezTo>
                  <a:cubicBezTo>
                    <a:pt x="28191" y="54581"/>
                    <a:pt x="28361" y="54585"/>
                    <a:pt x="28530" y="54585"/>
                  </a:cubicBezTo>
                  <a:cubicBezTo>
                    <a:pt x="31208" y="54585"/>
                    <a:pt x="33716" y="53601"/>
                    <a:pt x="35693" y="51938"/>
                  </a:cubicBezTo>
                  <a:cubicBezTo>
                    <a:pt x="35893" y="52072"/>
                    <a:pt x="36093" y="52138"/>
                    <a:pt x="36326" y="52172"/>
                  </a:cubicBezTo>
                  <a:cubicBezTo>
                    <a:pt x="36953" y="52309"/>
                    <a:pt x="37579" y="52377"/>
                    <a:pt x="38194" y="52377"/>
                  </a:cubicBezTo>
                  <a:cubicBezTo>
                    <a:pt x="39674" y="52377"/>
                    <a:pt x="41086" y="51982"/>
                    <a:pt x="42264" y="51204"/>
                  </a:cubicBezTo>
                  <a:cubicBezTo>
                    <a:pt x="43932" y="50137"/>
                    <a:pt x="45066" y="48336"/>
                    <a:pt x="45400" y="46234"/>
                  </a:cubicBezTo>
                  <a:cubicBezTo>
                    <a:pt x="45600" y="44966"/>
                    <a:pt x="45466" y="43465"/>
                    <a:pt x="44666" y="42298"/>
                  </a:cubicBezTo>
                  <a:cubicBezTo>
                    <a:pt x="44065" y="41397"/>
                    <a:pt x="43098" y="40797"/>
                    <a:pt x="42131" y="40597"/>
                  </a:cubicBezTo>
                  <a:cubicBezTo>
                    <a:pt x="42131" y="40563"/>
                    <a:pt x="42131" y="40563"/>
                    <a:pt x="42131" y="40563"/>
                  </a:cubicBezTo>
                  <a:cubicBezTo>
                    <a:pt x="42231" y="40263"/>
                    <a:pt x="42297" y="39963"/>
                    <a:pt x="42364" y="39629"/>
                  </a:cubicBezTo>
                  <a:cubicBezTo>
                    <a:pt x="43098" y="38462"/>
                    <a:pt x="43832" y="37161"/>
                    <a:pt x="44532" y="35927"/>
                  </a:cubicBezTo>
                  <a:cubicBezTo>
                    <a:pt x="45166" y="34692"/>
                    <a:pt x="45766" y="33492"/>
                    <a:pt x="46300" y="32491"/>
                  </a:cubicBezTo>
                  <a:cubicBezTo>
                    <a:pt x="47468" y="30089"/>
                    <a:pt x="48402" y="27187"/>
                    <a:pt x="46967" y="24885"/>
                  </a:cubicBezTo>
                  <a:cubicBezTo>
                    <a:pt x="46767" y="24585"/>
                    <a:pt x="46567" y="24318"/>
                    <a:pt x="46334" y="24051"/>
                  </a:cubicBezTo>
                  <a:cubicBezTo>
                    <a:pt x="46300" y="22617"/>
                    <a:pt x="45666" y="21149"/>
                    <a:pt x="44732" y="19815"/>
                  </a:cubicBezTo>
                  <a:cubicBezTo>
                    <a:pt x="43565" y="18247"/>
                    <a:pt x="41964" y="16880"/>
                    <a:pt x="40262" y="15612"/>
                  </a:cubicBezTo>
                  <a:cubicBezTo>
                    <a:pt x="37661" y="13677"/>
                    <a:pt x="34859" y="11876"/>
                    <a:pt x="31823" y="10308"/>
                  </a:cubicBezTo>
                  <a:cubicBezTo>
                    <a:pt x="29788" y="7173"/>
                    <a:pt x="28454" y="3637"/>
                    <a:pt x="28054"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60000" algn="bl" rotWithShape="0">
                <a:schemeClr val="dk1">
                  <a:alpha val="19000"/>
                </a:schemeClr>
              </a:outerShdw>
            </a:effectLst>
          </p:spPr>
          <p:txBody>
            <a:bodyPr spcFirstLastPara="1" wrap="square" lIns="91199" tIns="91199" rIns="91199" bIns="91199" anchor="ctr" anchorCtr="0">
              <a:noAutofit/>
            </a:bodyPr>
            <a:lstStyle/>
            <a:p>
              <a:endParaRPr sz="1859"/>
            </a:p>
          </p:txBody>
        </p:sp>
        <p:grpSp>
          <p:nvGrpSpPr>
            <p:cNvPr id="1298" name="Google Shape;1298;p39"/>
            <p:cNvGrpSpPr/>
            <p:nvPr/>
          </p:nvGrpSpPr>
          <p:grpSpPr>
            <a:xfrm rot="285413" flipH="1">
              <a:off x="1551582" y="3705254"/>
              <a:ext cx="938237" cy="1119537"/>
              <a:chOff x="2768850" y="3921688"/>
              <a:chExt cx="1210050" cy="1364625"/>
            </a:xfrm>
          </p:grpSpPr>
          <p:sp>
            <p:nvSpPr>
              <p:cNvPr id="1299" name="Google Shape;1299;p39"/>
              <p:cNvSpPr/>
              <p:nvPr/>
            </p:nvSpPr>
            <p:spPr>
              <a:xfrm>
                <a:off x="3644475" y="4934513"/>
                <a:ext cx="264375" cy="296600"/>
              </a:xfrm>
              <a:custGeom>
                <a:avLst/>
                <a:gdLst/>
                <a:ahLst/>
                <a:cxnLst/>
                <a:rect l="l" t="t" r="r" b="b"/>
                <a:pathLst>
                  <a:path w="10575" h="11864" extrusionOk="0">
                    <a:moveTo>
                      <a:pt x="6418" y="1"/>
                    </a:moveTo>
                    <a:cubicBezTo>
                      <a:pt x="6312" y="1"/>
                      <a:pt x="6208" y="6"/>
                      <a:pt x="6105" y="17"/>
                    </a:cubicBezTo>
                    <a:cubicBezTo>
                      <a:pt x="4537" y="217"/>
                      <a:pt x="3403" y="1885"/>
                      <a:pt x="2702" y="3186"/>
                    </a:cubicBezTo>
                    <a:cubicBezTo>
                      <a:pt x="1668" y="5187"/>
                      <a:pt x="868" y="7356"/>
                      <a:pt x="234" y="9557"/>
                    </a:cubicBezTo>
                    <a:cubicBezTo>
                      <a:pt x="100" y="10091"/>
                      <a:pt x="0" y="10791"/>
                      <a:pt x="434" y="11258"/>
                    </a:cubicBezTo>
                    <a:cubicBezTo>
                      <a:pt x="668" y="11492"/>
                      <a:pt x="1001" y="11592"/>
                      <a:pt x="1301" y="11659"/>
                    </a:cubicBezTo>
                    <a:cubicBezTo>
                      <a:pt x="1928" y="11796"/>
                      <a:pt x="2557" y="11864"/>
                      <a:pt x="3175" y="11864"/>
                    </a:cubicBezTo>
                    <a:cubicBezTo>
                      <a:pt x="4663" y="11864"/>
                      <a:pt x="6084" y="11469"/>
                      <a:pt x="7239" y="10691"/>
                    </a:cubicBezTo>
                    <a:cubicBezTo>
                      <a:pt x="8907" y="9624"/>
                      <a:pt x="10041" y="7823"/>
                      <a:pt x="10375" y="5721"/>
                    </a:cubicBezTo>
                    <a:cubicBezTo>
                      <a:pt x="10575" y="4453"/>
                      <a:pt x="10441" y="2986"/>
                      <a:pt x="9641" y="1785"/>
                    </a:cubicBezTo>
                    <a:cubicBezTo>
                      <a:pt x="8905" y="682"/>
                      <a:pt x="7607" y="1"/>
                      <a:pt x="6418" y="1"/>
                    </a:cubicBezTo>
                    <a:close/>
                  </a:path>
                </a:pathLst>
              </a:custGeom>
              <a:solidFill>
                <a:srgbClr val="EC8D6D"/>
              </a:solidFill>
              <a:ln>
                <a:noFill/>
              </a:ln>
            </p:spPr>
            <p:txBody>
              <a:bodyPr spcFirstLastPara="1" wrap="square" lIns="91199" tIns="91199" rIns="91199" bIns="91199" anchor="ctr" anchorCtr="0">
                <a:noAutofit/>
              </a:bodyPr>
              <a:lstStyle/>
              <a:p>
                <a:endParaRPr sz="1859"/>
              </a:p>
            </p:txBody>
          </p:sp>
          <p:sp>
            <p:nvSpPr>
              <p:cNvPr id="1300" name="Google Shape;1300;p39"/>
              <p:cNvSpPr/>
              <p:nvPr/>
            </p:nvSpPr>
            <p:spPr>
              <a:xfrm>
                <a:off x="2768850" y="4762213"/>
                <a:ext cx="219350" cy="325125"/>
              </a:xfrm>
              <a:custGeom>
                <a:avLst/>
                <a:gdLst/>
                <a:ahLst/>
                <a:cxnLst/>
                <a:rect l="l" t="t" r="r" b="b"/>
                <a:pathLst>
                  <a:path w="8774" h="13005" extrusionOk="0">
                    <a:moveTo>
                      <a:pt x="4939" y="0"/>
                    </a:moveTo>
                    <a:cubicBezTo>
                      <a:pt x="4134" y="0"/>
                      <a:pt x="3288" y="248"/>
                      <a:pt x="2602" y="738"/>
                    </a:cubicBezTo>
                    <a:cubicBezTo>
                      <a:pt x="1401" y="1538"/>
                      <a:pt x="734" y="2873"/>
                      <a:pt x="467" y="4140"/>
                    </a:cubicBezTo>
                    <a:cubicBezTo>
                      <a:pt x="0" y="6175"/>
                      <a:pt x="401" y="8277"/>
                      <a:pt x="1568" y="9878"/>
                    </a:cubicBezTo>
                    <a:cubicBezTo>
                      <a:pt x="2702" y="11512"/>
                      <a:pt x="4570" y="12613"/>
                      <a:pt x="6739" y="12947"/>
                    </a:cubicBezTo>
                    <a:cubicBezTo>
                      <a:pt x="6889" y="12980"/>
                      <a:pt x="7047" y="13005"/>
                      <a:pt x="7210" y="13005"/>
                    </a:cubicBezTo>
                    <a:cubicBezTo>
                      <a:pt x="7372" y="13005"/>
                      <a:pt x="7539" y="12980"/>
                      <a:pt x="7706" y="12913"/>
                    </a:cubicBezTo>
                    <a:cubicBezTo>
                      <a:pt x="8273" y="12646"/>
                      <a:pt x="8440" y="11946"/>
                      <a:pt x="8506" y="11379"/>
                    </a:cubicBezTo>
                    <a:cubicBezTo>
                      <a:pt x="8707" y="9077"/>
                      <a:pt x="8773" y="6776"/>
                      <a:pt x="8540" y="4574"/>
                    </a:cubicBezTo>
                    <a:cubicBezTo>
                      <a:pt x="8373" y="3106"/>
                      <a:pt x="7906" y="1105"/>
                      <a:pt x="6505" y="371"/>
                    </a:cubicBezTo>
                    <a:cubicBezTo>
                      <a:pt x="6050" y="123"/>
                      <a:pt x="5505" y="0"/>
                      <a:pt x="4939" y="0"/>
                    </a:cubicBezTo>
                    <a:close/>
                  </a:path>
                </a:pathLst>
              </a:custGeom>
              <a:solidFill>
                <a:srgbClr val="EC8D6D"/>
              </a:solidFill>
              <a:ln>
                <a:noFill/>
              </a:ln>
            </p:spPr>
            <p:txBody>
              <a:bodyPr spcFirstLastPara="1" wrap="square" lIns="91199" tIns="91199" rIns="91199" bIns="91199" anchor="ctr" anchorCtr="0">
                <a:noAutofit/>
              </a:bodyPr>
              <a:lstStyle/>
              <a:p>
                <a:endParaRPr sz="1859"/>
              </a:p>
            </p:txBody>
          </p:sp>
          <p:sp>
            <p:nvSpPr>
              <p:cNvPr id="1301" name="Google Shape;1301;p39"/>
              <p:cNvSpPr/>
              <p:nvPr/>
            </p:nvSpPr>
            <p:spPr>
              <a:xfrm>
                <a:off x="2916450" y="4364163"/>
                <a:ext cx="916525" cy="922150"/>
              </a:xfrm>
              <a:custGeom>
                <a:avLst/>
                <a:gdLst/>
                <a:ahLst/>
                <a:cxnLst/>
                <a:rect l="l" t="t" r="r" b="b"/>
                <a:pathLst>
                  <a:path w="36661" h="36886" extrusionOk="0">
                    <a:moveTo>
                      <a:pt x="13956" y="0"/>
                    </a:moveTo>
                    <a:cubicBezTo>
                      <a:pt x="8945" y="0"/>
                      <a:pt x="4524" y="3463"/>
                      <a:pt x="3270" y="8354"/>
                    </a:cubicBezTo>
                    <a:cubicBezTo>
                      <a:pt x="2102" y="12957"/>
                      <a:pt x="1235" y="17627"/>
                      <a:pt x="634" y="22331"/>
                    </a:cubicBezTo>
                    <a:cubicBezTo>
                      <a:pt x="1" y="27534"/>
                      <a:pt x="3069" y="32538"/>
                      <a:pt x="8073" y="34206"/>
                    </a:cubicBezTo>
                    <a:cubicBezTo>
                      <a:pt x="12643" y="35774"/>
                      <a:pt x="17280" y="36641"/>
                      <a:pt x="22116" y="36874"/>
                    </a:cubicBezTo>
                    <a:cubicBezTo>
                      <a:pt x="22283" y="36882"/>
                      <a:pt x="22448" y="36885"/>
                      <a:pt x="22613" y="36885"/>
                    </a:cubicBezTo>
                    <a:cubicBezTo>
                      <a:pt x="27678" y="36885"/>
                      <a:pt x="32098" y="33444"/>
                      <a:pt x="33358" y="28502"/>
                    </a:cubicBezTo>
                    <a:cubicBezTo>
                      <a:pt x="34525" y="23932"/>
                      <a:pt x="35426" y="19262"/>
                      <a:pt x="35993" y="14558"/>
                    </a:cubicBezTo>
                    <a:cubicBezTo>
                      <a:pt x="36660" y="9321"/>
                      <a:pt x="33558" y="4351"/>
                      <a:pt x="28588" y="2683"/>
                    </a:cubicBezTo>
                    <a:cubicBezTo>
                      <a:pt x="24018" y="1115"/>
                      <a:pt x="19348" y="248"/>
                      <a:pt x="14511" y="15"/>
                    </a:cubicBezTo>
                    <a:cubicBezTo>
                      <a:pt x="14325" y="5"/>
                      <a:pt x="14140" y="0"/>
                      <a:pt x="13956" y="0"/>
                    </a:cubicBezTo>
                    <a:close/>
                  </a:path>
                </a:pathLst>
              </a:custGeom>
              <a:solidFill>
                <a:srgbClr val="EC8D6D"/>
              </a:solidFill>
              <a:ln>
                <a:noFill/>
              </a:ln>
            </p:spPr>
            <p:txBody>
              <a:bodyPr spcFirstLastPara="1" wrap="square" lIns="91199" tIns="91199" rIns="91199" bIns="91199" anchor="ctr" anchorCtr="0">
                <a:noAutofit/>
              </a:bodyPr>
              <a:lstStyle/>
              <a:p>
                <a:endParaRPr sz="1859"/>
              </a:p>
            </p:txBody>
          </p:sp>
          <p:sp>
            <p:nvSpPr>
              <p:cNvPr id="1302" name="Google Shape;1302;p39"/>
              <p:cNvSpPr/>
              <p:nvPr/>
            </p:nvSpPr>
            <p:spPr>
              <a:xfrm>
                <a:off x="3275050" y="4976288"/>
                <a:ext cx="121775" cy="65400"/>
              </a:xfrm>
              <a:custGeom>
                <a:avLst/>
                <a:gdLst/>
                <a:ahLst/>
                <a:cxnLst/>
                <a:rect l="l" t="t" r="r" b="b"/>
                <a:pathLst>
                  <a:path w="4871" h="2616" extrusionOk="0">
                    <a:moveTo>
                      <a:pt x="2385" y="1"/>
                    </a:moveTo>
                    <a:cubicBezTo>
                      <a:pt x="1908" y="1"/>
                      <a:pt x="1449" y="152"/>
                      <a:pt x="1068" y="381"/>
                    </a:cubicBezTo>
                    <a:cubicBezTo>
                      <a:pt x="567" y="714"/>
                      <a:pt x="134" y="1181"/>
                      <a:pt x="0" y="1715"/>
                    </a:cubicBezTo>
                    <a:cubicBezTo>
                      <a:pt x="367" y="1281"/>
                      <a:pt x="801" y="1015"/>
                      <a:pt x="1301" y="814"/>
                    </a:cubicBezTo>
                    <a:cubicBezTo>
                      <a:pt x="1651" y="664"/>
                      <a:pt x="2020" y="589"/>
                      <a:pt x="2366" y="589"/>
                    </a:cubicBezTo>
                    <a:cubicBezTo>
                      <a:pt x="2481" y="589"/>
                      <a:pt x="2594" y="598"/>
                      <a:pt x="2702" y="614"/>
                    </a:cubicBezTo>
                    <a:cubicBezTo>
                      <a:pt x="3202" y="714"/>
                      <a:pt x="3603" y="948"/>
                      <a:pt x="3970" y="1315"/>
                    </a:cubicBezTo>
                    <a:cubicBezTo>
                      <a:pt x="4303" y="1682"/>
                      <a:pt x="4570" y="2149"/>
                      <a:pt x="4870" y="2616"/>
                    </a:cubicBezTo>
                    <a:cubicBezTo>
                      <a:pt x="4837" y="2082"/>
                      <a:pt x="4670" y="1515"/>
                      <a:pt x="4337" y="1015"/>
                    </a:cubicBezTo>
                    <a:cubicBezTo>
                      <a:pt x="4170" y="781"/>
                      <a:pt x="3936" y="548"/>
                      <a:pt x="3669" y="381"/>
                    </a:cubicBezTo>
                    <a:cubicBezTo>
                      <a:pt x="3436" y="214"/>
                      <a:pt x="3136" y="81"/>
                      <a:pt x="2836" y="47"/>
                    </a:cubicBezTo>
                    <a:cubicBezTo>
                      <a:pt x="2685" y="15"/>
                      <a:pt x="2534" y="1"/>
                      <a:pt x="2385" y="1"/>
                    </a:cubicBezTo>
                    <a:close/>
                  </a:path>
                </a:pathLst>
              </a:custGeom>
              <a:solidFill>
                <a:srgbClr val="000000">
                  <a:alpha val="49550"/>
                </a:srgbClr>
              </a:solidFill>
              <a:ln>
                <a:noFill/>
              </a:ln>
            </p:spPr>
            <p:txBody>
              <a:bodyPr spcFirstLastPara="1" wrap="square" lIns="91199" tIns="91199" rIns="91199" bIns="91199" anchor="ctr" anchorCtr="0">
                <a:noAutofit/>
              </a:bodyPr>
              <a:lstStyle/>
              <a:p>
                <a:endParaRPr sz="1859"/>
              </a:p>
            </p:txBody>
          </p:sp>
          <p:sp>
            <p:nvSpPr>
              <p:cNvPr id="1303" name="Google Shape;1303;p39"/>
              <p:cNvSpPr/>
              <p:nvPr/>
            </p:nvSpPr>
            <p:spPr>
              <a:xfrm>
                <a:off x="3479350" y="4872788"/>
                <a:ext cx="203500" cy="173075"/>
              </a:xfrm>
              <a:custGeom>
                <a:avLst/>
                <a:gdLst/>
                <a:ahLst/>
                <a:cxnLst/>
                <a:rect l="l" t="t" r="r" b="b"/>
                <a:pathLst>
                  <a:path w="8140" h="6923" extrusionOk="0">
                    <a:moveTo>
                      <a:pt x="4460" y="0"/>
                    </a:moveTo>
                    <a:cubicBezTo>
                      <a:pt x="3892" y="0"/>
                      <a:pt x="3324" y="109"/>
                      <a:pt x="2803" y="318"/>
                    </a:cubicBezTo>
                    <a:cubicBezTo>
                      <a:pt x="1468" y="885"/>
                      <a:pt x="468" y="2086"/>
                      <a:pt x="167" y="3487"/>
                    </a:cubicBezTo>
                    <a:cubicBezTo>
                      <a:pt x="1" y="4120"/>
                      <a:pt x="1" y="4754"/>
                      <a:pt x="167" y="5388"/>
                    </a:cubicBezTo>
                    <a:cubicBezTo>
                      <a:pt x="234" y="5588"/>
                      <a:pt x="334" y="5822"/>
                      <a:pt x="434" y="6022"/>
                    </a:cubicBezTo>
                    <a:cubicBezTo>
                      <a:pt x="1075" y="5826"/>
                      <a:pt x="1744" y="5735"/>
                      <a:pt x="2420" y="5735"/>
                    </a:cubicBezTo>
                    <a:cubicBezTo>
                      <a:pt x="3928" y="5735"/>
                      <a:pt x="5470" y="6186"/>
                      <a:pt x="6806" y="6922"/>
                    </a:cubicBezTo>
                    <a:cubicBezTo>
                      <a:pt x="6939" y="6822"/>
                      <a:pt x="7072" y="6689"/>
                      <a:pt x="7206" y="6556"/>
                    </a:cubicBezTo>
                    <a:cubicBezTo>
                      <a:pt x="7840" y="5755"/>
                      <a:pt x="8140" y="4688"/>
                      <a:pt x="8073" y="3653"/>
                    </a:cubicBezTo>
                    <a:cubicBezTo>
                      <a:pt x="7973" y="2586"/>
                      <a:pt x="7473" y="1052"/>
                      <a:pt x="6472" y="518"/>
                    </a:cubicBezTo>
                    <a:cubicBezTo>
                      <a:pt x="5863" y="167"/>
                      <a:pt x="5162" y="0"/>
                      <a:pt x="4460" y="0"/>
                    </a:cubicBezTo>
                    <a:close/>
                  </a:path>
                </a:pathLst>
              </a:custGeom>
              <a:solidFill>
                <a:srgbClr val="FFFFFF"/>
              </a:solidFill>
              <a:ln>
                <a:noFill/>
              </a:ln>
            </p:spPr>
            <p:txBody>
              <a:bodyPr spcFirstLastPara="1" wrap="square" lIns="91199" tIns="91199" rIns="91199" bIns="91199" anchor="ctr" anchorCtr="0">
                <a:noAutofit/>
              </a:bodyPr>
              <a:lstStyle/>
              <a:p>
                <a:endParaRPr sz="1859"/>
              </a:p>
            </p:txBody>
          </p:sp>
          <p:sp>
            <p:nvSpPr>
              <p:cNvPr id="1304" name="Google Shape;1304;p39"/>
              <p:cNvSpPr/>
              <p:nvPr/>
            </p:nvSpPr>
            <p:spPr>
              <a:xfrm>
                <a:off x="3487700" y="4908813"/>
                <a:ext cx="146800" cy="118700"/>
              </a:xfrm>
              <a:custGeom>
                <a:avLst/>
                <a:gdLst/>
                <a:ahLst/>
                <a:cxnLst/>
                <a:rect l="l" t="t" r="r" b="b"/>
                <a:pathLst>
                  <a:path w="5872" h="4748" extrusionOk="0">
                    <a:moveTo>
                      <a:pt x="2894" y="0"/>
                    </a:moveTo>
                    <a:cubicBezTo>
                      <a:pt x="1562" y="0"/>
                      <a:pt x="400" y="912"/>
                      <a:pt x="134" y="2246"/>
                    </a:cubicBezTo>
                    <a:cubicBezTo>
                      <a:pt x="0" y="3046"/>
                      <a:pt x="200" y="3847"/>
                      <a:pt x="667" y="4447"/>
                    </a:cubicBezTo>
                    <a:cubicBezTo>
                      <a:pt x="1131" y="4343"/>
                      <a:pt x="1610" y="4295"/>
                      <a:pt x="2095" y="4295"/>
                    </a:cubicBezTo>
                    <a:cubicBezTo>
                      <a:pt x="3005" y="4295"/>
                      <a:pt x="3933" y="4465"/>
                      <a:pt x="4804" y="4748"/>
                    </a:cubicBezTo>
                    <a:cubicBezTo>
                      <a:pt x="5204" y="4381"/>
                      <a:pt x="5504" y="3880"/>
                      <a:pt x="5604" y="3280"/>
                    </a:cubicBezTo>
                    <a:cubicBezTo>
                      <a:pt x="5871" y="1779"/>
                      <a:pt x="4904" y="344"/>
                      <a:pt x="3403" y="44"/>
                    </a:cubicBezTo>
                    <a:cubicBezTo>
                      <a:pt x="3231" y="14"/>
                      <a:pt x="3061" y="0"/>
                      <a:pt x="2894" y="0"/>
                    </a:cubicBezTo>
                    <a:close/>
                  </a:path>
                </a:pathLst>
              </a:custGeom>
              <a:solidFill>
                <a:srgbClr val="000000"/>
              </a:solidFill>
              <a:ln>
                <a:noFill/>
              </a:ln>
            </p:spPr>
            <p:txBody>
              <a:bodyPr spcFirstLastPara="1" wrap="square" lIns="91199" tIns="91199" rIns="91199" bIns="91199" anchor="ctr" anchorCtr="0">
                <a:noAutofit/>
              </a:bodyPr>
              <a:lstStyle/>
              <a:p>
                <a:endParaRPr sz="1859"/>
              </a:p>
            </p:txBody>
          </p:sp>
          <p:sp>
            <p:nvSpPr>
              <p:cNvPr id="1305" name="Google Shape;1305;p39"/>
              <p:cNvSpPr/>
              <p:nvPr/>
            </p:nvSpPr>
            <p:spPr>
              <a:xfrm>
                <a:off x="3540400" y="4865713"/>
                <a:ext cx="153325" cy="107975"/>
              </a:xfrm>
              <a:custGeom>
                <a:avLst/>
                <a:gdLst/>
                <a:ahLst/>
                <a:cxnLst/>
                <a:rect l="l" t="t" r="r" b="b"/>
                <a:pathLst>
                  <a:path w="6133" h="4319" extrusionOk="0">
                    <a:moveTo>
                      <a:pt x="2277" y="1"/>
                    </a:moveTo>
                    <a:cubicBezTo>
                      <a:pt x="1538" y="1"/>
                      <a:pt x="760" y="228"/>
                      <a:pt x="27" y="734"/>
                    </a:cubicBezTo>
                    <a:cubicBezTo>
                      <a:pt x="0" y="734"/>
                      <a:pt x="16" y="777"/>
                      <a:pt x="41" y="777"/>
                    </a:cubicBezTo>
                    <a:cubicBezTo>
                      <a:pt x="47" y="777"/>
                      <a:pt x="54" y="774"/>
                      <a:pt x="60" y="768"/>
                    </a:cubicBezTo>
                    <a:cubicBezTo>
                      <a:pt x="534" y="563"/>
                      <a:pt x="1024" y="469"/>
                      <a:pt x="1508" y="469"/>
                    </a:cubicBezTo>
                    <a:cubicBezTo>
                      <a:pt x="3552" y="469"/>
                      <a:pt x="5496" y="2146"/>
                      <a:pt x="5631" y="4303"/>
                    </a:cubicBezTo>
                    <a:cubicBezTo>
                      <a:pt x="5631" y="4303"/>
                      <a:pt x="5646" y="4318"/>
                      <a:pt x="5656" y="4318"/>
                    </a:cubicBezTo>
                    <a:cubicBezTo>
                      <a:pt x="5661" y="4318"/>
                      <a:pt x="5664" y="4314"/>
                      <a:pt x="5664" y="4303"/>
                    </a:cubicBezTo>
                    <a:cubicBezTo>
                      <a:pt x="6133" y="1815"/>
                      <a:pt x="4363" y="1"/>
                      <a:pt x="2277" y="1"/>
                    </a:cubicBezTo>
                    <a:close/>
                  </a:path>
                </a:pathLst>
              </a:custGeom>
              <a:solidFill>
                <a:srgbClr val="000000"/>
              </a:solidFill>
              <a:ln>
                <a:noFill/>
              </a:ln>
            </p:spPr>
            <p:txBody>
              <a:bodyPr spcFirstLastPara="1" wrap="square" lIns="91199" tIns="91199" rIns="91199" bIns="91199" anchor="ctr" anchorCtr="0">
                <a:noAutofit/>
              </a:bodyPr>
              <a:lstStyle/>
              <a:p>
                <a:endParaRPr sz="1859"/>
              </a:p>
            </p:txBody>
          </p:sp>
          <p:sp>
            <p:nvSpPr>
              <p:cNvPr id="1306" name="Google Shape;1306;p39"/>
              <p:cNvSpPr/>
              <p:nvPr/>
            </p:nvSpPr>
            <p:spPr>
              <a:xfrm>
                <a:off x="3031525" y="4784213"/>
                <a:ext cx="205175" cy="184100"/>
              </a:xfrm>
              <a:custGeom>
                <a:avLst/>
                <a:gdLst/>
                <a:ahLst/>
                <a:cxnLst/>
                <a:rect l="l" t="t" r="r" b="b"/>
                <a:pathLst>
                  <a:path w="8207" h="7364" extrusionOk="0">
                    <a:moveTo>
                      <a:pt x="3680" y="1"/>
                    </a:moveTo>
                    <a:cubicBezTo>
                      <a:pt x="3531" y="1"/>
                      <a:pt x="3383" y="9"/>
                      <a:pt x="3237" y="25"/>
                    </a:cubicBezTo>
                    <a:cubicBezTo>
                      <a:pt x="2102" y="191"/>
                      <a:pt x="1068" y="1426"/>
                      <a:pt x="568" y="2393"/>
                    </a:cubicBezTo>
                    <a:cubicBezTo>
                      <a:pt x="134" y="3294"/>
                      <a:pt x="1" y="4394"/>
                      <a:pt x="334" y="5395"/>
                    </a:cubicBezTo>
                    <a:cubicBezTo>
                      <a:pt x="401" y="5562"/>
                      <a:pt x="468" y="5729"/>
                      <a:pt x="535" y="5896"/>
                    </a:cubicBezTo>
                    <a:cubicBezTo>
                      <a:pt x="975" y="5835"/>
                      <a:pt x="1423" y="5805"/>
                      <a:pt x="1872" y="5805"/>
                    </a:cubicBezTo>
                    <a:cubicBezTo>
                      <a:pt x="3668" y="5805"/>
                      <a:pt x="5471" y="6296"/>
                      <a:pt x="6806" y="7363"/>
                    </a:cubicBezTo>
                    <a:cubicBezTo>
                      <a:pt x="6973" y="7230"/>
                      <a:pt x="7139" y="7063"/>
                      <a:pt x="7273" y="6863"/>
                    </a:cubicBezTo>
                    <a:cubicBezTo>
                      <a:pt x="7673" y="6363"/>
                      <a:pt x="7907" y="5762"/>
                      <a:pt x="8007" y="5128"/>
                    </a:cubicBezTo>
                    <a:cubicBezTo>
                      <a:pt x="8207" y="3727"/>
                      <a:pt x="7706" y="2193"/>
                      <a:pt x="6706" y="1226"/>
                    </a:cubicBezTo>
                    <a:cubicBezTo>
                      <a:pt x="5912" y="432"/>
                      <a:pt x="4782" y="1"/>
                      <a:pt x="3680" y="1"/>
                    </a:cubicBezTo>
                    <a:close/>
                  </a:path>
                </a:pathLst>
              </a:custGeom>
              <a:solidFill>
                <a:srgbClr val="FFFFFF"/>
              </a:solidFill>
              <a:ln>
                <a:noFill/>
              </a:ln>
            </p:spPr>
            <p:txBody>
              <a:bodyPr spcFirstLastPara="1" wrap="square" lIns="91199" tIns="91199" rIns="91199" bIns="91199" anchor="ctr" anchorCtr="0">
                <a:noAutofit/>
              </a:bodyPr>
              <a:lstStyle/>
              <a:p>
                <a:endParaRPr sz="1859"/>
              </a:p>
            </p:txBody>
          </p:sp>
          <p:sp>
            <p:nvSpPr>
              <p:cNvPr id="1307" name="Google Shape;1307;p39"/>
              <p:cNvSpPr/>
              <p:nvPr/>
            </p:nvSpPr>
            <p:spPr>
              <a:xfrm>
                <a:off x="3083250" y="4831863"/>
                <a:ext cx="145950" cy="128100"/>
              </a:xfrm>
              <a:custGeom>
                <a:avLst/>
                <a:gdLst/>
                <a:ahLst/>
                <a:cxnLst/>
                <a:rect l="l" t="t" r="r" b="b"/>
                <a:pathLst>
                  <a:path w="5838" h="5124" extrusionOk="0">
                    <a:moveTo>
                      <a:pt x="2801" y="0"/>
                    </a:moveTo>
                    <a:cubicBezTo>
                      <a:pt x="1507" y="0"/>
                      <a:pt x="364" y="934"/>
                      <a:pt x="100" y="2255"/>
                    </a:cubicBezTo>
                    <a:cubicBezTo>
                      <a:pt x="0" y="2822"/>
                      <a:pt x="67" y="3422"/>
                      <a:pt x="300" y="3923"/>
                    </a:cubicBezTo>
                    <a:cubicBezTo>
                      <a:pt x="1735" y="3990"/>
                      <a:pt x="3136" y="4356"/>
                      <a:pt x="4303" y="5124"/>
                    </a:cubicBezTo>
                    <a:cubicBezTo>
                      <a:pt x="4937" y="4757"/>
                      <a:pt x="5404" y="4090"/>
                      <a:pt x="5571" y="3289"/>
                    </a:cubicBezTo>
                    <a:cubicBezTo>
                      <a:pt x="5838" y="1788"/>
                      <a:pt x="4870" y="320"/>
                      <a:pt x="3336" y="53"/>
                    </a:cubicBezTo>
                    <a:cubicBezTo>
                      <a:pt x="3156" y="17"/>
                      <a:pt x="2977" y="0"/>
                      <a:pt x="2801" y="0"/>
                    </a:cubicBezTo>
                    <a:close/>
                  </a:path>
                </a:pathLst>
              </a:custGeom>
              <a:solidFill>
                <a:srgbClr val="000000"/>
              </a:solidFill>
              <a:ln>
                <a:noFill/>
              </a:ln>
            </p:spPr>
            <p:txBody>
              <a:bodyPr spcFirstLastPara="1" wrap="square" lIns="91199" tIns="91199" rIns="91199" bIns="91199" anchor="ctr" anchorCtr="0">
                <a:noAutofit/>
              </a:bodyPr>
              <a:lstStyle/>
              <a:p>
                <a:endParaRPr sz="1859"/>
              </a:p>
            </p:txBody>
          </p:sp>
          <p:sp>
            <p:nvSpPr>
              <p:cNvPr id="1308" name="Google Shape;1308;p39"/>
              <p:cNvSpPr/>
              <p:nvPr/>
            </p:nvSpPr>
            <p:spPr>
              <a:xfrm>
                <a:off x="3042375" y="4776688"/>
                <a:ext cx="163475" cy="75700"/>
              </a:xfrm>
              <a:custGeom>
                <a:avLst/>
                <a:gdLst/>
                <a:ahLst/>
                <a:cxnLst/>
                <a:rect l="l" t="t" r="r" b="b"/>
                <a:pathLst>
                  <a:path w="6539" h="3028" extrusionOk="0">
                    <a:moveTo>
                      <a:pt x="3424" y="1"/>
                    </a:moveTo>
                    <a:cubicBezTo>
                      <a:pt x="1849" y="1"/>
                      <a:pt x="350" y="1069"/>
                      <a:pt x="1" y="3028"/>
                    </a:cubicBezTo>
                    <a:cubicBezTo>
                      <a:pt x="692" y="1542"/>
                      <a:pt x="2240" y="690"/>
                      <a:pt x="3774" y="690"/>
                    </a:cubicBezTo>
                    <a:cubicBezTo>
                      <a:pt x="4755" y="690"/>
                      <a:pt x="5730" y="1039"/>
                      <a:pt x="6472" y="1793"/>
                    </a:cubicBezTo>
                    <a:cubicBezTo>
                      <a:pt x="6478" y="1800"/>
                      <a:pt x="6485" y="1802"/>
                      <a:pt x="6491" y="1802"/>
                    </a:cubicBezTo>
                    <a:cubicBezTo>
                      <a:pt x="6517" y="1802"/>
                      <a:pt x="6539" y="1754"/>
                      <a:pt x="6539" y="1727"/>
                    </a:cubicBezTo>
                    <a:cubicBezTo>
                      <a:pt x="5729" y="554"/>
                      <a:pt x="4557" y="1"/>
                      <a:pt x="3424" y="1"/>
                    </a:cubicBezTo>
                    <a:close/>
                  </a:path>
                </a:pathLst>
              </a:custGeom>
              <a:solidFill>
                <a:srgbClr val="000000"/>
              </a:solidFill>
              <a:ln>
                <a:noFill/>
              </a:ln>
            </p:spPr>
            <p:txBody>
              <a:bodyPr spcFirstLastPara="1" wrap="square" lIns="91199" tIns="91199" rIns="91199" bIns="91199" anchor="ctr" anchorCtr="0">
                <a:noAutofit/>
              </a:bodyPr>
              <a:lstStyle/>
              <a:p>
                <a:endParaRPr sz="1859"/>
              </a:p>
            </p:txBody>
          </p:sp>
          <p:sp>
            <p:nvSpPr>
              <p:cNvPr id="1309" name="Google Shape;1309;p39"/>
              <p:cNvSpPr/>
              <p:nvPr/>
            </p:nvSpPr>
            <p:spPr>
              <a:xfrm>
                <a:off x="3520225" y="4764763"/>
                <a:ext cx="211525" cy="69725"/>
              </a:xfrm>
              <a:custGeom>
                <a:avLst/>
                <a:gdLst/>
                <a:ahLst/>
                <a:cxnLst/>
                <a:rect l="l" t="t" r="r" b="b"/>
                <a:pathLst>
                  <a:path w="8461" h="2789" extrusionOk="0">
                    <a:moveTo>
                      <a:pt x="3097" y="1"/>
                    </a:moveTo>
                    <a:cubicBezTo>
                      <a:pt x="2191" y="1"/>
                      <a:pt x="1263" y="181"/>
                      <a:pt x="367" y="569"/>
                    </a:cubicBezTo>
                    <a:cubicBezTo>
                      <a:pt x="200" y="636"/>
                      <a:pt x="67" y="836"/>
                      <a:pt x="34" y="1003"/>
                    </a:cubicBezTo>
                    <a:cubicBezTo>
                      <a:pt x="0" y="1170"/>
                      <a:pt x="34" y="1203"/>
                      <a:pt x="100" y="1370"/>
                    </a:cubicBezTo>
                    <a:cubicBezTo>
                      <a:pt x="177" y="1472"/>
                      <a:pt x="292" y="1515"/>
                      <a:pt x="417" y="1515"/>
                    </a:cubicBezTo>
                    <a:cubicBezTo>
                      <a:pt x="455" y="1515"/>
                      <a:pt x="495" y="1511"/>
                      <a:pt x="534" y="1503"/>
                    </a:cubicBezTo>
                    <a:cubicBezTo>
                      <a:pt x="1465" y="1344"/>
                      <a:pt x="2356" y="1253"/>
                      <a:pt x="3210" y="1253"/>
                    </a:cubicBezTo>
                    <a:cubicBezTo>
                      <a:pt x="5051" y="1253"/>
                      <a:pt x="6724" y="1677"/>
                      <a:pt x="8273" y="2771"/>
                    </a:cubicBezTo>
                    <a:cubicBezTo>
                      <a:pt x="8286" y="2783"/>
                      <a:pt x="8301" y="2789"/>
                      <a:pt x="8316" y="2789"/>
                    </a:cubicBezTo>
                    <a:cubicBezTo>
                      <a:pt x="8383" y="2789"/>
                      <a:pt x="8460" y="2691"/>
                      <a:pt x="8406" y="2637"/>
                    </a:cubicBezTo>
                    <a:cubicBezTo>
                      <a:pt x="7236" y="999"/>
                      <a:pt x="5228" y="1"/>
                      <a:pt x="3097" y="1"/>
                    </a:cubicBezTo>
                    <a:close/>
                  </a:path>
                </a:pathLst>
              </a:custGeom>
              <a:solidFill>
                <a:schemeClr val="dk1"/>
              </a:solidFill>
              <a:ln>
                <a:noFill/>
              </a:ln>
            </p:spPr>
            <p:txBody>
              <a:bodyPr spcFirstLastPara="1" wrap="square" lIns="91199" tIns="91199" rIns="91199" bIns="91199" anchor="ctr" anchorCtr="0">
                <a:noAutofit/>
              </a:bodyPr>
              <a:lstStyle/>
              <a:p>
                <a:endParaRPr sz="1859"/>
              </a:p>
            </p:txBody>
          </p:sp>
          <p:sp>
            <p:nvSpPr>
              <p:cNvPr id="1310" name="Google Shape;1310;p39"/>
              <p:cNvSpPr/>
              <p:nvPr/>
            </p:nvSpPr>
            <p:spPr>
              <a:xfrm>
                <a:off x="3039200" y="4675838"/>
                <a:ext cx="212525" cy="71925"/>
              </a:xfrm>
              <a:custGeom>
                <a:avLst/>
                <a:gdLst/>
                <a:ahLst/>
                <a:cxnLst/>
                <a:rect l="l" t="t" r="r" b="b"/>
                <a:pathLst>
                  <a:path w="8501" h="2877" extrusionOk="0">
                    <a:moveTo>
                      <a:pt x="3494" y="1"/>
                    </a:moveTo>
                    <a:cubicBezTo>
                      <a:pt x="2265" y="1"/>
                      <a:pt x="1064" y="336"/>
                      <a:pt x="61" y="991"/>
                    </a:cubicBezTo>
                    <a:cubicBezTo>
                      <a:pt x="0" y="1021"/>
                      <a:pt x="50" y="1162"/>
                      <a:pt x="110" y="1162"/>
                    </a:cubicBezTo>
                    <a:cubicBezTo>
                      <a:pt x="116" y="1162"/>
                      <a:pt x="122" y="1160"/>
                      <a:pt x="128" y="1157"/>
                    </a:cubicBezTo>
                    <a:cubicBezTo>
                      <a:pt x="787" y="1003"/>
                      <a:pt x="1431" y="929"/>
                      <a:pt x="2063" y="929"/>
                    </a:cubicBezTo>
                    <a:cubicBezTo>
                      <a:pt x="4024" y="929"/>
                      <a:pt x="5883" y="1632"/>
                      <a:pt x="7800" y="2792"/>
                    </a:cubicBezTo>
                    <a:cubicBezTo>
                      <a:pt x="7905" y="2834"/>
                      <a:pt x="8011" y="2876"/>
                      <a:pt x="8108" y="2876"/>
                    </a:cubicBezTo>
                    <a:cubicBezTo>
                      <a:pt x="8164" y="2876"/>
                      <a:pt x="8218" y="2862"/>
                      <a:pt x="8267" y="2825"/>
                    </a:cubicBezTo>
                    <a:cubicBezTo>
                      <a:pt x="8400" y="2725"/>
                      <a:pt x="8433" y="2692"/>
                      <a:pt x="8467" y="2525"/>
                    </a:cubicBezTo>
                    <a:cubicBezTo>
                      <a:pt x="8500" y="2358"/>
                      <a:pt x="8433" y="2125"/>
                      <a:pt x="8333" y="1991"/>
                    </a:cubicBezTo>
                    <a:cubicBezTo>
                      <a:pt x="6974" y="651"/>
                      <a:pt x="5207" y="1"/>
                      <a:pt x="3494" y="1"/>
                    </a:cubicBezTo>
                    <a:close/>
                  </a:path>
                </a:pathLst>
              </a:custGeom>
              <a:solidFill>
                <a:schemeClr val="dk1"/>
              </a:solidFill>
              <a:ln>
                <a:noFill/>
              </a:ln>
            </p:spPr>
            <p:txBody>
              <a:bodyPr spcFirstLastPara="1" wrap="square" lIns="91199" tIns="91199" rIns="91199" bIns="91199" anchor="ctr" anchorCtr="0">
                <a:noAutofit/>
              </a:bodyPr>
              <a:lstStyle/>
              <a:p>
                <a:endParaRPr sz="1859"/>
              </a:p>
            </p:txBody>
          </p:sp>
          <p:sp>
            <p:nvSpPr>
              <p:cNvPr id="1311" name="Google Shape;1311;p39"/>
              <p:cNvSpPr/>
              <p:nvPr/>
            </p:nvSpPr>
            <p:spPr>
              <a:xfrm>
                <a:off x="3116600" y="5038338"/>
                <a:ext cx="413650" cy="132825"/>
              </a:xfrm>
              <a:custGeom>
                <a:avLst/>
                <a:gdLst/>
                <a:ahLst/>
                <a:cxnLst/>
                <a:rect l="l" t="t" r="r" b="b"/>
                <a:pathLst>
                  <a:path w="16546" h="5313" extrusionOk="0">
                    <a:moveTo>
                      <a:pt x="893" y="1"/>
                    </a:moveTo>
                    <a:cubicBezTo>
                      <a:pt x="755" y="1"/>
                      <a:pt x="620" y="41"/>
                      <a:pt x="501" y="134"/>
                    </a:cubicBezTo>
                    <a:cubicBezTo>
                      <a:pt x="200" y="367"/>
                      <a:pt x="0" y="734"/>
                      <a:pt x="100" y="1134"/>
                    </a:cubicBezTo>
                    <a:cubicBezTo>
                      <a:pt x="234" y="1735"/>
                      <a:pt x="934" y="1935"/>
                      <a:pt x="1401" y="2235"/>
                    </a:cubicBezTo>
                    <a:cubicBezTo>
                      <a:pt x="2068" y="2669"/>
                      <a:pt x="2636" y="3169"/>
                      <a:pt x="3336" y="3536"/>
                    </a:cubicBezTo>
                    <a:cubicBezTo>
                      <a:pt x="4437" y="4137"/>
                      <a:pt x="5704" y="4503"/>
                      <a:pt x="6972" y="4770"/>
                    </a:cubicBezTo>
                    <a:cubicBezTo>
                      <a:pt x="7239" y="4837"/>
                      <a:pt x="7506" y="4870"/>
                      <a:pt x="7773" y="4904"/>
                    </a:cubicBezTo>
                    <a:cubicBezTo>
                      <a:pt x="8039" y="4970"/>
                      <a:pt x="8306" y="5037"/>
                      <a:pt x="8573" y="5071"/>
                    </a:cubicBezTo>
                    <a:cubicBezTo>
                      <a:pt x="9439" y="5207"/>
                      <a:pt x="10321" y="5313"/>
                      <a:pt x="11197" y="5313"/>
                    </a:cubicBezTo>
                    <a:cubicBezTo>
                      <a:pt x="11603" y="5313"/>
                      <a:pt x="12008" y="5290"/>
                      <a:pt x="12409" y="5237"/>
                    </a:cubicBezTo>
                    <a:cubicBezTo>
                      <a:pt x="13176" y="5171"/>
                      <a:pt x="13910" y="4904"/>
                      <a:pt x="14677" y="4770"/>
                    </a:cubicBezTo>
                    <a:cubicBezTo>
                      <a:pt x="15211" y="4637"/>
                      <a:pt x="15945" y="4704"/>
                      <a:pt x="16279" y="4203"/>
                    </a:cubicBezTo>
                    <a:cubicBezTo>
                      <a:pt x="16545" y="3870"/>
                      <a:pt x="16479" y="3469"/>
                      <a:pt x="16279" y="3136"/>
                    </a:cubicBezTo>
                    <a:cubicBezTo>
                      <a:pt x="16134" y="2895"/>
                      <a:pt x="15885" y="2793"/>
                      <a:pt x="15619" y="2793"/>
                    </a:cubicBezTo>
                    <a:cubicBezTo>
                      <a:pt x="15517" y="2793"/>
                      <a:pt x="15413" y="2808"/>
                      <a:pt x="15311" y="2836"/>
                    </a:cubicBezTo>
                    <a:cubicBezTo>
                      <a:pt x="15011" y="2902"/>
                      <a:pt x="14744" y="3102"/>
                      <a:pt x="14544" y="3369"/>
                    </a:cubicBezTo>
                    <a:cubicBezTo>
                      <a:pt x="14544" y="3369"/>
                      <a:pt x="14511" y="3403"/>
                      <a:pt x="14511" y="3436"/>
                    </a:cubicBezTo>
                    <a:cubicBezTo>
                      <a:pt x="14377" y="3636"/>
                      <a:pt x="14277" y="3870"/>
                      <a:pt x="14044" y="4036"/>
                    </a:cubicBezTo>
                    <a:cubicBezTo>
                      <a:pt x="13477" y="4537"/>
                      <a:pt x="12643" y="4770"/>
                      <a:pt x="11809" y="4837"/>
                    </a:cubicBezTo>
                    <a:cubicBezTo>
                      <a:pt x="11575" y="4854"/>
                      <a:pt x="11350" y="4862"/>
                      <a:pt x="11125" y="4862"/>
                    </a:cubicBezTo>
                    <a:cubicBezTo>
                      <a:pt x="10900" y="4862"/>
                      <a:pt x="10675" y="4854"/>
                      <a:pt x="10441" y="4837"/>
                    </a:cubicBezTo>
                    <a:cubicBezTo>
                      <a:pt x="9607" y="4837"/>
                      <a:pt x="8740" y="4737"/>
                      <a:pt x="7906" y="4604"/>
                    </a:cubicBezTo>
                    <a:lnTo>
                      <a:pt x="7839" y="4570"/>
                    </a:lnTo>
                    <a:lnTo>
                      <a:pt x="7773" y="4570"/>
                    </a:lnTo>
                    <a:cubicBezTo>
                      <a:pt x="6939" y="4403"/>
                      <a:pt x="6105" y="4170"/>
                      <a:pt x="5304" y="3870"/>
                    </a:cubicBezTo>
                    <a:cubicBezTo>
                      <a:pt x="4870" y="3736"/>
                      <a:pt x="4437" y="3569"/>
                      <a:pt x="4037" y="3369"/>
                    </a:cubicBezTo>
                    <a:cubicBezTo>
                      <a:pt x="3269" y="3002"/>
                      <a:pt x="2602" y="2502"/>
                      <a:pt x="2235" y="1802"/>
                    </a:cubicBezTo>
                    <a:cubicBezTo>
                      <a:pt x="2102" y="1568"/>
                      <a:pt x="2102" y="1335"/>
                      <a:pt x="2035" y="1068"/>
                    </a:cubicBezTo>
                    <a:cubicBezTo>
                      <a:pt x="2035" y="1034"/>
                      <a:pt x="2035" y="1001"/>
                      <a:pt x="2035" y="1001"/>
                    </a:cubicBezTo>
                    <a:cubicBezTo>
                      <a:pt x="1968" y="701"/>
                      <a:pt x="1768" y="401"/>
                      <a:pt x="1501" y="234"/>
                    </a:cubicBezTo>
                    <a:cubicBezTo>
                      <a:pt x="1321" y="93"/>
                      <a:pt x="1103" y="1"/>
                      <a:pt x="893" y="1"/>
                    </a:cubicBezTo>
                    <a:close/>
                  </a:path>
                </a:pathLst>
              </a:custGeom>
              <a:solidFill>
                <a:srgbClr val="000000">
                  <a:alpha val="49550"/>
                </a:srgbClr>
              </a:solidFill>
              <a:ln>
                <a:noFill/>
              </a:ln>
            </p:spPr>
            <p:txBody>
              <a:bodyPr spcFirstLastPara="1" wrap="square" lIns="91199" tIns="91199" rIns="91199" bIns="91199" anchor="ctr" anchorCtr="0">
                <a:noAutofit/>
              </a:bodyPr>
              <a:lstStyle/>
              <a:p>
                <a:endParaRPr sz="1859"/>
              </a:p>
            </p:txBody>
          </p:sp>
          <p:sp>
            <p:nvSpPr>
              <p:cNvPr id="1312" name="Google Shape;1312;p39"/>
              <p:cNvSpPr/>
              <p:nvPr/>
            </p:nvSpPr>
            <p:spPr>
              <a:xfrm>
                <a:off x="3695825" y="5030288"/>
                <a:ext cx="175225" cy="144200"/>
              </a:xfrm>
              <a:custGeom>
                <a:avLst/>
                <a:gdLst/>
                <a:ahLst/>
                <a:cxnLst/>
                <a:rect l="l" t="t" r="r" b="b"/>
                <a:pathLst>
                  <a:path w="7009" h="5768" extrusionOk="0">
                    <a:moveTo>
                      <a:pt x="6986" y="1123"/>
                    </a:moveTo>
                    <a:cubicBezTo>
                      <a:pt x="6986" y="1134"/>
                      <a:pt x="6990" y="1138"/>
                      <a:pt x="6994" y="1138"/>
                    </a:cubicBezTo>
                    <a:cubicBezTo>
                      <a:pt x="7001" y="1138"/>
                      <a:pt x="7008" y="1123"/>
                      <a:pt x="6986" y="1123"/>
                    </a:cubicBezTo>
                    <a:close/>
                    <a:moveTo>
                      <a:pt x="5477" y="1"/>
                    </a:moveTo>
                    <a:cubicBezTo>
                      <a:pt x="4870" y="1"/>
                      <a:pt x="4213" y="315"/>
                      <a:pt x="3617" y="656"/>
                    </a:cubicBezTo>
                    <a:cubicBezTo>
                      <a:pt x="2850" y="1123"/>
                      <a:pt x="2183" y="1757"/>
                      <a:pt x="1616" y="2457"/>
                    </a:cubicBezTo>
                    <a:cubicBezTo>
                      <a:pt x="1349" y="2791"/>
                      <a:pt x="1149" y="3124"/>
                      <a:pt x="915" y="3458"/>
                    </a:cubicBezTo>
                    <a:cubicBezTo>
                      <a:pt x="615" y="3992"/>
                      <a:pt x="348" y="4559"/>
                      <a:pt x="115" y="5159"/>
                    </a:cubicBezTo>
                    <a:cubicBezTo>
                      <a:pt x="0" y="5479"/>
                      <a:pt x="230" y="5767"/>
                      <a:pt x="451" y="5767"/>
                    </a:cubicBezTo>
                    <a:cubicBezTo>
                      <a:pt x="553" y="5767"/>
                      <a:pt x="652" y="5706"/>
                      <a:pt x="715" y="5559"/>
                    </a:cubicBezTo>
                    <a:cubicBezTo>
                      <a:pt x="1049" y="4659"/>
                      <a:pt x="1482" y="3858"/>
                      <a:pt x="2016" y="3158"/>
                    </a:cubicBezTo>
                    <a:cubicBezTo>
                      <a:pt x="2431" y="3070"/>
                      <a:pt x="2896" y="3004"/>
                      <a:pt x="3350" y="3004"/>
                    </a:cubicBezTo>
                    <a:cubicBezTo>
                      <a:pt x="4283" y="3004"/>
                      <a:pt x="5171" y="3283"/>
                      <a:pt x="5485" y="4225"/>
                    </a:cubicBezTo>
                    <a:cubicBezTo>
                      <a:pt x="5485" y="4225"/>
                      <a:pt x="5519" y="4225"/>
                      <a:pt x="5519" y="4192"/>
                    </a:cubicBezTo>
                    <a:cubicBezTo>
                      <a:pt x="5547" y="2610"/>
                      <a:pt x="4460" y="2268"/>
                      <a:pt x="3326" y="2268"/>
                    </a:cubicBezTo>
                    <a:cubicBezTo>
                      <a:pt x="3145" y="2268"/>
                      <a:pt x="2962" y="2277"/>
                      <a:pt x="2783" y="2290"/>
                    </a:cubicBezTo>
                    <a:cubicBezTo>
                      <a:pt x="2783" y="2257"/>
                      <a:pt x="2817" y="2257"/>
                      <a:pt x="2817" y="2224"/>
                    </a:cubicBezTo>
                    <a:cubicBezTo>
                      <a:pt x="3541" y="1572"/>
                      <a:pt x="4737" y="658"/>
                      <a:pt x="5823" y="658"/>
                    </a:cubicBezTo>
                    <a:cubicBezTo>
                      <a:pt x="6237" y="658"/>
                      <a:pt x="6636" y="791"/>
                      <a:pt x="6986" y="1123"/>
                    </a:cubicBezTo>
                    <a:cubicBezTo>
                      <a:pt x="6594" y="290"/>
                      <a:pt x="6059" y="1"/>
                      <a:pt x="5477" y="1"/>
                    </a:cubicBezTo>
                    <a:close/>
                  </a:path>
                </a:pathLst>
              </a:custGeom>
              <a:solidFill>
                <a:srgbClr val="000000">
                  <a:alpha val="27230"/>
                </a:srgbClr>
              </a:solidFill>
              <a:ln>
                <a:noFill/>
              </a:ln>
            </p:spPr>
            <p:txBody>
              <a:bodyPr spcFirstLastPara="1" wrap="square" lIns="91199" tIns="91199" rIns="91199" bIns="91199" anchor="ctr" anchorCtr="0">
                <a:noAutofit/>
              </a:bodyPr>
              <a:lstStyle/>
              <a:p>
                <a:endParaRPr sz="1859"/>
              </a:p>
            </p:txBody>
          </p:sp>
          <p:sp>
            <p:nvSpPr>
              <p:cNvPr id="1313" name="Google Shape;1313;p39"/>
              <p:cNvSpPr/>
              <p:nvPr/>
            </p:nvSpPr>
            <p:spPr>
              <a:xfrm>
                <a:off x="2828900" y="4849663"/>
                <a:ext cx="110925" cy="192275"/>
              </a:xfrm>
              <a:custGeom>
                <a:avLst/>
                <a:gdLst/>
                <a:ahLst/>
                <a:cxnLst/>
                <a:rect l="l" t="t" r="r" b="b"/>
                <a:pathLst>
                  <a:path w="4437" h="7691" extrusionOk="0">
                    <a:moveTo>
                      <a:pt x="1374" y="0"/>
                    </a:moveTo>
                    <a:cubicBezTo>
                      <a:pt x="1024" y="0"/>
                      <a:pt x="635" y="130"/>
                      <a:pt x="200" y="442"/>
                    </a:cubicBezTo>
                    <a:cubicBezTo>
                      <a:pt x="167" y="442"/>
                      <a:pt x="200" y="476"/>
                      <a:pt x="200" y="476"/>
                    </a:cubicBezTo>
                    <a:cubicBezTo>
                      <a:pt x="371" y="425"/>
                      <a:pt x="535" y="402"/>
                      <a:pt x="692" y="402"/>
                    </a:cubicBezTo>
                    <a:cubicBezTo>
                      <a:pt x="2097" y="402"/>
                      <a:pt x="2946" y="2271"/>
                      <a:pt x="3336" y="3411"/>
                    </a:cubicBezTo>
                    <a:cubicBezTo>
                      <a:pt x="3336" y="3429"/>
                      <a:pt x="3336" y="3448"/>
                      <a:pt x="3341" y="3461"/>
                    </a:cubicBezTo>
                    <a:lnTo>
                      <a:pt x="3341" y="3461"/>
                    </a:lnTo>
                    <a:cubicBezTo>
                      <a:pt x="2758" y="3102"/>
                      <a:pt x="2114" y="2784"/>
                      <a:pt x="1515" y="2784"/>
                    </a:cubicBezTo>
                    <a:cubicBezTo>
                      <a:pt x="955" y="2784"/>
                      <a:pt x="433" y="3062"/>
                      <a:pt x="33" y="3845"/>
                    </a:cubicBezTo>
                    <a:cubicBezTo>
                      <a:pt x="0" y="3878"/>
                      <a:pt x="33" y="3878"/>
                      <a:pt x="67" y="3878"/>
                    </a:cubicBezTo>
                    <a:cubicBezTo>
                      <a:pt x="407" y="3559"/>
                      <a:pt x="788" y="3430"/>
                      <a:pt x="1181" y="3430"/>
                    </a:cubicBezTo>
                    <a:cubicBezTo>
                      <a:pt x="2022" y="3430"/>
                      <a:pt x="2921" y="4021"/>
                      <a:pt x="3603" y="4612"/>
                    </a:cubicBezTo>
                    <a:cubicBezTo>
                      <a:pt x="3736" y="5479"/>
                      <a:pt x="3736" y="6380"/>
                      <a:pt x="3603" y="7347"/>
                    </a:cubicBezTo>
                    <a:cubicBezTo>
                      <a:pt x="3572" y="7581"/>
                      <a:pt x="3715" y="7691"/>
                      <a:pt x="3883" y="7691"/>
                    </a:cubicBezTo>
                    <a:cubicBezTo>
                      <a:pt x="4076" y="7691"/>
                      <a:pt x="4301" y="7547"/>
                      <a:pt x="4337" y="7280"/>
                    </a:cubicBezTo>
                    <a:cubicBezTo>
                      <a:pt x="4403" y="6647"/>
                      <a:pt x="4437" y="6013"/>
                      <a:pt x="4403" y="5412"/>
                    </a:cubicBezTo>
                    <a:cubicBezTo>
                      <a:pt x="4403" y="4979"/>
                      <a:pt x="4370" y="4578"/>
                      <a:pt x="4303" y="4212"/>
                    </a:cubicBezTo>
                    <a:cubicBezTo>
                      <a:pt x="4136" y="3278"/>
                      <a:pt x="3836" y="2410"/>
                      <a:pt x="3369" y="1643"/>
                    </a:cubicBezTo>
                    <a:cubicBezTo>
                      <a:pt x="2891" y="830"/>
                      <a:pt x="2259" y="0"/>
                      <a:pt x="1374" y="0"/>
                    </a:cubicBezTo>
                    <a:close/>
                  </a:path>
                </a:pathLst>
              </a:custGeom>
              <a:solidFill>
                <a:srgbClr val="000000">
                  <a:alpha val="27230"/>
                </a:srgbClr>
              </a:solidFill>
              <a:ln>
                <a:noFill/>
              </a:ln>
            </p:spPr>
            <p:txBody>
              <a:bodyPr spcFirstLastPara="1" wrap="square" lIns="91199" tIns="91199" rIns="91199" bIns="91199" anchor="ctr" anchorCtr="0">
                <a:noAutofit/>
              </a:bodyPr>
              <a:lstStyle/>
              <a:p>
                <a:endParaRPr sz="1859"/>
              </a:p>
            </p:txBody>
          </p:sp>
          <p:sp>
            <p:nvSpPr>
              <p:cNvPr id="1314" name="Google Shape;1314;p39"/>
              <p:cNvSpPr/>
              <p:nvPr/>
            </p:nvSpPr>
            <p:spPr>
              <a:xfrm>
                <a:off x="2895600" y="3921688"/>
                <a:ext cx="1083300" cy="1069125"/>
              </a:xfrm>
              <a:custGeom>
                <a:avLst/>
                <a:gdLst/>
                <a:ahLst/>
                <a:cxnLst/>
                <a:rect l="l" t="t" r="r" b="b"/>
                <a:pathLst>
                  <a:path w="43332" h="42765" extrusionOk="0">
                    <a:moveTo>
                      <a:pt x="22984" y="1"/>
                    </a:moveTo>
                    <a:cubicBezTo>
                      <a:pt x="19415" y="1735"/>
                      <a:pt x="16646" y="4471"/>
                      <a:pt x="15178" y="7606"/>
                    </a:cubicBezTo>
                    <a:cubicBezTo>
                      <a:pt x="12443" y="8607"/>
                      <a:pt x="9808" y="9708"/>
                      <a:pt x="7673" y="11309"/>
                    </a:cubicBezTo>
                    <a:cubicBezTo>
                      <a:pt x="5738" y="12743"/>
                      <a:pt x="4237" y="14645"/>
                      <a:pt x="3737" y="16746"/>
                    </a:cubicBezTo>
                    <a:cubicBezTo>
                      <a:pt x="3303" y="16913"/>
                      <a:pt x="2903" y="17147"/>
                      <a:pt x="2502" y="17413"/>
                    </a:cubicBezTo>
                    <a:cubicBezTo>
                      <a:pt x="301" y="19015"/>
                      <a:pt x="1" y="22050"/>
                      <a:pt x="134" y="24685"/>
                    </a:cubicBezTo>
                    <a:cubicBezTo>
                      <a:pt x="234" y="26220"/>
                      <a:pt x="401" y="27787"/>
                      <a:pt x="701" y="29322"/>
                    </a:cubicBezTo>
                    <a:cubicBezTo>
                      <a:pt x="1135" y="31824"/>
                      <a:pt x="1835" y="34325"/>
                      <a:pt x="2769" y="36661"/>
                    </a:cubicBezTo>
                    <a:cubicBezTo>
                      <a:pt x="4604" y="35326"/>
                      <a:pt x="3870" y="32858"/>
                      <a:pt x="3970" y="30589"/>
                    </a:cubicBezTo>
                    <a:cubicBezTo>
                      <a:pt x="3970" y="30589"/>
                      <a:pt x="4004" y="30589"/>
                      <a:pt x="4004" y="30556"/>
                    </a:cubicBezTo>
                    <a:cubicBezTo>
                      <a:pt x="5438" y="29889"/>
                      <a:pt x="6639" y="28888"/>
                      <a:pt x="7439" y="27654"/>
                    </a:cubicBezTo>
                    <a:cubicBezTo>
                      <a:pt x="8473" y="26120"/>
                      <a:pt x="8907" y="24252"/>
                      <a:pt x="8740" y="22284"/>
                    </a:cubicBezTo>
                    <a:cubicBezTo>
                      <a:pt x="9608" y="21683"/>
                      <a:pt x="10675" y="21249"/>
                      <a:pt x="11842" y="21049"/>
                    </a:cubicBezTo>
                    <a:cubicBezTo>
                      <a:pt x="12196" y="20993"/>
                      <a:pt x="12597" y="20967"/>
                      <a:pt x="13031" y="20967"/>
                    </a:cubicBezTo>
                    <a:cubicBezTo>
                      <a:pt x="15702" y="20967"/>
                      <a:pt x="19617" y="21978"/>
                      <a:pt x="21483" y="23384"/>
                    </a:cubicBezTo>
                    <a:cubicBezTo>
                      <a:pt x="22311" y="23135"/>
                      <a:pt x="23202" y="23012"/>
                      <a:pt x="24110" y="23012"/>
                    </a:cubicBezTo>
                    <a:cubicBezTo>
                      <a:pt x="25869" y="23012"/>
                      <a:pt x="27693" y="23472"/>
                      <a:pt x="29255" y="24352"/>
                    </a:cubicBezTo>
                    <a:cubicBezTo>
                      <a:pt x="30322" y="24952"/>
                      <a:pt x="32224" y="25953"/>
                      <a:pt x="32958" y="26887"/>
                    </a:cubicBezTo>
                    <a:cubicBezTo>
                      <a:pt x="32390" y="28688"/>
                      <a:pt x="32424" y="30656"/>
                      <a:pt x="33058" y="32491"/>
                    </a:cubicBezTo>
                    <a:cubicBezTo>
                      <a:pt x="33358" y="33391"/>
                      <a:pt x="33658" y="34826"/>
                      <a:pt x="34092" y="36127"/>
                    </a:cubicBezTo>
                    <a:cubicBezTo>
                      <a:pt x="34392" y="37061"/>
                      <a:pt x="34759" y="37895"/>
                      <a:pt x="35293" y="38395"/>
                    </a:cubicBezTo>
                    <a:cubicBezTo>
                      <a:pt x="35026" y="39896"/>
                      <a:pt x="34359" y="41297"/>
                      <a:pt x="34992" y="42765"/>
                    </a:cubicBezTo>
                    <a:cubicBezTo>
                      <a:pt x="36493" y="41064"/>
                      <a:pt x="38095" y="38428"/>
                      <a:pt x="39462" y="35927"/>
                    </a:cubicBezTo>
                    <a:cubicBezTo>
                      <a:pt x="40129" y="34692"/>
                      <a:pt x="40730" y="33492"/>
                      <a:pt x="41230" y="32491"/>
                    </a:cubicBezTo>
                    <a:cubicBezTo>
                      <a:pt x="42398" y="30089"/>
                      <a:pt x="43332" y="27187"/>
                      <a:pt x="41897" y="24885"/>
                    </a:cubicBezTo>
                    <a:cubicBezTo>
                      <a:pt x="41697" y="24585"/>
                      <a:pt x="41497" y="24318"/>
                      <a:pt x="41264" y="24051"/>
                    </a:cubicBezTo>
                    <a:cubicBezTo>
                      <a:pt x="41230" y="22617"/>
                      <a:pt x="40596" y="21149"/>
                      <a:pt x="39662" y="19815"/>
                    </a:cubicBezTo>
                    <a:cubicBezTo>
                      <a:pt x="38495" y="18247"/>
                      <a:pt x="36894" y="16880"/>
                      <a:pt x="35192" y="15612"/>
                    </a:cubicBezTo>
                    <a:cubicBezTo>
                      <a:pt x="32591" y="13677"/>
                      <a:pt x="29789" y="11876"/>
                      <a:pt x="26753" y="10308"/>
                    </a:cubicBezTo>
                    <a:cubicBezTo>
                      <a:pt x="24718" y="7173"/>
                      <a:pt x="23384" y="3637"/>
                      <a:pt x="22984" y="1"/>
                    </a:cubicBezTo>
                    <a:close/>
                  </a:path>
                </a:pathLst>
              </a:custGeom>
              <a:solidFill>
                <a:schemeClr val="dk1"/>
              </a:solidFill>
              <a:ln>
                <a:noFill/>
              </a:ln>
            </p:spPr>
            <p:txBody>
              <a:bodyPr spcFirstLastPara="1" wrap="square" lIns="91199" tIns="91199" rIns="91199" bIns="91199" anchor="ctr" anchorCtr="0">
                <a:noAutofit/>
              </a:bodyPr>
              <a:lstStyle/>
              <a:p>
                <a:endParaRPr sz="1859"/>
              </a:p>
            </p:txBody>
          </p:sp>
          <p:sp>
            <p:nvSpPr>
              <p:cNvPr id="1315" name="Google Shape;1315;p39"/>
              <p:cNvSpPr/>
              <p:nvPr/>
            </p:nvSpPr>
            <p:spPr>
              <a:xfrm>
                <a:off x="2913125" y="4654713"/>
                <a:ext cx="97575" cy="183500"/>
              </a:xfrm>
              <a:custGeom>
                <a:avLst/>
                <a:gdLst/>
                <a:ahLst/>
                <a:cxnLst/>
                <a:rect l="l" t="t" r="r" b="b"/>
                <a:pathLst>
                  <a:path w="3903" h="7340" extrusionOk="0">
                    <a:moveTo>
                      <a:pt x="0" y="1"/>
                    </a:moveTo>
                    <a:cubicBezTo>
                      <a:pt x="434" y="2536"/>
                      <a:pt x="1134" y="5004"/>
                      <a:pt x="2068" y="7340"/>
                    </a:cubicBezTo>
                    <a:cubicBezTo>
                      <a:pt x="3903" y="6005"/>
                      <a:pt x="3169" y="3537"/>
                      <a:pt x="3269" y="1268"/>
                    </a:cubicBezTo>
                    <a:cubicBezTo>
                      <a:pt x="3269" y="1268"/>
                      <a:pt x="3303" y="1268"/>
                      <a:pt x="3303" y="1235"/>
                    </a:cubicBezTo>
                    <a:cubicBezTo>
                      <a:pt x="2168" y="902"/>
                      <a:pt x="1034" y="535"/>
                      <a:pt x="0" y="1"/>
                    </a:cubicBezTo>
                    <a:close/>
                  </a:path>
                </a:pathLst>
              </a:custGeom>
              <a:solidFill>
                <a:srgbClr val="000000">
                  <a:alpha val="27230"/>
                </a:srgbClr>
              </a:solidFill>
              <a:ln>
                <a:noFill/>
              </a:ln>
            </p:spPr>
            <p:txBody>
              <a:bodyPr spcFirstLastPara="1" wrap="square" lIns="91199" tIns="91199" rIns="91199" bIns="91199" anchor="ctr" anchorCtr="0">
                <a:noAutofit/>
              </a:bodyPr>
              <a:lstStyle/>
              <a:p>
                <a:endParaRPr sz="1859"/>
              </a:p>
            </p:txBody>
          </p:sp>
          <p:sp>
            <p:nvSpPr>
              <p:cNvPr id="1316" name="Google Shape;1316;p39"/>
              <p:cNvSpPr/>
              <p:nvPr/>
            </p:nvSpPr>
            <p:spPr>
              <a:xfrm>
                <a:off x="3747875" y="4819838"/>
                <a:ext cx="134300" cy="170975"/>
              </a:xfrm>
              <a:custGeom>
                <a:avLst/>
                <a:gdLst/>
                <a:ahLst/>
                <a:cxnLst/>
                <a:rect l="l" t="t" r="r" b="b"/>
                <a:pathLst>
                  <a:path w="5372" h="6839" extrusionOk="0">
                    <a:moveTo>
                      <a:pt x="5371" y="1"/>
                    </a:moveTo>
                    <a:cubicBezTo>
                      <a:pt x="3870" y="140"/>
                      <a:pt x="2392" y="209"/>
                      <a:pt x="899" y="209"/>
                    </a:cubicBezTo>
                    <a:cubicBezTo>
                      <a:pt x="600" y="209"/>
                      <a:pt x="301" y="206"/>
                      <a:pt x="1" y="201"/>
                    </a:cubicBezTo>
                    <a:lnTo>
                      <a:pt x="1" y="201"/>
                    </a:lnTo>
                    <a:cubicBezTo>
                      <a:pt x="301" y="1135"/>
                      <a:pt x="668" y="1969"/>
                      <a:pt x="1202" y="2469"/>
                    </a:cubicBezTo>
                    <a:cubicBezTo>
                      <a:pt x="935" y="3970"/>
                      <a:pt x="268" y="5371"/>
                      <a:pt x="901" y="6839"/>
                    </a:cubicBezTo>
                    <a:cubicBezTo>
                      <a:pt x="2436" y="5138"/>
                      <a:pt x="4004" y="2502"/>
                      <a:pt x="5371" y="1"/>
                    </a:cubicBezTo>
                    <a:close/>
                  </a:path>
                </a:pathLst>
              </a:custGeom>
              <a:solidFill>
                <a:srgbClr val="000000">
                  <a:alpha val="27230"/>
                </a:srgbClr>
              </a:solidFill>
              <a:ln>
                <a:noFill/>
              </a:ln>
            </p:spPr>
            <p:txBody>
              <a:bodyPr spcFirstLastPara="1" wrap="square" lIns="91199" tIns="91199" rIns="91199" bIns="91199" anchor="ctr" anchorCtr="0">
                <a:noAutofit/>
              </a:bodyPr>
              <a:lstStyle/>
              <a:p>
                <a:endParaRPr sz="1859"/>
              </a:p>
            </p:txBody>
          </p:sp>
          <p:sp>
            <p:nvSpPr>
              <p:cNvPr id="1317" name="Google Shape;1317;p39"/>
              <p:cNvSpPr/>
              <p:nvPr/>
            </p:nvSpPr>
            <p:spPr>
              <a:xfrm>
                <a:off x="3431825" y="3998088"/>
                <a:ext cx="441775" cy="519600"/>
              </a:xfrm>
              <a:custGeom>
                <a:avLst/>
                <a:gdLst/>
                <a:ahLst/>
                <a:cxnLst/>
                <a:rect l="l" t="t" r="r" b="b"/>
                <a:pathLst>
                  <a:path w="17671" h="20784" extrusionOk="0">
                    <a:moveTo>
                      <a:pt x="1010" y="1"/>
                    </a:moveTo>
                    <a:cubicBezTo>
                      <a:pt x="988" y="1"/>
                      <a:pt x="968" y="17"/>
                      <a:pt x="968" y="47"/>
                    </a:cubicBezTo>
                    <a:cubicBezTo>
                      <a:pt x="0" y="4717"/>
                      <a:pt x="2302" y="8453"/>
                      <a:pt x="5504" y="11589"/>
                    </a:cubicBezTo>
                    <a:cubicBezTo>
                      <a:pt x="7239" y="13323"/>
                      <a:pt x="9374" y="14558"/>
                      <a:pt x="11408" y="15825"/>
                    </a:cubicBezTo>
                    <a:cubicBezTo>
                      <a:pt x="13610" y="17193"/>
                      <a:pt x="15478" y="18894"/>
                      <a:pt x="17379" y="20729"/>
                    </a:cubicBezTo>
                    <a:cubicBezTo>
                      <a:pt x="17418" y="20767"/>
                      <a:pt x="17458" y="20783"/>
                      <a:pt x="17497" y="20783"/>
                    </a:cubicBezTo>
                    <a:cubicBezTo>
                      <a:pt x="17592" y="20783"/>
                      <a:pt x="17670" y="20681"/>
                      <a:pt x="17646" y="20562"/>
                    </a:cubicBezTo>
                    <a:cubicBezTo>
                      <a:pt x="16912" y="16626"/>
                      <a:pt x="13143" y="13590"/>
                      <a:pt x="10108" y="11589"/>
                    </a:cubicBezTo>
                    <a:cubicBezTo>
                      <a:pt x="6171" y="8954"/>
                      <a:pt x="667" y="5818"/>
                      <a:pt x="1068" y="81"/>
                    </a:cubicBezTo>
                    <a:cubicBezTo>
                      <a:pt x="1068" y="25"/>
                      <a:pt x="1037" y="1"/>
                      <a:pt x="1010" y="1"/>
                    </a:cubicBezTo>
                    <a:close/>
                  </a:path>
                </a:pathLst>
              </a:custGeom>
              <a:solidFill>
                <a:srgbClr val="FFFFFF">
                  <a:alpha val="16960"/>
                </a:srgbClr>
              </a:solidFill>
              <a:ln>
                <a:noFill/>
              </a:ln>
            </p:spPr>
            <p:txBody>
              <a:bodyPr spcFirstLastPara="1" wrap="square" lIns="91199" tIns="91199" rIns="91199" bIns="91199" anchor="ctr" anchorCtr="0">
                <a:noAutofit/>
              </a:bodyPr>
              <a:lstStyle/>
              <a:p>
                <a:endParaRPr sz="1859"/>
              </a:p>
            </p:txBody>
          </p:sp>
          <p:sp>
            <p:nvSpPr>
              <p:cNvPr id="1318" name="Google Shape;1318;p39"/>
              <p:cNvSpPr/>
              <p:nvPr/>
            </p:nvSpPr>
            <p:spPr>
              <a:xfrm>
                <a:off x="2989000" y="4165938"/>
                <a:ext cx="245825" cy="257200"/>
              </a:xfrm>
              <a:custGeom>
                <a:avLst/>
                <a:gdLst/>
                <a:ahLst/>
                <a:cxnLst/>
                <a:rect l="l" t="t" r="r" b="b"/>
                <a:pathLst>
                  <a:path w="9833" h="10288" extrusionOk="0">
                    <a:moveTo>
                      <a:pt x="9609" y="0"/>
                    </a:moveTo>
                    <a:cubicBezTo>
                      <a:pt x="9598" y="0"/>
                      <a:pt x="9586" y="2"/>
                      <a:pt x="9574" y="5"/>
                    </a:cubicBezTo>
                    <a:cubicBezTo>
                      <a:pt x="5204" y="1172"/>
                      <a:pt x="1" y="5442"/>
                      <a:pt x="1001" y="10045"/>
                    </a:cubicBezTo>
                    <a:cubicBezTo>
                      <a:pt x="1024" y="10182"/>
                      <a:pt x="1172" y="10287"/>
                      <a:pt x="1316" y="10287"/>
                    </a:cubicBezTo>
                    <a:cubicBezTo>
                      <a:pt x="1383" y="10287"/>
                      <a:pt x="1449" y="10265"/>
                      <a:pt x="1502" y="10212"/>
                    </a:cubicBezTo>
                    <a:cubicBezTo>
                      <a:pt x="3003" y="8878"/>
                      <a:pt x="3970" y="6943"/>
                      <a:pt x="5138" y="5342"/>
                    </a:cubicBezTo>
                    <a:cubicBezTo>
                      <a:pt x="6472" y="3474"/>
                      <a:pt x="8073" y="1839"/>
                      <a:pt x="9741" y="238"/>
                    </a:cubicBezTo>
                    <a:cubicBezTo>
                      <a:pt x="9832" y="147"/>
                      <a:pt x="9729" y="0"/>
                      <a:pt x="9609" y="0"/>
                    </a:cubicBezTo>
                    <a:close/>
                  </a:path>
                </a:pathLst>
              </a:custGeom>
              <a:solidFill>
                <a:srgbClr val="FFFFFF">
                  <a:alpha val="16960"/>
                </a:srgbClr>
              </a:solidFill>
              <a:ln>
                <a:noFill/>
              </a:ln>
            </p:spPr>
            <p:txBody>
              <a:bodyPr spcFirstLastPara="1" wrap="square" lIns="91199" tIns="91199" rIns="91199" bIns="91199" anchor="ctr" anchorCtr="0">
                <a:noAutofit/>
              </a:bodyPr>
              <a:lstStyle/>
              <a:p>
                <a:endParaRPr sz="1859"/>
              </a:p>
            </p:txBody>
          </p:sp>
          <p:sp>
            <p:nvSpPr>
              <p:cNvPr id="1319" name="Google Shape;1319;p39"/>
              <p:cNvSpPr/>
              <p:nvPr/>
            </p:nvSpPr>
            <p:spPr>
              <a:xfrm>
                <a:off x="3295900" y="3982238"/>
                <a:ext cx="138925" cy="470625"/>
              </a:xfrm>
              <a:custGeom>
                <a:avLst/>
                <a:gdLst/>
                <a:ahLst/>
                <a:cxnLst/>
                <a:rect l="l" t="t" r="r" b="b"/>
                <a:pathLst>
                  <a:path w="5557" h="18825" extrusionOk="0">
                    <a:moveTo>
                      <a:pt x="5265" y="0"/>
                    </a:moveTo>
                    <a:cubicBezTo>
                      <a:pt x="5257" y="0"/>
                      <a:pt x="5247" y="4"/>
                      <a:pt x="5237" y="14"/>
                    </a:cubicBezTo>
                    <a:cubicBezTo>
                      <a:pt x="2035" y="1248"/>
                      <a:pt x="334" y="5885"/>
                      <a:pt x="200" y="9054"/>
                    </a:cubicBezTo>
                    <a:cubicBezTo>
                      <a:pt x="0" y="12790"/>
                      <a:pt x="1768" y="17093"/>
                      <a:pt x="5271" y="18794"/>
                    </a:cubicBezTo>
                    <a:cubicBezTo>
                      <a:pt x="5299" y="18815"/>
                      <a:pt x="5329" y="18825"/>
                      <a:pt x="5358" y="18825"/>
                    </a:cubicBezTo>
                    <a:cubicBezTo>
                      <a:pt x="5464" y="18825"/>
                      <a:pt x="5557" y="18699"/>
                      <a:pt x="5504" y="18594"/>
                    </a:cubicBezTo>
                    <a:cubicBezTo>
                      <a:pt x="3769" y="15659"/>
                      <a:pt x="2168" y="12890"/>
                      <a:pt x="2068" y="9354"/>
                    </a:cubicBezTo>
                    <a:cubicBezTo>
                      <a:pt x="2002" y="7720"/>
                      <a:pt x="2302" y="5985"/>
                      <a:pt x="2869" y="4451"/>
                    </a:cubicBezTo>
                    <a:cubicBezTo>
                      <a:pt x="3436" y="2816"/>
                      <a:pt x="4570" y="1582"/>
                      <a:pt x="5271" y="47"/>
                    </a:cubicBezTo>
                    <a:cubicBezTo>
                      <a:pt x="5294" y="24"/>
                      <a:pt x="5284" y="0"/>
                      <a:pt x="5265" y="0"/>
                    </a:cubicBezTo>
                    <a:close/>
                  </a:path>
                </a:pathLst>
              </a:custGeom>
              <a:solidFill>
                <a:srgbClr val="FFFFFF">
                  <a:alpha val="16960"/>
                </a:srgbClr>
              </a:solidFill>
              <a:ln>
                <a:noFill/>
              </a:ln>
            </p:spPr>
            <p:txBody>
              <a:bodyPr spcFirstLastPara="1" wrap="square" lIns="91199" tIns="91199" rIns="91199" bIns="91199" anchor="ctr" anchorCtr="0">
                <a:noAutofit/>
              </a:bodyPr>
              <a:lstStyle/>
              <a:p>
                <a:endParaRPr sz="1859"/>
              </a:p>
            </p:txBody>
          </p:sp>
          <p:sp>
            <p:nvSpPr>
              <p:cNvPr id="1320" name="Google Shape;1320;p39"/>
              <p:cNvSpPr/>
              <p:nvPr/>
            </p:nvSpPr>
            <p:spPr>
              <a:xfrm>
                <a:off x="2954675" y="4455188"/>
                <a:ext cx="115250" cy="194150"/>
              </a:xfrm>
              <a:custGeom>
                <a:avLst/>
                <a:gdLst/>
                <a:ahLst/>
                <a:cxnLst/>
                <a:rect l="l" t="t" r="r" b="b"/>
                <a:pathLst>
                  <a:path w="4610" h="7766" extrusionOk="0">
                    <a:moveTo>
                      <a:pt x="4289" y="1"/>
                    </a:moveTo>
                    <a:cubicBezTo>
                      <a:pt x="4226" y="1"/>
                      <a:pt x="4160" y="33"/>
                      <a:pt x="4109" y="110"/>
                    </a:cubicBezTo>
                    <a:cubicBezTo>
                      <a:pt x="3375" y="1277"/>
                      <a:pt x="2941" y="2678"/>
                      <a:pt x="2241" y="3879"/>
                    </a:cubicBezTo>
                    <a:cubicBezTo>
                      <a:pt x="1574" y="5013"/>
                      <a:pt x="473" y="5980"/>
                      <a:pt x="106" y="7181"/>
                    </a:cubicBezTo>
                    <a:cubicBezTo>
                      <a:pt x="0" y="7526"/>
                      <a:pt x="273" y="7765"/>
                      <a:pt x="574" y="7765"/>
                    </a:cubicBezTo>
                    <a:cubicBezTo>
                      <a:pt x="652" y="7765"/>
                      <a:pt x="731" y="7749"/>
                      <a:pt x="807" y="7715"/>
                    </a:cubicBezTo>
                    <a:cubicBezTo>
                      <a:pt x="2007" y="7148"/>
                      <a:pt x="2841" y="5447"/>
                      <a:pt x="3408" y="4313"/>
                    </a:cubicBezTo>
                    <a:cubicBezTo>
                      <a:pt x="3976" y="3112"/>
                      <a:pt x="4609" y="1544"/>
                      <a:pt x="4509" y="210"/>
                    </a:cubicBezTo>
                    <a:cubicBezTo>
                      <a:pt x="4489" y="86"/>
                      <a:pt x="4392" y="1"/>
                      <a:pt x="4289" y="1"/>
                    </a:cubicBezTo>
                    <a:close/>
                  </a:path>
                </a:pathLst>
              </a:custGeom>
              <a:solidFill>
                <a:srgbClr val="FFFFFF">
                  <a:alpha val="16960"/>
                </a:srgbClr>
              </a:solidFill>
              <a:ln>
                <a:noFill/>
              </a:ln>
            </p:spPr>
            <p:txBody>
              <a:bodyPr spcFirstLastPara="1" wrap="square" lIns="91199" tIns="91199" rIns="91199" bIns="91199" anchor="ctr" anchorCtr="0">
                <a:noAutofit/>
              </a:bodyPr>
              <a:lstStyle/>
              <a:p>
                <a:endParaRPr sz="1859"/>
              </a:p>
            </p:txBody>
          </p:sp>
          <p:sp>
            <p:nvSpPr>
              <p:cNvPr id="1321" name="Google Shape;1321;p39"/>
              <p:cNvSpPr/>
              <p:nvPr/>
            </p:nvSpPr>
            <p:spPr>
              <a:xfrm>
                <a:off x="3740375" y="4557988"/>
                <a:ext cx="91750" cy="239500"/>
              </a:xfrm>
              <a:custGeom>
                <a:avLst/>
                <a:gdLst/>
                <a:ahLst/>
                <a:cxnLst/>
                <a:rect l="l" t="t" r="r" b="b"/>
                <a:pathLst>
                  <a:path w="3670" h="9580" extrusionOk="0">
                    <a:moveTo>
                      <a:pt x="401" y="0"/>
                    </a:moveTo>
                    <a:cubicBezTo>
                      <a:pt x="0" y="167"/>
                      <a:pt x="367" y="701"/>
                      <a:pt x="467" y="934"/>
                    </a:cubicBezTo>
                    <a:cubicBezTo>
                      <a:pt x="634" y="1335"/>
                      <a:pt x="801" y="1802"/>
                      <a:pt x="968" y="2235"/>
                    </a:cubicBezTo>
                    <a:cubicBezTo>
                      <a:pt x="1535" y="4003"/>
                      <a:pt x="1802" y="5871"/>
                      <a:pt x="1768" y="7739"/>
                    </a:cubicBezTo>
                    <a:cubicBezTo>
                      <a:pt x="1768" y="8106"/>
                      <a:pt x="1735" y="8507"/>
                      <a:pt x="1702" y="8907"/>
                    </a:cubicBezTo>
                    <a:cubicBezTo>
                      <a:pt x="1702" y="9040"/>
                      <a:pt x="1702" y="9207"/>
                      <a:pt x="1735" y="9340"/>
                    </a:cubicBezTo>
                    <a:cubicBezTo>
                      <a:pt x="1795" y="9460"/>
                      <a:pt x="1908" y="9579"/>
                      <a:pt x="2050" y="9579"/>
                    </a:cubicBezTo>
                    <a:cubicBezTo>
                      <a:pt x="2067" y="9579"/>
                      <a:pt x="2084" y="9578"/>
                      <a:pt x="2102" y="9574"/>
                    </a:cubicBezTo>
                    <a:cubicBezTo>
                      <a:pt x="2169" y="9541"/>
                      <a:pt x="2269" y="9474"/>
                      <a:pt x="2302" y="9374"/>
                    </a:cubicBezTo>
                    <a:cubicBezTo>
                      <a:pt x="3203" y="8273"/>
                      <a:pt x="3670" y="6839"/>
                      <a:pt x="3636" y="5404"/>
                    </a:cubicBezTo>
                    <a:cubicBezTo>
                      <a:pt x="3570" y="3636"/>
                      <a:pt x="2803" y="1735"/>
                      <a:pt x="1435" y="568"/>
                    </a:cubicBezTo>
                    <a:cubicBezTo>
                      <a:pt x="1268" y="434"/>
                      <a:pt x="868" y="67"/>
                      <a:pt x="601" y="0"/>
                    </a:cubicBezTo>
                    <a:close/>
                  </a:path>
                </a:pathLst>
              </a:custGeom>
              <a:solidFill>
                <a:srgbClr val="FFFFFF">
                  <a:alpha val="16960"/>
                </a:srgbClr>
              </a:solidFill>
              <a:ln>
                <a:noFill/>
              </a:ln>
            </p:spPr>
            <p:txBody>
              <a:bodyPr spcFirstLastPara="1" wrap="square" lIns="91199" tIns="91199" rIns="91199" bIns="91199" anchor="ctr" anchorCtr="0">
                <a:noAutofit/>
              </a:bodyPr>
              <a:lstStyle/>
              <a:p>
                <a:endParaRPr sz="1859"/>
              </a:p>
            </p:txBody>
          </p:sp>
          <p:sp>
            <p:nvSpPr>
              <p:cNvPr id="1322" name="Google Shape;1322;p39"/>
              <p:cNvSpPr/>
              <p:nvPr/>
            </p:nvSpPr>
            <p:spPr>
              <a:xfrm>
                <a:off x="3282550" y="4915913"/>
                <a:ext cx="143450" cy="40725"/>
              </a:xfrm>
              <a:custGeom>
                <a:avLst/>
                <a:gdLst/>
                <a:ahLst/>
                <a:cxnLst/>
                <a:rect l="l" t="t" r="r" b="b"/>
                <a:pathLst>
                  <a:path w="5738" h="1629" extrusionOk="0">
                    <a:moveTo>
                      <a:pt x="1367" y="1"/>
                    </a:moveTo>
                    <a:cubicBezTo>
                      <a:pt x="907" y="1"/>
                      <a:pt x="450" y="34"/>
                      <a:pt x="0" y="94"/>
                    </a:cubicBezTo>
                    <a:lnTo>
                      <a:pt x="167" y="728"/>
                    </a:lnTo>
                    <a:cubicBezTo>
                      <a:pt x="543" y="672"/>
                      <a:pt x="925" y="645"/>
                      <a:pt x="1310" y="645"/>
                    </a:cubicBezTo>
                    <a:cubicBezTo>
                      <a:pt x="1848" y="645"/>
                      <a:pt x="2392" y="697"/>
                      <a:pt x="2936" y="794"/>
                    </a:cubicBezTo>
                    <a:cubicBezTo>
                      <a:pt x="3803" y="961"/>
                      <a:pt x="4604" y="1228"/>
                      <a:pt x="5371" y="1628"/>
                    </a:cubicBezTo>
                    <a:lnTo>
                      <a:pt x="5738" y="1061"/>
                    </a:lnTo>
                    <a:cubicBezTo>
                      <a:pt x="4904" y="628"/>
                      <a:pt x="4003" y="327"/>
                      <a:pt x="3069" y="161"/>
                    </a:cubicBezTo>
                    <a:cubicBezTo>
                      <a:pt x="2500" y="50"/>
                      <a:pt x="1931" y="1"/>
                      <a:pt x="1367" y="1"/>
                    </a:cubicBezTo>
                    <a:close/>
                  </a:path>
                </a:pathLst>
              </a:custGeom>
              <a:solidFill>
                <a:srgbClr val="000000"/>
              </a:solidFill>
              <a:ln>
                <a:noFill/>
              </a:ln>
            </p:spPr>
            <p:txBody>
              <a:bodyPr spcFirstLastPara="1" wrap="square" lIns="91199" tIns="91199" rIns="91199" bIns="91199" anchor="ctr" anchorCtr="0">
                <a:noAutofit/>
              </a:bodyPr>
              <a:lstStyle/>
              <a:p>
                <a:endParaRPr sz="1859"/>
              </a:p>
            </p:txBody>
          </p:sp>
          <p:sp>
            <p:nvSpPr>
              <p:cNvPr id="1323" name="Google Shape;1323;p39"/>
              <p:cNvSpPr/>
              <p:nvPr/>
            </p:nvSpPr>
            <p:spPr>
              <a:xfrm>
                <a:off x="3386800" y="4679413"/>
                <a:ext cx="452000" cy="414200"/>
              </a:xfrm>
              <a:custGeom>
                <a:avLst/>
                <a:gdLst/>
                <a:ahLst/>
                <a:cxnLst/>
                <a:rect l="l" t="t" r="r" b="b"/>
                <a:pathLst>
                  <a:path w="18080" h="16568" extrusionOk="0">
                    <a:moveTo>
                      <a:pt x="9407" y="747"/>
                    </a:moveTo>
                    <a:cubicBezTo>
                      <a:pt x="9974" y="747"/>
                      <a:pt x="10541" y="781"/>
                      <a:pt x="11108" y="881"/>
                    </a:cubicBezTo>
                    <a:cubicBezTo>
                      <a:pt x="13243" y="1281"/>
                      <a:pt x="14977" y="2482"/>
                      <a:pt x="16045" y="4283"/>
                    </a:cubicBezTo>
                    <a:cubicBezTo>
                      <a:pt x="17079" y="6051"/>
                      <a:pt x="17279" y="8119"/>
                      <a:pt x="16679" y="10121"/>
                    </a:cubicBezTo>
                    <a:cubicBezTo>
                      <a:pt x="16078" y="12089"/>
                      <a:pt x="14744" y="13723"/>
                      <a:pt x="12976" y="14791"/>
                    </a:cubicBezTo>
                    <a:cubicBezTo>
                      <a:pt x="11672" y="15568"/>
                      <a:pt x="10218" y="15950"/>
                      <a:pt x="8769" y="15950"/>
                    </a:cubicBezTo>
                    <a:cubicBezTo>
                      <a:pt x="8290" y="15950"/>
                      <a:pt x="7811" y="15908"/>
                      <a:pt x="7339" y="15825"/>
                    </a:cubicBezTo>
                    <a:cubicBezTo>
                      <a:pt x="3369" y="15091"/>
                      <a:pt x="801" y="11355"/>
                      <a:pt x="1601" y="7319"/>
                    </a:cubicBezTo>
                    <a:cubicBezTo>
                      <a:pt x="2001" y="5284"/>
                      <a:pt x="3202" y="3483"/>
                      <a:pt x="5004" y="2249"/>
                    </a:cubicBezTo>
                    <a:cubicBezTo>
                      <a:pt x="6338" y="1315"/>
                      <a:pt x="7872" y="814"/>
                      <a:pt x="9407" y="747"/>
                    </a:cubicBezTo>
                    <a:close/>
                    <a:moveTo>
                      <a:pt x="9710" y="0"/>
                    </a:moveTo>
                    <a:cubicBezTo>
                      <a:pt x="7891" y="0"/>
                      <a:pt x="6084" y="565"/>
                      <a:pt x="4537" y="1648"/>
                    </a:cubicBezTo>
                    <a:cubicBezTo>
                      <a:pt x="2602" y="2982"/>
                      <a:pt x="1301" y="4984"/>
                      <a:pt x="867" y="7185"/>
                    </a:cubicBezTo>
                    <a:cubicBezTo>
                      <a:pt x="0" y="11589"/>
                      <a:pt x="2869" y="15625"/>
                      <a:pt x="7172" y="16425"/>
                    </a:cubicBezTo>
                    <a:cubicBezTo>
                      <a:pt x="7638" y="16508"/>
                      <a:pt x="8105" y="16567"/>
                      <a:pt x="8572" y="16567"/>
                    </a:cubicBezTo>
                    <a:cubicBezTo>
                      <a:pt x="8672" y="16567"/>
                      <a:pt x="8773" y="16565"/>
                      <a:pt x="8873" y="16559"/>
                    </a:cubicBezTo>
                    <a:cubicBezTo>
                      <a:pt x="10407" y="16559"/>
                      <a:pt x="11975" y="16125"/>
                      <a:pt x="13376" y="15291"/>
                    </a:cubicBezTo>
                    <a:cubicBezTo>
                      <a:pt x="15311" y="14157"/>
                      <a:pt x="16745" y="12356"/>
                      <a:pt x="17413" y="10254"/>
                    </a:cubicBezTo>
                    <a:cubicBezTo>
                      <a:pt x="18080" y="8086"/>
                      <a:pt x="17880" y="5818"/>
                      <a:pt x="16745" y="3916"/>
                    </a:cubicBezTo>
                    <a:cubicBezTo>
                      <a:pt x="15578" y="1915"/>
                      <a:pt x="13643" y="581"/>
                      <a:pt x="11308" y="147"/>
                    </a:cubicBezTo>
                    <a:cubicBezTo>
                      <a:pt x="10779" y="49"/>
                      <a:pt x="10244" y="0"/>
                      <a:pt x="9710" y="0"/>
                    </a:cubicBezTo>
                    <a:close/>
                  </a:path>
                </a:pathLst>
              </a:custGeom>
              <a:solidFill>
                <a:srgbClr val="000000"/>
              </a:solidFill>
              <a:ln>
                <a:noFill/>
              </a:ln>
            </p:spPr>
            <p:txBody>
              <a:bodyPr spcFirstLastPara="1" wrap="square" lIns="91199" tIns="91199" rIns="91199" bIns="91199" anchor="ctr" anchorCtr="0">
                <a:noAutofit/>
              </a:bodyPr>
              <a:lstStyle/>
              <a:p>
                <a:endParaRPr sz="1859"/>
              </a:p>
            </p:txBody>
          </p:sp>
          <p:sp>
            <p:nvSpPr>
              <p:cNvPr id="1324" name="Google Shape;1324;p39"/>
              <p:cNvSpPr/>
              <p:nvPr/>
            </p:nvSpPr>
            <p:spPr>
              <a:xfrm>
                <a:off x="2910625" y="4583163"/>
                <a:ext cx="430325" cy="424350"/>
              </a:xfrm>
              <a:custGeom>
                <a:avLst/>
                <a:gdLst/>
                <a:ahLst/>
                <a:cxnLst/>
                <a:rect l="l" t="t" r="r" b="b"/>
                <a:pathLst>
                  <a:path w="17213" h="16974" extrusionOk="0">
                    <a:moveTo>
                      <a:pt x="8099" y="764"/>
                    </a:moveTo>
                    <a:cubicBezTo>
                      <a:pt x="8553" y="764"/>
                      <a:pt x="9012" y="807"/>
                      <a:pt x="9474" y="895"/>
                    </a:cubicBezTo>
                    <a:cubicBezTo>
                      <a:pt x="11575" y="1295"/>
                      <a:pt x="13443" y="2529"/>
                      <a:pt x="14711" y="4364"/>
                    </a:cubicBezTo>
                    <a:cubicBezTo>
                      <a:pt x="15945" y="6132"/>
                      <a:pt x="16412" y="8267"/>
                      <a:pt x="16078" y="10335"/>
                    </a:cubicBezTo>
                    <a:cubicBezTo>
                      <a:pt x="15745" y="12336"/>
                      <a:pt x="14644" y="14038"/>
                      <a:pt x="13043" y="15105"/>
                    </a:cubicBezTo>
                    <a:cubicBezTo>
                      <a:pt x="11881" y="15913"/>
                      <a:pt x="10509" y="16339"/>
                      <a:pt x="9086" y="16339"/>
                    </a:cubicBezTo>
                    <a:cubicBezTo>
                      <a:pt x="8630" y="16339"/>
                      <a:pt x="8168" y="16295"/>
                      <a:pt x="7706" y="16206"/>
                    </a:cubicBezTo>
                    <a:cubicBezTo>
                      <a:pt x="3736" y="15472"/>
                      <a:pt x="734" y="11669"/>
                      <a:pt x="1001" y="7533"/>
                    </a:cubicBezTo>
                    <a:cubicBezTo>
                      <a:pt x="1168" y="5465"/>
                      <a:pt x="2102" y="3597"/>
                      <a:pt x="3703" y="2296"/>
                    </a:cubicBezTo>
                    <a:cubicBezTo>
                      <a:pt x="4953" y="1306"/>
                      <a:pt x="6487" y="764"/>
                      <a:pt x="8099" y="764"/>
                    </a:cubicBezTo>
                    <a:close/>
                    <a:moveTo>
                      <a:pt x="7973" y="1"/>
                    </a:moveTo>
                    <a:cubicBezTo>
                      <a:pt x="6208" y="1"/>
                      <a:pt x="4530" y="591"/>
                      <a:pt x="3169" y="1695"/>
                    </a:cubicBezTo>
                    <a:cubicBezTo>
                      <a:pt x="1434" y="3096"/>
                      <a:pt x="400" y="5131"/>
                      <a:pt x="267" y="7399"/>
                    </a:cubicBezTo>
                    <a:cubicBezTo>
                      <a:pt x="0" y="11903"/>
                      <a:pt x="3302" y="16006"/>
                      <a:pt x="7606" y="16806"/>
                    </a:cubicBezTo>
                    <a:cubicBezTo>
                      <a:pt x="8173" y="16906"/>
                      <a:pt x="8740" y="16973"/>
                      <a:pt x="9307" y="16973"/>
                    </a:cubicBezTo>
                    <a:cubicBezTo>
                      <a:pt x="10808" y="16940"/>
                      <a:pt x="12276" y="16473"/>
                      <a:pt x="13510" y="15639"/>
                    </a:cubicBezTo>
                    <a:cubicBezTo>
                      <a:pt x="15278" y="14471"/>
                      <a:pt x="16445" y="12637"/>
                      <a:pt x="16812" y="10468"/>
                    </a:cubicBezTo>
                    <a:cubicBezTo>
                      <a:pt x="17212" y="8267"/>
                      <a:pt x="16679" y="5932"/>
                      <a:pt x="15344" y="3964"/>
                    </a:cubicBezTo>
                    <a:cubicBezTo>
                      <a:pt x="13977" y="1962"/>
                      <a:pt x="11909" y="595"/>
                      <a:pt x="9574" y="161"/>
                    </a:cubicBezTo>
                    <a:cubicBezTo>
                      <a:pt x="9036" y="54"/>
                      <a:pt x="8501" y="1"/>
                      <a:pt x="7973" y="1"/>
                    </a:cubicBezTo>
                    <a:close/>
                  </a:path>
                </a:pathLst>
              </a:custGeom>
              <a:solidFill>
                <a:srgbClr val="000000"/>
              </a:solidFill>
              <a:ln>
                <a:noFill/>
              </a:ln>
            </p:spPr>
            <p:txBody>
              <a:bodyPr spcFirstLastPara="1" wrap="square" lIns="91199" tIns="91199" rIns="91199" bIns="91199" anchor="ctr" anchorCtr="0">
                <a:noAutofit/>
              </a:bodyPr>
              <a:lstStyle/>
              <a:p>
                <a:endParaRPr sz="1859"/>
              </a:p>
            </p:txBody>
          </p:sp>
        </p:grpSp>
      </p:grpSp>
      <p:grpSp>
        <p:nvGrpSpPr>
          <p:cNvPr id="1325" name="Google Shape;1325;p39"/>
          <p:cNvGrpSpPr/>
          <p:nvPr/>
        </p:nvGrpSpPr>
        <p:grpSpPr>
          <a:xfrm>
            <a:off x="6553114" y="3671620"/>
            <a:ext cx="1054568" cy="1178429"/>
            <a:chOff x="6558026" y="3674348"/>
            <a:chExt cx="1057184" cy="1181351"/>
          </a:xfrm>
        </p:grpSpPr>
        <p:sp>
          <p:nvSpPr>
            <p:cNvPr id="1326" name="Google Shape;1326;p39"/>
            <p:cNvSpPr/>
            <p:nvPr/>
          </p:nvSpPr>
          <p:spPr>
            <a:xfrm rot="201225">
              <a:off x="6590456" y="3707914"/>
              <a:ext cx="992852" cy="1119702"/>
            </a:xfrm>
            <a:custGeom>
              <a:avLst/>
              <a:gdLst/>
              <a:ahLst/>
              <a:cxnLst/>
              <a:rect l="l" t="t" r="r" b="b"/>
              <a:pathLst>
                <a:path w="48402" h="54586" extrusionOk="0">
                  <a:moveTo>
                    <a:pt x="6739" y="33492"/>
                  </a:moveTo>
                  <a:lnTo>
                    <a:pt x="7005" y="34325"/>
                  </a:lnTo>
                  <a:cubicBezTo>
                    <a:pt x="6905" y="34259"/>
                    <a:pt x="6805" y="34159"/>
                    <a:pt x="6672" y="34092"/>
                  </a:cubicBezTo>
                  <a:lnTo>
                    <a:pt x="6672" y="33992"/>
                  </a:lnTo>
                  <a:cubicBezTo>
                    <a:pt x="6705" y="33825"/>
                    <a:pt x="6739" y="33658"/>
                    <a:pt x="6739" y="33492"/>
                  </a:cubicBezTo>
                  <a:close/>
                  <a:moveTo>
                    <a:pt x="28054" y="1"/>
                  </a:moveTo>
                  <a:cubicBezTo>
                    <a:pt x="24485" y="1735"/>
                    <a:pt x="21716" y="4471"/>
                    <a:pt x="20248" y="7606"/>
                  </a:cubicBezTo>
                  <a:cubicBezTo>
                    <a:pt x="17513" y="8607"/>
                    <a:pt x="14878" y="9708"/>
                    <a:pt x="12743" y="11309"/>
                  </a:cubicBezTo>
                  <a:cubicBezTo>
                    <a:pt x="10808" y="12743"/>
                    <a:pt x="9307" y="14645"/>
                    <a:pt x="8773" y="16746"/>
                  </a:cubicBezTo>
                  <a:cubicBezTo>
                    <a:pt x="8340" y="16946"/>
                    <a:pt x="7939" y="17147"/>
                    <a:pt x="7572" y="17413"/>
                  </a:cubicBezTo>
                  <a:cubicBezTo>
                    <a:pt x="5371" y="19015"/>
                    <a:pt x="5071" y="22050"/>
                    <a:pt x="5204" y="24685"/>
                  </a:cubicBezTo>
                  <a:cubicBezTo>
                    <a:pt x="5304" y="26253"/>
                    <a:pt x="5471" y="27787"/>
                    <a:pt x="5738" y="29322"/>
                  </a:cubicBezTo>
                  <a:cubicBezTo>
                    <a:pt x="5905" y="30189"/>
                    <a:pt x="6105" y="31056"/>
                    <a:pt x="6305" y="31890"/>
                  </a:cubicBezTo>
                  <a:cubicBezTo>
                    <a:pt x="6138" y="32491"/>
                    <a:pt x="6005" y="33125"/>
                    <a:pt x="5938" y="33758"/>
                  </a:cubicBezTo>
                  <a:cubicBezTo>
                    <a:pt x="5625" y="33667"/>
                    <a:pt x="5287" y="33622"/>
                    <a:pt x="4940" y="33622"/>
                  </a:cubicBezTo>
                  <a:cubicBezTo>
                    <a:pt x="4143" y="33622"/>
                    <a:pt x="3300" y="33861"/>
                    <a:pt x="2602" y="34325"/>
                  </a:cubicBezTo>
                  <a:cubicBezTo>
                    <a:pt x="1401" y="35159"/>
                    <a:pt x="734" y="36460"/>
                    <a:pt x="467" y="37761"/>
                  </a:cubicBezTo>
                  <a:cubicBezTo>
                    <a:pt x="0" y="39796"/>
                    <a:pt x="401" y="41898"/>
                    <a:pt x="1568" y="43499"/>
                  </a:cubicBezTo>
                  <a:cubicBezTo>
                    <a:pt x="2702" y="45133"/>
                    <a:pt x="4570" y="46234"/>
                    <a:pt x="6739" y="46568"/>
                  </a:cubicBezTo>
                  <a:cubicBezTo>
                    <a:pt x="6878" y="46599"/>
                    <a:pt x="7024" y="46622"/>
                    <a:pt x="7171" y="46622"/>
                  </a:cubicBezTo>
                  <a:cubicBezTo>
                    <a:pt x="7341" y="46622"/>
                    <a:pt x="7511" y="46590"/>
                    <a:pt x="7673" y="46501"/>
                  </a:cubicBezTo>
                  <a:lnTo>
                    <a:pt x="7706" y="46501"/>
                  </a:lnTo>
                  <a:cubicBezTo>
                    <a:pt x="8973" y="48969"/>
                    <a:pt x="11175" y="50971"/>
                    <a:pt x="13944" y="51905"/>
                  </a:cubicBezTo>
                  <a:cubicBezTo>
                    <a:pt x="18547" y="53473"/>
                    <a:pt x="23184" y="54340"/>
                    <a:pt x="28020" y="54573"/>
                  </a:cubicBezTo>
                  <a:cubicBezTo>
                    <a:pt x="28191" y="54581"/>
                    <a:pt x="28361" y="54585"/>
                    <a:pt x="28530" y="54585"/>
                  </a:cubicBezTo>
                  <a:cubicBezTo>
                    <a:pt x="31208" y="54585"/>
                    <a:pt x="33716" y="53601"/>
                    <a:pt x="35693" y="51938"/>
                  </a:cubicBezTo>
                  <a:cubicBezTo>
                    <a:pt x="35893" y="52072"/>
                    <a:pt x="36093" y="52138"/>
                    <a:pt x="36326" y="52172"/>
                  </a:cubicBezTo>
                  <a:cubicBezTo>
                    <a:pt x="36953" y="52309"/>
                    <a:pt x="37579" y="52377"/>
                    <a:pt x="38194" y="52377"/>
                  </a:cubicBezTo>
                  <a:cubicBezTo>
                    <a:pt x="39674" y="52377"/>
                    <a:pt x="41086" y="51982"/>
                    <a:pt x="42264" y="51204"/>
                  </a:cubicBezTo>
                  <a:cubicBezTo>
                    <a:pt x="43932" y="50137"/>
                    <a:pt x="45066" y="48336"/>
                    <a:pt x="45400" y="46234"/>
                  </a:cubicBezTo>
                  <a:cubicBezTo>
                    <a:pt x="45600" y="44966"/>
                    <a:pt x="45466" y="43465"/>
                    <a:pt x="44666" y="42298"/>
                  </a:cubicBezTo>
                  <a:cubicBezTo>
                    <a:pt x="44065" y="41397"/>
                    <a:pt x="43098" y="40797"/>
                    <a:pt x="42131" y="40597"/>
                  </a:cubicBezTo>
                  <a:cubicBezTo>
                    <a:pt x="42131" y="40563"/>
                    <a:pt x="42131" y="40563"/>
                    <a:pt x="42131" y="40563"/>
                  </a:cubicBezTo>
                  <a:cubicBezTo>
                    <a:pt x="42231" y="40263"/>
                    <a:pt x="42297" y="39963"/>
                    <a:pt x="42364" y="39629"/>
                  </a:cubicBezTo>
                  <a:cubicBezTo>
                    <a:pt x="43098" y="38462"/>
                    <a:pt x="43832" y="37161"/>
                    <a:pt x="44532" y="35927"/>
                  </a:cubicBezTo>
                  <a:cubicBezTo>
                    <a:pt x="45166" y="34692"/>
                    <a:pt x="45766" y="33492"/>
                    <a:pt x="46300" y="32491"/>
                  </a:cubicBezTo>
                  <a:cubicBezTo>
                    <a:pt x="47468" y="30089"/>
                    <a:pt x="48402" y="27187"/>
                    <a:pt x="46967" y="24885"/>
                  </a:cubicBezTo>
                  <a:cubicBezTo>
                    <a:pt x="46767" y="24585"/>
                    <a:pt x="46567" y="24318"/>
                    <a:pt x="46334" y="24051"/>
                  </a:cubicBezTo>
                  <a:cubicBezTo>
                    <a:pt x="46300" y="22617"/>
                    <a:pt x="45666" y="21149"/>
                    <a:pt x="44732" y="19815"/>
                  </a:cubicBezTo>
                  <a:cubicBezTo>
                    <a:pt x="43565" y="18247"/>
                    <a:pt x="41964" y="16880"/>
                    <a:pt x="40262" y="15612"/>
                  </a:cubicBezTo>
                  <a:cubicBezTo>
                    <a:pt x="37661" y="13677"/>
                    <a:pt x="34859" y="11876"/>
                    <a:pt x="31823" y="10308"/>
                  </a:cubicBezTo>
                  <a:cubicBezTo>
                    <a:pt x="29788" y="7173"/>
                    <a:pt x="28454" y="3637"/>
                    <a:pt x="28054"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199" tIns="91199" rIns="91199" bIns="91199" anchor="ctr" anchorCtr="0">
              <a:noAutofit/>
            </a:bodyPr>
            <a:lstStyle/>
            <a:p>
              <a:endParaRPr sz="1859"/>
            </a:p>
          </p:txBody>
        </p:sp>
        <p:grpSp>
          <p:nvGrpSpPr>
            <p:cNvPr id="1327" name="Google Shape;1327;p39"/>
            <p:cNvGrpSpPr/>
            <p:nvPr/>
          </p:nvGrpSpPr>
          <p:grpSpPr>
            <a:xfrm>
              <a:off x="6558026" y="3674348"/>
              <a:ext cx="1056654" cy="1175847"/>
              <a:chOff x="6558026" y="3674348"/>
              <a:chExt cx="1056654" cy="1175847"/>
            </a:xfrm>
          </p:grpSpPr>
          <p:grpSp>
            <p:nvGrpSpPr>
              <p:cNvPr id="1328" name="Google Shape;1328;p39"/>
              <p:cNvGrpSpPr/>
              <p:nvPr/>
            </p:nvGrpSpPr>
            <p:grpSpPr>
              <a:xfrm rot="201225">
                <a:off x="6589927" y="3702430"/>
                <a:ext cx="992852" cy="1119682"/>
                <a:chOff x="2768850" y="3921688"/>
                <a:chExt cx="1210050" cy="1364625"/>
              </a:xfrm>
            </p:grpSpPr>
            <p:sp>
              <p:nvSpPr>
                <p:cNvPr id="1329" name="Google Shape;1329;p39"/>
                <p:cNvSpPr/>
                <p:nvPr/>
              </p:nvSpPr>
              <p:spPr>
                <a:xfrm>
                  <a:off x="3644475" y="4934513"/>
                  <a:ext cx="264375" cy="296600"/>
                </a:xfrm>
                <a:custGeom>
                  <a:avLst/>
                  <a:gdLst/>
                  <a:ahLst/>
                  <a:cxnLst/>
                  <a:rect l="l" t="t" r="r" b="b"/>
                  <a:pathLst>
                    <a:path w="10575" h="11864" extrusionOk="0">
                      <a:moveTo>
                        <a:pt x="6418" y="1"/>
                      </a:moveTo>
                      <a:cubicBezTo>
                        <a:pt x="6312" y="1"/>
                        <a:pt x="6208" y="6"/>
                        <a:pt x="6105" y="17"/>
                      </a:cubicBezTo>
                      <a:cubicBezTo>
                        <a:pt x="4537" y="217"/>
                        <a:pt x="3403" y="1885"/>
                        <a:pt x="2702" y="3186"/>
                      </a:cubicBezTo>
                      <a:cubicBezTo>
                        <a:pt x="1668" y="5187"/>
                        <a:pt x="868" y="7356"/>
                        <a:pt x="234" y="9557"/>
                      </a:cubicBezTo>
                      <a:cubicBezTo>
                        <a:pt x="100" y="10091"/>
                        <a:pt x="0" y="10791"/>
                        <a:pt x="434" y="11258"/>
                      </a:cubicBezTo>
                      <a:cubicBezTo>
                        <a:pt x="668" y="11492"/>
                        <a:pt x="1001" y="11592"/>
                        <a:pt x="1301" y="11659"/>
                      </a:cubicBezTo>
                      <a:cubicBezTo>
                        <a:pt x="1928" y="11796"/>
                        <a:pt x="2557" y="11864"/>
                        <a:pt x="3175" y="11864"/>
                      </a:cubicBezTo>
                      <a:cubicBezTo>
                        <a:pt x="4663" y="11864"/>
                        <a:pt x="6084" y="11469"/>
                        <a:pt x="7239" y="10691"/>
                      </a:cubicBezTo>
                      <a:cubicBezTo>
                        <a:pt x="8907" y="9624"/>
                        <a:pt x="10041" y="7823"/>
                        <a:pt x="10375" y="5721"/>
                      </a:cubicBezTo>
                      <a:cubicBezTo>
                        <a:pt x="10575" y="4453"/>
                        <a:pt x="10441" y="2986"/>
                        <a:pt x="9641" y="1785"/>
                      </a:cubicBezTo>
                      <a:cubicBezTo>
                        <a:pt x="8905" y="682"/>
                        <a:pt x="7607" y="1"/>
                        <a:pt x="6418" y="1"/>
                      </a:cubicBezTo>
                      <a:close/>
                    </a:path>
                  </a:pathLst>
                </a:custGeom>
                <a:solidFill>
                  <a:srgbClr val="EC8D6D"/>
                </a:solidFill>
                <a:ln>
                  <a:noFill/>
                </a:ln>
              </p:spPr>
              <p:txBody>
                <a:bodyPr spcFirstLastPara="1" wrap="square" lIns="91199" tIns="91199" rIns="91199" bIns="91199" anchor="ctr" anchorCtr="0">
                  <a:noAutofit/>
                </a:bodyPr>
                <a:lstStyle/>
                <a:p>
                  <a:endParaRPr sz="1859"/>
                </a:p>
              </p:txBody>
            </p:sp>
            <p:sp>
              <p:nvSpPr>
                <p:cNvPr id="1330" name="Google Shape;1330;p39"/>
                <p:cNvSpPr/>
                <p:nvPr/>
              </p:nvSpPr>
              <p:spPr>
                <a:xfrm>
                  <a:off x="2768850" y="4762213"/>
                  <a:ext cx="219350" cy="325125"/>
                </a:xfrm>
                <a:custGeom>
                  <a:avLst/>
                  <a:gdLst/>
                  <a:ahLst/>
                  <a:cxnLst/>
                  <a:rect l="l" t="t" r="r" b="b"/>
                  <a:pathLst>
                    <a:path w="8774" h="13005" extrusionOk="0">
                      <a:moveTo>
                        <a:pt x="4939" y="0"/>
                      </a:moveTo>
                      <a:cubicBezTo>
                        <a:pt x="4134" y="0"/>
                        <a:pt x="3288" y="248"/>
                        <a:pt x="2602" y="738"/>
                      </a:cubicBezTo>
                      <a:cubicBezTo>
                        <a:pt x="1401" y="1538"/>
                        <a:pt x="734" y="2873"/>
                        <a:pt x="467" y="4140"/>
                      </a:cubicBezTo>
                      <a:cubicBezTo>
                        <a:pt x="0" y="6175"/>
                        <a:pt x="401" y="8277"/>
                        <a:pt x="1568" y="9878"/>
                      </a:cubicBezTo>
                      <a:cubicBezTo>
                        <a:pt x="2702" y="11512"/>
                        <a:pt x="4570" y="12613"/>
                        <a:pt x="6739" y="12947"/>
                      </a:cubicBezTo>
                      <a:cubicBezTo>
                        <a:pt x="6889" y="12980"/>
                        <a:pt x="7047" y="13005"/>
                        <a:pt x="7210" y="13005"/>
                      </a:cubicBezTo>
                      <a:cubicBezTo>
                        <a:pt x="7372" y="13005"/>
                        <a:pt x="7539" y="12980"/>
                        <a:pt x="7706" y="12913"/>
                      </a:cubicBezTo>
                      <a:cubicBezTo>
                        <a:pt x="8273" y="12646"/>
                        <a:pt x="8440" y="11946"/>
                        <a:pt x="8506" y="11379"/>
                      </a:cubicBezTo>
                      <a:cubicBezTo>
                        <a:pt x="8707" y="9077"/>
                        <a:pt x="8773" y="6776"/>
                        <a:pt x="8540" y="4574"/>
                      </a:cubicBezTo>
                      <a:cubicBezTo>
                        <a:pt x="8373" y="3106"/>
                        <a:pt x="7906" y="1105"/>
                        <a:pt x="6505" y="371"/>
                      </a:cubicBezTo>
                      <a:cubicBezTo>
                        <a:pt x="6050" y="123"/>
                        <a:pt x="5505" y="0"/>
                        <a:pt x="4939" y="0"/>
                      </a:cubicBezTo>
                      <a:close/>
                    </a:path>
                  </a:pathLst>
                </a:custGeom>
                <a:solidFill>
                  <a:srgbClr val="EC8D6D"/>
                </a:solidFill>
                <a:ln>
                  <a:noFill/>
                </a:ln>
              </p:spPr>
              <p:txBody>
                <a:bodyPr spcFirstLastPara="1" wrap="square" lIns="91199" tIns="91199" rIns="91199" bIns="91199" anchor="ctr" anchorCtr="0">
                  <a:noAutofit/>
                </a:bodyPr>
                <a:lstStyle/>
                <a:p>
                  <a:endParaRPr sz="1859"/>
                </a:p>
              </p:txBody>
            </p:sp>
            <p:sp>
              <p:nvSpPr>
                <p:cNvPr id="1331" name="Google Shape;1331;p39"/>
                <p:cNvSpPr/>
                <p:nvPr/>
              </p:nvSpPr>
              <p:spPr>
                <a:xfrm>
                  <a:off x="2916450" y="4364163"/>
                  <a:ext cx="916525" cy="922150"/>
                </a:xfrm>
                <a:custGeom>
                  <a:avLst/>
                  <a:gdLst/>
                  <a:ahLst/>
                  <a:cxnLst/>
                  <a:rect l="l" t="t" r="r" b="b"/>
                  <a:pathLst>
                    <a:path w="36661" h="36886" extrusionOk="0">
                      <a:moveTo>
                        <a:pt x="13956" y="0"/>
                      </a:moveTo>
                      <a:cubicBezTo>
                        <a:pt x="8945" y="0"/>
                        <a:pt x="4524" y="3463"/>
                        <a:pt x="3270" y="8354"/>
                      </a:cubicBezTo>
                      <a:cubicBezTo>
                        <a:pt x="2102" y="12957"/>
                        <a:pt x="1235" y="17627"/>
                        <a:pt x="634" y="22331"/>
                      </a:cubicBezTo>
                      <a:cubicBezTo>
                        <a:pt x="1" y="27534"/>
                        <a:pt x="3069" y="32538"/>
                        <a:pt x="8073" y="34206"/>
                      </a:cubicBezTo>
                      <a:cubicBezTo>
                        <a:pt x="12643" y="35774"/>
                        <a:pt x="17280" y="36641"/>
                        <a:pt x="22116" y="36874"/>
                      </a:cubicBezTo>
                      <a:cubicBezTo>
                        <a:pt x="22283" y="36882"/>
                        <a:pt x="22448" y="36885"/>
                        <a:pt x="22613" y="36885"/>
                      </a:cubicBezTo>
                      <a:cubicBezTo>
                        <a:pt x="27678" y="36885"/>
                        <a:pt x="32098" y="33444"/>
                        <a:pt x="33358" y="28502"/>
                      </a:cubicBezTo>
                      <a:cubicBezTo>
                        <a:pt x="34525" y="23932"/>
                        <a:pt x="35426" y="19262"/>
                        <a:pt x="35993" y="14558"/>
                      </a:cubicBezTo>
                      <a:cubicBezTo>
                        <a:pt x="36660" y="9321"/>
                        <a:pt x="33558" y="4351"/>
                        <a:pt x="28588" y="2683"/>
                      </a:cubicBezTo>
                      <a:cubicBezTo>
                        <a:pt x="24018" y="1115"/>
                        <a:pt x="19348" y="248"/>
                        <a:pt x="14511" y="15"/>
                      </a:cubicBezTo>
                      <a:cubicBezTo>
                        <a:pt x="14325" y="5"/>
                        <a:pt x="14140" y="0"/>
                        <a:pt x="13956" y="0"/>
                      </a:cubicBezTo>
                      <a:close/>
                    </a:path>
                  </a:pathLst>
                </a:custGeom>
                <a:solidFill>
                  <a:srgbClr val="EC8D6D"/>
                </a:solidFill>
                <a:ln>
                  <a:noFill/>
                </a:ln>
              </p:spPr>
              <p:txBody>
                <a:bodyPr spcFirstLastPara="1" wrap="square" lIns="91199" tIns="91199" rIns="91199" bIns="91199" anchor="ctr" anchorCtr="0">
                  <a:noAutofit/>
                </a:bodyPr>
                <a:lstStyle/>
                <a:p>
                  <a:endParaRPr sz="1859"/>
                </a:p>
              </p:txBody>
            </p:sp>
            <p:sp>
              <p:nvSpPr>
                <p:cNvPr id="1332" name="Google Shape;1332;p39"/>
                <p:cNvSpPr/>
                <p:nvPr/>
              </p:nvSpPr>
              <p:spPr>
                <a:xfrm>
                  <a:off x="3039200" y="4675838"/>
                  <a:ext cx="212525" cy="71925"/>
                </a:xfrm>
                <a:custGeom>
                  <a:avLst/>
                  <a:gdLst/>
                  <a:ahLst/>
                  <a:cxnLst/>
                  <a:rect l="l" t="t" r="r" b="b"/>
                  <a:pathLst>
                    <a:path w="8501" h="2877" extrusionOk="0">
                      <a:moveTo>
                        <a:pt x="3494" y="1"/>
                      </a:moveTo>
                      <a:cubicBezTo>
                        <a:pt x="2265" y="1"/>
                        <a:pt x="1064" y="336"/>
                        <a:pt x="61" y="991"/>
                      </a:cubicBezTo>
                      <a:cubicBezTo>
                        <a:pt x="0" y="1021"/>
                        <a:pt x="50" y="1162"/>
                        <a:pt x="110" y="1162"/>
                      </a:cubicBezTo>
                      <a:cubicBezTo>
                        <a:pt x="116" y="1162"/>
                        <a:pt x="122" y="1160"/>
                        <a:pt x="128" y="1157"/>
                      </a:cubicBezTo>
                      <a:cubicBezTo>
                        <a:pt x="787" y="1003"/>
                        <a:pt x="1431" y="929"/>
                        <a:pt x="2063" y="929"/>
                      </a:cubicBezTo>
                      <a:cubicBezTo>
                        <a:pt x="4024" y="929"/>
                        <a:pt x="5883" y="1632"/>
                        <a:pt x="7800" y="2792"/>
                      </a:cubicBezTo>
                      <a:cubicBezTo>
                        <a:pt x="7905" y="2834"/>
                        <a:pt x="8011" y="2876"/>
                        <a:pt x="8108" y="2876"/>
                      </a:cubicBezTo>
                      <a:cubicBezTo>
                        <a:pt x="8164" y="2876"/>
                        <a:pt x="8218" y="2862"/>
                        <a:pt x="8267" y="2825"/>
                      </a:cubicBezTo>
                      <a:cubicBezTo>
                        <a:pt x="8400" y="2725"/>
                        <a:pt x="8433" y="2692"/>
                        <a:pt x="8467" y="2525"/>
                      </a:cubicBezTo>
                      <a:cubicBezTo>
                        <a:pt x="8500" y="2358"/>
                        <a:pt x="8433" y="2125"/>
                        <a:pt x="8333" y="1991"/>
                      </a:cubicBezTo>
                      <a:cubicBezTo>
                        <a:pt x="6974" y="651"/>
                        <a:pt x="5207" y="1"/>
                        <a:pt x="3494" y="1"/>
                      </a:cubicBezTo>
                      <a:close/>
                    </a:path>
                  </a:pathLst>
                </a:custGeom>
                <a:solidFill>
                  <a:schemeClr val="dk1"/>
                </a:solidFill>
                <a:ln>
                  <a:noFill/>
                </a:ln>
              </p:spPr>
              <p:txBody>
                <a:bodyPr spcFirstLastPara="1" wrap="square" lIns="91199" tIns="91199" rIns="91199" bIns="91199" anchor="ctr" anchorCtr="0">
                  <a:noAutofit/>
                </a:bodyPr>
                <a:lstStyle/>
                <a:p>
                  <a:endParaRPr sz="1859"/>
                </a:p>
              </p:txBody>
            </p:sp>
            <p:sp>
              <p:nvSpPr>
                <p:cNvPr id="1333" name="Google Shape;1333;p39"/>
                <p:cNvSpPr/>
                <p:nvPr/>
              </p:nvSpPr>
              <p:spPr>
                <a:xfrm>
                  <a:off x="3695825" y="5030288"/>
                  <a:ext cx="175225" cy="144200"/>
                </a:xfrm>
                <a:custGeom>
                  <a:avLst/>
                  <a:gdLst/>
                  <a:ahLst/>
                  <a:cxnLst/>
                  <a:rect l="l" t="t" r="r" b="b"/>
                  <a:pathLst>
                    <a:path w="7009" h="5768" extrusionOk="0">
                      <a:moveTo>
                        <a:pt x="6986" y="1123"/>
                      </a:moveTo>
                      <a:cubicBezTo>
                        <a:pt x="6986" y="1134"/>
                        <a:pt x="6990" y="1138"/>
                        <a:pt x="6994" y="1138"/>
                      </a:cubicBezTo>
                      <a:cubicBezTo>
                        <a:pt x="7001" y="1138"/>
                        <a:pt x="7008" y="1123"/>
                        <a:pt x="6986" y="1123"/>
                      </a:cubicBezTo>
                      <a:close/>
                      <a:moveTo>
                        <a:pt x="5477" y="1"/>
                      </a:moveTo>
                      <a:cubicBezTo>
                        <a:pt x="4870" y="1"/>
                        <a:pt x="4213" y="315"/>
                        <a:pt x="3617" y="656"/>
                      </a:cubicBezTo>
                      <a:cubicBezTo>
                        <a:pt x="2850" y="1123"/>
                        <a:pt x="2183" y="1757"/>
                        <a:pt x="1616" y="2457"/>
                      </a:cubicBezTo>
                      <a:cubicBezTo>
                        <a:pt x="1349" y="2791"/>
                        <a:pt x="1149" y="3124"/>
                        <a:pt x="915" y="3458"/>
                      </a:cubicBezTo>
                      <a:cubicBezTo>
                        <a:pt x="615" y="3992"/>
                        <a:pt x="348" y="4559"/>
                        <a:pt x="115" y="5159"/>
                      </a:cubicBezTo>
                      <a:cubicBezTo>
                        <a:pt x="0" y="5479"/>
                        <a:pt x="230" y="5767"/>
                        <a:pt x="451" y="5767"/>
                      </a:cubicBezTo>
                      <a:cubicBezTo>
                        <a:pt x="553" y="5767"/>
                        <a:pt x="652" y="5706"/>
                        <a:pt x="715" y="5559"/>
                      </a:cubicBezTo>
                      <a:cubicBezTo>
                        <a:pt x="1049" y="4659"/>
                        <a:pt x="1482" y="3858"/>
                        <a:pt x="2016" y="3158"/>
                      </a:cubicBezTo>
                      <a:cubicBezTo>
                        <a:pt x="2431" y="3070"/>
                        <a:pt x="2896" y="3004"/>
                        <a:pt x="3350" y="3004"/>
                      </a:cubicBezTo>
                      <a:cubicBezTo>
                        <a:pt x="4283" y="3004"/>
                        <a:pt x="5171" y="3283"/>
                        <a:pt x="5485" y="4225"/>
                      </a:cubicBezTo>
                      <a:cubicBezTo>
                        <a:pt x="5485" y="4225"/>
                        <a:pt x="5519" y="4225"/>
                        <a:pt x="5519" y="4192"/>
                      </a:cubicBezTo>
                      <a:cubicBezTo>
                        <a:pt x="5547" y="2610"/>
                        <a:pt x="4460" y="2268"/>
                        <a:pt x="3326" y="2268"/>
                      </a:cubicBezTo>
                      <a:cubicBezTo>
                        <a:pt x="3145" y="2268"/>
                        <a:pt x="2962" y="2277"/>
                        <a:pt x="2783" y="2290"/>
                      </a:cubicBezTo>
                      <a:cubicBezTo>
                        <a:pt x="2783" y="2257"/>
                        <a:pt x="2817" y="2257"/>
                        <a:pt x="2817" y="2224"/>
                      </a:cubicBezTo>
                      <a:cubicBezTo>
                        <a:pt x="3541" y="1572"/>
                        <a:pt x="4737" y="658"/>
                        <a:pt x="5823" y="658"/>
                      </a:cubicBezTo>
                      <a:cubicBezTo>
                        <a:pt x="6237" y="658"/>
                        <a:pt x="6636" y="791"/>
                        <a:pt x="6986" y="1123"/>
                      </a:cubicBezTo>
                      <a:cubicBezTo>
                        <a:pt x="6594" y="290"/>
                        <a:pt x="6059" y="1"/>
                        <a:pt x="5477" y="1"/>
                      </a:cubicBezTo>
                      <a:close/>
                    </a:path>
                  </a:pathLst>
                </a:custGeom>
                <a:solidFill>
                  <a:srgbClr val="000000">
                    <a:alpha val="27230"/>
                  </a:srgbClr>
                </a:solidFill>
                <a:ln>
                  <a:noFill/>
                </a:ln>
              </p:spPr>
              <p:txBody>
                <a:bodyPr spcFirstLastPara="1" wrap="square" lIns="91199" tIns="91199" rIns="91199" bIns="91199" anchor="ctr" anchorCtr="0">
                  <a:noAutofit/>
                </a:bodyPr>
                <a:lstStyle/>
                <a:p>
                  <a:endParaRPr sz="1859"/>
                </a:p>
              </p:txBody>
            </p:sp>
            <p:sp>
              <p:nvSpPr>
                <p:cNvPr id="1334" name="Google Shape;1334;p39"/>
                <p:cNvSpPr/>
                <p:nvPr/>
              </p:nvSpPr>
              <p:spPr>
                <a:xfrm>
                  <a:off x="2828900" y="4849663"/>
                  <a:ext cx="110925" cy="192275"/>
                </a:xfrm>
                <a:custGeom>
                  <a:avLst/>
                  <a:gdLst/>
                  <a:ahLst/>
                  <a:cxnLst/>
                  <a:rect l="l" t="t" r="r" b="b"/>
                  <a:pathLst>
                    <a:path w="4437" h="7691" extrusionOk="0">
                      <a:moveTo>
                        <a:pt x="1374" y="0"/>
                      </a:moveTo>
                      <a:cubicBezTo>
                        <a:pt x="1024" y="0"/>
                        <a:pt x="635" y="130"/>
                        <a:pt x="200" y="442"/>
                      </a:cubicBezTo>
                      <a:cubicBezTo>
                        <a:pt x="167" y="442"/>
                        <a:pt x="200" y="476"/>
                        <a:pt x="200" y="476"/>
                      </a:cubicBezTo>
                      <a:cubicBezTo>
                        <a:pt x="371" y="425"/>
                        <a:pt x="535" y="402"/>
                        <a:pt x="692" y="402"/>
                      </a:cubicBezTo>
                      <a:cubicBezTo>
                        <a:pt x="2097" y="402"/>
                        <a:pt x="2946" y="2271"/>
                        <a:pt x="3336" y="3411"/>
                      </a:cubicBezTo>
                      <a:cubicBezTo>
                        <a:pt x="3336" y="3429"/>
                        <a:pt x="3336" y="3448"/>
                        <a:pt x="3341" y="3461"/>
                      </a:cubicBezTo>
                      <a:lnTo>
                        <a:pt x="3341" y="3461"/>
                      </a:lnTo>
                      <a:cubicBezTo>
                        <a:pt x="2758" y="3102"/>
                        <a:pt x="2114" y="2784"/>
                        <a:pt x="1515" y="2784"/>
                      </a:cubicBezTo>
                      <a:cubicBezTo>
                        <a:pt x="955" y="2784"/>
                        <a:pt x="433" y="3062"/>
                        <a:pt x="33" y="3845"/>
                      </a:cubicBezTo>
                      <a:cubicBezTo>
                        <a:pt x="0" y="3878"/>
                        <a:pt x="33" y="3878"/>
                        <a:pt x="67" y="3878"/>
                      </a:cubicBezTo>
                      <a:cubicBezTo>
                        <a:pt x="407" y="3559"/>
                        <a:pt x="788" y="3430"/>
                        <a:pt x="1181" y="3430"/>
                      </a:cubicBezTo>
                      <a:cubicBezTo>
                        <a:pt x="2022" y="3430"/>
                        <a:pt x="2921" y="4021"/>
                        <a:pt x="3603" y="4612"/>
                      </a:cubicBezTo>
                      <a:cubicBezTo>
                        <a:pt x="3736" y="5479"/>
                        <a:pt x="3736" y="6380"/>
                        <a:pt x="3603" y="7347"/>
                      </a:cubicBezTo>
                      <a:cubicBezTo>
                        <a:pt x="3572" y="7581"/>
                        <a:pt x="3715" y="7691"/>
                        <a:pt x="3883" y="7691"/>
                      </a:cubicBezTo>
                      <a:cubicBezTo>
                        <a:pt x="4076" y="7691"/>
                        <a:pt x="4301" y="7547"/>
                        <a:pt x="4337" y="7280"/>
                      </a:cubicBezTo>
                      <a:cubicBezTo>
                        <a:pt x="4403" y="6647"/>
                        <a:pt x="4437" y="6013"/>
                        <a:pt x="4403" y="5412"/>
                      </a:cubicBezTo>
                      <a:cubicBezTo>
                        <a:pt x="4403" y="4979"/>
                        <a:pt x="4370" y="4578"/>
                        <a:pt x="4303" y="4212"/>
                      </a:cubicBezTo>
                      <a:cubicBezTo>
                        <a:pt x="4136" y="3278"/>
                        <a:pt x="3836" y="2410"/>
                        <a:pt x="3369" y="1643"/>
                      </a:cubicBezTo>
                      <a:cubicBezTo>
                        <a:pt x="2891" y="830"/>
                        <a:pt x="2259" y="0"/>
                        <a:pt x="1374" y="0"/>
                      </a:cubicBezTo>
                      <a:close/>
                    </a:path>
                  </a:pathLst>
                </a:custGeom>
                <a:solidFill>
                  <a:srgbClr val="000000">
                    <a:alpha val="27230"/>
                  </a:srgbClr>
                </a:solidFill>
                <a:ln>
                  <a:noFill/>
                </a:ln>
              </p:spPr>
              <p:txBody>
                <a:bodyPr spcFirstLastPara="1" wrap="square" lIns="91199" tIns="91199" rIns="91199" bIns="91199" anchor="ctr" anchorCtr="0">
                  <a:noAutofit/>
                </a:bodyPr>
                <a:lstStyle/>
                <a:p>
                  <a:endParaRPr sz="1859"/>
                </a:p>
              </p:txBody>
            </p:sp>
            <p:sp>
              <p:nvSpPr>
                <p:cNvPr id="1335" name="Google Shape;1335;p39"/>
                <p:cNvSpPr/>
                <p:nvPr/>
              </p:nvSpPr>
              <p:spPr>
                <a:xfrm>
                  <a:off x="2895600" y="3921688"/>
                  <a:ext cx="1083300" cy="1069125"/>
                </a:xfrm>
                <a:custGeom>
                  <a:avLst/>
                  <a:gdLst/>
                  <a:ahLst/>
                  <a:cxnLst/>
                  <a:rect l="l" t="t" r="r" b="b"/>
                  <a:pathLst>
                    <a:path w="43332" h="42765" extrusionOk="0">
                      <a:moveTo>
                        <a:pt x="22984" y="1"/>
                      </a:moveTo>
                      <a:cubicBezTo>
                        <a:pt x="19415" y="1735"/>
                        <a:pt x="16646" y="4471"/>
                        <a:pt x="15178" y="7606"/>
                      </a:cubicBezTo>
                      <a:cubicBezTo>
                        <a:pt x="12443" y="8607"/>
                        <a:pt x="9808" y="9708"/>
                        <a:pt x="7673" y="11309"/>
                      </a:cubicBezTo>
                      <a:cubicBezTo>
                        <a:pt x="5738" y="12743"/>
                        <a:pt x="4237" y="14645"/>
                        <a:pt x="3737" y="16746"/>
                      </a:cubicBezTo>
                      <a:cubicBezTo>
                        <a:pt x="3303" y="16913"/>
                        <a:pt x="2903" y="17147"/>
                        <a:pt x="2502" y="17413"/>
                      </a:cubicBezTo>
                      <a:cubicBezTo>
                        <a:pt x="301" y="19015"/>
                        <a:pt x="1" y="22050"/>
                        <a:pt x="134" y="24685"/>
                      </a:cubicBezTo>
                      <a:cubicBezTo>
                        <a:pt x="234" y="26220"/>
                        <a:pt x="401" y="27787"/>
                        <a:pt x="701" y="29322"/>
                      </a:cubicBezTo>
                      <a:cubicBezTo>
                        <a:pt x="1135" y="31824"/>
                        <a:pt x="1835" y="34325"/>
                        <a:pt x="2769" y="36661"/>
                      </a:cubicBezTo>
                      <a:cubicBezTo>
                        <a:pt x="4604" y="35326"/>
                        <a:pt x="3870" y="32858"/>
                        <a:pt x="3970" y="30589"/>
                      </a:cubicBezTo>
                      <a:cubicBezTo>
                        <a:pt x="3970" y="30589"/>
                        <a:pt x="4004" y="30589"/>
                        <a:pt x="4004" y="30556"/>
                      </a:cubicBezTo>
                      <a:cubicBezTo>
                        <a:pt x="5438" y="29889"/>
                        <a:pt x="6639" y="28888"/>
                        <a:pt x="7439" y="27654"/>
                      </a:cubicBezTo>
                      <a:cubicBezTo>
                        <a:pt x="8473" y="26120"/>
                        <a:pt x="8907" y="24252"/>
                        <a:pt x="8740" y="22284"/>
                      </a:cubicBezTo>
                      <a:cubicBezTo>
                        <a:pt x="9608" y="21683"/>
                        <a:pt x="10675" y="21249"/>
                        <a:pt x="11842" y="21049"/>
                      </a:cubicBezTo>
                      <a:cubicBezTo>
                        <a:pt x="12196" y="20993"/>
                        <a:pt x="12597" y="20967"/>
                        <a:pt x="13031" y="20967"/>
                      </a:cubicBezTo>
                      <a:cubicBezTo>
                        <a:pt x="15702" y="20967"/>
                        <a:pt x="19617" y="21978"/>
                        <a:pt x="21483" y="23384"/>
                      </a:cubicBezTo>
                      <a:cubicBezTo>
                        <a:pt x="22311" y="23135"/>
                        <a:pt x="23202" y="23012"/>
                        <a:pt x="24110" y="23012"/>
                      </a:cubicBezTo>
                      <a:cubicBezTo>
                        <a:pt x="25869" y="23012"/>
                        <a:pt x="27693" y="23472"/>
                        <a:pt x="29255" y="24352"/>
                      </a:cubicBezTo>
                      <a:cubicBezTo>
                        <a:pt x="30322" y="24952"/>
                        <a:pt x="32224" y="25953"/>
                        <a:pt x="32958" y="26887"/>
                      </a:cubicBezTo>
                      <a:cubicBezTo>
                        <a:pt x="32390" y="28688"/>
                        <a:pt x="32424" y="30656"/>
                        <a:pt x="33058" y="32491"/>
                      </a:cubicBezTo>
                      <a:cubicBezTo>
                        <a:pt x="33358" y="33391"/>
                        <a:pt x="33658" y="34826"/>
                        <a:pt x="34092" y="36127"/>
                      </a:cubicBezTo>
                      <a:cubicBezTo>
                        <a:pt x="34392" y="37061"/>
                        <a:pt x="34759" y="37895"/>
                        <a:pt x="35293" y="38395"/>
                      </a:cubicBezTo>
                      <a:cubicBezTo>
                        <a:pt x="35026" y="39896"/>
                        <a:pt x="34359" y="41297"/>
                        <a:pt x="34992" y="42765"/>
                      </a:cubicBezTo>
                      <a:cubicBezTo>
                        <a:pt x="36493" y="41064"/>
                        <a:pt x="38095" y="38428"/>
                        <a:pt x="39462" y="35927"/>
                      </a:cubicBezTo>
                      <a:cubicBezTo>
                        <a:pt x="40129" y="34692"/>
                        <a:pt x="40730" y="33492"/>
                        <a:pt x="41230" y="32491"/>
                      </a:cubicBezTo>
                      <a:cubicBezTo>
                        <a:pt x="42398" y="30089"/>
                        <a:pt x="43332" y="27187"/>
                        <a:pt x="41897" y="24885"/>
                      </a:cubicBezTo>
                      <a:cubicBezTo>
                        <a:pt x="41697" y="24585"/>
                        <a:pt x="41497" y="24318"/>
                        <a:pt x="41264" y="24051"/>
                      </a:cubicBezTo>
                      <a:cubicBezTo>
                        <a:pt x="41230" y="22617"/>
                        <a:pt x="40596" y="21149"/>
                        <a:pt x="39662" y="19815"/>
                      </a:cubicBezTo>
                      <a:cubicBezTo>
                        <a:pt x="38495" y="18247"/>
                        <a:pt x="36894" y="16880"/>
                        <a:pt x="35192" y="15612"/>
                      </a:cubicBezTo>
                      <a:cubicBezTo>
                        <a:pt x="32591" y="13677"/>
                        <a:pt x="29789" y="11876"/>
                        <a:pt x="26753" y="10308"/>
                      </a:cubicBezTo>
                      <a:cubicBezTo>
                        <a:pt x="24718" y="7173"/>
                        <a:pt x="23384" y="3637"/>
                        <a:pt x="22984" y="1"/>
                      </a:cubicBezTo>
                      <a:close/>
                    </a:path>
                  </a:pathLst>
                </a:custGeom>
                <a:solidFill>
                  <a:schemeClr val="dk1"/>
                </a:solidFill>
                <a:ln>
                  <a:noFill/>
                </a:ln>
              </p:spPr>
              <p:txBody>
                <a:bodyPr spcFirstLastPara="1" wrap="square" lIns="91199" tIns="91199" rIns="91199" bIns="91199" anchor="ctr" anchorCtr="0">
                  <a:noAutofit/>
                </a:bodyPr>
                <a:lstStyle/>
                <a:p>
                  <a:endParaRPr sz="1859"/>
                </a:p>
              </p:txBody>
            </p:sp>
            <p:sp>
              <p:nvSpPr>
                <p:cNvPr id="1336" name="Google Shape;1336;p39"/>
                <p:cNvSpPr/>
                <p:nvPr/>
              </p:nvSpPr>
              <p:spPr>
                <a:xfrm>
                  <a:off x="2913125" y="4654713"/>
                  <a:ext cx="97575" cy="183500"/>
                </a:xfrm>
                <a:custGeom>
                  <a:avLst/>
                  <a:gdLst/>
                  <a:ahLst/>
                  <a:cxnLst/>
                  <a:rect l="l" t="t" r="r" b="b"/>
                  <a:pathLst>
                    <a:path w="3903" h="7340" extrusionOk="0">
                      <a:moveTo>
                        <a:pt x="0" y="1"/>
                      </a:moveTo>
                      <a:cubicBezTo>
                        <a:pt x="434" y="2536"/>
                        <a:pt x="1134" y="5004"/>
                        <a:pt x="2068" y="7340"/>
                      </a:cubicBezTo>
                      <a:cubicBezTo>
                        <a:pt x="3903" y="6005"/>
                        <a:pt x="3169" y="3537"/>
                        <a:pt x="3269" y="1268"/>
                      </a:cubicBezTo>
                      <a:cubicBezTo>
                        <a:pt x="3269" y="1268"/>
                        <a:pt x="3303" y="1268"/>
                        <a:pt x="3303" y="1235"/>
                      </a:cubicBezTo>
                      <a:cubicBezTo>
                        <a:pt x="2168" y="902"/>
                        <a:pt x="1034" y="535"/>
                        <a:pt x="0" y="1"/>
                      </a:cubicBezTo>
                      <a:close/>
                    </a:path>
                  </a:pathLst>
                </a:custGeom>
                <a:solidFill>
                  <a:srgbClr val="000000">
                    <a:alpha val="27230"/>
                  </a:srgbClr>
                </a:solidFill>
                <a:ln>
                  <a:noFill/>
                </a:ln>
              </p:spPr>
              <p:txBody>
                <a:bodyPr spcFirstLastPara="1" wrap="square" lIns="91199" tIns="91199" rIns="91199" bIns="91199" anchor="ctr" anchorCtr="0">
                  <a:noAutofit/>
                </a:bodyPr>
                <a:lstStyle/>
                <a:p>
                  <a:endParaRPr sz="1859"/>
                </a:p>
              </p:txBody>
            </p:sp>
            <p:sp>
              <p:nvSpPr>
                <p:cNvPr id="1337" name="Google Shape;1337;p39"/>
                <p:cNvSpPr/>
                <p:nvPr/>
              </p:nvSpPr>
              <p:spPr>
                <a:xfrm>
                  <a:off x="3747875" y="4819838"/>
                  <a:ext cx="134300" cy="170975"/>
                </a:xfrm>
                <a:custGeom>
                  <a:avLst/>
                  <a:gdLst/>
                  <a:ahLst/>
                  <a:cxnLst/>
                  <a:rect l="l" t="t" r="r" b="b"/>
                  <a:pathLst>
                    <a:path w="5372" h="6839" extrusionOk="0">
                      <a:moveTo>
                        <a:pt x="5371" y="1"/>
                      </a:moveTo>
                      <a:cubicBezTo>
                        <a:pt x="3870" y="140"/>
                        <a:pt x="2392" y="209"/>
                        <a:pt x="899" y="209"/>
                      </a:cubicBezTo>
                      <a:cubicBezTo>
                        <a:pt x="600" y="209"/>
                        <a:pt x="301" y="206"/>
                        <a:pt x="1" y="201"/>
                      </a:cubicBezTo>
                      <a:lnTo>
                        <a:pt x="1" y="201"/>
                      </a:lnTo>
                      <a:cubicBezTo>
                        <a:pt x="301" y="1135"/>
                        <a:pt x="668" y="1969"/>
                        <a:pt x="1202" y="2469"/>
                      </a:cubicBezTo>
                      <a:cubicBezTo>
                        <a:pt x="935" y="3970"/>
                        <a:pt x="268" y="5371"/>
                        <a:pt x="901" y="6839"/>
                      </a:cubicBezTo>
                      <a:cubicBezTo>
                        <a:pt x="2436" y="5138"/>
                        <a:pt x="4004" y="2502"/>
                        <a:pt x="5371" y="1"/>
                      </a:cubicBezTo>
                      <a:close/>
                    </a:path>
                  </a:pathLst>
                </a:custGeom>
                <a:solidFill>
                  <a:srgbClr val="000000">
                    <a:alpha val="27230"/>
                  </a:srgbClr>
                </a:solidFill>
                <a:ln>
                  <a:noFill/>
                </a:ln>
              </p:spPr>
              <p:txBody>
                <a:bodyPr spcFirstLastPara="1" wrap="square" lIns="91199" tIns="91199" rIns="91199" bIns="91199" anchor="ctr" anchorCtr="0">
                  <a:noAutofit/>
                </a:bodyPr>
                <a:lstStyle/>
                <a:p>
                  <a:endParaRPr sz="1859"/>
                </a:p>
              </p:txBody>
            </p:sp>
            <p:sp>
              <p:nvSpPr>
                <p:cNvPr id="1338" name="Google Shape;1338;p39"/>
                <p:cNvSpPr/>
                <p:nvPr/>
              </p:nvSpPr>
              <p:spPr>
                <a:xfrm>
                  <a:off x="3431825" y="3998088"/>
                  <a:ext cx="441775" cy="519600"/>
                </a:xfrm>
                <a:custGeom>
                  <a:avLst/>
                  <a:gdLst/>
                  <a:ahLst/>
                  <a:cxnLst/>
                  <a:rect l="l" t="t" r="r" b="b"/>
                  <a:pathLst>
                    <a:path w="17671" h="20784" extrusionOk="0">
                      <a:moveTo>
                        <a:pt x="1010" y="1"/>
                      </a:moveTo>
                      <a:cubicBezTo>
                        <a:pt x="988" y="1"/>
                        <a:pt x="968" y="17"/>
                        <a:pt x="968" y="47"/>
                      </a:cubicBezTo>
                      <a:cubicBezTo>
                        <a:pt x="0" y="4717"/>
                        <a:pt x="2302" y="8453"/>
                        <a:pt x="5504" y="11589"/>
                      </a:cubicBezTo>
                      <a:cubicBezTo>
                        <a:pt x="7239" y="13323"/>
                        <a:pt x="9374" y="14558"/>
                        <a:pt x="11408" y="15825"/>
                      </a:cubicBezTo>
                      <a:cubicBezTo>
                        <a:pt x="13610" y="17193"/>
                        <a:pt x="15478" y="18894"/>
                        <a:pt x="17379" y="20729"/>
                      </a:cubicBezTo>
                      <a:cubicBezTo>
                        <a:pt x="17418" y="20767"/>
                        <a:pt x="17458" y="20783"/>
                        <a:pt x="17497" y="20783"/>
                      </a:cubicBezTo>
                      <a:cubicBezTo>
                        <a:pt x="17592" y="20783"/>
                        <a:pt x="17670" y="20681"/>
                        <a:pt x="17646" y="20562"/>
                      </a:cubicBezTo>
                      <a:cubicBezTo>
                        <a:pt x="16912" y="16626"/>
                        <a:pt x="13143" y="13590"/>
                        <a:pt x="10108" y="11589"/>
                      </a:cubicBezTo>
                      <a:cubicBezTo>
                        <a:pt x="6171" y="8954"/>
                        <a:pt x="667" y="5818"/>
                        <a:pt x="1068" y="81"/>
                      </a:cubicBezTo>
                      <a:cubicBezTo>
                        <a:pt x="1068" y="25"/>
                        <a:pt x="1037" y="1"/>
                        <a:pt x="1010" y="1"/>
                      </a:cubicBezTo>
                      <a:close/>
                    </a:path>
                  </a:pathLst>
                </a:custGeom>
                <a:solidFill>
                  <a:srgbClr val="FFFFFF">
                    <a:alpha val="16960"/>
                  </a:srgbClr>
                </a:solidFill>
                <a:ln>
                  <a:noFill/>
                </a:ln>
              </p:spPr>
              <p:txBody>
                <a:bodyPr spcFirstLastPara="1" wrap="square" lIns="91199" tIns="91199" rIns="91199" bIns="91199" anchor="ctr" anchorCtr="0">
                  <a:noAutofit/>
                </a:bodyPr>
                <a:lstStyle/>
                <a:p>
                  <a:endParaRPr sz="1859"/>
                </a:p>
              </p:txBody>
            </p:sp>
            <p:sp>
              <p:nvSpPr>
                <p:cNvPr id="1339" name="Google Shape;1339;p39"/>
                <p:cNvSpPr/>
                <p:nvPr/>
              </p:nvSpPr>
              <p:spPr>
                <a:xfrm>
                  <a:off x="2989000" y="4165938"/>
                  <a:ext cx="245825" cy="257200"/>
                </a:xfrm>
                <a:custGeom>
                  <a:avLst/>
                  <a:gdLst/>
                  <a:ahLst/>
                  <a:cxnLst/>
                  <a:rect l="l" t="t" r="r" b="b"/>
                  <a:pathLst>
                    <a:path w="9833" h="10288" extrusionOk="0">
                      <a:moveTo>
                        <a:pt x="9609" y="0"/>
                      </a:moveTo>
                      <a:cubicBezTo>
                        <a:pt x="9598" y="0"/>
                        <a:pt x="9586" y="2"/>
                        <a:pt x="9574" y="5"/>
                      </a:cubicBezTo>
                      <a:cubicBezTo>
                        <a:pt x="5204" y="1172"/>
                        <a:pt x="1" y="5442"/>
                        <a:pt x="1001" y="10045"/>
                      </a:cubicBezTo>
                      <a:cubicBezTo>
                        <a:pt x="1024" y="10182"/>
                        <a:pt x="1172" y="10287"/>
                        <a:pt x="1316" y="10287"/>
                      </a:cubicBezTo>
                      <a:cubicBezTo>
                        <a:pt x="1383" y="10287"/>
                        <a:pt x="1449" y="10265"/>
                        <a:pt x="1502" y="10212"/>
                      </a:cubicBezTo>
                      <a:cubicBezTo>
                        <a:pt x="3003" y="8878"/>
                        <a:pt x="3970" y="6943"/>
                        <a:pt x="5138" y="5342"/>
                      </a:cubicBezTo>
                      <a:cubicBezTo>
                        <a:pt x="6472" y="3474"/>
                        <a:pt x="8073" y="1839"/>
                        <a:pt x="9741" y="238"/>
                      </a:cubicBezTo>
                      <a:cubicBezTo>
                        <a:pt x="9832" y="147"/>
                        <a:pt x="9729" y="0"/>
                        <a:pt x="9609" y="0"/>
                      </a:cubicBezTo>
                      <a:close/>
                    </a:path>
                  </a:pathLst>
                </a:custGeom>
                <a:solidFill>
                  <a:srgbClr val="FFFFFF">
                    <a:alpha val="16960"/>
                  </a:srgbClr>
                </a:solidFill>
                <a:ln>
                  <a:noFill/>
                </a:ln>
              </p:spPr>
              <p:txBody>
                <a:bodyPr spcFirstLastPara="1" wrap="square" lIns="91199" tIns="91199" rIns="91199" bIns="91199" anchor="ctr" anchorCtr="0">
                  <a:noAutofit/>
                </a:bodyPr>
                <a:lstStyle/>
                <a:p>
                  <a:endParaRPr sz="1859"/>
                </a:p>
              </p:txBody>
            </p:sp>
            <p:sp>
              <p:nvSpPr>
                <p:cNvPr id="1340" name="Google Shape;1340;p39"/>
                <p:cNvSpPr/>
                <p:nvPr/>
              </p:nvSpPr>
              <p:spPr>
                <a:xfrm>
                  <a:off x="3295900" y="3982238"/>
                  <a:ext cx="138925" cy="470625"/>
                </a:xfrm>
                <a:custGeom>
                  <a:avLst/>
                  <a:gdLst/>
                  <a:ahLst/>
                  <a:cxnLst/>
                  <a:rect l="l" t="t" r="r" b="b"/>
                  <a:pathLst>
                    <a:path w="5557" h="18825" extrusionOk="0">
                      <a:moveTo>
                        <a:pt x="5265" y="0"/>
                      </a:moveTo>
                      <a:cubicBezTo>
                        <a:pt x="5257" y="0"/>
                        <a:pt x="5247" y="4"/>
                        <a:pt x="5237" y="14"/>
                      </a:cubicBezTo>
                      <a:cubicBezTo>
                        <a:pt x="2035" y="1248"/>
                        <a:pt x="334" y="5885"/>
                        <a:pt x="200" y="9054"/>
                      </a:cubicBezTo>
                      <a:cubicBezTo>
                        <a:pt x="0" y="12790"/>
                        <a:pt x="1768" y="17093"/>
                        <a:pt x="5271" y="18794"/>
                      </a:cubicBezTo>
                      <a:cubicBezTo>
                        <a:pt x="5299" y="18815"/>
                        <a:pt x="5329" y="18825"/>
                        <a:pt x="5358" y="18825"/>
                      </a:cubicBezTo>
                      <a:cubicBezTo>
                        <a:pt x="5464" y="18825"/>
                        <a:pt x="5557" y="18699"/>
                        <a:pt x="5504" y="18594"/>
                      </a:cubicBezTo>
                      <a:cubicBezTo>
                        <a:pt x="3769" y="15659"/>
                        <a:pt x="2168" y="12890"/>
                        <a:pt x="2068" y="9354"/>
                      </a:cubicBezTo>
                      <a:cubicBezTo>
                        <a:pt x="2002" y="7720"/>
                        <a:pt x="2302" y="5985"/>
                        <a:pt x="2869" y="4451"/>
                      </a:cubicBezTo>
                      <a:cubicBezTo>
                        <a:pt x="3436" y="2816"/>
                        <a:pt x="4570" y="1582"/>
                        <a:pt x="5271" y="47"/>
                      </a:cubicBezTo>
                      <a:cubicBezTo>
                        <a:pt x="5294" y="24"/>
                        <a:pt x="5284" y="0"/>
                        <a:pt x="5265" y="0"/>
                      </a:cubicBezTo>
                      <a:close/>
                    </a:path>
                  </a:pathLst>
                </a:custGeom>
                <a:solidFill>
                  <a:srgbClr val="FFFFFF">
                    <a:alpha val="16960"/>
                  </a:srgbClr>
                </a:solidFill>
                <a:ln>
                  <a:noFill/>
                </a:ln>
              </p:spPr>
              <p:txBody>
                <a:bodyPr spcFirstLastPara="1" wrap="square" lIns="91199" tIns="91199" rIns="91199" bIns="91199" anchor="ctr" anchorCtr="0">
                  <a:noAutofit/>
                </a:bodyPr>
                <a:lstStyle/>
                <a:p>
                  <a:endParaRPr sz="1859"/>
                </a:p>
              </p:txBody>
            </p:sp>
            <p:sp>
              <p:nvSpPr>
                <p:cNvPr id="1341" name="Google Shape;1341;p39"/>
                <p:cNvSpPr/>
                <p:nvPr/>
              </p:nvSpPr>
              <p:spPr>
                <a:xfrm>
                  <a:off x="2954675" y="4455188"/>
                  <a:ext cx="115250" cy="194150"/>
                </a:xfrm>
                <a:custGeom>
                  <a:avLst/>
                  <a:gdLst/>
                  <a:ahLst/>
                  <a:cxnLst/>
                  <a:rect l="l" t="t" r="r" b="b"/>
                  <a:pathLst>
                    <a:path w="4610" h="7766" extrusionOk="0">
                      <a:moveTo>
                        <a:pt x="4289" y="1"/>
                      </a:moveTo>
                      <a:cubicBezTo>
                        <a:pt x="4226" y="1"/>
                        <a:pt x="4160" y="33"/>
                        <a:pt x="4109" y="110"/>
                      </a:cubicBezTo>
                      <a:cubicBezTo>
                        <a:pt x="3375" y="1277"/>
                        <a:pt x="2941" y="2678"/>
                        <a:pt x="2241" y="3879"/>
                      </a:cubicBezTo>
                      <a:cubicBezTo>
                        <a:pt x="1574" y="5013"/>
                        <a:pt x="473" y="5980"/>
                        <a:pt x="106" y="7181"/>
                      </a:cubicBezTo>
                      <a:cubicBezTo>
                        <a:pt x="0" y="7526"/>
                        <a:pt x="273" y="7765"/>
                        <a:pt x="574" y="7765"/>
                      </a:cubicBezTo>
                      <a:cubicBezTo>
                        <a:pt x="652" y="7765"/>
                        <a:pt x="731" y="7749"/>
                        <a:pt x="807" y="7715"/>
                      </a:cubicBezTo>
                      <a:cubicBezTo>
                        <a:pt x="2007" y="7148"/>
                        <a:pt x="2841" y="5447"/>
                        <a:pt x="3408" y="4313"/>
                      </a:cubicBezTo>
                      <a:cubicBezTo>
                        <a:pt x="3976" y="3112"/>
                        <a:pt x="4609" y="1544"/>
                        <a:pt x="4509" y="210"/>
                      </a:cubicBezTo>
                      <a:cubicBezTo>
                        <a:pt x="4489" y="86"/>
                        <a:pt x="4392" y="1"/>
                        <a:pt x="4289" y="1"/>
                      </a:cubicBezTo>
                      <a:close/>
                    </a:path>
                  </a:pathLst>
                </a:custGeom>
                <a:solidFill>
                  <a:srgbClr val="FFFFFF">
                    <a:alpha val="16960"/>
                  </a:srgbClr>
                </a:solidFill>
                <a:ln>
                  <a:noFill/>
                </a:ln>
              </p:spPr>
              <p:txBody>
                <a:bodyPr spcFirstLastPara="1" wrap="square" lIns="91199" tIns="91199" rIns="91199" bIns="91199" anchor="ctr" anchorCtr="0">
                  <a:noAutofit/>
                </a:bodyPr>
                <a:lstStyle/>
                <a:p>
                  <a:endParaRPr sz="1859"/>
                </a:p>
              </p:txBody>
            </p:sp>
            <p:sp>
              <p:nvSpPr>
                <p:cNvPr id="1342" name="Google Shape;1342;p39"/>
                <p:cNvSpPr/>
                <p:nvPr/>
              </p:nvSpPr>
              <p:spPr>
                <a:xfrm>
                  <a:off x="3740375" y="4557988"/>
                  <a:ext cx="91750" cy="239500"/>
                </a:xfrm>
                <a:custGeom>
                  <a:avLst/>
                  <a:gdLst/>
                  <a:ahLst/>
                  <a:cxnLst/>
                  <a:rect l="l" t="t" r="r" b="b"/>
                  <a:pathLst>
                    <a:path w="3670" h="9580" extrusionOk="0">
                      <a:moveTo>
                        <a:pt x="401" y="0"/>
                      </a:moveTo>
                      <a:cubicBezTo>
                        <a:pt x="0" y="167"/>
                        <a:pt x="367" y="701"/>
                        <a:pt x="467" y="934"/>
                      </a:cubicBezTo>
                      <a:cubicBezTo>
                        <a:pt x="634" y="1335"/>
                        <a:pt x="801" y="1802"/>
                        <a:pt x="968" y="2235"/>
                      </a:cubicBezTo>
                      <a:cubicBezTo>
                        <a:pt x="1535" y="4003"/>
                        <a:pt x="1802" y="5871"/>
                        <a:pt x="1768" y="7739"/>
                      </a:cubicBezTo>
                      <a:cubicBezTo>
                        <a:pt x="1768" y="8106"/>
                        <a:pt x="1735" y="8507"/>
                        <a:pt x="1702" y="8907"/>
                      </a:cubicBezTo>
                      <a:cubicBezTo>
                        <a:pt x="1702" y="9040"/>
                        <a:pt x="1702" y="9207"/>
                        <a:pt x="1735" y="9340"/>
                      </a:cubicBezTo>
                      <a:cubicBezTo>
                        <a:pt x="1795" y="9460"/>
                        <a:pt x="1908" y="9579"/>
                        <a:pt x="2050" y="9579"/>
                      </a:cubicBezTo>
                      <a:cubicBezTo>
                        <a:pt x="2067" y="9579"/>
                        <a:pt x="2084" y="9578"/>
                        <a:pt x="2102" y="9574"/>
                      </a:cubicBezTo>
                      <a:cubicBezTo>
                        <a:pt x="2169" y="9541"/>
                        <a:pt x="2269" y="9474"/>
                        <a:pt x="2302" y="9374"/>
                      </a:cubicBezTo>
                      <a:cubicBezTo>
                        <a:pt x="3203" y="8273"/>
                        <a:pt x="3670" y="6839"/>
                        <a:pt x="3636" y="5404"/>
                      </a:cubicBezTo>
                      <a:cubicBezTo>
                        <a:pt x="3570" y="3636"/>
                        <a:pt x="2803" y="1735"/>
                        <a:pt x="1435" y="568"/>
                      </a:cubicBezTo>
                      <a:cubicBezTo>
                        <a:pt x="1268" y="434"/>
                        <a:pt x="868" y="67"/>
                        <a:pt x="601" y="0"/>
                      </a:cubicBezTo>
                      <a:close/>
                    </a:path>
                  </a:pathLst>
                </a:custGeom>
                <a:solidFill>
                  <a:srgbClr val="FFFFFF">
                    <a:alpha val="16960"/>
                  </a:srgbClr>
                </a:solidFill>
                <a:ln>
                  <a:noFill/>
                </a:ln>
              </p:spPr>
              <p:txBody>
                <a:bodyPr spcFirstLastPara="1" wrap="square" lIns="91199" tIns="91199" rIns="91199" bIns="91199" anchor="ctr" anchorCtr="0">
                  <a:noAutofit/>
                </a:bodyPr>
                <a:lstStyle/>
                <a:p>
                  <a:endParaRPr sz="1859"/>
                </a:p>
              </p:txBody>
            </p:sp>
            <p:sp>
              <p:nvSpPr>
                <p:cNvPr id="1343" name="Google Shape;1343;p39"/>
                <p:cNvSpPr/>
                <p:nvPr/>
              </p:nvSpPr>
              <p:spPr>
                <a:xfrm>
                  <a:off x="3282550" y="4915913"/>
                  <a:ext cx="143450" cy="40725"/>
                </a:xfrm>
                <a:custGeom>
                  <a:avLst/>
                  <a:gdLst/>
                  <a:ahLst/>
                  <a:cxnLst/>
                  <a:rect l="l" t="t" r="r" b="b"/>
                  <a:pathLst>
                    <a:path w="5738" h="1629" extrusionOk="0">
                      <a:moveTo>
                        <a:pt x="1367" y="1"/>
                      </a:moveTo>
                      <a:cubicBezTo>
                        <a:pt x="907" y="1"/>
                        <a:pt x="450" y="34"/>
                        <a:pt x="0" y="94"/>
                      </a:cubicBezTo>
                      <a:lnTo>
                        <a:pt x="167" y="728"/>
                      </a:lnTo>
                      <a:cubicBezTo>
                        <a:pt x="543" y="672"/>
                        <a:pt x="925" y="645"/>
                        <a:pt x="1310" y="645"/>
                      </a:cubicBezTo>
                      <a:cubicBezTo>
                        <a:pt x="1848" y="645"/>
                        <a:pt x="2392" y="697"/>
                        <a:pt x="2936" y="794"/>
                      </a:cubicBezTo>
                      <a:cubicBezTo>
                        <a:pt x="3803" y="961"/>
                        <a:pt x="4604" y="1228"/>
                        <a:pt x="5371" y="1628"/>
                      </a:cubicBezTo>
                      <a:lnTo>
                        <a:pt x="5738" y="1061"/>
                      </a:lnTo>
                      <a:cubicBezTo>
                        <a:pt x="4904" y="628"/>
                        <a:pt x="4003" y="327"/>
                        <a:pt x="3069" y="161"/>
                      </a:cubicBezTo>
                      <a:cubicBezTo>
                        <a:pt x="2500" y="50"/>
                        <a:pt x="1931" y="1"/>
                        <a:pt x="1367" y="1"/>
                      </a:cubicBezTo>
                      <a:close/>
                    </a:path>
                  </a:pathLst>
                </a:custGeom>
                <a:solidFill>
                  <a:srgbClr val="000000"/>
                </a:solidFill>
                <a:ln>
                  <a:noFill/>
                </a:ln>
              </p:spPr>
              <p:txBody>
                <a:bodyPr spcFirstLastPara="1" wrap="square" lIns="91199" tIns="91199" rIns="91199" bIns="91199" anchor="ctr" anchorCtr="0">
                  <a:noAutofit/>
                </a:bodyPr>
                <a:lstStyle/>
                <a:p>
                  <a:endParaRPr sz="1859"/>
                </a:p>
              </p:txBody>
            </p:sp>
            <p:sp>
              <p:nvSpPr>
                <p:cNvPr id="1344" name="Google Shape;1344;p39"/>
                <p:cNvSpPr/>
                <p:nvPr/>
              </p:nvSpPr>
              <p:spPr>
                <a:xfrm>
                  <a:off x="3386800" y="4679413"/>
                  <a:ext cx="452000" cy="414200"/>
                </a:xfrm>
                <a:custGeom>
                  <a:avLst/>
                  <a:gdLst/>
                  <a:ahLst/>
                  <a:cxnLst/>
                  <a:rect l="l" t="t" r="r" b="b"/>
                  <a:pathLst>
                    <a:path w="18080" h="16568" extrusionOk="0">
                      <a:moveTo>
                        <a:pt x="9407" y="747"/>
                      </a:moveTo>
                      <a:cubicBezTo>
                        <a:pt x="9974" y="747"/>
                        <a:pt x="10541" y="781"/>
                        <a:pt x="11108" y="881"/>
                      </a:cubicBezTo>
                      <a:cubicBezTo>
                        <a:pt x="13243" y="1281"/>
                        <a:pt x="14977" y="2482"/>
                        <a:pt x="16045" y="4283"/>
                      </a:cubicBezTo>
                      <a:cubicBezTo>
                        <a:pt x="17079" y="6051"/>
                        <a:pt x="17279" y="8119"/>
                        <a:pt x="16679" y="10121"/>
                      </a:cubicBezTo>
                      <a:cubicBezTo>
                        <a:pt x="16078" y="12089"/>
                        <a:pt x="14744" y="13723"/>
                        <a:pt x="12976" y="14791"/>
                      </a:cubicBezTo>
                      <a:cubicBezTo>
                        <a:pt x="11672" y="15568"/>
                        <a:pt x="10218" y="15950"/>
                        <a:pt x="8769" y="15950"/>
                      </a:cubicBezTo>
                      <a:cubicBezTo>
                        <a:pt x="8290" y="15950"/>
                        <a:pt x="7811" y="15908"/>
                        <a:pt x="7339" y="15825"/>
                      </a:cubicBezTo>
                      <a:cubicBezTo>
                        <a:pt x="3369" y="15091"/>
                        <a:pt x="801" y="11355"/>
                        <a:pt x="1601" y="7319"/>
                      </a:cubicBezTo>
                      <a:cubicBezTo>
                        <a:pt x="2001" y="5284"/>
                        <a:pt x="3202" y="3483"/>
                        <a:pt x="5004" y="2249"/>
                      </a:cubicBezTo>
                      <a:cubicBezTo>
                        <a:pt x="6338" y="1315"/>
                        <a:pt x="7872" y="814"/>
                        <a:pt x="9407" y="747"/>
                      </a:cubicBezTo>
                      <a:close/>
                      <a:moveTo>
                        <a:pt x="9710" y="0"/>
                      </a:moveTo>
                      <a:cubicBezTo>
                        <a:pt x="7891" y="0"/>
                        <a:pt x="6084" y="565"/>
                        <a:pt x="4537" y="1648"/>
                      </a:cubicBezTo>
                      <a:cubicBezTo>
                        <a:pt x="2602" y="2982"/>
                        <a:pt x="1301" y="4984"/>
                        <a:pt x="867" y="7185"/>
                      </a:cubicBezTo>
                      <a:cubicBezTo>
                        <a:pt x="0" y="11589"/>
                        <a:pt x="2869" y="15625"/>
                        <a:pt x="7172" y="16425"/>
                      </a:cubicBezTo>
                      <a:cubicBezTo>
                        <a:pt x="7638" y="16508"/>
                        <a:pt x="8105" y="16567"/>
                        <a:pt x="8572" y="16567"/>
                      </a:cubicBezTo>
                      <a:cubicBezTo>
                        <a:pt x="8672" y="16567"/>
                        <a:pt x="8773" y="16565"/>
                        <a:pt x="8873" y="16559"/>
                      </a:cubicBezTo>
                      <a:cubicBezTo>
                        <a:pt x="10407" y="16559"/>
                        <a:pt x="11975" y="16125"/>
                        <a:pt x="13376" y="15291"/>
                      </a:cubicBezTo>
                      <a:cubicBezTo>
                        <a:pt x="15311" y="14157"/>
                        <a:pt x="16745" y="12356"/>
                        <a:pt x="17413" y="10254"/>
                      </a:cubicBezTo>
                      <a:cubicBezTo>
                        <a:pt x="18080" y="8086"/>
                        <a:pt x="17880" y="5818"/>
                        <a:pt x="16745" y="3916"/>
                      </a:cubicBezTo>
                      <a:cubicBezTo>
                        <a:pt x="15578" y="1915"/>
                        <a:pt x="13643" y="581"/>
                        <a:pt x="11308" y="147"/>
                      </a:cubicBezTo>
                      <a:cubicBezTo>
                        <a:pt x="10779" y="49"/>
                        <a:pt x="10244" y="0"/>
                        <a:pt x="9710" y="0"/>
                      </a:cubicBezTo>
                      <a:close/>
                    </a:path>
                  </a:pathLst>
                </a:custGeom>
                <a:solidFill>
                  <a:srgbClr val="000000"/>
                </a:solidFill>
                <a:ln>
                  <a:noFill/>
                </a:ln>
              </p:spPr>
              <p:txBody>
                <a:bodyPr spcFirstLastPara="1" wrap="square" lIns="91199" tIns="91199" rIns="91199" bIns="91199" anchor="ctr" anchorCtr="0">
                  <a:noAutofit/>
                </a:bodyPr>
                <a:lstStyle/>
                <a:p>
                  <a:endParaRPr sz="1859"/>
                </a:p>
              </p:txBody>
            </p:sp>
            <p:sp>
              <p:nvSpPr>
                <p:cNvPr id="1345" name="Google Shape;1345;p39"/>
                <p:cNvSpPr/>
                <p:nvPr/>
              </p:nvSpPr>
              <p:spPr>
                <a:xfrm>
                  <a:off x="2910625" y="4583163"/>
                  <a:ext cx="430325" cy="424350"/>
                </a:xfrm>
                <a:custGeom>
                  <a:avLst/>
                  <a:gdLst/>
                  <a:ahLst/>
                  <a:cxnLst/>
                  <a:rect l="l" t="t" r="r" b="b"/>
                  <a:pathLst>
                    <a:path w="17213" h="16974" extrusionOk="0">
                      <a:moveTo>
                        <a:pt x="8099" y="764"/>
                      </a:moveTo>
                      <a:cubicBezTo>
                        <a:pt x="8553" y="764"/>
                        <a:pt x="9012" y="807"/>
                        <a:pt x="9474" y="895"/>
                      </a:cubicBezTo>
                      <a:cubicBezTo>
                        <a:pt x="11575" y="1295"/>
                        <a:pt x="13443" y="2529"/>
                        <a:pt x="14711" y="4364"/>
                      </a:cubicBezTo>
                      <a:cubicBezTo>
                        <a:pt x="15945" y="6132"/>
                        <a:pt x="16412" y="8267"/>
                        <a:pt x="16078" y="10335"/>
                      </a:cubicBezTo>
                      <a:cubicBezTo>
                        <a:pt x="15745" y="12336"/>
                        <a:pt x="14644" y="14038"/>
                        <a:pt x="13043" y="15105"/>
                      </a:cubicBezTo>
                      <a:cubicBezTo>
                        <a:pt x="11881" y="15913"/>
                        <a:pt x="10509" y="16339"/>
                        <a:pt x="9086" y="16339"/>
                      </a:cubicBezTo>
                      <a:cubicBezTo>
                        <a:pt x="8630" y="16339"/>
                        <a:pt x="8168" y="16295"/>
                        <a:pt x="7706" y="16206"/>
                      </a:cubicBezTo>
                      <a:cubicBezTo>
                        <a:pt x="3736" y="15472"/>
                        <a:pt x="734" y="11669"/>
                        <a:pt x="1001" y="7533"/>
                      </a:cubicBezTo>
                      <a:cubicBezTo>
                        <a:pt x="1168" y="5465"/>
                        <a:pt x="2102" y="3597"/>
                        <a:pt x="3703" y="2296"/>
                      </a:cubicBezTo>
                      <a:cubicBezTo>
                        <a:pt x="4953" y="1306"/>
                        <a:pt x="6487" y="764"/>
                        <a:pt x="8099" y="764"/>
                      </a:cubicBezTo>
                      <a:close/>
                      <a:moveTo>
                        <a:pt x="7973" y="1"/>
                      </a:moveTo>
                      <a:cubicBezTo>
                        <a:pt x="6208" y="1"/>
                        <a:pt x="4530" y="591"/>
                        <a:pt x="3169" y="1695"/>
                      </a:cubicBezTo>
                      <a:cubicBezTo>
                        <a:pt x="1434" y="3096"/>
                        <a:pt x="400" y="5131"/>
                        <a:pt x="267" y="7399"/>
                      </a:cubicBezTo>
                      <a:cubicBezTo>
                        <a:pt x="0" y="11903"/>
                        <a:pt x="3302" y="16006"/>
                        <a:pt x="7606" y="16806"/>
                      </a:cubicBezTo>
                      <a:cubicBezTo>
                        <a:pt x="8173" y="16906"/>
                        <a:pt x="8740" y="16973"/>
                        <a:pt x="9307" y="16973"/>
                      </a:cubicBezTo>
                      <a:cubicBezTo>
                        <a:pt x="10808" y="16940"/>
                        <a:pt x="12276" y="16473"/>
                        <a:pt x="13510" y="15639"/>
                      </a:cubicBezTo>
                      <a:cubicBezTo>
                        <a:pt x="15278" y="14471"/>
                        <a:pt x="16445" y="12637"/>
                        <a:pt x="16812" y="10468"/>
                      </a:cubicBezTo>
                      <a:cubicBezTo>
                        <a:pt x="17212" y="8267"/>
                        <a:pt x="16679" y="5932"/>
                        <a:pt x="15344" y="3964"/>
                      </a:cubicBezTo>
                      <a:cubicBezTo>
                        <a:pt x="13977" y="1962"/>
                        <a:pt x="11909" y="595"/>
                        <a:pt x="9574" y="161"/>
                      </a:cubicBezTo>
                      <a:cubicBezTo>
                        <a:pt x="9036" y="54"/>
                        <a:pt x="8501" y="1"/>
                        <a:pt x="7973" y="1"/>
                      </a:cubicBezTo>
                      <a:close/>
                    </a:path>
                  </a:pathLst>
                </a:custGeom>
                <a:solidFill>
                  <a:srgbClr val="000000"/>
                </a:solidFill>
                <a:ln>
                  <a:noFill/>
                </a:ln>
              </p:spPr>
              <p:txBody>
                <a:bodyPr spcFirstLastPara="1" wrap="square" lIns="91199" tIns="91199" rIns="91199" bIns="91199" anchor="ctr" anchorCtr="0">
                  <a:noAutofit/>
                </a:bodyPr>
                <a:lstStyle/>
                <a:p>
                  <a:endParaRPr sz="1859"/>
                </a:p>
              </p:txBody>
            </p:sp>
            <p:sp>
              <p:nvSpPr>
                <p:cNvPr id="1346" name="Google Shape;1346;p39"/>
                <p:cNvSpPr/>
                <p:nvPr/>
              </p:nvSpPr>
              <p:spPr>
                <a:xfrm>
                  <a:off x="3520225" y="4764763"/>
                  <a:ext cx="211525" cy="69725"/>
                </a:xfrm>
                <a:custGeom>
                  <a:avLst/>
                  <a:gdLst/>
                  <a:ahLst/>
                  <a:cxnLst/>
                  <a:rect l="l" t="t" r="r" b="b"/>
                  <a:pathLst>
                    <a:path w="8461" h="2789" extrusionOk="0">
                      <a:moveTo>
                        <a:pt x="3097" y="1"/>
                      </a:moveTo>
                      <a:cubicBezTo>
                        <a:pt x="2191" y="1"/>
                        <a:pt x="1263" y="181"/>
                        <a:pt x="367" y="569"/>
                      </a:cubicBezTo>
                      <a:cubicBezTo>
                        <a:pt x="200" y="636"/>
                        <a:pt x="67" y="836"/>
                        <a:pt x="34" y="1003"/>
                      </a:cubicBezTo>
                      <a:cubicBezTo>
                        <a:pt x="0" y="1170"/>
                        <a:pt x="34" y="1203"/>
                        <a:pt x="100" y="1370"/>
                      </a:cubicBezTo>
                      <a:cubicBezTo>
                        <a:pt x="177" y="1472"/>
                        <a:pt x="292" y="1515"/>
                        <a:pt x="417" y="1515"/>
                      </a:cubicBezTo>
                      <a:cubicBezTo>
                        <a:pt x="455" y="1515"/>
                        <a:pt x="495" y="1511"/>
                        <a:pt x="534" y="1503"/>
                      </a:cubicBezTo>
                      <a:cubicBezTo>
                        <a:pt x="1465" y="1344"/>
                        <a:pt x="2356" y="1253"/>
                        <a:pt x="3210" y="1253"/>
                      </a:cubicBezTo>
                      <a:cubicBezTo>
                        <a:pt x="5051" y="1253"/>
                        <a:pt x="6724" y="1677"/>
                        <a:pt x="8273" y="2771"/>
                      </a:cubicBezTo>
                      <a:cubicBezTo>
                        <a:pt x="8286" y="2783"/>
                        <a:pt x="8301" y="2789"/>
                        <a:pt x="8316" y="2789"/>
                      </a:cubicBezTo>
                      <a:cubicBezTo>
                        <a:pt x="8383" y="2789"/>
                        <a:pt x="8460" y="2691"/>
                        <a:pt x="8406" y="2637"/>
                      </a:cubicBezTo>
                      <a:cubicBezTo>
                        <a:pt x="7236" y="999"/>
                        <a:pt x="5228" y="1"/>
                        <a:pt x="3097" y="1"/>
                      </a:cubicBezTo>
                      <a:close/>
                    </a:path>
                  </a:pathLst>
                </a:custGeom>
                <a:solidFill>
                  <a:schemeClr val="dk1"/>
                </a:solidFill>
                <a:ln>
                  <a:noFill/>
                </a:ln>
              </p:spPr>
              <p:txBody>
                <a:bodyPr spcFirstLastPara="1" wrap="square" lIns="91199" tIns="91199" rIns="91199" bIns="91199" anchor="ctr" anchorCtr="0">
                  <a:noAutofit/>
                </a:bodyPr>
                <a:lstStyle/>
                <a:p>
                  <a:endParaRPr sz="1859"/>
                </a:p>
              </p:txBody>
            </p:sp>
          </p:grpSp>
          <p:sp>
            <p:nvSpPr>
              <p:cNvPr id="1347" name="Google Shape;1347;p39"/>
              <p:cNvSpPr/>
              <p:nvPr/>
            </p:nvSpPr>
            <p:spPr>
              <a:xfrm rot="1529996">
                <a:off x="6990377" y="4541807"/>
                <a:ext cx="98220" cy="50552"/>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199" tIns="91199" rIns="91199" bIns="91199" anchor="ctr" anchorCtr="0">
                <a:noAutofit/>
              </a:bodyPr>
              <a:lstStyle/>
              <a:p>
                <a:endParaRPr sz="1859"/>
              </a:p>
            </p:txBody>
          </p:sp>
          <p:sp>
            <p:nvSpPr>
              <p:cNvPr id="1348" name="Google Shape;1348;p39"/>
              <p:cNvSpPr/>
              <p:nvPr/>
            </p:nvSpPr>
            <p:spPr>
              <a:xfrm rot="1529996">
                <a:off x="6833271" y="4591068"/>
                <a:ext cx="331393" cy="160749"/>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199" tIns="91199" rIns="91199" bIns="91199" anchor="ctr" anchorCtr="0">
                <a:noAutofit/>
              </a:bodyPr>
              <a:lstStyle/>
              <a:p>
                <a:endParaRPr sz="1859"/>
              </a:p>
            </p:txBody>
          </p:sp>
          <p:sp>
            <p:nvSpPr>
              <p:cNvPr id="1349" name="Google Shape;1349;p39"/>
              <p:cNvSpPr/>
              <p:nvPr/>
            </p:nvSpPr>
            <p:spPr>
              <a:xfrm rot="1529996">
                <a:off x="6869337" y="4593996"/>
                <a:ext cx="262575" cy="158827"/>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199" tIns="91199" rIns="91199" bIns="91199" anchor="ctr" anchorCtr="0">
                <a:noAutofit/>
              </a:bodyPr>
              <a:lstStyle/>
              <a:p>
                <a:endParaRPr sz="1859"/>
              </a:p>
            </p:txBody>
          </p:sp>
          <p:sp>
            <p:nvSpPr>
              <p:cNvPr id="1350" name="Google Shape;1350;p39"/>
              <p:cNvSpPr/>
              <p:nvPr/>
            </p:nvSpPr>
            <p:spPr>
              <a:xfrm rot="1529996">
                <a:off x="6898832" y="4643106"/>
                <a:ext cx="215808" cy="41159"/>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199" tIns="91199" rIns="91199" bIns="91199" anchor="ctr" anchorCtr="0">
                <a:noAutofit/>
              </a:bodyPr>
              <a:lstStyle/>
              <a:p>
                <a:endParaRPr sz="1859"/>
              </a:p>
            </p:txBody>
          </p:sp>
          <p:sp>
            <p:nvSpPr>
              <p:cNvPr id="1351" name="Google Shape;1351;p39"/>
              <p:cNvSpPr/>
              <p:nvPr/>
            </p:nvSpPr>
            <p:spPr>
              <a:xfrm rot="1529996">
                <a:off x="7158098" y="4531565"/>
                <a:ext cx="155682" cy="57382"/>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199" tIns="91199" rIns="91199" bIns="91199" anchor="ctr" anchorCtr="0">
                <a:noAutofit/>
              </a:bodyPr>
              <a:lstStyle/>
              <a:p>
                <a:endParaRPr sz="1859"/>
              </a:p>
            </p:txBody>
          </p:sp>
          <p:sp>
            <p:nvSpPr>
              <p:cNvPr id="1352" name="Google Shape;1352;p39"/>
              <p:cNvSpPr/>
              <p:nvPr/>
            </p:nvSpPr>
            <p:spPr>
              <a:xfrm rot="1529996">
                <a:off x="7191705" y="4487291"/>
                <a:ext cx="44764" cy="29602"/>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199" tIns="91199" rIns="91199" bIns="91199" anchor="ctr" anchorCtr="0">
                <a:noAutofit/>
              </a:bodyPr>
              <a:lstStyle/>
              <a:p>
                <a:endParaRPr sz="1859"/>
              </a:p>
            </p:txBody>
          </p:sp>
          <p:sp>
            <p:nvSpPr>
              <p:cNvPr id="1353" name="Google Shape;1353;p39"/>
              <p:cNvSpPr/>
              <p:nvPr/>
            </p:nvSpPr>
            <p:spPr>
              <a:xfrm rot="1529996">
                <a:off x="6798529" y="4425538"/>
                <a:ext cx="158246" cy="46386"/>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199" tIns="91199" rIns="91199" bIns="91199" anchor="ctr" anchorCtr="0">
                <a:noAutofit/>
              </a:bodyPr>
              <a:lstStyle/>
              <a:p>
                <a:endParaRPr sz="1859"/>
              </a:p>
            </p:txBody>
          </p:sp>
          <p:sp>
            <p:nvSpPr>
              <p:cNvPr id="1354" name="Google Shape;1354;p39"/>
              <p:cNvSpPr/>
              <p:nvPr/>
            </p:nvSpPr>
            <p:spPr>
              <a:xfrm rot="1529996">
                <a:off x="6900432" y="4402554"/>
                <a:ext cx="50132" cy="18727"/>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199" tIns="91199" rIns="91199" bIns="91199" anchor="ctr" anchorCtr="0">
                <a:noAutofit/>
              </a:bodyPr>
              <a:lstStyle/>
              <a:p>
                <a:endParaRPr sz="1859"/>
              </a:p>
            </p:txBody>
          </p:sp>
        </p:grpSp>
      </p:grpSp>
      <p:pic>
        <p:nvPicPr>
          <p:cNvPr id="7" name="Picture 6">
            <a:extLst>
              <a:ext uri="{FF2B5EF4-FFF2-40B4-BE49-F238E27FC236}">
                <a16:creationId xmlns:a16="http://schemas.microsoft.com/office/drawing/2014/main" id="{7373E331-D2F1-3A83-758F-DBEDF9F011B9}"/>
              </a:ext>
            </a:extLst>
          </p:cNvPr>
          <p:cNvPicPr>
            <a:picLocks noChangeAspect="1"/>
          </p:cNvPicPr>
          <p:nvPr/>
        </p:nvPicPr>
        <p:blipFill>
          <a:blip r:embed="rId3"/>
          <a:stretch>
            <a:fillRect/>
          </a:stretch>
        </p:blipFill>
        <p:spPr>
          <a:xfrm>
            <a:off x="1457578" y="1355811"/>
            <a:ext cx="6195597" cy="28806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E3E560A-70B1-AC9F-C2E3-0D3B1D43FFC1}"/>
              </a:ext>
            </a:extLst>
          </p:cNvPr>
          <p:cNvSpPr/>
          <p:nvPr/>
        </p:nvSpPr>
        <p:spPr>
          <a:xfrm>
            <a:off x="640517" y="2381653"/>
            <a:ext cx="7588647" cy="27618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50" b="1" dirty="0">
                <a:solidFill>
                  <a:srgbClr val="7030A0"/>
                </a:solidFill>
                <a:latin typeface="Comfortaa" panose="020B0604020202020204" charset="0"/>
                <a:ea typeface="AvantGarde" panose="00000400000000000000" pitchFamily="2" charset="0"/>
                <a:cs typeface="AvantGarde" panose="00000400000000000000" pitchFamily="2" charset="0"/>
              </a:rPr>
              <a:t>CHÂN THÀNH CẢM ƠN QUÝ THẦY CÔ </a:t>
            </a:r>
          </a:p>
          <a:p>
            <a:pPr algn="ctr"/>
            <a:r>
              <a:rPr lang="vi-VN" sz="4050" b="1" dirty="0">
                <a:solidFill>
                  <a:srgbClr val="7030A0"/>
                </a:solidFill>
                <a:latin typeface="Comfortaa" panose="020B0604020202020204" charset="0"/>
                <a:ea typeface="AvantGarde" panose="00000400000000000000" pitchFamily="2" charset="0"/>
                <a:cs typeface="AvantGarde" panose="00000400000000000000" pitchFamily="2" charset="0"/>
              </a:rPr>
              <a:t>VÀ CÁC EM HỌC SINH!</a:t>
            </a:r>
            <a:endParaRPr lang="en-US" sz="4050" b="1" dirty="0">
              <a:solidFill>
                <a:srgbClr val="7030A0"/>
              </a:solidFill>
              <a:latin typeface="Comfortaa" panose="020B0604020202020204" charset="0"/>
              <a:ea typeface="AvantGarde" panose="00000400000000000000" pitchFamily="2" charset="0"/>
              <a:cs typeface="AvantGarde" panose="00000400000000000000" pitchFamily="2" charset="0"/>
            </a:endParaRPr>
          </a:p>
        </p:txBody>
      </p:sp>
      <p:pic>
        <p:nvPicPr>
          <p:cNvPr id="1026" name="Picture 2" descr="Teacher animated clip art ">
            <a:extLst>
              <a:ext uri="{FF2B5EF4-FFF2-40B4-BE49-F238E27FC236}">
                <a16:creationId xmlns:a16="http://schemas.microsoft.com/office/drawing/2014/main" id="{6B413C84-566B-5582-EA81-DF3150000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190" y="265747"/>
            <a:ext cx="2800350" cy="2386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48B199-8309-4AF3-9860-98586446FAA1}"/>
              </a:ext>
            </a:extLst>
          </p:cNvPr>
          <p:cNvPicPr>
            <a:picLocks noChangeAspect="1"/>
          </p:cNvPicPr>
          <p:nvPr/>
        </p:nvPicPr>
        <p:blipFill>
          <a:blip r:embed="rId2"/>
          <a:stretch>
            <a:fillRect/>
          </a:stretch>
        </p:blipFill>
        <p:spPr>
          <a:xfrm>
            <a:off x="0" y="1255"/>
            <a:ext cx="9144000" cy="5140990"/>
          </a:xfrm>
          <a:prstGeom prst="rect">
            <a:avLst/>
          </a:prstGeom>
        </p:spPr>
      </p:pic>
      <p:pic>
        <p:nvPicPr>
          <p:cNvPr id="8" name="Picture 7">
            <a:extLst>
              <a:ext uri="{FF2B5EF4-FFF2-40B4-BE49-F238E27FC236}">
                <a16:creationId xmlns:a16="http://schemas.microsoft.com/office/drawing/2014/main" id="{4816E59A-A328-574A-A8A0-FA34AC920A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050" y="2336660"/>
            <a:ext cx="5041900" cy="2657801"/>
          </a:xfrm>
          <a:prstGeom prst="rect">
            <a:avLst/>
          </a:prstGeom>
        </p:spPr>
      </p:pic>
      <p:sp>
        <p:nvSpPr>
          <p:cNvPr id="9" name="Title 2">
            <a:extLst>
              <a:ext uri="{FF2B5EF4-FFF2-40B4-BE49-F238E27FC236}">
                <a16:creationId xmlns:a16="http://schemas.microsoft.com/office/drawing/2014/main" id="{17FA6A59-343B-254F-9102-23168416D4C7}"/>
              </a:ext>
            </a:extLst>
          </p:cNvPr>
          <p:cNvSpPr txBox="1">
            <a:spLocks/>
          </p:cNvSpPr>
          <p:nvPr/>
        </p:nvSpPr>
        <p:spPr>
          <a:xfrm>
            <a:off x="1499843" y="149039"/>
            <a:ext cx="6121400" cy="99771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err="1">
                <a:solidFill>
                  <a:schemeClr val="accent6">
                    <a:lumMod val="75000"/>
                  </a:schemeClr>
                </a:solidFill>
                <a:latin typeface="Arial" pitchFamily="34" charset="0"/>
                <a:cs typeface="Arial" pitchFamily="34" charset="0"/>
              </a:rPr>
              <a:t>Chủ</a:t>
            </a:r>
            <a:r>
              <a:rPr lang="en-US" sz="3600" b="1" dirty="0">
                <a:solidFill>
                  <a:schemeClr val="accent6">
                    <a:lumMod val="75000"/>
                  </a:schemeClr>
                </a:solidFill>
                <a:latin typeface="Arial" pitchFamily="34" charset="0"/>
                <a:cs typeface="Arial" pitchFamily="34" charset="0"/>
              </a:rPr>
              <a:t> </a:t>
            </a:r>
            <a:r>
              <a:rPr lang="en-US" sz="3600" b="1" dirty="0" err="1">
                <a:solidFill>
                  <a:schemeClr val="accent6">
                    <a:lumMod val="75000"/>
                  </a:schemeClr>
                </a:solidFill>
                <a:latin typeface="Arial" pitchFamily="34" charset="0"/>
                <a:cs typeface="Arial" pitchFamily="34" charset="0"/>
              </a:rPr>
              <a:t>đề</a:t>
            </a:r>
            <a:r>
              <a:rPr lang="en-US" sz="3600" b="1" dirty="0">
                <a:solidFill>
                  <a:schemeClr val="accent6">
                    <a:lumMod val="75000"/>
                  </a:schemeClr>
                </a:solidFill>
                <a:latin typeface="Arial" pitchFamily="34" charset="0"/>
                <a:cs typeface="Arial" pitchFamily="34" charset="0"/>
              </a:rPr>
              <a:t> 6: CÁC SỐ ĐẾN 100</a:t>
            </a:r>
          </a:p>
        </p:txBody>
      </p:sp>
      <p:sp>
        <p:nvSpPr>
          <p:cNvPr id="11" name="Title 2">
            <a:extLst>
              <a:ext uri="{FF2B5EF4-FFF2-40B4-BE49-F238E27FC236}">
                <a16:creationId xmlns:a16="http://schemas.microsoft.com/office/drawing/2014/main" id="{78E7B62D-64E8-E446-838E-1C086DFFB44D}"/>
              </a:ext>
            </a:extLst>
          </p:cNvPr>
          <p:cNvSpPr txBox="1">
            <a:spLocks/>
          </p:cNvSpPr>
          <p:nvPr/>
        </p:nvSpPr>
        <p:spPr>
          <a:xfrm>
            <a:off x="79372" y="1223516"/>
            <a:ext cx="8962341" cy="997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err="1">
                <a:latin typeface="Arial" pitchFamily="34" charset="0"/>
                <a:cs typeface="Arial" pitchFamily="34" charset="0"/>
              </a:rPr>
              <a:t>Bài</a:t>
            </a:r>
            <a:r>
              <a:rPr lang="en-US" sz="3200" b="1">
                <a:latin typeface="Arial" pitchFamily="34" charset="0"/>
                <a:cs typeface="Arial" pitchFamily="34" charset="0"/>
              </a:rPr>
              <a:t> 22</a:t>
            </a:r>
            <a:endParaRPr lang="en-US" sz="3200" b="1" dirty="0">
              <a:latin typeface="Arial" pitchFamily="34" charset="0"/>
              <a:cs typeface="Arial" pitchFamily="34" charset="0"/>
            </a:endParaRPr>
          </a:p>
          <a:p>
            <a:r>
              <a:rPr lang="en-US" sz="3200" b="1">
                <a:latin typeface="Arial" pitchFamily="34" charset="0"/>
                <a:cs typeface="Arial" pitchFamily="34" charset="0"/>
              </a:rPr>
              <a:t>SO SÁNH SỐ </a:t>
            </a:r>
            <a:r>
              <a:rPr lang="en-US" sz="3200" b="1" dirty="0">
                <a:latin typeface="Arial" pitchFamily="34" charset="0"/>
                <a:cs typeface="Arial" pitchFamily="34" charset="0"/>
              </a:rPr>
              <a:t>CÓ HAI CHỮ </a:t>
            </a:r>
            <a:r>
              <a:rPr lang="en-US" sz="3200" b="1">
                <a:latin typeface="Arial" pitchFamily="34" charset="0"/>
                <a:cs typeface="Arial" pitchFamily="34" charset="0"/>
              </a:rPr>
              <a:t>SỐ </a:t>
            </a:r>
          </a:p>
          <a:p>
            <a:r>
              <a:rPr lang="en-US" sz="3200" b="1">
                <a:latin typeface="Arial" pitchFamily="34" charset="0"/>
                <a:cs typeface="Arial" pitchFamily="34" charset="0"/>
              </a:rPr>
              <a:t>(Tiết 1)</a:t>
            </a:r>
            <a:endParaRPr lang="en-US" sz="3200" b="1" dirty="0">
              <a:latin typeface="Arial" pitchFamily="34" charset="0"/>
              <a:cs typeface="Arial" pitchFamily="34" charset="0"/>
            </a:endParaRPr>
          </a:p>
        </p:txBody>
      </p:sp>
      <p:sp>
        <p:nvSpPr>
          <p:cNvPr id="7" name="TextBox 6">
            <a:extLst>
              <a:ext uri="{FF2B5EF4-FFF2-40B4-BE49-F238E27FC236}">
                <a16:creationId xmlns:a16="http://schemas.microsoft.com/office/drawing/2014/main" id="{B1E9A0DE-92D0-46A3-8889-44E206377B4B}"/>
              </a:ext>
            </a:extLst>
          </p:cNvPr>
          <p:cNvSpPr txBox="1"/>
          <p:nvPr/>
        </p:nvSpPr>
        <p:spPr>
          <a:xfrm>
            <a:off x="7467600" y="4400550"/>
            <a:ext cx="1248353" cy="400110"/>
          </a:xfrm>
          <a:prstGeom prst="rect">
            <a:avLst/>
          </a:prstGeom>
          <a:solidFill>
            <a:srgbClr val="FFC000"/>
          </a:solidFill>
        </p:spPr>
        <p:txBody>
          <a:bodyPr wrap="square" rtlCol="0">
            <a:spAutoFit/>
          </a:bodyPr>
          <a:lstStyle/>
          <a:p>
            <a:r>
              <a:rPr lang="en-US" sz="2000">
                <a:latin typeface="Arial" pitchFamily="34" charset="0"/>
                <a:cs typeface="Arial" pitchFamily="34" charset="0"/>
              </a:rPr>
              <a:t>Trang 16</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89493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277EFC-D2FD-4B4B-819B-D9B957E3E934}"/>
              </a:ext>
            </a:extLst>
          </p:cNvPr>
          <p:cNvPicPr>
            <a:picLocks noChangeAspect="1"/>
          </p:cNvPicPr>
          <p:nvPr/>
        </p:nvPicPr>
        <p:blipFill>
          <a:blip r:embed="rId2"/>
          <a:stretch>
            <a:fillRect/>
          </a:stretch>
        </p:blipFill>
        <p:spPr>
          <a:xfrm>
            <a:off x="0" y="1255"/>
            <a:ext cx="9144000" cy="5140990"/>
          </a:xfrm>
          <a:prstGeom prst="rect">
            <a:avLst/>
          </a:prstGeom>
        </p:spPr>
      </p:pic>
      <p:pic>
        <p:nvPicPr>
          <p:cNvPr id="2" name="Picture 1">
            <a:extLst>
              <a:ext uri="{FF2B5EF4-FFF2-40B4-BE49-F238E27FC236}">
                <a16:creationId xmlns:a16="http://schemas.microsoft.com/office/drawing/2014/main" id="{AFB7473E-F32D-43AD-B664-3AF521030407}"/>
              </a:ext>
            </a:extLst>
          </p:cNvPr>
          <p:cNvPicPr>
            <a:picLocks noChangeAspect="1"/>
          </p:cNvPicPr>
          <p:nvPr/>
        </p:nvPicPr>
        <p:blipFill>
          <a:blip r:embed="rId3" cstate="print"/>
          <a:stretch>
            <a:fillRect/>
          </a:stretch>
        </p:blipFill>
        <p:spPr>
          <a:xfrm>
            <a:off x="2552700" y="1200150"/>
            <a:ext cx="4038600" cy="2019300"/>
          </a:xfrm>
          <a:prstGeom prst="rect">
            <a:avLst/>
          </a:prstGeom>
        </p:spPr>
      </p:pic>
    </p:spTree>
    <p:extLst>
      <p:ext uri="{BB962C8B-B14F-4D97-AF65-F5344CB8AC3E}">
        <p14:creationId xmlns:p14="http://schemas.microsoft.com/office/powerpoint/2010/main" val="1326363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2CC6ADA-B946-454D-BDBB-1E29B5617D32}"/>
              </a:ext>
            </a:extLst>
          </p:cNvPr>
          <p:cNvGrpSpPr/>
          <p:nvPr/>
        </p:nvGrpSpPr>
        <p:grpSpPr>
          <a:xfrm>
            <a:off x="227685" y="810661"/>
            <a:ext cx="2840018" cy="1401275"/>
            <a:chOff x="576021" y="798131"/>
            <a:chExt cx="2840018" cy="1401275"/>
          </a:xfrm>
        </p:grpSpPr>
        <p:grpSp>
          <p:nvGrpSpPr>
            <p:cNvPr id="5" name="Group 4">
              <a:extLst>
                <a:ext uri="{FF2B5EF4-FFF2-40B4-BE49-F238E27FC236}">
                  <a16:creationId xmlns:a16="http://schemas.microsoft.com/office/drawing/2014/main" id="{F26533E0-BB1D-477B-BA4B-94EE61F451DD}"/>
                </a:ext>
              </a:extLst>
            </p:cNvPr>
            <p:cNvGrpSpPr/>
            <p:nvPr/>
          </p:nvGrpSpPr>
          <p:grpSpPr>
            <a:xfrm>
              <a:off x="576021" y="1056407"/>
              <a:ext cx="2840018" cy="1142999"/>
              <a:chOff x="375784" y="2319287"/>
              <a:chExt cx="2840018" cy="1263893"/>
            </a:xfrm>
          </p:grpSpPr>
          <p:pic>
            <p:nvPicPr>
              <p:cNvPr id="7" name="Picture 5" descr="ถาดเสริฟไม้ รุ่น วาสโซ 32 x 24 x 1.5 ซม. - ลายไม้ธรรมชาติ ...">
                <a:extLst>
                  <a:ext uri="{FF2B5EF4-FFF2-40B4-BE49-F238E27FC236}">
                    <a16:creationId xmlns:a16="http://schemas.microsoft.com/office/drawing/2014/main" id="{80E2655E-1F20-4A26-8094-499620ED800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55" t="33894" r="7388" b="38462"/>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926CD55-8369-4FDD-9137-B125980D5CBC}"/>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233825" y="2768627"/>
                <a:ext cx="242888" cy="262319"/>
              </a:xfrm>
              <a:prstGeom prst="rect">
                <a:avLst/>
              </a:prstGeom>
            </p:spPr>
          </p:pic>
          <p:pic>
            <p:nvPicPr>
              <p:cNvPr id="9" name="Picture 8">
                <a:extLst>
                  <a:ext uri="{FF2B5EF4-FFF2-40B4-BE49-F238E27FC236}">
                    <a16:creationId xmlns:a16="http://schemas.microsoft.com/office/drawing/2014/main" id="{30DF75B3-E0A2-450A-AE18-74208EEE91B4}"/>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455280" y="2768627"/>
                <a:ext cx="242888" cy="262319"/>
              </a:xfrm>
              <a:prstGeom prst="rect">
                <a:avLst/>
              </a:prstGeom>
            </p:spPr>
          </p:pic>
          <p:pic>
            <p:nvPicPr>
              <p:cNvPr id="10" name="Picture 9">
                <a:extLst>
                  <a:ext uri="{FF2B5EF4-FFF2-40B4-BE49-F238E27FC236}">
                    <a16:creationId xmlns:a16="http://schemas.microsoft.com/office/drawing/2014/main" id="{6E03948A-6DD4-4A8C-BA60-26EDF3A48236}"/>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23864" y="2909104"/>
                <a:ext cx="242888" cy="262319"/>
              </a:xfrm>
              <a:prstGeom prst="rect">
                <a:avLst/>
              </a:prstGeom>
            </p:spPr>
          </p:pic>
          <p:pic>
            <p:nvPicPr>
              <p:cNvPr id="11" name="Picture 10">
                <a:extLst>
                  <a:ext uri="{FF2B5EF4-FFF2-40B4-BE49-F238E27FC236}">
                    <a16:creationId xmlns:a16="http://schemas.microsoft.com/office/drawing/2014/main" id="{885DFED2-0DF3-4BAE-94FD-062FDFC6065A}"/>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12" name="Picture 11">
                <a:extLst>
                  <a:ext uri="{FF2B5EF4-FFF2-40B4-BE49-F238E27FC236}">
                    <a16:creationId xmlns:a16="http://schemas.microsoft.com/office/drawing/2014/main" id="{FD716989-CC82-4674-B380-C10E4CE3AF09}"/>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pic>
            <p:nvPicPr>
              <p:cNvPr id="13" name="Picture 12">
                <a:extLst>
                  <a:ext uri="{FF2B5EF4-FFF2-40B4-BE49-F238E27FC236}">
                    <a16:creationId xmlns:a16="http://schemas.microsoft.com/office/drawing/2014/main" id="{EB7E54DE-B886-4D15-B434-60A65EAA052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55269" y="2646785"/>
                <a:ext cx="242888" cy="262319"/>
              </a:xfrm>
              <a:prstGeom prst="rect">
                <a:avLst/>
              </a:prstGeom>
            </p:spPr>
          </p:pic>
        </p:grpSp>
        <p:pic>
          <p:nvPicPr>
            <p:cNvPr id="6" name="Picture 3">
              <a:extLst>
                <a:ext uri="{FF2B5EF4-FFF2-40B4-BE49-F238E27FC236}">
                  <a16:creationId xmlns:a16="http://schemas.microsoft.com/office/drawing/2014/main" id="{C5A99B41-895F-4ADB-B1CB-D5E9305F9172}"/>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l="14622" t="10229" r="20088" b="18454"/>
            <a:stretch/>
          </p:blipFill>
          <p:spPr bwMode="auto">
            <a:xfrm>
              <a:off x="1129255" y="798131"/>
              <a:ext cx="866775" cy="11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a:extLst>
              <a:ext uri="{FF2B5EF4-FFF2-40B4-BE49-F238E27FC236}">
                <a16:creationId xmlns:a16="http://schemas.microsoft.com/office/drawing/2014/main" id="{1719865E-08CD-43E4-BD5F-2FB088C69216}"/>
              </a:ext>
            </a:extLst>
          </p:cNvPr>
          <p:cNvGrpSpPr/>
          <p:nvPr/>
        </p:nvGrpSpPr>
        <p:grpSpPr>
          <a:xfrm>
            <a:off x="3570809" y="853607"/>
            <a:ext cx="2840018" cy="1358329"/>
            <a:chOff x="3919145" y="841077"/>
            <a:chExt cx="2840018" cy="1358329"/>
          </a:xfrm>
        </p:grpSpPr>
        <p:grpSp>
          <p:nvGrpSpPr>
            <p:cNvPr id="15" name="Group 14">
              <a:extLst>
                <a:ext uri="{FF2B5EF4-FFF2-40B4-BE49-F238E27FC236}">
                  <a16:creationId xmlns:a16="http://schemas.microsoft.com/office/drawing/2014/main" id="{3C3B01A9-2189-49A3-9A05-C76D31B17E80}"/>
                </a:ext>
              </a:extLst>
            </p:cNvPr>
            <p:cNvGrpSpPr/>
            <p:nvPr/>
          </p:nvGrpSpPr>
          <p:grpSpPr>
            <a:xfrm>
              <a:off x="3919145" y="1056407"/>
              <a:ext cx="2840018" cy="1142999"/>
              <a:chOff x="375784" y="2319287"/>
              <a:chExt cx="2840018" cy="1263893"/>
            </a:xfrm>
          </p:grpSpPr>
          <p:pic>
            <p:nvPicPr>
              <p:cNvPr id="17" name="Picture 5" descr="ถาดเสริฟไม้ รุ่น วาสโซ 32 x 24 x 1.5 ซม. - ลายไม้ธรรมชาติ ...">
                <a:extLst>
                  <a:ext uri="{FF2B5EF4-FFF2-40B4-BE49-F238E27FC236}">
                    <a16:creationId xmlns:a16="http://schemas.microsoft.com/office/drawing/2014/main" id="{03A5C6CF-3C92-4E63-8EDB-96ADEAF319E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55" t="33894" r="7388" b="38462"/>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3B166649-2652-488B-A4ED-EF86C909E01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233825" y="2768627"/>
                <a:ext cx="242888" cy="262319"/>
              </a:xfrm>
              <a:prstGeom prst="rect">
                <a:avLst/>
              </a:prstGeom>
            </p:spPr>
          </p:pic>
          <p:pic>
            <p:nvPicPr>
              <p:cNvPr id="19" name="Picture 18">
                <a:extLst>
                  <a:ext uri="{FF2B5EF4-FFF2-40B4-BE49-F238E27FC236}">
                    <a16:creationId xmlns:a16="http://schemas.microsoft.com/office/drawing/2014/main" id="{EDDEE67C-422C-49D6-B521-36BFFA40BF5A}"/>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455280" y="2768627"/>
                <a:ext cx="242888" cy="262319"/>
              </a:xfrm>
              <a:prstGeom prst="rect">
                <a:avLst/>
              </a:prstGeom>
            </p:spPr>
          </p:pic>
          <p:pic>
            <p:nvPicPr>
              <p:cNvPr id="20" name="Picture 19">
                <a:extLst>
                  <a:ext uri="{FF2B5EF4-FFF2-40B4-BE49-F238E27FC236}">
                    <a16:creationId xmlns:a16="http://schemas.microsoft.com/office/drawing/2014/main" id="{862AFD20-66AD-4120-BA8D-6CBCA1E64B9E}"/>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23864" y="2909104"/>
                <a:ext cx="242888" cy="262319"/>
              </a:xfrm>
              <a:prstGeom prst="rect">
                <a:avLst/>
              </a:prstGeom>
            </p:spPr>
          </p:pic>
          <p:pic>
            <p:nvPicPr>
              <p:cNvPr id="21" name="Picture 20">
                <a:extLst>
                  <a:ext uri="{FF2B5EF4-FFF2-40B4-BE49-F238E27FC236}">
                    <a16:creationId xmlns:a16="http://schemas.microsoft.com/office/drawing/2014/main" id="{369B9A99-6EF8-4D9E-9054-A95F907FF73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22" name="Picture 21">
                <a:extLst>
                  <a:ext uri="{FF2B5EF4-FFF2-40B4-BE49-F238E27FC236}">
                    <a16:creationId xmlns:a16="http://schemas.microsoft.com/office/drawing/2014/main" id="{792AC2F1-F502-48FF-8D1D-1D32F567415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pic>
            <p:nvPicPr>
              <p:cNvPr id="23" name="Picture 22">
                <a:extLst>
                  <a:ext uri="{FF2B5EF4-FFF2-40B4-BE49-F238E27FC236}">
                    <a16:creationId xmlns:a16="http://schemas.microsoft.com/office/drawing/2014/main" id="{78225EF2-1794-49D5-9885-54EE3F8A9815}"/>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55269" y="2646785"/>
                <a:ext cx="242888" cy="262319"/>
              </a:xfrm>
              <a:prstGeom prst="rect">
                <a:avLst/>
              </a:prstGeom>
            </p:spPr>
          </p:pic>
          <p:pic>
            <p:nvPicPr>
              <p:cNvPr id="24" name="Picture 23">
                <a:extLst>
                  <a:ext uri="{FF2B5EF4-FFF2-40B4-BE49-F238E27FC236}">
                    <a16:creationId xmlns:a16="http://schemas.microsoft.com/office/drawing/2014/main" id="{8E3E6F2A-568C-4976-B51A-F517F314DFB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1909309" y="2910096"/>
                <a:ext cx="242888" cy="262319"/>
              </a:xfrm>
              <a:prstGeom prst="rect">
                <a:avLst/>
              </a:prstGeom>
            </p:spPr>
          </p:pic>
          <p:pic>
            <p:nvPicPr>
              <p:cNvPr id="25" name="Picture 24">
                <a:extLst>
                  <a:ext uri="{FF2B5EF4-FFF2-40B4-BE49-F238E27FC236}">
                    <a16:creationId xmlns:a16="http://schemas.microsoft.com/office/drawing/2014/main" id="{ECACE6D7-4912-421A-92ED-8366D8B6CB7C}"/>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014084" y="2772182"/>
                <a:ext cx="242888" cy="262319"/>
              </a:xfrm>
              <a:prstGeom prst="rect">
                <a:avLst/>
              </a:prstGeom>
            </p:spPr>
          </p:pic>
          <p:pic>
            <p:nvPicPr>
              <p:cNvPr id="26" name="Picture 25">
                <a:extLst>
                  <a:ext uri="{FF2B5EF4-FFF2-40B4-BE49-F238E27FC236}">
                    <a16:creationId xmlns:a16="http://schemas.microsoft.com/office/drawing/2014/main" id="{774F4D62-C0F5-400C-A49B-C8582F729CB5}"/>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18859" y="2635261"/>
                <a:ext cx="242888" cy="262319"/>
              </a:xfrm>
              <a:prstGeom prst="rect">
                <a:avLst/>
              </a:prstGeom>
            </p:spPr>
          </p:pic>
        </p:grpSp>
        <p:pic>
          <p:nvPicPr>
            <p:cNvPr id="16" name="Picture 3">
              <a:extLst>
                <a:ext uri="{FF2B5EF4-FFF2-40B4-BE49-F238E27FC236}">
                  <a16:creationId xmlns:a16="http://schemas.microsoft.com/office/drawing/2014/main" id="{2A4FCEF7-0E07-4774-9D2D-600D152AFAF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l="14622" t="10229" r="20088" b="18454"/>
            <a:stretch/>
          </p:blipFill>
          <p:spPr bwMode="auto">
            <a:xfrm>
              <a:off x="4480217" y="841077"/>
              <a:ext cx="866775" cy="11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TextBox 30">
            <a:extLst>
              <a:ext uri="{FF2B5EF4-FFF2-40B4-BE49-F238E27FC236}">
                <a16:creationId xmlns:a16="http://schemas.microsoft.com/office/drawing/2014/main" id="{9817C574-ACA8-4FFC-902A-CB9794D5575C}"/>
              </a:ext>
            </a:extLst>
          </p:cNvPr>
          <p:cNvSpPr txBox="1"/>
          <p:nvPr/>
        </p:nvSpPr>
        <p:spPr>
          <a:xfrm>
            <a:off x="200232" y="2117251"/>
            <a:ext cx="1739220" cy="461665"/>
          </a:xfrm>
          <a:prstGeom prst="rect">
            <a:avLst/>
          </a:prstGeom>
          <a:solidFill>
            <a:schemeClr val="bg1"/>
          </a:solidFill>
        </p:spPr>
        <p:txBody>
          <a:bodyPr wrap="square" rtlCol="0">
            <a:spAutoFit/>
          </a:bodyPr>
          <a:lstStyle/>
          <a:p>
            <a:pPr algn="ctr"/>
            <a:r>
              <a:rPr lang="en-US" sz="2400">
                <a:latin typeface="Arial" pitchFamily="34" charset="0"/>
                <a:cs typeface="Arial" pitchFamily="34" charset="0"/>
              </a:rPr>
              <a:t>1 chục</a:t>
            </a:r>
          </a:p>
        </p:txBody>
      </p:sp>
      <p:sp>
        <p:nvSpPr>
          <p:cNvPr id="32" name="TextBox 31">
            <a:extLst>
              <a:ext uri="{FF2B5EF4-FFF2-40B4-BE49-F238E27FC236}">
                <a16:creationId xmlns:a16="http://schemas.microsoft.com/office/drawing/2014/main" id="{F13A2B36-3C05-419B-9175-6208A33870DB}"/>
              </a:ext>
            </a:extLst>
          </p:cNvPr>
          <p:cNvSpPr txBox="1"/>
          <p:nvPr/>
        </p:nvSpPr>
        <p:spPr>
          <a:xfrm>
            <a:off x="3531516" y="2117251"/>
            <a:ext cx="1739220" cy="461665"/>
          </a:xfrm>
          <a:prstGeom prst="rect">
            <a:avLst/>
          </a:prstGeom>
          <a:solidFill>
            <a:schemeClr val="bg1"/>
          </a:solidFill>
        </p:spPr>
        <p:txBody>
          <a:bodyPr wrap="square" rtlCol="0">
            <a:spAutoFit/>
          </a:bodyPr>
          <a:lstStyle/>
          <a:p>
            <a:pPr algn="ctr"/>
            <a:r>
              <a:rPr lang="en-US" sz="2400">
                <a:latin typeface="Arial" pitchFamily="34" charset="0"/>
                <a:cs typeface="Arial" pitchFamily="34" charset="0"/>
              </a:rPr>
              <a:t>1 chục</a:t>
            </a:r>
          </a:p>
        </p:txBody>
      </p:sp>
      <p:sp>
        <p:nvSpPr>
          <p:cNvPr id="36" name="TextBox 35">
            <a:extLst>
              <a:ext uri="{FF2B5EF4-FFF2-40B4-BE49-F238E27FC236}">
                <a16:creationId xmlns:a16="http://schemas.microsoft.com/office/drawing/2014/main" id="{0CB3CF36-F65A-4861-9F2B-55EA6CFC1E42}"/>
              </a:ext>
            </a:extLst>
          </p:cNvPr>
          <p:cNvSpPr txBox="1"/>
          <p:nvPr/>
        </p:nvSpPr>
        <p:spPr>
          <a:xfrm>
            <a:off x="2019851" y="2122960"/>
            <a:ext cx="584008" cy="461665"/>
          </a:xfrm>
          <a:prstGeom prst="rect">
            <a:avLst/>
          </a:prstGeom>
          <a:solidFill>
            <a:schemeClr val="bg1"/>
          </a:solidFill>
        </p:spPr>
        <p:txBody>
          <a:bodyPr wrap="square" rtlCol="0">
            <a:spAutoFit/>
          </a:bodyPr>
          <a:lstStyle/>
          <a:p>
            <a:pPr algn="ctr"/>
            <a:r>
              <a:rPr lang="en-US" sz="2400">
                <a:latin typeface="Arial" pitchFamily="34" charset="0"/>
                <a:cs typeface="Arial" pitchFamily="34" charset="0"/>
              </a:rPr>
              <a:t>6</a:t>
            </a:r>
          </a:p>
        </p:txBody>
      </p:sp>
      <p:sp>
        <p:nvSpPr>
          <p:cNvPr id="37" name="TextBox 36">
            <a:extLst>
              <a:ext uri="{FF2B5EF4-FFF2-40B4-BE49-F238E27FC236}">
                <a16:creationId xmlns:a16="http://schemas.microsoft.com/office/drawing/2014/main" id="{B35B8443-F5FA-4A71-B359-5F64E820865F}"/>
              </a:ext>
            </a:extLst>
          </p:cNvPr>
          <p:cNvSpPr txBox="1"/>
          <p:nvPr/>
        </p:nvSpPr>
        <p:spPr>
          <a:xfrm>
            <a:off x="5244511" y="2107081"/>
            <a:ext cx="645493" cy="461665"/>
          </a:xfrm>
          <a:prstGeom prst="rect">
            <a:avLst/>
          </a:prstGeom>
          <a:solidFill>
            <a:schemeClr val="bg1"/>
          </a:solidFill>
        </p:spPr>
        <p:txBody>
          <a:bodyPr wrap="square" rtlCol="0">
            <a:spAutoFit/>
          </a:bodyPr>
          <a:lstStyle/>
          <a:p>
            <a:pPr algn="ctr"/>
            <a:r>
              <a:rPr lang="en-US" sz="2400">
                <a:latin typeface="Arial" pitchFamily="34" charset="0"/>
                <a:cs typeface="Arial" pitchFamily="34" charset="0"/>
              </a:rPr>
              <a:t>9</a:t>
            </a:r>
          </a:p>
        </p:txBody>
      </p:sp>
      <p:sp>
        <p:nvSpPr>
          <p:cNvPr id="40" name="Title 2">
            <a:extLst>
              <a:ext uri="{FF2B5EF4-FFF2-40B4-BE49-F238E27FC236}">
                <a16:creationId xmlns:a16="http://schemas.microsoft.com/office/drawing/2014/main" id="{7C72AA6C-6F6C-47A3-BF60-E736839483DF}"/>
              </a:ext>
            </a:extLst>
          </p:cNvPr>
          <p:cNvSpPr txBox="1">
            <a:spLocks/>
          </p:cNvSpPr>
          <p:nvPr/>
        </p:nvSpPr>
        <p:spPr>
          <a:xfrm>
            <a:off x="989137" y="2984922"/>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a:t>
            </a:r>
          </a:p>
        </p:txBody>
      </p:sp>
      <p:sp>
        <p:nvSpPr>
          <p:cNvPr id="43" name="Title 2">
            <a:extLst>
              <a:ext uri="{FF2B5EF4-FFF2-40B4-BE49-F238E27FC236}">
                <a16:creationId xmlns:a16="http://schemas.microsoft.com/office/drawing/2014/main" id="{6BAAE2A9-47D7-4BE3-AEAA-D80AAC9AD1EE}"/>
              </a:ext>
            </a:extLst>
          </p:cNvPr>
          <p:cNvSpPr txBox="1">
            <a:spLocks/>
          </p:cNvSpPr>
          <p:nvPr/>
        </p:nvSpPr>
        <p:spPr>
          <a:xfrm>
            <a:off x="4447240" y="2976868"/>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a:t>
            </a:r>
          </a:p>
        </p:txBody>
      </p:sp>
      <p:sp>
        <p:nvSpPr>
          <p:cNvPr id="45" name="Title 2">
            <a:extLst>
              <a:ext uri="{FF2B5EF4-FFF2-40B4-BE49-F238E27FC236}">
                <a16:creationId xmlns:a16="http://schemas.microsoft.com/office/drawing/2014/main" id="{E7C438F7-5F0E-4B6F-81AC-32A5A92E1C3E}"/>
              </a:ext>
            </a:extLst>
          </p:cNvPr>
          <p:cNvSpPr txBox="1">
            <a:spLocks/>
          </p:cNvSpPr>
          <p:nvPr/>
        </p:nvSpPr>
        <p:spPr>
          <a:xfrm>
            <a:off x="2718188" y="2970750"/>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a:t>
            </a:r>
          </a:p>
        </p:txBody>
      </p:sp>
      <p:sp>
        <p:nvSpPr>
          <p:cNvPr id="46" name="Title 2">
            <a:extLst>
              <a:ext uri="{FF2B5EF4-FFF2-40B4-BE49-F238E27FC236}">
                <a16:creationId xmlns:a16="http://schemas.microsoft.com/office/drawing/2014/main" id="{7E95A287-D907-4965-8CD2-1C87B1242C32}"/>
              </a:ext>
            </a:extLst>
          </p:cNvPr>
          <p:cNvSpPr txBox="1">
            <a:spLocks/>
          </p:cNvSpPr>
          <p:nvPr/>
        </p:nvSpPr>
        <p:spPr>
          <a:xfrm>
            <a:off x="2718188" y="2970750"/>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&lt;</a:t>
            </a:r>
          </a:p>
        </p:txBody>
      </p:sp>
      <p:sp>
        <p:nvSpPr>
          <p:cNvPr id="47" name="Title 2">
            <a:extLst>
              <a:ext uri="{FF2B5EF4-FFF2-40B4-BE49-F238E27FC236}">
                <a16:creationId xmlns:a16="http://schemas.microsoft.com/office/drawing/2014/main" id="{CF854630-A0FE-4BDC-A7DC-AA83418096BD}"/>
              </a:ext>
            </a:extLst>
          </p:cNvPr>
          <p:cNvSpPr txBox="1">
            <a:spLocks/>
          </p:cNvSpPr>
          <p:nvPr/>
        </p:nvSpPr>
        <p:spPr>
          <a:xfrm>
            <a:off x="6718570" y="1128057"/>
            <a:ext cx="2196830"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16   &lt;   19</a:t>
            </a:r>
          </a:p>
        </p:txBody>
      </p:sp>
      <p:sp>
        <p:nvSpPr>
          <p:cNvPr id="48" name="Title 2">
            <a:extLst>
              <a:ext uri="{FF2B5EF4-FFF2-40B4-BE49-F238E27FC236}">
                <a16:creationId xmlns:a16="http://schemas.microsoft.com/office/drawing/2014/main" id="{6383086D-840B-46E4-8DBB-02DDD4712370}"/>
              </a:ext>
            </a:extLst>
          </p:cNvPr>
          <p:cNvSpPr txBox="1">
            <a:spLocks/>
          </p:cNvSpPr>
          <p:nvPr/>
        </p:nvSpPr>
        <p:spPr>
          <a:xfrm>
            <a:off x="6729292" y="1923204"/>
            <a:ext cx="2196830" cy="577428"/>
          </a:xfrm>
          <a:prstGeom prst="rect">
            <a:avLst/>
          </a:prstGeom>
          <a:ln>
            <a:solidFill>
              <a:schemeClr val="accent6"/>
            </a:solid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19   …   16</a:t>
            </a:r>
          </a:p>
        </p:txBody>
      </p:sp>
      <p:pic>
        <p:nvPicPr>
          <p:cNvPr id="49" name="Picture 2">
            <a:extLst>
              <a:ext uri="{FF2B5EF4-FFF2-40B4-BE49-F238E27FC236}">
                <a16:creationId xmlns:a16="http://schemas.microsoft.com/office/drawing/2014/main" id="{691ABB5B-9301-4C4D-9F5C-51D668B496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6544" y="1783575"/>
            <a:ext cx="82232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Oval 49">
            <a:extLst>
              <a:ext uri="{FF2B5EF4-FFF2-40B4-BE49-F238E27FC236}">
                <a16:creationId xmlns:a16="http://schemas.microsoft.com/office/drawing/2014/main" id="{A1F89997-453E-4484-A6E1-92345055D88E}"/>
              </a:ext>
            </a:extLst>
          </p:cNvPr>
          <p:cNvSpPr/>
          <p:nvPr/>
        </p:nvSpPr>
        <p:spPr>
          <a:xfrm>
            <a:off x="641850" y="853401"/>
            <a:ext cx="1142751"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55DABEE-E51E-404D-BF49-1D627E3F7EFC}"/>
              </a:ext>
            </a:extLst>
          </p:cNvPr>
          <p:cNvSpPr/>
          <p:nvPr/>
        </p:nvSpPr>
        <p:spPr>
          <a:xfrm>
            <a:off x="3916110" y="810661"/>
            <a:ext cx="1142751" cy="1232501"/>
          </a:xfrm>
          <a:prstGeom prst="ellipse">
            <a:avLst/>
          </a:prstGeom>
          <a:noFill/>
          <a:ln>
            <a:solidFill>
              <a:srgbClr val="FF1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743E1DE-DFA4-4E77-8B7A-33FF246F19EC}"/>
              </a:ext>
            </a:extLst>
          </p:cNvPr>
          <p:cNvSpPr/>
          <p:nvPr/>
        </p:nvSpPr>
        <p:spPr>
          <a:xfrm>
            <a:off x="1884612" y="1253287"/>
            <a:ext cx="868768" cy="72515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646F5AE-C1CC-4252-9CA3-AB68F78F857D}"/>
              </a:ext>
            </a:extLst>
          </p:cNvPr>
          <p:cNvSpPr/>
          <p:nvPr/>
        </p:nvSpPr>
        <p:spPr>
          <a:xfrm>
            <a:off x="5072863" y="1290860"/>
            <a:ext cx="1015161" cy="70554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2">
            <a:extLst>
              <a:ext uri="{FF2B5EF4-FFF2-40B4-BE49-F238E27FC236}">
                <a16:creationId xmlns:a16="http://schemas.microsoft.com/office/drawing/2014/main" id="{370C2CAD-DC17-4B3C-8F9B-29B1688C143E}"/>
              </a:ext>
            </a:extLst>
          </p:cNvPr>
          <p:cNvSpPr txBox="1">
            <a:spLocks/>
          </p:cNvSpPr>
          <p:nvPr/>
        </p:nvSpPr>
        <p:spPr>
          <a:xfrm>
            <a:off x="989137" y="2984922"/>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16</a:t>
            </a:r>
          </a:p>
        </p:txBody>
      </p:sp>
      <p:sp>
        <p:nvSpPr>
          <p:cNvPr id="55" name="Title 2">
            <a:extLst>
              <a:ext uri="{FF2B5EF4-FFF2-40B4-BE49-F238E27FC236}">
                <a16:creationId xmlns:a16="http://schemas.microsoft.com/office/drawing/2014/main" id="{05ACDA10-5AFB-4577-BEF6-17D33263CF14}"/>
              </a:ext>
            </a:extLst>
          </p:cNvPr>
          <p:cNvSpPr txBox="1">
            <a:spLocks/>
          </p:cNvSpPr>
          <p:nvPr/>
        </p:nvSpPr>
        <p:spPr>
          <a:xfrm>
            <a:off x="4447240" y="2979189"/>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19</a:t>
            </a:r>
          </a:p>
        </p:txBody>
      </p:sp>
      <p:sp>
        <p:nvSpPr>
          <p:cNvPr id="56" name="Title 2">
            <a:extLst>
              <a:ext uri="{FF2B5EF4-FFF2-40B4-BE49-F238E27FC236}">
                <a16:creationId xmlns:a16="http://schemas.microsoft.com/office/drawing/2014/main" id="{9537DB36-1381-4E10-BD1F-F9B03B32F81C}"/>
              </a:ext>
            </a:extLst>
          </p:cNvPr>
          <p:cNvSpPr txBox="1">
            <a:spLocks/>
          </p:cNvSpPr>
          <p:nvPr/>
        </p:nvSpPr>
        <p:spPr>
          <a:xfrm>
            <a:off x="1770801" y="4364657"/>
            <a:ext cx="5602397" cy="577428"/>
          </a:xfrm>
          <a:prstGeom prst="rect">
            <a:avLst/>
          </a:prstGeom>
          <a:solidFill>
            <a:schemeClr val="bg1"/>
          </a:solidFill>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a:latin typeface="Arial" pitchFamily="34" charset="0"/>
                <a:cs typeface="Arial" pitchFamily="34" charset="0"/>
              </a:rPr>
              <a:t>Nhận xét số cà chua trong túi.</a:t>
            </a:r>
          </a:p>
        </p:txBody>
      </p:sp>
      <p:sp>
        <p:nvSpPr>
          <p:cNvPr id="57" name="Title 2">
            <a:extLst>
              <a:ext uri="{FF2B5EF4-FFF2-40B4-BE49-F238E27FC236}">
                <a16:creationId xmlns:a16="http://schemas.microsoft.com/office/drawing/2014/main" id="{45B4243D-4634-478C-9EFA-DB1C84721EA1}"/>
              </a:ext>
            </a:extLst>
          </p:cNvPr>
          <p:cNvSpPr txBox="1">
            <a:spLocks/>
          </p:cNvSpPr>
          <p:nvPr/>
        </p:nvSpPr>
        <p:spPr>
          <a:xfrm>
            <a:off x="1770801" y="4366776"/>
            <a:ext cx="5602397" cy="577428"/>
          </a:xfrm>
          <a:prstGeom prst="rect">
            <a:avLst/>
          </a:prstGeom>
          <a:solidFill>
            <a:schemeClr val="bg1"/>
          </a:solidFill>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a:latin typeface="Arial" pitchFamily="34" charset="0"/>
                <a:cs typeface="Arial" pitchFamily="34" charset="0"/>
              </a:rPr>
              <a:t>Nhận xét số cà chua ngoài túi.</a:t>
            </a:r>
          </a:p>
        </p:txBody>
      </p:sp>
    </p:spTree>
    <p:extLst>
      <p:ext uri="{BB962C8B-B14F-4D97-AF65-F5344CB8AC3E}">
        <p14:creationId xmlns:p14="http://schemas.microsoft.com/office/powerpoint/2010/main" val="1030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up)">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heel(1)">
                                      <p:cBhvr>
                                        <p:cTn id="20" dur="2000"/>
                                        <p:tgtEl>
                                          <p:spTgt spid="50"/>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par>
                                <p:cTn id="21" presetID="21" presetClass="entr" presetSubtype="1"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heel(1)">
                                      <p:cBhvr>
                                        <p:cTn id="23" dur="2000"/>
                                        <p:tgtEl>
                                          <p:spTgt spid="51"/>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up)">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heel(1)">
                                      <p:cBhvr>
                                        <p:cTn id="43" dur="2000"/>
                                        <p:tgtEl>
                                          <p:spTgt spid="52"/>
                                        </p:tgtEl>
                                      </p:cBhvr>
                                    </p:animEffec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heel(1)">
                                      <p:cBhvr>
                                        <p:cTn id="51" dur="2000"/>
                                        <p:tgtEl>
                                          <p:spTgt spid="53"/>
                                        </p:tgtEl>
                                      </p:cBhvr>
                                    </p:animEffec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up)">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up)">
                                      <p:cBhvr>
                                        <p:cTn id="66" dur="500"/>
                                        <p:tgtEl>
                                          <p:spTgt spid="54"/>
                                        </p:tgtEl>
                                      </p:cBhvr>
                                    </p:animEffect>
                                  </p:childTnLst>
                                  <p:subTnLst>
                                    <p:audio>
                                      <p:cMediaNode>
                                        <p:cTn display="0" masterRel="sameClick">
                                          <p:stCondLst>
                                            <p:cond evt="begin" delay="0">
                                              <p:tn val="64"/>
                                            </p:cond>
                                          </p:stCondLst>
                                          <p:endCondLst>
                                            <p:cond evt="onStopAudio" delay="0">
                                              <p:tgtEl>
                                                <p:sldTgt/>
                                              </p:tgtEl>
                                            </p:cond>
                                          </p:endCondLst>
                                        </p:cTn>
                                        <p:tgtEl>
                                          <p:sndTgt r:embed="rId3" name="chimes.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up)">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up)">
                                      <p:cBhvr>
                                        <p:cTn id="76" dur="500"/>
                                        <p:tgtEl>
                                          <p:spTgt spid="55"/>
                                        </p:tgtEl>
                                      </p:cBhvr>
                                    </p:animEffect>
                                  </p:childTnLst>
                                  <p:subTnLst>
                                    <p:audio>
                                      <p:cMediaNode>
                                        <p:cTn display="0" masterRel="sameClick">
                                          <p:stCondLst>
                                            <p:cond evt="begin" delay="0">
                                              <p:tn val="74"/>
                                            </p:cond>
                                          </p:stCondLst>
                                          <p:endCondLst>
                                            <p:cond evt="onStopAudio" delay="0">
                                              <p:tgtEl>
                                                <p:sldTgt/>
                                              </p:tgtEl>
                                            </p:cond>
                                          </p:endCondLst>
                                        </p:cTn>
                                        <p:tgtEl>
                                          <p:sndTgt r:embed="rId3" name="chimes.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up)">
                                      <p:cBhvr>
                                        <p:cTn id="81" dur="10"/>
                                        <p:tgtEl>
                                          <p:spTgt spid="4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wipe(up)">
                                      <p:cBhvr>
                                        <p:cTn id="86" dur="10"/>
                                        <p:tgtEl>
                                          <p:spTgt spid="46"/>
                                        </p:tgtEl>
                                      </p:cBhvr>
                                    </p:animEffect>
                                  </p:childTnLst>
                                  <p:subTnLst>
                                    <p:audio>
                                      <p:cMediaNode>
                                        <p:cTn display="0" masterRel="sameClick">
                                          <p:stCondLst>
                                            <p:cond evt="begin" delay="0">
                                              <p:tn val="84"/>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500"/>
                                        <p:tgtEl>
                                          <p:spTgt spid="4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6" grpId="0" animBg="1"/>
      <p:bldP spid="37" grpId="0" animBg="1"/>
      <p:bldP spid="40" grpId="0" animBg="1"/>
      <p:bldP spid="43" grpId="0" animBg="1"/>
      <p:bldP spid="45" grpId="0" animBg="1"/>
      <p:bldP spid="46" grpId="0" animBg="1"/>
      <p:bldP spid="47" grpId="0" animBg="1"/>
      <p:bldP spid="48"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2">
            <a:extLst>
              <a:ext uri="{FF2B5EF4-FFF2-40B4-BE49-F238E27FC236}">
                <a16:creationId xmlns:a16="http://schemas.microsoft.com/office/drawing/2014/main" id="{CF854630-A0FE-4BDC-A7DC-AA83418096BD}"/>
              </a:ext>
            </a:extLst>
          </p:cNvPr>
          <p:cNvSpPr txBox="1">
            <a:spLocks/>
          </p:cNvSpPr>
          <p:nvPr/>
        </p:nvSpPr>
        <p:spPr>
          <a:xfrm>
            <a:off x="2895600" y="590550"/>
            <a:ext cx="3352800" cy="768557"/>
          </a:xfrm>
          <a:prstGeom prst="rect">
            <a:avLst/>
          </a:prstGeom>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latin typeface="Arial" pitchFamily="34" charset="0"/>
                <a:cs typeface="Arial" pitchFamily="34" charset="0"/>
              </a:rPr>
              <a:t>16  &lt;  19</a:t>
            </a:r>
          </a:p>
        </p:txBody>
      </p:sp>
      <p:sp>
        <p:nvSpPr>
          <p:cNvPr id="48" name="Title 2">
            <a:extLst>
              <a:ext uri="{FF2B5EF4-FFF2-40B4-BE49-F238E27FC236}">
                <a16:creationId xmlns:a16="http://schemas.microsoft.com/office/drawing/2014/main" id="{6383086D-840B-46E4-8DBB-02DDD4712370}"/>
              </a:ext>
            </a:extLst>
          </p:cNvPr>
          <p:cNvSpPr txBox="1">
            <a:spLocks/>
          </p:cNvSpPr>
          <p:nvPr/>
        </p:nvSpPr>
        <p:spPr>
          <a:xfrm>
            <a:off x="2895600" y="1622379"/>
            <a:ext cx="3352800" cy="768557"/>
          </a:xfrm>
          <a:prstGeom prst="rect">
            <a:avLst/>
          </a:prstGeom>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latin typeface="Arial" pitchFamily="34" charset="0"/>
                <a:cs typeface="Arial" pitchFamily="34" charset="0"/>
              </a:rPr>
              <a:t>19  &gt;  16</a:t>
            </a:r>
          </a:p>
        </p:txBody>
      </p:sp>
      <p:sp>
        <p:nvSpPr>
          <p:cNvPr id="56" name="Title 2">
            <a:extLst>
              <a:ext uri="{FF2B5EF4-FFF2-40B4-BE49-F238E27FC236}">
                <a16:creationId xmlns:a16="http://schemas.microsoft.com/office/drawing/2014/main" id="{9537DB36-1381-4E10-BD1F-F9B03B32F81C}"/>
              </a:ext>
            </a:extLst>
          </p:cNvPr>
          <p:cNvSpPr txBox="1">
            <a:spLocks/>
          </p:cNvSpPr>
          <p:nvPr/>
        </p:nvSpPr>
        <p:spPr>
          <a:xfrm>
            <a:off x="762000" y="2840496"/>
            <a:ext cx="7620000" cy="1662334"/>
          </a:xfrm>
          <a:prstGeom prst="rect">
            <a:avLst/>
          </a:prstGeom>
          <a:solidFill>
            <a:schemeClr val="bg1"/>
          </a:solidFill>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itchFamily="34" charset="0"/>
                <a:cs typeface="Arial" pitchFamily="34" charset="0"/>
              </a:rPr>
              <a:t>	</a:t>
            </a:r>
            <a:r>
              <a:rPr lang="en-US" sz="2400" b="1">
                <a:latin typeface="Arial" pitchFamily="34" charset="0"/>
                <a:cs typeface="Arial" pitchFamily="34" charset="0"/>
              </a:rPr>
              <a:t>Khi chữ số hàng chục giống nhau, ta so sánh chữ số hàng đơn vị. Số nào có chữ số hàng đơn vị bé hơn thì số đó bé hơn, số nào có chữ số hàng đơn vị lớn hơn thì số đó lớn hơn.</a:t>
            </a:r>
          </a:p>
        </p:txBody>
      </p:sp>
      <p:pic>
        <p:nvPicPr>
          <p:cNvPr id="58" name="Picture 57">
            <a:extLst>
              <a:ext uri="{FF2B5EF4-FFF2-40B4-BE49-F238E27FC236}">
                <a16:creationId xmlns:a16="http://schemas.microsoft.com/office/drawing/2014/main" id="{60284C0F-2451-4A98-A896-FE344E105B7B}"/>
              </a:ext>
            </a:extLst>
          </p:cNvPr>
          <p:cNvPicPr>
            <a:picLocks noChangeAspect="1"/>
          </p:cNvPicPr>
          <p:nvPr/>
        </p:nvPicPr>
        <p:blipFill>
          <a:blip r:embed="rId3" cstate="print"/>
          <a:stretch>
            <a:fillRect/>
          </a:stretch>
        </p:blipFill>
        <p:spPr>
          <a:xfrm flipH="1">
            <a:off x="243830" y="1412850"/>
            <a:ext cx="1007678" cy="1173353"/>
          </a:xfrm>
          <a:prstGeom prst="rect">
            <a:avLst/>
          </a:prstGeom>
        </p:spPr>
      </p:pic>
    </p:spTree>
    <p:extLst>
      <p:ext uri="{BB962C8B-B14F-4D97-AF65-F5344CB8AC3E}">
        <p14:creationId xmlns:p14="http://schemas.microsoft.com/office/powerpoint/2010/main" val="375630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069B8F1-EFA5-4D19-9539-E2852896C9DC}"/>
              </a:ext>
            </a:extLst>
          </p:cNvPr>
          <p:cNvGrpSpPr/>
          <p:nvPr/>
        </p:nvGrpSpPr>
        <p:grpSpPr>
          <a:xfrm>
            <a:off x="304800" y="742950"/>
            <a:ext cx="2840018" cy="1460460"/>
            <a:chOff x="576021" y="738946"/>
            <a:chExt cx="2840018" cy="1460460"/>
          </a:xfrm>
        </p:grpSpPr>
        <p:grpSp>
          <p:nvGrpSpPr>
            <p:cNvPr id="8" name="Group 7">
              <a:extLst>
                <a:ext uri="{FF2B5EF4-FFF2-40B4-BE49-F238E27FC236}">
                  <a16:creationId xmlns:a16="http://schemas.microsoft.com/office/drawing/2014/main" id="{1E6B3DF5-A45F-4C2B-92ED-9A57F16EF0C9}"/>
                </a:ext>
              </a:extLst>
            </p:cNvPr>
            <p:cNvGrpSpPr/>
            <p:nvPr/>
          </p:nvGrpSpPr>
          <p:grpSpPr>
            <a:xfrm>
              <a:off x="576021" y="1056407"/>
              <a:ext cx="2840018" cy="1142999"/>
              <a:chOff x="375784" y="2319287"/>
              <a:chExt cx="2840018" cy="1263893"/>
            </a:xfrm>
          </p:grpSpPr>
          <p:pic>
            <p:nvPicPr>
              <p:cNvPr id="13" name="Picture 5" descr="ถาดเสริฟไม้ รุ่น วาสโซ 32 x 24 x 1.5 ซม. - ลายไม้ธรรมชาติ ...">
                <a:extLst>
                  <a:ext uri="{FF2B5EF4-FFF2-40B4-BE49-F238E27FC236}">
                    <a16:creationId xmlns:a16="http://schemas.microsoft.com/office/drawing/2014/main" id="{618826D6-6E6B-495F-84F3-0AF4BC3B4DE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55" t="33894" r="7388" b="38462"/>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DD26232-F7A7-4EBA-9A90-6B1D311AD5CA}"/>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15" name="Picture 14">
                <a:extLst>
                  <a:ext uri="{FF2B5EF4-FFF2-40B4-BE49-F238E27FC236}">
                    <a16:creationId xmlns:a16="http://schemas.microsoft.com/office/drawing/2014/main" id="{677E0BA7-7B02-4AA6-A5BF-33585084A81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grpSp>
        <p:pic>
          <p:nvPicPr>
            <p:cNvPr id="9" name="Picture 3">
              <a:extLst>
                <a:ext uri="{FF2B5EF4-FFF2-40B4-BE49-F238E27FC236}">
                  <a16:creationId xmlns:a16="http://schemas.microsoft.com/office/drawing/2014/main" id="{6F9BEC98-A5F3-4999-9D2E-08727A33D18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1055687" y="738946"/>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F55AED0B-9D2C-48B4-BB2B-037C9CA7687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1655280" y="769809"/>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id="{E79479B2-4B89-49D5-9E01-57E434ED00E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774423" y="1032756"/>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E45E4793-354C-432C-82EB-215BAFCDB92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1361374" y="1056407"/>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a:extLst>
              <a:ext uri="{FF2B5EF4-FFF2-40B4-BE49-F238E27FC236}">
                <a16:creationId xmlns:a16="http://schemas.microsoft.com/office/drawing/2014/main" id="{0FCE8CE6-2687-4E17-AD24-1C24BF4EC7EF}"/>
              </a:ext>
            </a:extLst>
          </p:cNvPr>
          <p:cNvGrpSpPr/>
          <p:nvPr/>
        </p:nvGrpSpPr>
        <p:grpSpPr>
          <a:xfrm>
            <a:off x="3647924" y="897716"/>
            <a:ext cx="2840018" cy="1305694"/>
            <a:chOff x="3919145" y="893712"/>
            <a:chExt cx="2840018" cy="1305694"/>
          </a:xfrm>
        </p:grpSpPr>
        <p:grpSp>
          <p:nvGrpSpPr>
            <p:cNvPr id="17" name="Group 16">
              <a:extLst>
                <a:ext uri="{FF2B5EF4-FFF2-40B4-BE49-F238E27FC236}">
                  <a16:creationId xmlns:a16="http://schemas.microsoft.com/office/drawing/2014/main" id="{D93A1E3B-5BDA-46F4-98B9-A571E78B24BC}"/>
                </a:ext>
              </a:extLst>
            </p:cNvPr>
            <p:cNvGrpSpPr/>
            <p:nvPr/>
          </p:nvGrpSpPr>
          <p:grpSpPr>
            <a:xfrm>
              <a:off x="3919145" y="1056407"/>
              <a:ext cx="2840018" cy="1142999"/>
              <a:chOff x="375784" y="2319287"/>
              <a:chExt cx="2840018" cy="1263893"/>
            </a:xfrm>
          </p:grpSpPr>
          <p:pic>
            <p:nvPicPr>
              <p:cNvPr id="20" name="Picture 5" descr="ถาดเสริฟไม้ รุ่น วาสโซ 32 x 24 x 1.5 ซม. - ลายไม้ธรรมชาติ ...">
                <a:extLst>
                  <a:ext uri="{FF2B5EF4-FFF2-40B4-BE49-F238E27FC236}">
                    <a16:creationId xmlns:a16="http://schemas.microsoft.com/office/drawing/2014/main" id="{1152156C-C9BC-4959-94D9-4420CABA6E8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55" t="33894" r="7388" b="38462"/>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31C84AA-11F2-4C1D-AED6-287AC49D733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233825" y="2768627"/>
                <a:ext cx="242888" cy="262319"/>
              </a:xfrm>
              <a:prstGeom prst="rect">
                <a:avLst/>
              </a:prstGeom>
            </p:spPr>
          </p:pic>
          <p:pic>
            <p:nvPicPr>
              <p:cNvPr id="22" name="Picture 21">
                <a:extLst>
                  <a:ext uri="{FF2B5EF4-FFF2-40B4-BE49-F238E27FC236}">
                    <a16:creationId xmlns:a16="http://schemas.microsoft.com/office/drawing/2014/main" id="{B8EEDAC3-B65C-44C4-A329-85F25CF3F0D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455280" y="2768627"/>
                <a:ext cx="242888" cy="262319"/>
              </a:xfrm>
              <a:prstGeom prst="rect">
                <a:avLst/>
              </a:prstGeom>
            </p:spPr>
          </p:pic>
          <p:pic>
            <p:nvPicPr>
              <p:cNvPr id="23" name="Picture 22">
                <a:extLst>
                  <a:ext uri="{FF2B5EF4-FFF2-40B4-BE49-F238E27FC236}">
                    <a16:creationId xmlns:a16="http://schemas.microsoft.com/office/drawing/2014/main" id="{9E56F091-BBEC-4FBB-BE5C-6A752DD3242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23864" y="2909104"/>
                <a:ext cx="242888" cy="262319"/>
              </a:xfrm>
              <a:prstGeom prst="rect">
                <a:avLst/>
              </a:prstGeom>
            </p:spPr>
          </p:pic>
          <p:pic>
            <p:nvPicPr>
              <p:cNvPr id="24" name="Picture 23">
                <a:extLst>
                  <a:ext uri="{FF2B5EF4-FFF2-40B4-BE49-F238E27FC236}">
                    <a16:creationId xmlns:a16="http://schemas.microsoft.com/office/drawing/2014/main" id="{112C5405-4206-4B22-835D-74856F02315A}"/>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25" name="Picture 24">
                <a:extLst>
                  <a:ext uri="{FF2B5EF4-FFF2-40B4-BE49-F238E27FC236}">
                    <a16:creationId xmlns:a16="http://schemas.microsoft.com/office/drawing/2014/main" id="{D072D9D6-220C-4060-9E19-1844B99BFFA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grpSp>
        <p:pic>
          <p:nvPicPr>
            <p:cNvPr id="18" name="Picture 3">
              <a:extLst>
                <a:ext uri="{FF2B5EF4-FFF2-40B4-BE49-F238E27FC236}">
                  <a16:creationId xmlns:a16="http://schemas.microsoft.com/office/drawing/2014/main" id="{5201C1A1-1BCE-4757-A63C-17ECEFC0F5A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4094446" y="902658"/>
              <a:ext cx="755835" cy="101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a:extLst>
                <a:ext uri="{FF2B5EF4-FFF2-40B4-BE49-F238E27FC236}">
                  <a16:creationId xmlns:a16="http://schemas.microsoft.com/office/drawing/2014/main" id="{F0380299-1FAC-43EB-8C28-3DAAE6A76EF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4729660" y="893712"/>
              <a:ext cx="755835" cy="101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Title 2">
            <a:extLst>
              <a:ext uri="{FF2B5EF4-FFF2-40B4-BE49-F238E27FC236}">
                <a16:creationId xmlns:a16="http://schemas.microsoft.com/office/drawing/2014/main" id="{C57CB902-489A-405B-BB88-02663EBB6638}"/>
              </a:ext>
            </a:extLst>
          </p:cNvPr>
          <p:cNvSpPr txBox="1">
            <a:spLocks/>
          </p:cNvSpPr>
          <p:nvPr/>
        </p:nvSpPr>
        <p:spPr>
          <a:xfrm>
            <a:off x="1009628" y="2531856"/>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a:t>
            </a:r>
          </a:p>
        </p:txBody>
      </p:sp>
      <p:sp>
        <p:nvSpPr>
          <p:cNvPr id="27" name="Title 2">
            <a:extLst>
              <a:ext uri="{FF2B5EF4-FFF2-40B4-BE49-F238E27FC236}">
                <a16:creationId xmlns:a16="http://schemas.microsoft.com/office/drawing/2014/main" id="{13CD082F-6DDD-430F-ABDC-E07B9E53654F}"/>
              </a:ext>
            </a:extLst>
          </p:cNvPr>
          <p:cNvSpPr txBox="1">
            <a:spLocks/>
          </p:cNvSpPr>
          <p:nvPr/>
        </p:nvSpPr>
        <p:spPr>
          <a:xfrm>
            <a:off x="4467731" y="2523802"/>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a:t>
            </a:r>
          </a:p>
        </p:txBody>
      </p:sp>
      <p:sp>
        <p:nvSpPr>
          <p:cNvPr id="28" name="Title 2">
            <a:extLst>
              <a:ext uri="{FF2B5EF4-FFF2-40B4-BE49-F238E27FC236}">
                <a16:creationId xmlns:a16="http://schemas.microsoft.com/office/drawing/2014/main" id="{F0EB01D5-7D8E-4426-82FA-9F520E328F22}"/>
              </a:ext>
            </a:extLst>
          </p:cNvPr>
          <p:cNvSpPr txBox="1">
            <a:spLocks/>
          </p:cNvSpPr>
          <p:nvPr/>
        </p:nvSpPr>
        <p:spPr>
          <a:xfrm>
            <a:off x="2738679" y="2517684"/>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a:t>
            </a:r>
          </a:p>
        </p:txBody>
      </p:sp>
      <p:sp>
        <p:nvSpPr>
          <p:cNvPr id="29" name="Title 2">
            <a:extLst>
              <a:ext uri="{FF2B5EF4-FFF2-40B4-BE49-F238E27FC236}">
                <a16:creationId xmlns:a16="http://schemas.microsoft.com/office/drawing/2014/main" id="{C2E0BBE3-4AD8-49C7-B596-8190A32D3C78}"/>
              </a:ext>
            </a:extLst>
          </p:cNvPr>
          <p:cNvSpPr txBox="1">
            <a:spLocks/>
          </p:cNvSpPr>
          <p:nvPr/>
        </p:nvSpPr>
        <p:spPr>
          <a:xfrm>
            <a:off x="2738679" y="2517684"/>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&gt;</a:t>
            </a:r>
          </a:p>
        </p:txBody>
      </p:sp>
      <p:sp>
        <p:nvSpPr>
          <p:cNvPr id="30" name="Title 2">
            <a:extLst>
              <a:ext uri="{FF2B5EF4-FFF2-40B4-BE49-F238E27FC236}">
                <a16:creationId xmlns:a16="http://schemas.microsoft.com/office/drawing/2014/main" id="{6EF7D26E-547A-427B-B325-093CA4809F2D}"/>
              </a:ext>
            </a:extLst>
          </p:cNvPr>
          <p:cNvSpPr txBox="1">
            <a:spLocks/>
          </p:cNvSpPr>
          <p:nvPr/>
        </p:nvSpPr>
        <p:spPr>
          <a:xfrm>
            <a:off x="1009628" y="2531856"/>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42</a:t>
            </a:r>
          </a:p>
        </p:txBody>
      </p:sp>
      <p:sp>
        <p:nvSpPr>
          <p:cNvPr id="31" name="Title 2">
            <a:extLst>
              <a:ext uri="{FF2B5EF4-FFF2-40B4-BE49-F238E27FC236}">
                <a16:creationId xmlns:a16="http://schemas.microsoft.com/office/drawing/2014/main" id="{04BAFC9F-C139-4F1E-9480-F6309E5A3440}"/>
              </a:ext>
            </a:extLst>
          </p:cNvPr>
          <p:cNvSpPr txBox="1">
            <a:spLocks/>
          </p:cNvSpPr>
          <p:nvPr/>
        </p:nvSpPr>
        <p:spPr>
          <a:xfrm>
            <a:off x="4467731" y="2526123"/>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25</a:t>
            </a:r>
          </a:p>
        </p:txBody>
      </p:sp>
      <p:sp>
        <p:nvSpPr>
          <p:cNvPr id="32" name="Title 2">
            <a:extLst>
              <a:ext uri="{FF2B5EF4-FFF2-40B4-BE49-F238E27FC236}">
                <a16:creationId xmlns:a16="http://schemas.microsoft.com/office/drawing/2014/main" id="{D1DCD007-C4B0-4689-BEE2-EED4B422E527}"/>
              </a:ext>
            </a:extLst>
          </p:cNvPr>
          <p:cNvSpPr txBox="1">
            <a:spLocks/>
          </p:cNvSpPr>
          <p:nvPr/>
        </p:nvSpPr>
        <p:spPr>
          <a:xfrm>
            <a:off x="6718570" y="1233865"/>
            <a:ext cx="2196830"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42   &gt;   25</a:t>
            </a:r>
          </a:p>
        </p:txBody>
      </p:sp>
      <p:sp>
        <p:nvSpPr>
          <p:cNvPr id="33" name="Title 2">
            <a:extLst>
              <a:ext uri="{FF2B5EF4-FFF2-40B4-BE49-F238E27FC236}">
                <a16:creationId xmlns:a16="http://schemas.microsoft.com/office/drawing/2014/main" id="{6B7C7AD6-D683-4C25-BDB6-803CC5560BB3}"/>
              </a:ext>
            </a:extLst>
          </p:cNvPr>
          <p:cNvSpPr txBox="1">
            <a:spLocks/>
          </p:cNvSpPr>
          <p:nvPr/>
        </p:nvSpPr>
        <p:spPr>
          <a:xfrm>
            <a:off x="6729292" y="2029012"/>
            <a:ext cx="2196830" cy="577428"/>
          </a:xfrm>
          <a:prstGeom prst="rect">
            <a:avLst/>
          </a:prstGeom>
          <a:ln>
            <a:solidFill>
              <a:schemeClr val="accent6"/>
            </a:solid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25   …   42</a:t>
            </a:r>
          </a:p>
        </p:txBody>
      </p:sp>
      <p:pic>
        <p:nvPicPr>
          <p:cNvPr id="34" name="Picture 3">
            <a:extLst>
              <a:ext uri="{FF2B5EF4-FFF2-40B4-BE49-F238E27FC236}">
                <a16:creationId xmlns:a16="http://schemas.microsoft.com/office/drawing/2014/main" id="{F571BFF3-07AD-45E9-BCBF-1FF301EEC0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7822" y="2177079"/>
            <a:ext cx="3778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2">
            <a:extLst>
              <a:ext uri="{FF2B5EF4-FFF2-40B4-BE49-F238E27FC236}">
                <a16:creationId xmlns:a16="http://schemas.microsoft.com/office/drawing/2014/main" id="{45F4018C-16CF-4073-B218-7048749F4D77}"/>
              </a:ext>
            </a:extLst>
          </p:cNvPr>
          <p:cNvSpPr txBox="1">
            <a:spLocks/>
          </p:cNvSpPr>
          <p:nvPr/>
        </p:nvSpPr>
        <p:spPr>
          <a:xfrm>
            <a:off x="1770801" y="4364657"/>
            <a:ext cx="5602397" cy="577428"/>
          </a:xfrm>
          <a:prstGeom prst="rect">
            <a:avLst/>
          </a:prstGeom>
          <a:solidFill>
            <a:schemeClr val="bg1"/>
          </a:solidFill>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a:latin typeface="Arial" pitchFamily="34" charset="0"/>
                <a:cs typeface="Arial" pitchFamily="34" charset="0"/>
              </a:rPr>
              <a:t>Vì sao em chọn dấu &gt; ?</a:t>
            </a:r>
          </a:p>
        </p:txBody>
      </p:sp>
      <p:sp>
        <p:nvSpPr>
          <p:cNvPr id="36" name="Oval 35">
            <a:extLst>
              <a:ext uri="{FF2B5EF4-FFF2-40B4-BE49-F238E27FC236}">
                <a16:creationId xmlns:a16="http://schemas.microsoft.com/office/drawing/2014/main" id="{A7EE6282-EECE-4814-BFF0-088365ECFD43}"/>
              </a:ext>
            </a:extLst>
          </p:cNvPr>
          <p:cNvSpPr/>
          <p:nvPr/>
        </p:nvSpPr>
        <p:spPr>
          <a:xfrm>
            <a:off x="300097" y="717590"/>
            <a:ext cx="1972279" cy="1395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8DA04-9372-4715-9F85-0610B08D9468}"/>
              </a:ext>
            </a:extLst>
          </p:cNvPr>
          <p:cNvSpPr/>
          <p:nvPr/>
        </p:nvSpPr>
        <p:spPr>
          <a:xfrm>
            <a:off x="3731769" y="741146"/>
            <a:ext cx="1647084" cy="1395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4874EE36-1F66-4C44-9496-80C7D1A7D609}"/>
              </a:ext>
            </a:extLst>
          </p:cNvPr>
          <p:cNvCxnSpPr>
            <a:cxnSpLocks/>
          </p:cNvCxnSpPr>
          <p:nvPr/>
        </p:nvCxnSpPr>
        <p:spPr>
          <a:xfrm flipV="1">
            <a:off x="1330099" y="2961734"/>
            <a:ext cx="53960" cy="445039"/>
          </a:xfrm>
          <a:prstGeom prst="straightConnector1">
            <a:avLst/>
          </a:prstGeom>
          <a:ln w="38100">
            <a:solidFill>
              <a:srgbClr val="FF131A"/>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8B33517-73FD-422C-B145-5B99CF1E8B2F}"/>
              </a:ext>
            </a:extLst>
          </p:cNvPr>
          <p:cNvCxnSpPr>
            <a:cxnSpLocks/>
          </p:cNvCxnSpPr>
          <p:nvPr/>
        </p:nvCxnSpPr>
        <p:spPr>
          <a:xfrm flipV="1">
            <a:off x="4779046" y="2974242"/>
            <a:ext cx="53960" cy="445039"/>
          </a:xfrm>
          <a:prstGeom prst="straightConnector1">
            <a:avLst/>
          </a:prstGeom>
          <a:ln w="38100">
            <a:solidFill>
              <a:srgbClr val="FF131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94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10"/>
                                        <p:tgtEl>
                                          <p:spTgt spid="28"/>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
                                        <p:tgtEl>
                                          <p:spTgt spid="29"/>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heel(1)">
                                      <p:cBhvr>
                                        <p:cTn id="42" dur="2000"/>
                                        <p:tgtEl>
                                          <p:spTgt spid="36"/>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heel(1)">
                                      <p:cBhvr>
                                        <p:cTn id="47" dur="2000"/>
                                        <p:tgtEl>
                                          <p:spTgt spid="37"/>
                                        </p:tgtEl>
                                      </p:cBhvr>
                                    </p:animEffect>
                                  </p:childTnLst>
                                  <p:subTnLst>
                                    <p:audio>
                                      <p:cMediaNode>
                                        <p:cTn display="0" masterRel="sameClick">
                                          <p:stCondLst>
                                            <p:cond evt="begin" delay="0">
                                              <p:tn val="45"/>
                                            </p:cond>
                                          </p:stCondLst>
                                          <p:endCondLst>
                                            <p:cond evt="onStopAudio" delay="0">
                                              <p:tgtEl>
                                                <p:sldTgt/>
                                              </p:tgtEl>
                                            </p:cond>
                                          </p:endCondLst>
                                        </p:cTn>
                                        <p:tgtEl>
                                          <p:sndTgt r:embed="rId4" name="chimes.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00226 0.00524 L -0.00226 0.00524 C 0.00347 -0.02624 0.00156 -0.02254 0.00156 0.01913 L 0.00156 0.01913 " pathEditMode="relative" ptsTypes="AAAA">
                                      <p:cBhvr>
                                        <p:cTn id="56" dur="2000" fill="hold"/>
                                        <p:tgtEl>
                                          <p:spTgt spid="4"/>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0226 0.00525 L -0.00226 0.00556 C 0.00347 -0.02623 0.00156 -0.02253 0.00156 0.01914 L 0.00156 0.01945 " pathEditMode="relative" rAng="0" ptsTypes="AAAA">
                                      <p:cBhvr>
                                        <p:cTn id="65" dur="2000" fill="hold"/>
                                        <p:tgtEl>
                                          <p:spTgt spid="41"/>
                                        </p:tgtEl>
                                        <p:attrNameLst>
                                          <p:attrName>ppt_x</p:attrName>
                                          <p:attrName>ppt_y</p:attrName>
                                        </p:attrNameLst>
                                      </p:cBhvr>
                                      <p:rCtr x="19100" y="-34000"/>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2">
            <a:extLst>
              <a:ext uri="{FF2B5EF4-FFF2-40B4-BE49-F238E27FC236}">
                <a16:creationId xmlns:a16="http://schemas.microsoft.com/office/drawing/2014/main" id="{CF854630-A0FE-4BDC-A7DC-AA83418096BD}"/>
              </a:ext>
            </a:extLst>
          </p:cNvPr>
          <p:cNvSpPr txBox="1">
            <a:spLocks/>
          </p:cNvSpPr>
          <p:nvPr/>
        </p:nvSpPr>
        <p:spPr>
          <a:xfrm>
            <a:off x="2895600" y="590550"/>
            <a:ext cx="3352800" cy="768557"/>
          </a:xfrm>
          <a:prstGeom prst="rect">
            <a:avLst/>
          </a:prstGeom>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latin typeface="Arial" pitchFamily="34" charset="0"/>
                <a:cs typeface="Arial" pitchFamily="34" charset="0"/>
              </a:rPr>
              <a:t>52  &gt;  25</a:t>
            </a:r>
          </a:p>
        </p:txBody>
      </p:sp>
      <p:sp>
        <p:nvSpPr>
          <p:cNvPr id="48" name="Title 2">
            <a:extLst>
              <a:ext uri="{FF2B5EF4-FFF2-40B4-BE49-F238E27FC236}">
                <a16:creationId xmlns:a16="http://schemas.microsoft.com/office/drawing/2014/main" id="{6383086D-840B-46E4-8DBB-02DDD4712370}"/>
              </a:ext>
            </a:extLst>
          </p:cNvPr>
          <p:cNvSpPr txBox="1">
            <a:spLocks/>
          </p:cNvSpPr>
          <p:nvPr/>
        </p:nvSpPr>
        <p:spPr>
          <a:xfrm>
            <a:off x="2895600" y="1622379"/>
            <a:ext cx="3352800" cy="768557"/>
          </a:xfrm>
          <a:prstGeom prst="rect">
            <a:avLst/>
          </a:prstGeom>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latin typeface="Arial" pitchFamily="34" charset="0"/>
                <a:cs typeface="Arial" pitchFamily="34" charset="0"/>
              </a:rPr>
              <a:t>25  &lt;  42</a:t>
            </a:r>
          </a:p>
        </p:txBody>
      </p:sp>
      <p:sp>
        <p:nvSpPr>
          <p:cNvPr id="56" name="Title 2">
            <a:extLst>
              <a:ext uri="{FF2B5EF4-FFF2-40B4-BE49-F238E27FC236}">
                <a16:creationId xmlns:a16="http://schemas.microsoft.com/office/drawing/2014/main" id="{9537DB36-1381-4E10-BD1F-F9B03B32F81C}"/>
              </a:ext>
            </a:extLst>
          </p:cNvPr>
          <p:cNvSpPr txBox="1">
            <a:spLocks/>
          </p:cNvSpPr>
          <p:nvPr/>
        </p:nvSpPr>
        <p:spPr>
          <a:xfrm>
            <a:off x="762000" y="3028950"/>
            <a:ext cx="7620000" cy="1905000"/>
          </a:xfrm>
          <a:prstGeom prst="rect">
            <a:avLst/>
          </a:prstGeom>
          <a:solidFill>
            <a:schemeClr val="bg1"/>
          </a:solidFill>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en-US" sz="2400" b="1">
                <a:latin typeface="Arial" pitchFamily="34" charset="0"/>
                <a:cs typeface="Arial" pitchFamily="34" charset="0"/>
              </a:rPr>
              <a:t>	Số nào có chữ số hàng chục lớn hơn thì số đó lớn hơn. Số nào có chữ số hàng chục bé hơn thì số đó bé hơn.</a:t>
            </a:r>
          </a:p>
          <a:p>
            <a:pPr marL="342900" indent="-342900" algn="just">
              <a:buFont typeface="Arial" panose="020B0604020202020204" pitchFamily="34" charset="0"/>
              <a:buChar char="•"/>
            </a:pPr>
            <a:r>
              <a:rPr lang="en-US" sz="2400" b="1">
                <a:latin typeface="Arial" pitchFamily="34" charset="0"/>
                <a:cs typeface="Arial" pitchFamily="34" charset="0"/>
              </a:rPr>
              <a:t>	Chú ý khi so sánh số có hai chữ số, ta so sánh chữ số hàng chục trước.</a:t>
            </a:r>
          </a:p>
        </p:txBody>
      </p:sp>
      <p:pic>
        <p:nvPicPr>
          <p:cNvPr id="58" name="Picture 57">
            <a:extLst>
              <a:ext uri="{FF2B5EF4-FFF2-40B4-BE49-F238E27FC236}">
                <a16:creationId xmlns:a16="http://schemas.microsoft.com/office/drawing/2014/main" id="{60284C0F-2451-4A98-A896-FE344E105B7B}"/>
              </a:ext>
            </a:extLst>
          </p:cNvPr>
          <p:cNvPicPr>
            <a:picLocks noChangeAspect="1"/>
          </p:cNvPicPr>
          <p:nvPr/>
        </p:nvPicPr>
        <p:blipFill>
          <a:blip r:embed="rId3" cstate="print"/>
          <a:stretch>
            <a:fillRect/>
          </a:stretch>
        </p:blipFill>
        <p:spPr>
          <a:xfrm flipH="1">
            <a:off x="152400" y="1804259"/>
            <a:ext cx="1007678" cy="1173353"/>
          </a:xfrm>
          <a:prstGeom prst="rect">
            <a:avLst/>
          </a:prstGeom>
        </p:spPr>
      </p:pic>
    </p:spTree>
    <p:extLst>
      <p:ext uri="{BB962C8B-B14F-4D97-AF65-F5344CB8AC3E}">
        <p14:creationId xmlns:p14="http://schemas.microsoft.com/office/powerpoint/2010/main" val="23011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wipe(left)">
                                      <p:cBhvr>
                                        <p:cTn id="7" dur="500"/>
                                        <p:tgtEl>
                                          <p:spTgt spid="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
                                            <p:txEl>
                                              <p:pRg st="1" end="1"/>
                                            </p:txEl>
                                          </p:spTgt>
                                        </p:tgtEl>
                                        <p:attrNameLst>
                                          <p:attrName>style.visibility</p:attrName>
                                        </p:attrNameLst>
                                      </p:cBhvr>
                                      <p:to>
                                        <p:strVal val="visible"/>
                                      </p:to>
                                    </p:set>
                                    <p:animEffect transition="in" filter="wipe(left)">
                                      <p:cBhvr>
                                        <p:cTn id="12" dur="500"/>
                                        <p:tgtEl>
                                          <p:spTgt spid="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476E84-FB13-4B52-96B2-C0D6345DA9FB}"/>
              </a:ext>
            </a:extLst>
          </p:cNvPr>
          <p:cNvPicPr>
            <a:picLocks noChangeAspect="1"/>
          </p:cNvPicPr>
          <p:nvPr/>
        </p:nvPicPr>
        <p:blipFill>
          <a:blip r:embed="rId2"/>
          <a:stretch>
            <a:fillRect/>
          </a:stretch>
        </p:blipFill>
        <p:spPr>
          <a:xfrm>
            <a:off x="0" y="1255"/>
            <a:ext cx="9144000" cy="5140990"/>
          </a:xfrm>
          <a:prstGeom prst="rect">
            <a:avLst/>
          </a:prstGeom>
        </p:spPr>
      </p:pic>
      <p:pic>
        <p:nvPicPr>
          <p:cNvPr id="42" name="Picture 41">
            <a:extLst>
              <a:ext uri="{FF2B5EF4-FFF2-40B4-BE49-F238E27FC236}">
                <a16:creationId xmlns:a16="http://schemas.microsoft.com/office/drawing/2014/main" id="{332379EC-5600-1D4D-B4B8-66B828A8A46E}"/>
              </a:ext>
            </a:extLst>
          </p:cNvPr>
          <p:cNvPicPr>
            <a:picLocks noChangeAspect="1"/>
          </p:cNvPicPr>
          <p:nvPr/>
        </p:nvPicPr>
        <p:blipFill>
          <a:blip r:embed="rId3" cstate="print"/>
          <a:stretch>
            <a:fillRect/>
          </a:stretch>
        </p:blipFill>
        <p:spPr>
          <a:xfrm>
            <a:off x="2274544" y="1200150"/>
            <a:ext cx="4571998" cy="2286000"/>
          </a:xfrm>
          <a:prstGeom prst="rect">
            <a:avLst/>
          </a:prstGeom>
        </p:spPr>
      </p:pic>
    </p:spTree>
    <p:extLst>
      <p:ext uri="{BB962C8B-B14F-4D97-AF65-F5344CB8AC3E}">
        <p14:creationId xmlns:p14="http://schemas.microsoft.com/office/powerpoint/2010/main" val="3134465788"/>
      </p:ext>
    </p:extLst>
  </p:cSld>
  <p:clrMapOvr>
    <a:masterClrMapping/>
  </p:clrMapOvr>
</p:sld>
</file>

<file path=ppt/theme/theme1.xml><?xml version="1.0" encoding="utf-8"?>
<a:theme xmlns:a="http://schemas.openxmlformats.org/drawingml/2006/main" name="Office Theme">
  <a:themeElements>
    <a:clrScheme name="Custom 8">
      <a:dk1>
        <a:srgbClr val="000000"/>
      </a:dk1>
      <a:lt1>
        <a:srgbClr val="FFFFFF"/>
      </a:lt1>
      <a:dk2>
        <a:srgbClr val="252525"/>
      </a:dk2>
      <a:lt2>
        <a:srgbClr val="FEE9B7"/>
      </a:lt2>
      <a:accent1>
        <a:srgbClr val="DD7853"/>
      </a:accent1>
      <a:accent2>
        <a:srgbClr val="F9B87F"/>
      </a:accent2>
      <a:accent3>
        <a:srgbClr val="E0D2C6"/>
      </a:accent3>
      <a:accent4>
        <a:srgbClr val="FFF8E8"/>
      </a:accent4>
      <a:accent5>
        <a:srgbClr val="C3A48E"/>
      </a:accent5>
      <a:accent6>
        <a:srgbClr val="171717"/>
      </a:accent6>
      <a:hlink>
        <a:srgbClr val="000000"/>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2032</TotalTime>
  <Words>702</Words>
  <Application>Microsoft Office PowerPoint</Application>
  <PresentationFormat>On-screen Show (16:9)</PresentationFormat>
  <Paragraphs>155</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Comfortaa</vt:lpstr>
      <vt:lpstr>Comfortaa Light</vt:lpstr>
      <vt:lpstr>Roboto Condensed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 (theo mẫu).</vt:lpstr>
      <vt:lpstr>So sánh (theo mẫu).</vt:lpstr>
      <vt:lpstr>So sánh (theo mẫu).</vt:lpstr>
      <vt:lpstr>So sánh (theo mẫu).</vt:lpstr>
      <vt:lpstr>Túi nào có số lớn hơn?</vt:lpstr>
      <vt:lpstr>Túi nào có số lớn hơn?</vt:lpstr>
      <vt:lpstr>Túi nào có số lớn hơn?</vt:lpstr>
      <vt:lpstr>Túi nào có số lớn hơn?</vt:lpstr>
      <vt:lpstr>&gt;; &lt;; =  ?</vt:lpstr>
      <vt:lpstr>&gt;; &lt;; =  ?</vt:lpstr>
      <vt:lpstr>a) Chiếc lọ nào có số lớn nhất?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dc:title>
  <dc:creator>PC</dc:creator>
  <cp:lastModifiedBy>Ha Nguyen</cp:lastModifiedBy>
  <cp:revision>241</cp:revision>
  <dcterms:created xsi:type="dcterms:W3CDTF">2021-01-09T02:19:28Z</dcterms:created>
  <dcterms:modified xsi:type="dcterms:W3CDTF">2026-02-02T13:37:33Z</dcterms:modified>
</cp:coreProperties>
</file>