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40" r:id="rId3"/>
    <p:sldId id="541" r:id="rId4"/>
    <p:sldId id="542" r:id="rId5"/>
    <p:sldId id="543" r:id="rId6"/>
    <p:sldId id="544" r:id="rId7"/>
    <p:sldId id="545" r:id="rId8"/>
    <p:sldId id="257" r:id="rId9"/>
    <p:sldId id="274" r:id="rId10"/>
    <p:sldId id="546" r:id="rId11"/>
    <p:sldId id="547" r:id="rId12"/>
    <p:sldId id="275" r:id="rId13"/>
    <p:sldId id="548" r:id="rId14"/>
    <p:sldId id="549" r:id="rId15"/>
    <p:sldId id="264" r:id="rId16"/>
    <p:sldId id="276" r:id="rId17"/>
    <p:sldId id="277" r:id="rId18"/>
    <p:sldId id="278" r:id="rId19"/>
    <p:sldId id="27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74" autoAdjust="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c7e25673c57fcfe9" providerId="LiveId" clId="{729DBD4C-CE43-4FCB-BC30-EB59873BE2B7}"/>
    <pc:docChg chg="delSld">
      <pc:chgData name="Ha Nguyen" userId="c7e25673c57fcfe9" providerId="LiveId" clId="{729DBD4C-CE43-4FCB-BC30-EB59873BE2B7}" dt="2026-02-02T13:39:23.885" v="5" actId="47"/>
      <pc:docMkLst>
        <pc:docMk/>
      </pc:docMkLst>
      <pc:sldChg chg="del">
        <pc:chgData name="Ha Nguyen" userId="c7e25673c57fcfe9" providerId="LiveId" clId="{729DBD4C-CE43-4FCB-BC30-EB59873BE2B7}" dt="2026-02-02T13:39:22.246" v="3" actId="47"/>
        <pc:sldMkLst>
          <pc:docMk/>
          <pc:sldMk cId="542255263" sldId="269"/>
        </pc:sldMkLst>
      </pc:sldChg>
      <pc:sldChg chg="del">
        <pc:chgData name="Ha Nguyen" userId="c7e25673c57fcfe9" providerId="LiveId" clId="{729DBD4C-CE43-4FCB-BC30-EB59873BE2B7}" dt="2026-02-02T13:39:23.885" v="5" actId="47"/>
        <pc:sldMkLst>
          <pc:docMk/>
          <pc:sldMk cId="2588866591" sldId="286"/>
        </pc:sldMkLst>
      </pc:sldChg>
      <pc:sldChg chg="del">
        <pc:chgData name="Ha Nguyen" userId="c7e25673c57fcfe9" providerId="LiveId" clId="{729DBD4C-CE43-4FCB-BC30-EB59873BE2B7}" dt="2026-02-02T13:39:22.939" v="4" actId="47"/>
        <pc:sldMkLst>
          <pc:docMk/>
          <pc:sldMk cId="2006924967" sldId="550"/>
        </pc:sldMkLst>
      </pc:sldChg>
      <pc:sldChg chg="del">
        <pc:chgData name="Ha Nguyen" userId="c7e25673c57fcfe9" providerId="LiveId" clId="{729DBD4C-CE43-4FCB-BC30-EB59873BE2B7}" dt="2026-02-02T13:39:11.669" v="0" actId="47"/>
        <pc:sldMkLst>
          <pc:docMk/>
          <pc:sldMk cId="101149250" sldId="551"/>
        </pc:sldMkLst>
      </pc:sldChg>
      <pc:sldChg chg="del">
        <pc:chgData name="Ha Nguyen" userId="c7e25673c57fcfe9" providerId="LiveId" clId="{729DBD4C-CE43-4FCB-BC30-EB59873BE2B7}" dt="2026-02-02T13:39:13.566" v="1" actId="47"/>
        <pc:sldMkLst>
          <pc:docMk/>
          <pc:sldMk cId="2664086149" sldId="552"/>
        </pc:sldMkLst>
      </pc:sldChg>
      <pc:sldChg chg="del">
        <pc:chgData name="Ha Nguyen" userId="c7e25673c57fcfe9" providerId="LiveId" clId="{729DBD4C-CE43-4FCB-BC30-EB59873BE2B7}" dt="2026-02-02T13:39:17.699" v="2" actId="47"/>
        <pc:sldMkLst>
          <pc:docMk/>
          <pc:sldMk cId="3098040942" sldId="553"/>
        </pc:sldMkLst>
      </pc:sldChg>
      <pc:sldMasterChg chg="delSldLayout">
        <pc:chgData name="Ha Nguyen" userId="c7e25673c57fcfe9" providerId="LiveId" clId="{729DBD4C-CE43-4FCB-BC30-EB59873BE2B7}" dt="2026-02-02T13:39:23.885" v="5" actId="47"/>
        <pc:sldMasterMkLst>
          <pc:docMk/>
          <pc:sldMasterMk cId="143291107" sldId="2147483648"/>
        </pc:sldMasterMkLst>
        <pc:sldLayoutChg chg="del">
          <pc:chgData name="Ha Nguyen" userId="c7e25673c57fcfe9" providerId="LiveId" clId="{729DBD4C-CE43-4FCB-BC30-EB59873BE2B7}" dt="2026-02-02T13:39:23.885" v="5" actId="47"/>
          <pc:sldLayoutMkLst>
            <pc:docMk/>
            <pc:sldMasterMk cId="143291107" sldId="2147483648"/>
            <pc:sldLayoutMk cId="933896179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Tác giả kho ppt KNTT: Phan Linh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Liên hệ chính chủ đề được hỗ trợ trọn bộ và cập nhật kho ppt mới có lồng ghé AI nhé thầy cô!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20FF-CB3A-86FE-16D9-80DB6AAA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F70EF-2525-8ACB-A83C-A92BD2718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039CF-206E-7CB5-4E80-0A0C3C5C0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EBF0-DC93-236F-3C68-2C315A02B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27B1A-CF04-FCBE-81B7-036AFA84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C9FC9-17CF-48E1-5A37-20444DFB6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75692-1AA5-D42B-81EF-409AF553E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96DC-0BDB-DF88-B036-215812329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5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Tác giả kho ppt KNTT: Phan Linh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Liên hệ chính chủ đề được hỗ trợ trọn bộ và cập nhật kho ppt mới có lồng ghé AI nhé thầy cô!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2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Tác giả kho ppt KNTT: Phan Linh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Liên hệ chính chủ đề được hỗ trợ trọn bộ và cập nhật kho ppt mới có lồng ghé AI nhé thầy cô!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mũi tên để gieo xúc sắc online, chơi thử</a:t>
            </a:r>
          </a:p>
          <a:p>
            <a:r>
              <a:rPr lang="en-US"/>
              <a:t>Sau đó GV cho HS chơi theo nhóm đôi. HS rất thích chơi phần này nên GV cứ cho HS kết nhóm chơi tự do nhé!</a:t>
            </a:r>
          </a:p>
          <a:p>
            <a:r>
              <a:rPr lang="en-US"/>
              <a:t>Link gieo xúc xắc online: https://www.online-stopwatch.com/chance-games/roll-dice-online/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D32-2D09-4964-8AED-AF02C993F2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D32-2D09-4964-8AED-AF02C993F2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D32-2D09-4964-8AED-AF02C993F2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9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D32-2D09-4964-8AED-AF02C993F2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Tác giả kho ppt KNTT: Phan Linh</a:t>
            </a:r>
          </a:p>
          <a:p>
            <a:r>
              <a:rPr lang="en-US"/>
              <a:t>Zalo: 0916.604.268</a:t>
            </a:r>
          </a:p>
          <a:p>
            <a:r>
              <a:rPr lang="en-US"/>
              <a:t>Liên hệ chính chủ đề được hỗ trợ trọn bộ và cập nhật kho ppt mới có lồng ghé AI nhé thầy cô!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túi mù để quay lại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EB1D4-0590-9971-7D99-487DA2753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EB1DA-6ED7-9CCB-743B-9E5127EED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A3A49-F5ED-5C98-B37E-A400F5DEA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AF4C8-FE8A-E292-BBF3-74D75FFB8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507A-0B86-23FF-8963-041EDCCD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09594-0A78-3E56-2312-679940476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535DF-39D7-0F55-B773-3579E89F7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E98E7-40E5-D144-98A9-A2F6101FF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8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F1A83-F2D9-E4FF-4EAA-6AF9B8C3E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23429" y="6000750"/>
            <a:ext cx="4267200" cy="5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s://www.online-stopwatch.com/chance-games/roll-dice-onlin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3.jp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3.jp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3.jp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3.jp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0D26C-A002-4F80-9B09-8029FB0EB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2548496"/>
            <a:ext cx="4660900" cy="2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9D76-E004-45E7-3D5C-36D72B46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262CF1-B273-4166-0B53-6B29E7C45587}"/>
              </a:ext>
            </a:extLst>
          </p:cNvPr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lớn hơn trong mỗi cặp?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1F34A1-F6D3-A8D6-92D2-73D1DE951C95}"/>
              </a:ext>
            </a:extLst>
          </p:cNvPr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5" name="Picture 4" descr="A cartoon of a robot holding two signs&#10;&#10;AI-generated content may be incorrect.">
            <a:extLst>
              <a:ext uri="{FF2B5EF4-FFF2-40B4-BE49-F238E27FC236}">
                <a16:creationId xmlns:a16="http://schemas.microsoft.com/office/drawing/2014/main" id="{53B063D6-4667-3994-E4A1-A2943A1C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497" y="1066800"/>
            <a:ext cx="3779005" cy="37467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F2C388-1CF2-D6B0-0BF8-64B9417F029D}"/>
              </a:ext>
            </a:extLst>
          </p:cNvPr>
          <p:cNvSpPr/>
          <p:nvPr/>
        </p:nvSpPr>
        <p:spPr>
          <a:xfrm>
            <a:off x="5257800" y="14668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FE39C03-FCB9-65DD-EBC9-8ED02C9F8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8" t="12247" r="9409" b="51486"/>
          <a:stretch>
            <a:fillRect/>
          </a:stretch>
        </p:blipFill>
        <p:spPr>
          <a:xfrm>
            <a:off x="8069452" y="39712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2250-7443-D7E9-F5F9-3DABA936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BD0BC2F-E7A9-0E5F-732E-5EDC8101CA9C}"/>
              </a:ext>
            </a:extLst>
          </p:cNvPr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lớn hơn trong mỗi cặp?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1EEDA9-D6B2-E054-1E5A-A46495858982}"/>
              </a:ext>
            </a:extLst>
          </p:cNvPr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6" name="Picture 5" descr="A cartoon of a robot holding up two signs&#10;&#10;AI-generated content may be incorrect.">
            <a:extLst>
              <a:ext uri="{FF2B5EF4-FFF2-40B4-BE49-F238E27FC236}">
                <a16:creationId xmlns:a16="http://schemas.microsoft.com/office/drawing/2014/main" id="{15669D0C-AE03-2D97-3C63-3E56669DB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507" y="1067506"/>
            <a:ext cx="3873674" cy="37912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4BAECF-0A84-F976-3882-D9FA4B3998CB}"/>
              </a:ext>
            </a:extLst>
          </p:cNvPr>
          <p:cNvSpPr/>
          <p:nvPr/>
        </p:nvSpPr>
        <p:spPr>
          <a:xfrm>
            <a:off x="5105400" y="15049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524C3C9A-F795-115B-67E9-FA4EC94FF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8" t="56261" r="9409" b="7472"/>
          <a:stretch>
            <a:fillRect/>
          </a:stretch>
        </p:blipFill>
        <p:spPr>
          <a:xfrm>
            <a:off x="8069452" y="39712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bé hơn trong mỗi cặp?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7" name="Picture 6" descr="A cartoon character holding up two signs&#10;&#10;AI-generated content may be incorrect.">
            <a:extLst>
              <a:ext uri="{FF2B5EF4-FFF2-40B4-BE49-F238E27FC236}">
                <a16:creationId xmlns:a16="http://schemas.microsoft.com/office/drawing/2014/main" id="{A577EA2A-666C-F7AA-C52E-4A5931C5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888" y="883531"/>
            <a:ext cx="3881756" cy="38412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F863E5-52D3-3CE0-B203-5EE3E0B7AE21}"/>
              </a:ext>
            </a:extLst>
          </p:cNvPr>
          <p:cNvSpPr/>
          <p:nvPr/>
        </p:nvSpPr>
        <p:spPr>
          <a:xfrm>
            <a:off x="5181600" y="13525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CB34E1E8-9AA5-CE8F-7996-D26852B64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15648" r="71415" b="48085"/>
          <a:stretch>
            <a:fillRect/>
          </a:stretch>
        </p:blipFill>
        <p:spPr>
          <a:xfrm>
            <a:off x="8142666" y="108856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50A7-67C5-9C03-F607-F1D9CF2C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robot holding two signs&#10;&#10;AI-generated content may be incorrect.">
            <a:extLst>
              <a:ext uri="{FF2B5EF4-FFF2-40B4-BE49-F238E27FC236}">
                <a16:creationId xmlns:a16="http://schemas.microsoft.com/office/drawing/2014/main" id="{0F798BD4-A9C0-8586-DA39-9C4107DF8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76" y="780441"/>
            <a:ext cx="4105848" cy="4363059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A1F25C56-3B59-ED41-9C8D-DEF6D038B5C6}"/>
              </a:ext>
            </a:extLst>
          </p:cNvPr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bé hơn trong mỗi cặp?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A029B4-4FC7-DCD5-7C16-91ACF7513939}"/>
              </a:ext>
            </a:extLst>
          </p:cNvPr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DE596B-A744-9B9C-C33E-ECFFB8F8AE6D}"/>
              </a:ext>
            </a:extLst>
          </p:cNvPr>
          <p:cNvSpPr/>
          <p:nvPr/>
        </p:nvSpPr>
        <p:spPr>
          <a:xfrm>
            <a:off x="5385138" y="1332794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50BD135-9905-75D9-CB79-5E39ADAF5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56045" r="69745" b="7688"/>
          <a:stretch>
            <a:fillRect/>
          </a:stretch>
        </p:blipFill>
        <p:spPr>
          <a:xfrm>
            <a:off x="8142666" y="108856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A998-AC4F-CECC-0C7F-F553D7F7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078D27B-42D1-8A98-D490-6850F359F664}"/>
              </a:ext>
            </a:extLst>
          </p:cNvPr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bé hơn trong mỗi cặp?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673215-78F5-241A-7811-06F5607612E7}"/>
              </a:ext>
            </a:extLst>
          </p:cNvPr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6" name="Picture 5" descr="A cartoon of a robot holding two signs&#10;&#10;AI-generated content may be incorrect.">
            <a:extLst>
              <a:ext uri="{FF2B5EF4-FFF2-40B4-BE49-F238E27FC236}">
                <a16:creationId xmlns:a16="http://schemas.microsoft.com/office/drawing/2014/main" id="{BA6104E4-28CD-CB75-9FE0-D690FA82E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32" y="875065"/>
            <a:ext cx="3729335" cy="38461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EC841D-CBF1-B42E-4D8C-70690173AEB2}"/>
              </a:ext>
            </a:extLst>
          </p:cNvPr>
          <p:cNvSpPr/>
          <p:nvPr/>
        </p:nvSpPr>
        <p:spPr>
          <a:xfrm>
            <a:off x="2895600" y="12001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DE0592C2-538C-2F8B-AB26-8B050F95C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0" t="55096" r="39617" b="8637"/>
          <a:stretch>
            <a:fillRect/>
          </a:stretch>
        </p:blipFill>
        <p:spPr>
          <a:xfrm>
            <a:off x="8142666" y="108856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30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E3207-3743-451F-8CA1-3D68E167AE11}"/>
              </a:ext>
            </a:extLst>
          </p:cNvPr>
          <p:cNvSpPr/>
          <p:nvPr/>
        </p:nvSpPr>
        <p:spPr>
          <a:xfrm>
            <a:off x="104774" y="115139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BD3B-1E9D-475F-A0EB-A8E87651C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5364" l="6388" r="92952">
                        <a14:foregroundMark x1="7930" y1="50000" x2="7930" y2="50000"/>
                        <a14:foregroundMark x1="6388" y1="77815" x2="6388" y2="77815"/>
                        <a14:foregroundMark x1="25551" y1="89404" x2="25551" y2="89404"/>
                        <a14:foregroundMark x1="71145" y1="93046" x2="71145" y2="93046"/>
                        <a14:foregroundMark x1="92952" y1="52980" x2="92952" y2="52980"/>
                        <a14:foregroundMark x1="23128" y1="94040" x2="23128" y2="94040"/>
                        <a14:foregroundMark x1="71586" y1="95364" x2="71586" y2="95364"/>
                        <a14:foregroundMark x1="59471" y1="26490" x2="59471" y2="26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07" y="1644601"/>
            <a:ext cx="2883048" cy="1917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85059-624A-4980-BF54-E8A0ECD25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5" b="97046" l="9961" r="89844">
                        <a14:foregroundMark x1="25586" y1="97046" x2="25586" y2="97046"/>
                        <a14:foregroundMark x1="75781" y1="97046" x2="75781" y2="97046"/>
                        <a14:foregroundMark x1="78125" y1="34599" x2="78125" y2="34599"/>
                        <a14:foregroundMark x1="31641" y1="55696" x2="31641" y2="55696"/>
                        <a14:foregroundMark x1="17383" y1="78059" x2="17383" y2="78059"/>
                        <a14:foregroundMark x1="10156" y1="64135" x2="10156" y2="64135"/>
                        <a14:foregroundMark x1="14063" y1="48945" x2="14063" y2="48945"/>
                        <a14:foregroundMark x1="47852" y1="39662" x2="47852" y2="39662"/>
                        <a14:foregroundMark x1="73242" y1="51055" x2="73242" y2="51055"/>
                        <a14:foregroundMark x1="81445" y1="76371" x2="81445" y2="76371"/>
                        <a14:foregroundMark x1="89453" y1="56962" x2="89453" y2="56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731" y="1885950"/>
            <a:ext cx="3340451" cy="1546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C10502-3990-4C31-AA6E-455390F00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2" b="89902" l="9916" r="93460">
                        <a14:foregroundMark x1="10549" y1="53420" x2="10549" y2="53420"/>
                        <a14:foregroundMark x1="93460" y1="46906" x2="93460" y2="46906"/>
                        <a14:foregroundMark x1="77848" y1="78827" x2="77848" y2="78827"/>
                        <a14:foregroundMark x1="75105" y1="89251" x2="75105" y2="89251"/>
                        <a14:foregroundMark x1="25527" y1="84039" x2="25527" y2="84039"/>
                        <a14:foregroundMark x1="19198" y1="67752" x2="24684" y2="83062"/>
                        <a14:foregroundMark x1="26371" y1="83713" x2="26371" y2="83713"/>
                        <a14:foregroundMark x1="36920" y1="46580" x2="36920" y2="46580"/>
                        <a14:foregroundMark x1="47046" y1="35831" x2="47046" y2="35831"/>
                        <a14:foregroundMark x1="62447" y1="48534" x2="62447" y2="48534"/>
                        <a14:foregroundMark x1="27004" y1="73616" x2="27004" y2="73616"/>
                        <a14:foregroundMark x1="23840" y1="86645" x2="23840" y2="86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945" y="1612850"/>
            <a:ext cx="3010055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64 L 0.09271 -0.03796 C 0.11216 -0.04845 0.14132 -0.05401 0.1717 -0.05401 C 0.20625 -0.05401 0.23403 -0.04845 0.25347 -0.03796 L 0.34636 0.008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17 L -0.08871 -0.04075 C -0.10712 -0.04939 -0.1349 -0.05402 -0.16371 -0.05402 C -0.19653 -0.05402 -0.22292 -0.04939 -0.24132 -0.04075 L -0.32951 -0.0021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86E50D-5E1A-4621-B67F-F245739F71E4}"/>
              </a:ext>
            </a:extLst>
          </p:cNvPr>
          <p:cNvSpPr/>
          <p:nvPr/>
        </p:nvSpPr>
        <p:spPr>
          <a:xfrm>
            <a:off x="104774" y="120650"/>
            <a:ext cx="619126" cy="6191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8B5C0-243F-4A7C-A208-347186052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7" b="94371" l="3299" r="93196">
                        <a14:foregroundMark x1="50928" y1="26490" x2="50928" y2="26490"/>
                        <a14:foregroundMark x1="42062" y1="25166" x2="76082" y2="60265"/>
                        <a14:foregroundMark x1="51959" y1="30132" x2="76907" y2="40397"/>
                        <a14:foregroundMark x1="33196" y1="11589" x2="93814" y2="44040"/>
                        <a14:foregroundMark x1="34227" y1="6291" x2="34227" y2="6291"/>
                        <a14:foregroundMark x1="14433" y1="48013" x2="12784" y2="53974"/>
                        <a14:foregroundMark x1="11134" y1="56291" x2="9485" y2="57616"/>
                        <a14:foregroundMark x1="7010" y1="57947" x2="7010" y2="57947"/>
                        <a14:foregroundMark x1="3299" y1="75166" x2="3299" y2="75166"/>
                        <a14:foregroundMark x1="25979" y1="93377" x2="25979" y2="93377"/>
                        <a14:foregroundMark x1="67423" y1="87086" x2="67423" y2="87086"/>
                        <a14:foregroundMark x1="67423" y1="51656" x2="67423" y2="51656"/>
                        <a14:foregroundMark x1="71959" y1="49338" x2="71959" y2="49338"/>
                        <a14:foregroundMark x1="68866" y1="94371" x2="68866" y2="94371"/>
                        <a14:foregroundMark x1="69897" y1="44040" x2="69897" y2="44040"/>
                        <a14:foregroundMark x1="85361" y1="31788" x2="85361" y2="31788"/>
                        <a14:foregroundMark x1="28866" y1="49338" x2="28866" y2="49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4" y="1916301"/>
            <a:ext cx="3079908" cy="1917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037CE-F653-4C5C-834C-7A701420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38" l="2193" r="97149">
                        <a14:foregroundMark x1="4825" y1="45862" x2="4825" y2="45862"/>
                        <a14:foregroundMark x1="2193" y1="78966" x2="2193" y2="78966"/>
                        <a14:foregroundMark x1="21272" y1="94138" x2="21272" y2="94138"/>
                        <a14:foregroundMark x1="97149" y1="47586" x2="97149" y2="47586"/>
                        <a14:foregroundMark x1="69518" y1="93793" x2="69518" y2="93793"/>
                        <a14:foregroundMark x1="43640" y1="11724" x2="43640" y2="11724"/>
                        <a14:foregroundMark x1="79605" y1="54483" x2="79605" y2="54483"/>
                        <a14:foregroundMark x1="27193" y1="70345" x2="27193" y2="70345"/>
                        <a14:foregroundMark x1="21053" y1="37931" x2="21053" y2="3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561" y="1990246"/>
            <a:ext cx="2895749" cy="1841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F4E2F-C1C7-4518-B618-57E843E85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82" b="88806" l="5252" r="94958">
                        <a14:foregroundMark x1="93908" y1="47015" x2="93908" y2="47015"/>
                        <a14:foregroundMark x1="95168" y1="44403" x2="95168" y2="44403"/>
                        <a14:foregroundMark x1="95168" y1="41791" x2="95168" y2="41791"/>
                        <a14:foregroundMark x1="11134" y1="54104" x2="11134" y2="54104"/>
                        <a14:foregroundMark x1="39496" y1="31343" x2="39496" y2="31343"/>
                        <a14:foregroundMark x1="39496" y1="31716" x2="38655" y2="47761"/>
                        <a14:foregroundMark x1="20798" y1="67537" x2="20798" y2="67537"/>
                        <a14:foregroundMark x1="24790" y1="72761" x2="24790" y2="72761"/>
                        <a14:foregroundMark x1="5252" y1="65672" x2="5252" y2="65672"/>
                        <a14:foregroundMark x1="6092" y1="47388" x2="6933" y2="47388"/>
                        <a14:foregroundMark x1="23950" y1="44403" x2="23950" y2="44403"/>
                        <a14:foregroundMark x1="51681" y1="14552" x2="51681" y2="14552"/>
                        <a14:foregroundMark x1="75630" y1="34328" x2="75630" y2="34328"/>
                        <a14:foregroundMark x1="81723" y1="51119" x2="81723" y2="51119"/>
                        <a14:foregroundMark x1="75420" y1="69776" x2="75420" y2="69776"/>
                        <a14:foregroundMark x1="72059" y1="39925" x2="72059" y2="39925"/>
                        <a14:foregroundMark x1="79622" y1="70896" x2="79622" y2="70896"/>
                        <a14:foregroundMark x1="79412" y1="81716" x2="79412" y2="81716"/>
                        <a14:foregroundMark x1="80042" y1="57463" x2="80042" y2="57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6901" y="2129954"/>
            <a:ext cx="3022755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17284E-7 L 0.08473 -0.06265 C 0.10261 -0.07654 0.129 -0.08395 0.15678 -0.08395 C 0.18855 -0.08395 0.21372 -0.07654 0.2316 -0.06265 L 0.31667 6.17284E-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 L -0.08732 -0.08735 C -0.10555 -0.10741 -0.13281 -0.11852 -0.16128 -0.11852 C -0.19375 -0.11852 -0.21979 -0.10741 -0.23802 -0.08735 L -0.325 0.0037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/>
                <a:cs typeface="Arial"/>
              </a:rPr>
              <a:t>a)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E8652F-B079-4CA7-B050-936374C75568}"/>
              </a:ext>
            </a:extLst>
          </p:cNvPr>
          <p:cNvSpPr/>
          <p:nvPr/>
        </p:nvSpPr>
        <p:spPr>
          <a:xfrm>
            <a:off x="104774" y="177799"/>
            <a:ext cx="619126" cy="6191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3A2FE-A153-415E-B860-781BDBC3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1" b="93952" l="1717" r="92704">
                        <a14:foregroundMark x1="6867" y1="48790" x2="6867" y2="48790"/>
                        <a14:foregroundMark x1="1717" y1="60081" x2="1717" y2="60081"/>
                        <a14:foregroundMark x1="8155" y1="50403" x2="8155" y2="50403"/>
                        <a14:foregroundMark x1="6009" y1="55242" x2="6009" y2="55242"/>
                        <a14:foregroundMark x1="92918" y1="46774" x2="92918" y2="46774"/>
                        <a14:foregroundMark x1="72532" y1="91129" x2="72532" y2="91129"/>
                        <a14:foregroundMark x1="21459" y1="93952" x2="21459" y2="93952"/>
                        <a14:foregroundMark x1="57940" y1="45161" x2="57940" y2="45161"/>
                        <a14:foregroundMark x1="51502" y1="30645" x2="51502" y2="30645"/>
                        <a14:foregroundMark x1="12876" y1="48790" x2="12876" y2="48790"/>
                        <a14:foregroundMark x1="13305" y1="53629" x2="13305" y2="53629"/>
                        <a14:foregroundMark x1="68455" y1="40323" x2="68455" y2="40323"/>
                        <a14:foregroundMark x1="78755" y1="55242" x2="78755" y2="55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2254454"/>
            <a:ext cx="2803386" cy="1491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821A1-843D-49FF-8201-E77343CD6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9" b="95699" l="5485" r="96203">
                        <a14:foregroundMark x1="27426" y1="29032" x2="27426" y2="29032"/>
                        <a14:foregroundMark x1="25316" y1="29032" x2="17722" y2="58065"/>
                        <a14:foregroundMark x1="17722" y1="58065" x2="17932" y2="59498"/>
                        <a14:foregroundMark x1="24262" y1="39785" x2="18987" y2="72760"/>
                        <a14:foregroundMark x1="9072" y1="66308" x2="9072" y2="71685"/>
                        <a14:foregroundMark x1="13924" y1="49462" x2="13924" y2="67384"/>
                        <a14:foregroundMark x1="34177" y1="42652" x2="34177" y2="68459"/>
                        <a14:foregroundMark x1="32911" y1="82079" x2="32911" y2="82079"/>
                        <a14:foregroundMark x1="29325" y1="90681" x2="29325" y2="92115"/>
                        <a14:foregroundMark x1="34599" y1="30466" x2="34599" y2="30466"/>
                        <a14:foregroundMark x1="35443" y1="26523" x2="35443" y2="26523"/>
                        <a14:foregroundMark x1="43671" y1="21147" x2="43671" y2="21147"/>
                        <a14:foregroundMark x1="41350" y1="10036" x2="62236" y2="53405"/>
                        <a14:foregroundMark x1="62236" y1="53405" x2="67722" y2="58065"/>
                        <a14:foregroundMark x1="62025" y1="29032" x2="83755" y2="29391"/>
                        <a14:foregroundMark x1="78481" y1="46595" x2="91772" y2="62007"/>
                        <a14:foregroundMark x1="91772" y1="62007" x2="91772" y2="62724"/>
                        <a14:foregroundMark x1="96203" y1="26165" x2="96203" y2="26165"/>
                        <a14:foregroundMark x1="40506" y1="9319" x2="40506" y2="9319"/>
                        <a14:foregroundMark x1="70675" y1="96057" x2="70675" y2="96057"/>
                        <a14:foregroundMark x1="38186" y1="50538" x2="38186" y2="50538"/>
                        <a14:foregroundMark x1="41983" y1="56631" x2="41983" y2="56631"/>
                        <a14:foregroundMark x1="39662" y1="58065" x2="39662" y2="58065"/>
                        <a14:foregroundMark x1="39662" y1="58065" x2="39662" y2="58065"/>
                        <a14:foregroundMark x1="39030" y1="58065" x2="39030" y2="58065"/>
                        <a14:foregroundMark x1="38186" y1="58065" x2="38186" y2="58065"/>
                        <a14:foregroundMark x1="39030" y1="65591" x2="39030" y2="65591"/>
                        <a14:foregroundMark x1="38819" y1="56272" x2="38186" y2="68459"/>
                        <a14:foregroundMark x1="39662" y1="68459" x2="39662" y2="68459"/>
                        <a14:foregroundMark x1="35654" y1="56631" x2="35654" y2="56631"/>
                        <a14:foregroundMark x1="39030" y1="55197" x2="39030" y2="55197"/>
                        <a14:foregroundMark x1="45148" y1="55197" x2="45148" y2="55197"/>
                        <a14:foregroundMark x1="8439" y1="63441" x2="8439" y2="63441"/>
                        <a14:foregroundMark x1="30591" y1="93548" x2="30591" y2="93548"/>
                        <a14:foregroundMark x1="43460" y1="40143" x2="43460" y2="40143"/>
                        <a14:foregroundMark x1="65823" y1="57348" x2="65823" y2="57348"/>
                        <a14:foregroundMark x1="70042" y1="78495" x2="70042" y2="78495"/>
                        <a14:foregroundMark x1="73840" y1="89247" x2="73840" y2="89247"/>
                        <a14:foregroundMark x1="28903" y1="95341" x2="28903" y2="95341"/>
                        <a14:foregroundMark x1="6962" y1="64158" x2="6962" y2="64158"/>
                        <a14:foregroundMark x1="6962" y1="74194" x2="6962" y2="74194"/>
                        <a14:foregroundMark x1="37975" y1="44086" x2="37975" y2="44086"/>
                        <a14:foregroundMark x1="40928" y1="37634" x2="40928" y2="37634"/>
                        <a14:foregroundMark x1="16667" y1="65950" x2="16667" y2="65950"/>
                        <a14:foregroundMark x1="6540" y1="59140" x2="6540" y2="59140"/>
                        <a14:foregroundMark x1="5485" y1="79211" x2="5485" y2="79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1986" y="2114550"/>
            <a:ext cx="3010055" cy="1771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3119C4-28E8-4FB6-BA06-CA1AFD2DC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28" b="91582" l="5187" r="91494">
                        <a14:foregroundMark x1="5809" y1="38047" x2="5809" y2="38047"/>
                        <a14:foregroundMark x1="5394" y1="50505" x2="5394" y2="50505"/>
                        <a14:foregroundMark x1="6639" y1="74074" x2="6639" y2="74074"/>
                        <a14:foregroundMark x1="91494" y1="44781" x2="91494" y2="44781"/>
                        <a14:foregroundMark x1="66390" y1="91582" x2="66390" y2="91582"/>
                        <a14:foregroundMark x1="20332" y1="90572" x2="20332" y2="90572"/>
                        <a14:foregroundMark x1="50830" y1="36700" x2="50830" y2="36700"/>
                        <a14:foregroundMark x1="64108" y1="42088" x2="64938" y2="42088"/>
                        <a14:foregroundMark x1="65768" y1="82828" x2="65768" y2="82828"/>
                        <a14:foregroundMark x1="16805" y1="84175" x2="16805" y2="84175"/>
                        <a14:foregroundMark x1="24274" y1="88889" x2="24274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055" y="2114550"/>
            <a:ext cx="3060857" cy="1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9254 -0.07685 C 0.11198 -0.09444 0.14097 -0.1037 0.17118 -0.1037 C 0.20573 -0.1037 0.23316 -0.09444 0.2526 -0.07685 L 0.34531 -3.33333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9618 -0.10956 C -0.11632 -0.13487 -0.14635 -0.14814 -0.17778 -0.14814 C -0.21354 -0.14814 -0.24219 -0.13487 -0.26233 -0.10956 L -0.35833 -4.44444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/>
                <a:cs typeface="Arial"/>
              </a:rPr>
              <a:t>b)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D137A9-EE23-461A-865F-AB3ECF7C06C2}"/>
              </a:ext>
            </a:extLst>
          </p:cNvPr>
          <p:cNvSpPr/>
          <p:nvPr/>
        </p:nvSpPr>
        <p:spPr>
          <a:xfrm>
            <a:off x="104774" y="177799"/>
            <a:ext cx="619126" cy="6191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51BBB-C41C-4D2F-9627-531AC9D8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2" b="92834" l="2110" r="93038">
                        <a14:foregroundMark x1="21097" y1="32899" x2="21097" y2="32899"/>
                        <a14:foregroundMark x1="21941" y1="41368" x2="21941" y2="41368"/>
                        <a14:foregroundMark x1="34177" y1="24756" x2="34177" y2="24756"/>
                        <a14:foregroundMark x1="38608" y1="22150" x2="62447" y2="57980"/>
                        <a14:foregroundMark x1="62447" y1="57980" x2="70042" y2="63844"/>
                        <a14:foregroundMark x1="66667" y1="29642" x2="88819" y2="51792"/>
                        <a14:foregroundMark x1="88819" y1="51792" x2="89030" y2="54397"/>
                        <a14:foregroundMark x1="73207" y1="45277" x2="73207" y2="45277"/>
                        <a14:foregroundMark x1="69831" y1="40391" x2="74473" y2="55375"/>
                        <a14:foregroundMark x1="89873" y1="34528" x2="89873" y2="34528"/>
                        <a14:foregroundMark x1="89662" y1="61238" x2="89662" y2="61238"/>
                        <a14:foregroundMark x1="62447" y1="66775" x2="89451" y2="62215"/>
                        <a14:foregroundMark x1="89451" y1="62215" x2="89873" y2="61564"/>
                        <a14:foregroundMark x1="37764" y1="31596" x2="49156" y2="66124"/>
                        <a14:foregroundMark x1="49156" y1="66124" x2="50422" y2="67752"/>
                        <a14:foregroundMark x1="6118" y1="73941" x2="6118" y2="73941"/>
                        <a14:foregroundMark x1="2110" y1="77199" x2="2110" y2="77199"/>
                        <a14:foregroundMark x1="21097" y1="49511" x2="21097" y2="49511"/>
                        <a14:foregroundMark x1="25316" y1="90228" x2="25316" y2="90228"/>
                        <a14:foregroundMark x1="68143" y1="92834" x2="68143" y2="92834"/>
                        <a14:foregroundMark x1="10970" y1="63192" x2="10970" y2="63192"/>
                        <a14:foregroundMark x1="65190" y1="36808" x2="65190" y2="36808"/>
                        <a14:foregroundMark x1="66667" y1="83388" x2="66667" y2="83388"/>
                        <a14:foregroundMark x1="26582" y1="92182" x2="26582" y2="92182"/>
                        <a14:foregroundMark x1="17300" y1="45928" x2="17300" y2="45928"/>
                        <a14:foregroundMark x1="93038" y1="37459" x2="93038" y2="37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281" y="1834250"/>
            <a:ext cx="2813892" cy="1822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267DF-B75B-4A2B-903B-9BA266F98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3" b="90000" l="4832" r="94748">
                        <a14:foregroundMark x1="9034" y1="48214" x2="9034" y2="48214"/>
                        <a14:foregroundMark x1="5672" y1="65714" x2="5672" y2="65714"/>
                        <a14:foregroundMark x1="22059" y1="84643" x2="22059" y2="84643"/>
                        <a14:foregroundMark x1="22689" y1="90714" x2="22689" y2="90714"/>
                        <a14:foregroundMark x1="84454" y1="75357" x2="84454" y2="75357"/>
                        <a14:foregroundMark x1="78361" y1="90357" x2="78361" y2="90357"/>
                        <a14:foregroundMark x1="93697" y1="65714" x2="93697" y2="65714"/>
                        <a14:foregroundMark x1="91176" y1="36071" x2="91176" y2="36071"/>
                        <a14:foregroundMark x1="94748" y1="70357" x2="94748" y2="70357"/>
                        <a14:foregroundMark x1="45588" y1="9643" x2="45588" y2="9643"/>
                        <a14:foregroundMark x1="76891" y1="60357" x2="76891" y2="61786"/>
                        <a14:foregroundMark x1="53571" y1="36429" x2="53571" y2="36429"/>
                        <a14:foregroundMark x1="22689" y1="79286" x2="22689" y2="79286"/>
                        <a14:foregroundMark x1="81303" y1="55000" x2="81303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2059145"/>
            <a:ext cx="2828773" cy="1663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8FBED6-C7DA-4EBC-887F-95FA8EFED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2549" l="3175" r="98186">
                        <a14:foregroundMark x1="9070" y1="77255" x2="9070" y2="77255"/>
                        <a14:foregroundMark x1="9751" y1="54510" x2="9751" y2="54510"/>
                        <a14:foregroundMark x1="3401" y1="61176" x2="3401" y2="61176"/>
                        <a14:foregroundMark x1="9297" y1="58431" x2="9297" y2="58431"/>
                        <a14:foregroundMark x1="90023" y1="55294" x2="90023" y2="55294"/>
                        <a14:foregroundMark x1="95011" y1="45882" x2="95011" y2="45882"/>
                        <a14:foregroundMark x1="77551" y1="91373" x2="77551" y2="91373"/>
                        <a14:foregroundMark x1="23356" y1="92941" x2="23356" y2="92941"/>
                        <a14:foregroundMark x1="73696" y1="37647" x2="73696" y2="37647"/>
                        <a14:foregroundMark x1="98186" y1="66275" x2="98186" y2="66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400" y="2022996"/>
            <a:ext cx="2853612" cy="16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86 C 0.1099 -0.12901 0.13733 -0.14043 0.16615 -0.14043 C 0.19896 -0.14043 0.22518 -0.12901 0.24375 -0.10586 L 0.33195 -0.007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9011 -0.13056 C -0.10868 -0.16081 -0.13698 -0.17685 -0.16615 -0.17685 C -0.19966 -0.17685 -0.22656 -0.16081 -0.24514 -0.13056 L -0.33472 2.96296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77BED8-6549-7240-C504-81B6B37F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09" y="225977"/>
            <a:ext cx="4756618" cy="2266950"/>
          </a:xfrm>
          <a:prstGeom prst="rect">
            <a:avLst/>
          </a:prstGeom>
        </p:spPr>
      </p:pic>
      <p:sp>
        <p:nvSpPr>
          <p:cNvPr id="2" name="Arrow: Right 1">
            <a:hlinkClick r:id="rId4"/>
            <a:extLst>
              <a:ext uri="{FF2B5EF4-FFF2-40B4-BE49-F238E27FC236}">
                <a16:creationId xmlns:a16="http://schemas.microsoft.com/office/drawing/2014/main" id="{D73E1D84-91F7-278F-6E79-8AFF8D67F917}"/>
              </a:ext>
            </a:extLst>
          </p:cNvPr>
          <p:cNvSpPr/>
          <p:nvPr/>
        </p:nvSpPr>
        <p:spPr>
          <a:xfrm flipH="1">
            <a:off x="838200" y="3252257"/>
            <a:ext cx="2743200" cy="8572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tới link gieo xúc xắc</a:t>
            </a:r>
          </a:p>
        </p:txBody>
      </p:sp>
      <p:pic>
        <p:nvPicPr>
          <p:cNvPr id="6" name="Picture 5" descr="A board game with ladders and numbers&#10;&#10;AI-generated content may be incorrect.">
            <a:extLst>
              <a:ext uri="{FF2B5EF4-FFF2-40B4-BE49-F238E27FC236}">
                <a16:creationId xmlns:a16="http://schemas.microsoft.com/office/drawing/2014/main" id="{9CCD13E6-1F3D-1E1D-2B7D-0E5858EBC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309" y="213983"/>
            <a:ext cx="4410691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8358694" y="-359118"/>
            <a:ext cx="909536" cy="130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8634073" y="593027"/>
            <a:ext cx="358778" cy="382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2684124" y="438044"/>
            <a:ext cx="36298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 TÌM 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98" y="2377435"/>
            <a:ext cx="1794491" cy="205622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3470342" y="1044147"/>
            <a:ext cx="2057400" cy="709841"/>
          </a:xfrm>
          <a:prstGeom prst="rect">
            <a:avLst/>
          </a:prstGeom>
        </p:spPr>
      </p:pic>
      <p:pic>
        <p:nvPicPr>
          <p:cNvPr id="2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D998CD5E-0055-4FFE-BCEE-8706F0171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45128" y="4331278"/>
            <a:ext cx="609600" cy="609600"/>
          </a:xfrm>
          <a:prstGeom prst="rect">
            <a:avLst/>
          </a:prstGeom>
        </p:spPr>
      </p:pic>
      <p:pic>
        <p:nvPicPr>
          <p:cNvPr id="1026" name="Picture 2" descr="Cute Animated Honey Bee Gifs at Best Animations - ClipArt Best - ClipArt  Best | Animated clipart, Honey bee cartoon, Animation">
            <a:extLst>
              <a:ext uri="{FF2B5EF4-FFF2-40B4-BE49-F238E27FC236}">
                <a16:creationId xmlns:a16="http://schemas.microsoft.com/office/drawing/2014/main" id="{B1A45D7A-4066-4417-87C6-5286330C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89" y="2377435"/>
            <a:ext cx="1049482" cy="10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582242" y="-524625"/>
            <a:ext cx="6976422" cy="2939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96" y="4149152"/>
            <a:ext cx="824156" cy="94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5735686" y="3860850"/>
            <a:ext cx="1521365" cy="133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8358694" y="-359118"/>
            <a:ext cx="909536" cy="1304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8561758" y="492369"/>
            <a:ext cx="358778" cy="382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2985362" y="301851"/>
            <a:ext cx="317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 … 18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C118D-200D-42EE-88EE-94D7078A4B56}"/>
              </a:ext>
            </a:extLst>
          </p:cNvPr>
          <p:cNvGrpSpPr/>
          <p:nvPr/>
        </p:nvGrpSpPr>
        <p:grpSpPr>
          <a:xfrm>
            <a:off x="2647632" y="3860850"/>
            <a:ext cx="1521365" cy="1330844"/>
            <a:chOff x="3530176" y="5147799"/>
            <a:chExt cx="2028486" cy="17744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01EC26-E574-4EF2-AEBD-905DC4D7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1" t="16879" r="4988" b="15745"/>
            <a:stretch/>
          </p:blipFill>
          <p:spPr>
            <a:xfrm>
              <a:off x="3530176" y="5147799"/>
              <a:ext cx="2028486" cy="17744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3B350-BD7E-4FA5-ACE2-98B08D88C5B1}"/>
                </a:ext>
              </a:extLst>
            </p:cNvPr>
            <p:cNvSpPr/>
            <p:nvPr/>
          </p:nvSpPr>
          <p:spPr>
            <a:xfrm>
              <a:off x="4107017" y="5385178"/>
              <a:ext cx="624958" cy="99514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6142519" y="4051885"/>
            <a:ext cx="468719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BC36982-A78D-477F-A647-5882AB5A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3860849"/>
            <a:ext cx="457200" cy="457200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F67C0BB-DCBD-40D0-AACA-9D8308A19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2911087"/>
            <a:ext cx="776296" cy="776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02B9B-F84E-4454-BAC7-FADC8FF8B60F}"/>
              </a:ext>
            </a:extLst>
          </p:cNvPr>
          <p:cNvGrpSpPr/>
          <p:nvPr/>
        </p:nvGrpSpPr>
        <p:grpSpPr>
          <a:xfrm>
            <a:off x="582242" y="-514857"/>
            <a:ext cx="6976422" cy="2939727"/>
            <a:chOff x="761000" y="-699500"/>
            <a:chExt cx="9301896" cy="39196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6F119-2A25-4DF2-9DDD-1A060AE16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t="24175" r="1456" b="31819"/>
            <a:stretch/>
          </p:blipFill>
          <p:spPr>
            <a:xfrm>
              <a:off x="761000" y="-699500"/>
              <a:ext cx="9301896" cy="39196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DF745-B683-4F7C-BD8F-F8AE5A1E4CF1}"/>
                </a:ext>
              </a:extLst>
            </p:cNvPr>
            <p:cNvSpPr txBox="1"/>
            <p:nvPr/>
          </p:nvSpPr>
          <p:spPr>
            <a:xfrm>
              <a:off x="3965161" y="871725"/>
              <a:ext cx="50847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12 </a:t>
              </a:r>
              <a:r>
                <a:rPr lang="en-US" sz="660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&lt;</a:t>
              </a:r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18</a:t>
              </a:r>
              <a:endParaRPr lang="en-US" sz="66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5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582242" y="-524625"/>
            <a:ext cx="6976422" cy="2939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96" y="4149152"/>
            <a:ext cx="824156" cy="94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5735686" y="3860850"/>
            <a:ext cx="1521365" cy="133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8358694" y="-359118"/>
            <a:ext cx="909536" cy="1304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8561758" y="492369"/>
            <a:ext cx="358778" cy="382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057821" y="683634"/>
            <a:ext cx="317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37 … 43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C118D-200D-42EE-88EE-94D7078A4B56}"/>
              </a:ext>
            </a:extLst>
          </p:cNvPr>
          <p:cNvGrpSpPr/>
          <p:nvPr/>
        </p:nvGrpSpPr>
        <p:grpSpPr>
          <a:xfrm>
            <a:off x="2647632" y="3860850"/>
            <a:ext cx="1521365" cy="1330844"/>
            <a:chOff x="3530176" y="5147799"/>
            <a:chExt cx="2028486" cy="17744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01EC26-E574-4EF2-AEBD-905DC4D7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1" t="16879" r="4988" b="15745"/>
            <a:stretch/>
          </p:blipFill>
          <p:spPr>
            <a:xfrm>
              <a:off x="3530176" y="5147799"/>
              <a:ext cx="2028486" cy="17744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3B350-BD7E-4FA5-ACE2-98B08D88C5B1}"/>
                </a:ext>
              </a:extLst>
            </p:cNvPr>
            <p:cNvSpPr/>
            <p:nvPr/>
          </p:nvSpPr>
          <p:spPr>
            <a:xfrm>
              <a:off x="4125184" y="5385178"/>
              <a:ext cx="588624" cy="92333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endPara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6178586" y="4051885"/>
            <a:ext cx="3965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&gt;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BC36982-A78D-477F-A647-5882AB5A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3860849"/>
            <a:ext cx="457200" cy="457200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F67C0BB-DCBD-40D0-AACA-9D8308A19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2911087"/>
            <a:ext cx="776296" cy="776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02B9B-F84E-4454-BAC7-FADC8FF8B60F}"/>
              </a:ext>
            </a:extLst>
          </p:cNvPr>
          <p:cNvGrpSpPr/>
          <p:nvPr/>
        </p:nvGrpSpPr>
        <p:grpSpPr>
          <a:xfrm>
            <a:off x="576734" y="-500929"/>
            <a:ext cx="6976422" cy="2939727"/>
            <a:chOff x="761000" y="-699500"/>
            <a:chExt cx="9301896" cy="39196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6F119-2A25-4DF2-9DDD-1A060AE16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t="24175" r="1456" b="31819"/>
            <a:stretch/>
          </p:blipFill>
          <p:spPr>
            <a:xfrm>
              <a:off x="761000" y="-699500"/>
              <a:ext cx="9301896" cy="39196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DF745-B683-4F7C-BD8F-F8AE5A1E4CF1}"/>
                </a:ext>
              </a:extLst>
            </p:cNvPr>
            <p:cNvSpPr txBox="1"/>
            <p:nvPr/>
          </p:nvSpPr>
          <p:spPr>
            <a:xfrm>
              <a:off x="3965161" y="871725"/>
              <a:ext cx="50847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37 </a:t>
              </a:r>
              <a:r>
                <a:rPr lang="en-US" sz="660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&lt;</a:t>
              </a:r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43</a:t>
              </a:r>
              <a:endParaRPr lang="en-US" sz="66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7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582242" y="-524625"/>
            <a:ext cx="6976422" cy="2939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5" y="4143045"/>
            <a:ext cx="824156" cy="94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2377734" y="3850621"/>
            <a:ext cx="1521365" cy="133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8358694" y="-359118"/>
            <a:ext cx="909536" cy="1304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8561758" y="492369"/>
            <a:ext cx="358778" cy="382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2985362" y="301851"/>
            <a:ext cx="317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90 … 90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C118D-200D-42EE-88EE-94D7078A4B56}"/>
              </a:ext>
            </a:extLst>
          </p:cNvPr>
          <p:cNvGrpSpPr/>
          <p:nvPr/>
        </p:nvGrpSpPr>
        <p:grpSpPr>
          <a:xfrm>
            <a:off x="5315965" y="3889458"/>
            <a:ext cx="1521365" cy="1330844"/>
            <a:chOff x="3530176" y="5147799"/>
            <a:chExt cx="2028486" cy="17744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01EC26-E574-4EF2-AEBD-905DC4D7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1" t="16879" r="4988" b="15745"/>
            <a:stretch/>
          </p:blipFill>
          <p:spPr>
            <a:xfrm>
              <a:off x="3530176" y="5147799"/>
              <a:ext cx="2028486" cy="17744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3B350-BD7E-4FA5-ACE2-98B08D88C5B1}"/>
                </a:ext>
              </a:extLst>
            </p:cNvPr>
            <p:cNvSpPr/>
            <p:nvPr/>
          </p:nvSpPr>
          <p:spPr>
            <a:xfrm>
              <a:off x="4107016" y="5385178"/>
              <a:ext cx="624957" cy="99514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2810751" y="4143045"/>
            <a:ext cx="46871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BC36982-A78D-477F-A647-5882AB5A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3860849"/>
            <a:ext cx="457200" cy="457200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F67C0BB-DCBD-40D0-AACA-9D8308A19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2911087"/>
            <a:ext cx="776296" cy="776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02B9B-F84E-4454-BAC7-FADC8FF8B60F}"/>
              </a:ext>
            </a:extLst>
          </p:cNvPr>
          <p:cNvGrpSpPr/>
          <p:nvPr/>
        </p:nvGrpSpPr>
        <p:grpSpPr>
          <a:xfrm>
            <a:off x="582242" y="-508140"/>
            <a:ext cx="6976422" cy="2939727"/>
            <a:chOff x="1308526" y="-437193"/>
            <a:chExt cx="9301896" cy="39196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6F119-2A25-4DF2-9DDD-1A060AE16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t="24175" r="1456" b="31819"/>
            <a:stretch/>
          </p:blipFill>
          <p:spPr>
            <a:xfrm>
              <a:off x="1308526" y="-437193"/>
              <a:ext cx="9301896" cy="39196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DF745-B683-4F7C-BD8F-F8AE5A1E4CF1}"/>
                </a:ext>
              </a:extLst>
            </p:cNvPr>
            <p:cNvSpPr txBox="1"/>
            <p:nvPr/>
          </p:nvSpPr>
          <p:spPr>
            <a:xfrm>
              <a:off x="4592350" y="1076936"/>
              <a:ext cx="50847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90 </a:t>
              </a:r>
              <a:r>
                <a:rPr lang="en-US" sz="660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=</a:t>
              </a:r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90</a:t>
              </a:r>
              <a:endParaRPr lang="en-US" sz="66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0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582242" y="-524625"/>
            <a:ext cx="6976422" cy="2939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5" y="4143045"/>
            <a:ext cx="824156" cy="94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2377734" y="3860849"/>
            <a:ext cx="1521365" cy="133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8358694" y="-359118"/>
            <a:ext cx="909536" cy="1304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8561758" y="492369"/>
            <a:ext cx="358778" cy="382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138417" y="610429"/>
            <a:ext cx="317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65 … 56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C118D-200D-42EE-88EE-94D7078A4B56}"/>
              </a:ext>
            </a:extLst>
          </p:cNvPr>
          <p:cNvGrpSpPr/>
          <p:nvPr/>
        </p:nvGrpSpPr>
        <p:grpSpPr>
          <a:xfrm>
            <a:off x="5315965" y="3889458"/>
            <a:ext cx="1521365" cy="1330844"/>
            <a:chOff x="3530176" y="5147799"/>
            <a:chExt cx="2028486" cy="17744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01EC26-E574-4EF2-AEBD-905DC4D7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1" t="16879" r="4988" b="15745"/>
            <a:stretch/>
          </p:blipFill>
          <p:spPr>
            <a:xfrm>
              <a:off x="3530176" y="5147799"/>
              <a:ext cx="2028486" cy="177445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3B350-BD7E-4FA5-ACE2-98B08D88C5B1}"/>
                </a:ext>
              </a:extLst>
            </p:cNvPr>
            <p:cNvSpPr/>
            <p:nvPr/>
          </p:nvSpPr>
          <p:spPr>
            <a:xfrm>
              <a:off x="4107016" y="5385178"/>
              <a:ext cx="624958" cy="99514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2767750" y="4093418"/>
            <a:ext cx="468719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BC36982-A78D-477F-A647-5882AB5A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3860849"/>
            <a:ext cx="457200" cy="457200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F67C0BB-DCBD-40D0-AACA-9D8308A19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6296" y="2911087"/>
            <a:ext cx="776296" cy="776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02B9B-F84E-4454-BAC7-FADC8FF8B60F}"/>
              </a:ext>
            </a:extLst>
          </p:cNvPr>
          <p:cNvGrpSpPr/>
          <p:nvPr/>
        </p:nvGrpSpPr>
        <p:grpSpPr>
          <a:xfrm>
            <a:off x="582242" y="-557909"/>
            <a:ext cx="6976422" cy="2939727"/>
            <a:chOff x="1308526" y="-437193"/>
            <a:chExt cx="9301896" cy="391963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A6F119-2A25-4DF2-9DDD-1A060AE16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" t="24175" r="1456" b="31819"/>
            <a:stretch/>
          </p:blipFill>
          <p:spPr>
            <a:xfrm>
              <a:off x="1308526" y="-437193"/>
              <a:ext cx="9301896" cy="39196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DF745-B683-4F7C-BD8F-F8AE5A1E4CF1}"/>
                </a:ext>
              </a:extLst>
            </p:cNvPr>
            <p:cNvSpPr txBox="1"/>
            <p:nvPr/>
          </p:nvSpPr>
          <p:spPr>
            <a:xfrm>
              <a:off x="4884323" y="1076212"/>
              <a:ext cx="50847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65 </a:t>
              </a:r>
              <a:r>
                <a:rPr lang="en-US" sz="660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&gt;</a:t>
              </a:r>
              <a:r>
                <a:rPr lang="en-US" sz="660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56</a:t>
              </a:r>
              <a:endParaRPr lang="en-US" sz="66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7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1BC5F1-68B9-474B-8001-94914087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75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0445B-B7B8-41BD-AF75-4ED6ACF9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3" y="784151"/>
            <a:ext cx="2285514" cy="2336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7D1BE-2E49-4CF6-8822-B38A380C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48" y="1701525"/>
            <a:ext cx="2540137" cy="259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25C91-B814-46EE-A289-DC94D0BB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23" y="788138"/>
            <a:ext cx="2540137" cy="2597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1601C-22E6-444F-B32F-93695D76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430" y="-85947"/>
            <a:ext cx="2285514" cy="23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46" y="135484"/>
            <a:ext cx="6190980" cy="243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18/SGK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43726-F8F7-4480-ACA1-BD3816D7D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32" y="2078644"/>
            <a:ext cx="4660900" cy="2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 nào lớn hơn trong mỗi cặp?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6" name="Picture 5" descr="Cartoon character holding two signs&#10;&#10;AI-generated content may be incorrect.">
            <a:extLst>
              <a:ext uri="{FF2B5EF4-FFF2-40B4-BE49-F238E27FC236}">
                <a16:creationId xmlns:a16="http://schemas.microsoft.com/office/drawing/2014/main" id="{8BE2262C-505D-D75F-AD16-28D06AF20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014" y="1066800"/>
            <a:ext cx="3373586" cy="35018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B422FD-DD0F-AB7C-6573-2156A9671B22}"/>
              </a:ext>
            </a:extLst>
          </p:cNvPr>
          <p:cNvSpPr/>
          <p:nvPr/>
        </p:nvSpPr>
        <p:spPr>
          <a:xfrm>
            <a:off x="3283118" y="12001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2D3B8EA5-733C-869E-E16E-27E341B55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13733" r="38328" b="50000"/>
          <a:stretch>
            <a:fillRect/>
          </a:stretch>
        </p:blipFill>
        <p:spPr>
          <a:xfrm>
            <a:off x="8142666" y="71462"/>
            <a:ext cx="853697" cy="7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413</Words>
  <Application>Microsoft Office PowerPoint</Application>
  <PresentationFormat>On-screen Show (16:9)</PresentationFormat>
  <Paragraphs>79</Paragraphs>
  <Slides>19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từ bé đến lớn.</vt:lpstr>
      <vt:lpstr>Đổi chỗ hai chiếc xe để các số trên xe sắp xếp theo thứ tự từ bé đến lớn.</vt:lpstr>
      <vt:lpstr>Đổi chỗ hai chiếc xe để các số trên xe sắp xếp theo thứ tự từ lớn đến bé.</vt:lpstr>
      <vt:lpstr>Đổi chỗ hai chiếc xe để các số trên xe sắp xếp theo thứ tự từ lớn đến bé.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Ha Nguyen</cp:lastModifiedBy>
  <cp:revision>128</cp:revision>
  <dcterms:created xsi:type="dcterms:W3CDTF">2021-01-09T02:19:28Z</dcterms:created>
  <dcterms:modified xsi:type="dcterms:W3CDTF">2026-02-02T13:39:29Z</dcterms:modified>
</cp:coreProperties>
</file>