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96" r:id="rId2"/>
    <p:sldId id="295" r:id="rId3"/>
    <p:sldId id="257" r:id="rId4"/>
    <p:sldId id="258" r:id="rId5"/>
    <p:sldId id="259" r:id="rId6"/>
    <p:sldId id="264" r:id="rId7"/>
    <p:sldId id="266" r:id="rId8"/>
    <p:sldId id="268" r:id="rId9"/>
    <p:sldId id="41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7F11F-6553-43F6-95F0-20BFA679A4F2}" type="datetimeFigureOut">
              <a:rPr lang="en-US" smtClean="0"/>
              <a:t>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BBEA1-1B8F-4C29-BF7C-AE763AFB4F9A}" type="slidenum">
              <a:rPr lang="en-US" smtClean="0"/>
              <a:t>‹#›</a:t>
            </a:fld>
            <a:endParaRPr lang="en-US"/>
          </a:p>
        </p:txBody>
      </p:sp>
    </p:spTree>
    <p:extLst>
      <p:ext uri="{BB962C8B-B14F-4D97-AF65-F5344CB8AC3E}">
        <p14:creationId xmlns:p14="http://schemas.microsoft.com/office/powerpoint/2010/main" val="403676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a:extLst>
            <a:ext uri="{FF2B5EF4-FFF2-40B4-BE49-F238E27FC236}">
              <a16:creationId xmlns:a16="http://schemas.microsoft.com/office/drawing/2014/main" id="{E8A09B84-4825-A4DE-0432-13C23FE4CDDE}"/>
            </a:ext>
          </a:extLst>
        </p:cNvPr>
        <p:cNvGrpSpPr/>
        <p:nvPr/>
      </p:nvGrpSpPr>
      <p:grpSpPr>
        <a:xfrm>
          <a:off x="0" y="0"/>
          <a:ext cx="0" cy="0"/>
          <a:chOff x="0" y="0"/>
          <a:chExt cx="0" cy="0"/>
        </a:xfrm>
      </p:grpSpPr>
      <p:sp>
        <p:nvSpPr>
          <p:cNvPr id="1549" name="Google Shape;1549;g1141aa6e17f_0_310:notes">
            <a:extLst>
              <a:ext uri="{FF2B5EF4-FFF2-40B4-BE49-F238E27FC236}">
                <a16:creationId xmlns:a16="http://schemas.microsoft.com/office/drawing/2014/main" id="{705A2876-8178-75F4-57E6-532C3F92F4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0" name="Google Shape;1550;g1141aa6e17f_0_310:notes">
            <a:extLst>
              <a:ext uri="{FF2B5EF4-FFF2-40B4-BE49-F238E27FC236}">
                <a16:creationId xmlns:a16="http://schemas.microsoft.com/office/drawing/2014/main" id="{59F8B37B-C831-1E53-852B-750129B6F7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341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g1141aa6e17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0" name="Google Shape;1550;g1141aa6e17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8442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3637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2164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199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640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545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Nếu GV giới</a:t>
            </a:r>
            <a:r>
              <a:rPr lang="en-US" baseline="0"/>
              <a:t> thiệu bài hát, có thể mở youtube nhé</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29396-256B-26A2-418F-09D696C74A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AABFBB-2987-624D-935F-61C7D501BB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BA1E43-0D6C-0DB5-D31E-2F5B3B08BE4E}"/>
              </a:ext>
            </a:extLst>
          </p:cNvPr>
          <p:cNvSpPr>
            <a:spLocks noGrp="1"/>
          </p:cNvSpPr>
          <p:nvPr>
            <p:ph type="dt" sz="half" idx="10"/>
          </p:nvPr>
        </p:nvSpPr>
        <p:spPr/>
        <p:txBody>
          <a:bodyPr/>
          <a:lstStyle/>
          <a:p>
            <a:fld id="{480A8101-3124-4FE3-84D3-C22BB405A0CE}" type="datetimeFigureOut">
              <a:rPr lang="en-US" smtClean="0"/>
              <a:t>3/1/2026</a:t>
            </a:fld>
            <a:endParaRPr lang="en-US"/>
          </a:p>
        </p:txBody>
      </p:sp>
      <p:sp>
        <p:nvSpPr>
          <p:cNvPr id="5" name="Footer Placeholder 4">
            <a:extLst>
              <a:ext uri="{FF2B5EF4-FFF2-40B4-BE49-F238E27FC236}">
                <a16:creationId xmlns:a16="http://schemas.microsoft.com/office/drawing/2014/main" id="{D3AE35B4-F15D-8342-9024-7F3ECF145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72C0F-0B76-ABA4-58B9-2492763D360D}"/>
              </a:ext>
            </a:extLst>
          </p:cNvPr>
          <p:cNvSpPr>
            <a:spLocks noGrp="1"/>
          </p:cNvSpPr>
          <p:nvPr>
            <p:ph type="sldNum" sz="quarter" idx="12"/>
          </p:nvPr>
        </p:nvSpPr>
        <p:spPr/>
        <p:txBody>
          <a:bodyPr/>
          <a:lstStyle/>
          <a:p>
            <a:fld id="{18B25086-AE9A-4177-BCBB-A8C2B9800B5E}" type="slidenum">
              <a:rPr lang="en-US" smtClean="0"/>
              <a:t>‹#›</a:t>
            </a:fld>
            <a:endParaRPr lang="en-US"/>
          </a:p>
        </p:txBody>
      </p:sp>
    </p:spTree>
    <p:extLst>
      <p:ext uri="{BB962C8B-B14F-4D97-AF65-F5344CB8AC3E}">
        <p14:creationId xmlns:p14="http://schemas.microsoft.com/office/powerpoint/2010/main" val="141517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BC2A9-CD90-440C-6E7B-218A81AD7D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0BEB8B-1955-AB59-0F46-73A5CBA914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04E9EF-E3A2-2CA8-5921-0BFE6F40D7B9}"/>
              </a:ext>
            </a:extLst>
          </p:cNvPr>
          <p:cNvSpPr>
            <a:spLocks noGrp="1"/>
          </p:cNvSpPr>
          <p:nvPr>
            <p:ph type="dt" sz="half" idx="10"/>
          </p:nvPr>
        </p:nvSpPr>
        <p:spPr/>
        <p:txBody>
          <a:bodyPr/>
          <a:lstStyle/>
          <a:p>
            <a:fld id="{480A8101-3124-4FE3-84D3-C22BB405A0CE}" type="datetimeFigureOut">
              <a:rPr lang="en-US" smtClean="0"/>
              <a:t>3/1/2026</a:t>
            </a:fld>
            <a:endParaRPr lang="en-US"/>
          </a:p>
        </p:txBody>
      </p:sp>
      <p:sp>
        <p:nvSpPr>
          <p:cNvPr id="5" name="Footer Placeholder 4">
            <a:extLst>
              <a:ext uri="{FF2B5EF4-FFF2-40B4-BE49-F238E27FC236}">
                <a16:creationId xmlns:a16="http://schemas.microsoft.com/office/drawing/2014/main" id="{79183DA8-DD46-ECA3-1A8D-5C08AC2C1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5472AA-DB3C-0998-14C7-A35594BCD238}"/>
              </a:ext>
            </a:extLst>
          </p:cNvPr>
          <p:cNvSpPr>
            <a:spLocks noGrp="1"/>
          </p:cNvSpPr>
          <p:nvPr>
            <p:ph type="sldNum" sz="quarter" idx="12"/>
          </p:nvPr>
        </p:nvSpPr>
        <p:spPr/>
        <p:txBody>
          <a:bodyPr/>
          <a:lstStyle/>
          <a:p>
            <a:fld id="{18B25086-AE9A-4177-BCBB-A8C2B9800B5E}" type="slidenum">
              <a:rPr lang="en-US" smtClean="0"/>
              <a:t>‹#›</a:t>
            </a:fld>
            <a:endParaRPr lang="en-US"/>
          </a:p>
        </p:txBody>
      </p:sp>
    </p:spTree>
    <p:extLst>
      <p:ext uri="{BB962C8B-B14F-4D97-AF65-F5344CB8AC3E}">
        <p14:creationId xmlns:p14="http://schemas.microsoft.com/office/powerpoint/2010/main" val="328797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F90E24-A946-443A-0BD3-1FB99570EB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DF5B43-22C4-5736-22BB-8DAC80B5A7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7D24AE-220F-3B7D-3601-DB130984A3A1}"/>
              </a:ext>
            </a:extLst>
          </p:cNvPr>
          <p:cNvSpPr>
            <a:spLocks noGrp="1"/>
          </p:cNvSpPr>
          <p:nvPr>
            <p:ph type="dt" sz="half" idx="10"/>
          </p:nvPr>
        </p:nvSpPr>
        <p:spPr/>
        <p:txBody>
          <a:bodyPr/>
          <a:lstStyle/>
          <a:p>
            <a:fld id="{480A8101-3124-4FE3-84D3-C22BB405A0CE}" type="datetimeFigureOut">
              <a:rPr lang="en-US" smtClean="0"/>
              <a:t>3/1/2026</a:t>
            </a:fld>
            <a:endParaRPr lang="en-US"/>
          </a:p>
        </p:txBody>
      </p:sp>
      <p:sp>
        <p:nvSpPr>
          <p:cNvPr id="5" name="Footer Placeholder 4">
            <a:extLst>
              <a:ext uri="{FF2B5EF4-FFF2-40B4-BE49-F238E27FC236}">
                <a16:creationId xmlns:a16="http://schemas.microsoft.com/office/drawing/2014/main" id="{1F2CC122-43AC-5069-B126-341809F6C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CB885-C1A2-2CBD-AC4B-8C7217151FB8}"/>
              </a:ext>
            </a:extLst>
          </p:cNvPr>
          <p:cNvSpPr>
            <a:spLocks noGrp="1"/>
          </p:cNvSpPr>
          <p:nvPr>
            <p:ph type="sldNum" sz="quarter" idx="12"/>
          </p:nvPr>
        </p:nvSpPr>
        <p:spPr/>
        <p:txBody>
          <a:bodyPr/>
          <a:lstStyle/>
          <a:p>
            <a:fld id="{18B25086-AE9A-4177-BCBB-A8C2B9800B5E}" type="slidenum">
              <a:rPr lang="en-US" smtClean="0"/>
              <a:t>‹#›</a:t>
            </a:fld>
            <a:endParaRPr lang="en-US"/>
          </a:p>
        </p:txBody>
      </p:sp>
    </p:spTree>
    <p:extLst>
      <p:ext uri="{BB962C8B-B14F-4D97-AF65-F5344CB8AC3E}">
        <p14:creationId xmlns:p14="http://schemas.microsoft.com/office/powerpoint/2010/main" val="334644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userDrawn="1">
  <p:cSld name="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3327047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6D9E-77A3-997F-7B95-A1CFA15348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17C26B-9251-17BC-653E-2E111CD15B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DE4E59-D9C1-BBFB-2271-DB42E4015E58}"/>
              </a:ext>
            </a:extLst>
          </p:cNvPr>
          <p:cNvSpPr>
            <a:spLocks noGrp="1"/>
          </p:cNvSpPr>
          <p:nvPr>
            <p:ph type="dt" sz="half" idx="10"/>
          </p:nvPr>
        </p:nvSpPr>
        <p:spPr/>
        <p:txBody>
          <a:bodyPr/>
          <a:lstStyle/>
          <a:p>
            <a:fld id="{480A8101-3124-4FE3-84D3-C22BB405A0CE}" type="datetimeFigureOut">
              <a:rPr lang="en-US" smtClean="0"/>
              <a:t>3/1/2026</a:t>
            </a:fld>
            <a:endParaRPr lang="en-US"/>
          </a:p>
        </p:txBody>
      </p:sp>
      <p:sp>
        <p:nvSpPr>
          <p:cNvPr id="5" name="Footer Placeholder 4">
            <a:extLst>
              <a:ext uri="{FF2B5EF4-FFF2-40B4-BE49-F238E27FC236}">
                <a16:creationId xmlns:a16="http://schemas.microsoft.com/office/drawing/2014/main" id="{7D9A8071-D772-C26B-16A9-31C17C510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2E904-1E3F-BBCA-3FB6-C20B0B0BC5C5}"/>
              </a:ext>
            </a:extLst>
          </p:cNvPr>
          <p:cNvSpPr>
            <a:spLocks noGrp="1"/>
          </p:cNvSpPr>
          <p:nvPr>
            <p:ph type="sldNum" sz="quarter" idx="12"/>
          </p:nvPr>
        </p:nvSpPr>
        <p:spPr/>
        <p:txBody>
          <a:bodyPr/>
          <a:lstStyle/>
          <a:p>
            <a:fld id="{18B25086-AE9A-4177-BCBB-A8C2B9800B5E}" type="slidenum">
              <a:rPr lang="en-US" smtClean="0"/>
              <a:t>‹#›</a:t>
            </a:fld>
            <a:endParaRPr lang="en-US"/>
          </a:p>
        </p:txBody>
      </p:sp>
    </p:spTree>
    <p:extLst>
      <p:ext uri="{BB962C8B-B14F-4D97-AF65-F5344CB8AC3E}">
        <p14:creationId xmlns:p14="http://schemas.microsoft.com/office/powerpoint/2010/main" val="250625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54AEC-B461-F3CA-3EC1-94211A8B8D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B111CE-C71C-C393-C3E3-1D70E595B0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5ADB15-8999-B33F-06C4-307709D53F4F}"/>
              </a:ext>
            </a:extLst>
          </p:cNvPr>
          <p:cNvSpPr>
            <a:spLocks noGrp="1"/>
          </p:cNvSpPr>
          <p:nvPr>
            <p:ph type="dt" sz="half" idx="10"/>
          </p:nvPr>
        </p:nvSpPr>
        <p:spPr/>
        <p:txBody>
          <a:bodyPr/>
          <a:lstStyle/>
          <a:p>
            <a:fld id="{480A8101-3124-4FE3-84D3-C22BB405A0CE}" type="datetimeFigureOut">
              <a:rPr lang="en-US" smtClean="0"/>
              <a:t>3/1/2026</a:t>
            </a:fld>
            <a:endParaRPr lang="en-US"/>
          </a:p>
        </p:txBody>
      </p:sp>
      <p:sp>
        <p:nvSpPr>
          <p:cNvPr id="5" name="Footer Placeholder 4">
            <a:extLst>
              <a:ext uri="{FF2B5EF4-FFF2-40B4-BE49-F238E27FC236}">
                <a16:creationId xmlns:a16="http://schemas.microsoft.com/office/drawing/2014/main" id="{A61DDCC8-925E-E667-4C5D-40FA62A56D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D8AE9D-BF66-4104-0720-7A2A9523AEC6}"/>
              </a:ext>
            </a:extLst>
          </p:cNvPr>
          <p:cNvSpPr>
            <a:spLocks noGrp="1"/>
          </p:cNvSpPr>
          <p:nvPr>
            <p:ph type="sldNum" sz="quarter" idx="12"/>
          </p:nvPr>
        </p:nvSpPr>
        <p:spPr/>
        <p:txBody>
          <a:bodyPr/>
          <a:lstStyle/>
          <a:p>
            <a:fld id="{18B25086-AE9A-4177-BCBB-A8C2B9800B5E}" type="slidenum">
              <a:rPr lang="en-US" smtClean="0"/>
              <a:t>‹#›</a:t>
            </a:fld>
            <a:endParaRPr lang="en-US"/>
          </a:p>
        </p:txBody>
      </p:sp>
    </p:spTree>
    <p:extLst>
      <p:ext uri="{BB962C8B-B14F-4D97-AF65-F5344CB8AC3E}">
        <p14:creationId xmlns:p14="http://schemas.microsoft.com/office/powerpoint/2010/main" val="2315674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7001-346B-19B3-4DBB-E0E6EFFD86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525288-1407-D90D-E187-D550FFB7BC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E58724-9D21-3DBF-9626-485D94A5D2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8CA1F-21CE-1580-62DC-EDC7A93DD200}"/>
              </a:ext>
            </a:extLst>
          </p:cNvPr>
          <p:cNvSpPr>
            <a:spLocks noGrp="1"/>
          </p:cNvSpPr>
          <p:nvPr>
            <p:ph type="dt" sz="half" idx="10"/>
          </p:nvPr>
        </p:nvSpPr>
        <p:spPr/>
        <p:txBody>
          <a:bodyPr/>
          <a:lstStyle/>
          <a:p>
            <a:fld id="{480A8101-3124-4FE3-84D3-C22BB405A0CE}" type="datetimeFigureOut">
              <a:rPr lang="en-US" smtClean="0"/>
              <a:t>3/1/2026</a:t>
            </a:fld>
            <a:endParaRPr lang="en-US"/>
          </a:p>
        </p:txBody>
      </p:sp>
      <p:sp>
        <p:nvSpPr>
          <p:cNvPr id="6" name="Footer Placeholder 5">
            <a:extLst>
              <a:ext uri="{FF2B5EF4-FFF2-40B4-BE49-F238E27FC236}">
                <a16:creationId xmlns:a16="http://schemas.microsoft.com/office/drawing/2014/main" id="{D46B2FAF-51AC-68D0-D3CB-702EA75108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F08340-F549-42CC-959A-6FF66851CFBB}"/>
              </a:ext>
            </a:extLst>
          </p:cNvPr>
          <p:cNvSpPr>
            <a:spLocks noGrp="1"/>
          </p:cNvSpPr>
          <p:nvPr>
            <p:ph type="sldNum" sz="quarter" idx="12"/>
          </p:nvPr>
        </p:nvSpPr>
        <p:spPr/>
        <p:txBody>
          <a:bodyPr/>
          <a:lstStyle/>
          <a:p>
            <a:fld id="{18B25086-AE9A-4177-BCBB-A8C2B9800B5E}" type="slidenum">
              <a:rPr lang="en-US" smtClean="0"/>
              <a:t>‹#›</a:t>
            </a:fld>
            <a:endParaRPr lang="en-US"/>
          </a:p>
        </p:txBody>
      </p:sp>
    </p:spTree>
    <p:extLst>
      <p:ext uri="{BB962C8B-B14F-4D97-AF65-F5344CB8AC3E}">
        <p14:creationId xmlns:p14="http://schemas.microsoft.com/office/powerpoint/2010/main" val="200242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05D0-39BE-8292-E16D-872B226D29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A973B9-FEB6-2BCB-CAE6-313CE4FE1B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D2745D-FE9A-C5D2-437D-4932952A41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506C6A-3BAC-4ACC-03C4-11033118CA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8FE087-9BD0-5DDE-12B6-1EFF27F562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96FD56-73B1-2284-67F2-1AF01A10B104}"/>
              </a:ext>
            </a:extLst>
          </p:cNvPr>
          <p:cNvSpPr>
            <a:spLocks noGrp="1"/>
          </p:cNvSpPr>
          <p:nvPr>
            <p:ph type="dt" sz="half" idx="10"/>
          </p:nvPr>
        </p:nvSpPr>
        <p:spPr/>
        <p:txBody>
          <a:bodyPr/>
          <a:lstStyle/>
          <a:p>
            <a:fld id="{480A8101-3124-4FE3-84D3-C22BB405A0CE}" type="datetimeFigureOut">
              <a:rPr lang="en-US" smtClean="0"/>
              <a:t>3/1/2026</a:t>
            </a:fld>
            <a:endParaRPr lang="en-US"/>
          </a:p>
        </p:txBody>
      </p:sp>
      <p:sp>
        <p:nvSpPr>
          <p:cNvPr id="8" name="Footer Placeholder 7">
            <a:extLst>
              <a:ext uri="{FF2B5EF4-FFF2-40B4-BE49-F238E27FC236}">
                <a16:creationId xmlns:a16="http://schemas.microsoft.com/office/drawing/2014/main" id="{322C0162-528F-75A9-81EB-8B7468E0D9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C2FD9E-1FE1-CA9A-9306-AD1431FF95F8}"/>
              </a:ext>
            </a:extLst>
          </p:cNvPr>
          <p:cNvSpPr>
            <a:spLocks noGrp="1"/>
          </p:cNvSpPr>
          <p:nvPr>
            <p:ph type="sldNum" sz="quarter" idx="12"/>
          </p:nvPr>
        </p:nvSpPr>
        <p:spPr/>
        <p:txBody>
          <a:bodyPr/>
          <a:lstStyle/>
          <a:p>
            <a:fld id="{18B25086-AE9A-4177-BCBB-A8C2B9800B5E}" type="slidenum">
              <a:rPr lang="en-US" smtClean="0"/>
              <a:t>‹#›</a:t>
            </a:fld>
            <a:endParaRPr lang="en-US"/>
          </a:p>
        </p:txBody>
      </p:sp>
    </p:spTree>
    <p:extLst>
      <p:ext uri="{BB962C8B-B14F-4D97-AF65-F5344CB8AC3E}">
        <p14:creationId xmlns:p14="http://schemas.microsoft.com/office/powerpoint/2010/main" val="3244783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57639-9C5B-4B15-EEB2-FCE00FDB62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24E244-CD98-8F9C-7D52-14805491D644}"/>
              </a:ext>
            </a:extLst>
          </p:cNvPr>
          <p:cNvSpPr>
            <a:spLocks noGrp="1"/>
          </p:cNvSpPr>
          <p:nvPr>
            <p:ph type="dt" sz="half" idx="10"/>
          </p:nvPr>
        </p:nvSpPr>
        <p:spPr/>
        <p:txBody>
          <a:bodyPr/>
          <a:lstStyle/>
          <a:p>
            <a:fld id="{480A8101-3124-4FE3-84D3-C22BB405A0CE}" type="datetimeFigureOut">
              <a:rPr lang="en-US" smtClean="0"/>
              <a:t>3/1/2026</a:t>
            </a:fld>
            <a:endParaRPr lang="en-US"/>
          </a:p>
        </p:txBody>
      </p:sp>
      <p:sp>
        <p:nvSpPr>
          <p:cNvPr id="4" name="Footer Placeholder 3">
            <a:extLst>
              <a:ext uri="{FF2B5EF4-FFF2-40B4-BE49-F238E27FC236}">
                <a16:creationId xmlns:a16="http://schemas.microsoft.com/office/drawing/2014/main" id="{BE792473-8863-177B-D767-06EA59A0DA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5E96EE-FC6C-9E53-8E39-E8DA14977F05}"/>
              </a:ext>
            </a:extLst>
          </p:cNvPr>
          <p:cNvSpPr>
            <a:spLocks noGrp="1"/>
          </p:cNvSpPr>
          <p:nvPr>
            <p:ph type="sldNum" sz="quarter" idx="12"/>
          </p:nvPr>
        </p:nvSpPr>
        <p:spPr/>
        <p:txBody>
          <a:bodyPr/>
          <a:lstStyle/>
          <a:p>
            <a:fld id="{18B25086-AE9A-4177-BCBB-A8C2B9800B5E}" type="slidenum">
              <a:rPr lang="en-US" smtClean="0"/>
              <a:t>‹#›</a:t>
            </a:fld>
            <a:endParaRPr lang="en-US"/>
          </a:p>
        </p:txBody>
      </p:sp>
    </p:spTree>
    <p:extLst>
      <p:ext uri="{BB962C8B-B14F-4D97-AF65-F5344CB8AC3E}">
        <p14:creationId xmlns:p14="http://schemas.microsoft.com/office/powerpoint/2010/main" val="101665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B3E09B-65F8-2ECE-F7EE-C768898818A4}"/>
              </a:ext>
            </a:extLst>
          </p:cNvPr>
          <p:cNvSpPr>
            <a:spLocks noGrp="1"/>
          </p:cNvSpPr>
          <p:nvPr>
            <p:ph type="dt" sz="half" idx="10"/>
          </p:nvPr>
        </p:nvSpPr>
        <p:spPr/>
        <p:txBody>
          <a:bodyPr/>
          <a:lstStyle/>
          <a:p>
            <a:fld id="{480A8101-3124-4FE3-84D3-C22BB405A0CE}" type="datetimeFigureOut">
              <a:rPr lang="en-US" smtClean="0"/>
              <a:t>3/1/2026</a:t>
            </a:fld>
            <a:endParaRPr lang="en-US"/>
          </a:p>
        </p:txBody>
      </p:sp>
      <p:sp>
        <p:nvSpPr>
          <p:cNvPr id="3" name="Footer Placeholder 2">
            <a:extLst>
              <a:ext uri="{FF2B5EF4-FFF2-40B4-BE49-F238E27FC236}">
                <a16:creationId xmlns:a16="http://schemas.microsoft.com/office/drawing/2014/main" id="{4BE86116-C387-9C6B-0D92-FF025D9B04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5D1738-D66C-1932-F4AA-4FFEA9300385}"/>
              </a:ext>
            </a:extLst>
          </p:cNvPr>
          <p:cNvSpPr>
            <a:spLocks noGrp="1"/>
          </p:cNvSpPr>
          <p:nvPr>
            <p:ph type="sldNum" sz="quarter" idx="12"/>
          </p:nvPr>
        </p:nvSpPr>
        <p:spPr/>
        <p:txBody>
          <a:bodyPr/>
          <a:lstStyle/>
          <a:p>
            <a:fld id="{18B25086-AE9A-4177-BCBB-A8C2B9800B5E}" type="slidenum">
              <a:rPr lang="en-US" smtClean="0"/>
              <a:t>‹#›</a:t>
            </a:fld>
            <a:endParaRPr lang="en-US"/>
          </a:p>
        </p:txBody>
      </p:sp>
    </p:spTree>
    <p:extLst>
      <p:ext uri="{BB962C8B-B14F-4D97-AF65-F5344CB8AC3E}">
        <p14:creationId xmlns:p14="http://schemas.microsoft.com/office/powerpoint/2010/main" val="294047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A7296-4704-A8E1-3946-E211A4620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3265E7-233C-3F65-04FA-CFCB3EAFE2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4E6D15-3B60-6E05-E28D-3D919C8F8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9C7804-633B-F9BD-14D4-D3AAC4043EB7}"/>
              </a:ext>
            </a:extLst>
          </p:cNvPr>
          <p:cNvSpPr>
            <a:spLocks noGrp="1"/>
          </p:cNvSpPr>
          <p:nvPr>
            <p:ph type="dt" sz="half" idx="10"/>
          </p:nvPr>
        </p:nvSpPr>
        <p:spPr/>
        <p:txBody>
          <a:bodyPr/>
          <a:lstStyle/>
          <a:p>
            <a:fld id="{480A8101-3124-4FE3-84D3-C22BB405A0CE}" type="datetimeFigureOut">
              <a:rPr lang="en-US" smtClean="0"/>
              <a:t>3/1/2026</a:t>
            </a:fld>
            <a:endParaRPr lang="en-US"/>
          </a:p>
        </p:txBody>
      </p:sp>
      <p:sp>
        <p:nvSpPr>
          <p:cNvPr id="6" name="Footer Placeholder 5">
            <a:extLst>
              <a:ext uri="{FF2B5EF4-FFF2-40B4-BE49-F238E27FC236}">
                <a16:creationId xmlns:a16="http://schemas.microsoft.com/office/drawing/2014/main" id="{EC52EE92-8FB1-C8AF-DAF1-1678EA351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297B27-879F-0ECD-B502-4C6F4F4DA9D4}"/>
              </a:ext>
            </a:extLst>
          </p:cNvPr>
          <p:cNvSpPr>
            <a:spLocks noGrp="1"/>
          </p:cNvSpPr>
          <p:nvPr>
            <p:ph type="sldNum" sz="quarter" idx="12"/>
          </p:nvPr>
        </p:nvSpPr>
        <p:spPr/>
        <p:txBody>
          <a:bodyPr/>
          <a:lstStyle/>
          <a:p>
            <a:fld id="{18B25086-AE9A-4177-BCBB-A8C2B9800B5E}" type="slidenum">
              <a:rPr lang="en-US" smtClean="0"/>
              <a:t>‹#›</a:t>
            </a:fld>
            <a:endParaRPr lang="en-US"/>
          </a:p>
        </p:txBody>
      </p:sp>
    </p:spTree>
    <p:extLst>
      <p:ext uri="{BB962C8B-B14F-4D97-AF65-F5344CB8AC3E}">
        <p14:creationId xmlns:p14="http://schemas.microsoft.com/office/powerpoint/2010/main" val="331803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9A4E-01F2-2C4B-361E-41192D3B99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EA480A-7B43-86AB-360A-09192E0801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C8F0E1-823C-504F-54E8-F44C085F03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39F9BB-B44D-45EA-848A-693CFA2B38A4}"/>
              </a:ext>
            </a:extLst>
          </p:cNvPr>
          <p:cNvSpPr>
            <a:spLocks noGrp="1"/>
          </p:cNvSpPr>
          <p:nvPr>
            <p:ph type="dt" sz="half" idx="10"/>
          </p:nvPr>
        </p:nvSpPr>
        <p:spPr/>
        <p:txBody>
          <a:bodyPr/>
          <a:lstStyle/>
          <a:p>
            <a:fld id="{480A8101-3124-4FE3-84D3-C22BB405A0CE}" type="datetimeFigureOut">
              <a:rPr lang="en-US" smtClean="0"/>
              <a:t>3/1/2026</a:t>
            </a:fld>
            <a:endParaRPr lang="en-US"/>
          </a:p>
        </p:txBody>
      </p:sp>
      <p:sp>
        <p:nvSpPr>
          <p:cNvPr id="6" name="Footer Placeholder 5">
            <a:extLst>
              <a:ext uri="{FF2B5EF4-FFF2-40B4-BE49-F238E27FC236}">
                <a16:creationId xmlns:a16="http://schemas.microsoft.com/office/drawing/2014/main" id="{0700C5AA-6A5C-74ED-49D6-891C60E07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8AFCF-CD1B-7F1F-826D-12824D25599A}"/>
              </a:ext>
            </a:extLst>
          </p:cNvPr>
          <p:cNvSpPr>
            <a:spLocks noGrp="1"/>
          </p:cNvSpPr>
          <p:nvPr>
            <p:ph type="sldNum" sz="quarter" idx="12"/>
          </p:nvPr>
        </p:nvSpPr>
        <p:spPr/>
        <p:txBody>
          <a:bodyPr/>
          <a:lstStyle/>
          <a:p>
            <a:fld id="{18B25086-AE9A-4177-BCBB-A8C2B9800B5E}" type="slidenum">
              <a:rPr lang="en-US" smtClean="0"/>
              <a:t>‹#›</a:t>
            </a:fld>
            <a:endParaRPr lang="en-US"/>
          </a:p>
        </p:txBody>
      </p:sp>
    </p:spTree>
    <p:extLst>
      <p:ext uri="{BB962C8B-B14F-4D97-AF65-F5344CB8AC3E}">
        <p14:creationId xmlns:p14="http://schemas.microsoft.com/office/powerpoint/2010/main" val="53997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D2DED0-F16C-AAD2-5088-3EF4944FC0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CDFD46-71F9-36E8-C097-E3E9112C90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70F98D-8311-494E-31D5-391E37D4F4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0A8101-3124-4FE3-84D3-C22BB405A0CE}" type="datetimeFigureOut">
              <a:rPr lang="en-US" smtClean="0"/>
              <a:t>3/1/2026</a:t>
            </a:fld>
            <a:endParaRPr lang="en-US"/>
          </a:p>
        </p:txBody>
      </p:sp>
      <p:sp>
        <p:nvSpPr>
          <p:cNvPr id="5" name="Footer Placeholder 4">
            <a:extLst>
              <a:ext uri="{FF2B5EF4-FFF2-40B4-BE49-F238E27FC236}">
                <a16:creationId xmlns:a16="http://schemas.microsoft.com/office/drawing/2014/main" id="{7D3A3C7B-052B-83F8-F607-C82CA4CB4E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3FFB41D-7758-AAB8-6BCE-7309794BED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B25086-AE9A-4177-BCBB-A8C2B9800B5E}" type="slidenum">
              <a:rPr lang="en-US" smtClean="0"/>
              <a:t>‹#›</a:t>
            </a:fld>
            <a:endParaRPr lang="en-US"/>
          </a:p>
        </p:txBody>
      </p:sp>
    </p:spTree>
    <p:extLst>
      <p:ext uri="{BB962C8B-B14F-4D97-AF65-F5344CB8AC3E}">
        <p14:creationId xmlns:p14="http://schemas.microsoft.com/office/powerpoint/2010/main" val="4047899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1">
          <a:extLst>
            <a:ext uri="{FF2B5EF4-FFF2-40B4-BE49-F238E27FC236}">
              <a16:creationId xmlns:a16="http://schemas.microsoft.com/office/drawing/2014/main" id="{8CB19832-4D58-6398-ED4E-4EA2D856DD65}"/>
            </a:ext>
          </a:extLst>
        </p:cNvPr>
        <p:cNvGrpSpPr/>
        <p:nvPr/>
      </p:nvGrpSpPr>
      <p:grpSpPr>
        <a:xfrm>
          <a:off x="0" y="0"/>
          <a:ext cx="0" cy="0"/>
          <a:chOff x="0" y="0"/>
          <a:chExt cx="0" cy="0"/>
        </a:xfrm>
      </p:grpSpPr>
      <p:grpSp>
        <p:nvGrpSpPr>
          <p:cNvPr id="22" name="组合 1">
            <a:extLst>
              <a:ext uri="{FF2B5EF4-FFF2-40B4-BE49-F238E27FC236}">
                <a16:creationId xmlns:a16="http://schemas.microsoft.com/office/drawing/2014/main" id="{EC82C665-7808-44C1-9B93-80EC5E4D5477}"/>
              </a:ext>
            </a:extLst>
          </p:cNvPr>
          <p:cNvGrpSpPr/>
          <p:nvPr/>
        </p:nvGrpSpPr>
        <p:grpSpPr>
          <a:xfrm>
            <a:off x="0" y="5207000"/>
            <a:ext cx="12192000" cy="1650999"/>
            <a:chOff x="0" y="5207000"/>
            <a:chExt cx="12192000" cy="1650999"/>
          </a:xfrm>
        </p:grpSpPr>
        <p:pic>
          <p:nvPicPr>
            <p:cNvPr id="23" name="图片 5">
              <a:extLst>
                <a:ext uri="{FF2B5EF4-FFF2-40B4-BE49-F238E27FC236}">
                  <a16:creationId xmlns:a16="http://schemas.microsoft.com/office/drawing/2014/main" id="{B5728707-7F2B-2D10-AB34-7ECA802C71E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931400" y="5310502"/>
              <a:ext cx="2260600" cy="1547497"/>
            </a:xfrm>
            <a:prstGeom prst="rect">
              <a:avLst/>
            </a:prstGeom>
          </p:spPr>
        </p:pic>
        <p:pic>
          <p:nvPicPr>
            <p:cNvPr id="24" name="图片 7">
              <a:extLst>
                <a:ext uri="{FF2B5EF4-FFF2-40B4-BE49-F238E27FC236}">
                  <a16:creationId xmlns:a16="http://schemas.microsoft.com/office/drawing/2014/main" id="{89161B33-061F-71DC-9E83-C1AE43FA063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5207000"/>
              <a:ext cx="2679319" cy="1650999"/>
            </a:xfrm>
            <a:prstGeom prst="rect">
              <a:avLst/>
            </a:prstGeom>
          </p:spPr>
        </p:pic>
        <p:pic>
          <p:nvPicPr>
            <p:cNvPr id="25" name="图片 24">
              <a:extLst>
                <a:ext uri="{FF2B5EF4-FFF2-40B4-BE49-F238E27FC236}">
                  <a16:creationId xmlns:a16="http://schemas.microsoft.com/office/drawing/2014/main" id="{AD6F8D16-9AB4-028F-7ED5-CDAB3B171BB8}"/>
                </a:ext>
              </a:extLst>
            </p:cNvPr>
            <p:cNvPicPr>
              <a:picLocks noChangeAspect="1"/>
            </p:cNvPicPr>
            <p:nvPr/>
          </p:nvPicPr>
          <p:blipFill>
            <a:blip r:embed="rId5" cstate="screen">
              <a:extLst>
                <a:ext uri="{28A0092B-C50C-407E-A947-70E740481C1C}">
                  <a14:useLocalDpi xmlns:a14="http://schemas.microsoft.com/office/drawing/2010/main" val="0"/>
                </a:ext>
              </a:extLst>
            </a:blip>
            <a:srcRect r="90765" b="62852"/>
            <a:stretch>
              <a:fillRect/>
            </a:stretch>
          </p:blipFill>
          <p:spPr>
            <a:xfrm>
              <a:off x="176806" y="5490093"/>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26" name="图片 23">
              <a:extLst>
                <a:ext uri="{FF2B5EF4-FFF2-40B4-BE49-F238E27FC236}">
                  <a16:creationId xmlns:a16="http://schemas.microsoft.com/office/drawing/2014/main" id="{25685A86-D90F-A2DB-08B5-CC4FD2E43128}"/>
                </a:ext>
              </a:extLst>
            </p:cNvPr>
            <p:cNvPicPr>
              <a:picLocks noChangeAspect="1"/>
            </p:cNvPicPr>
            <p:nvPr/>
          </p:nvPicPr>
          <p:blipFill>
            <a:blip r:embed="rId6" cstate="screen">
              <a:extLst>
                <a:ext uri="{28A0092B-C50C-407E-A947-70E740481C1C}">
                  <a14:useLocalDpi xmlns:a14="http://schemas.microsoft.com/office/drawing/2010/main" val="0"/>
                </a:ext>
              </a:extLst>
            </a:blip>
            <a:srcRect l="90765" t="12558" b="40721"/>
            <a:stretch>
              <a:fillRect/>
            </a:stretch>
          </p:blipFill>
          <p:spPr>
            <a:xfrm>
              <a:off x="3665159" y="5663129"/>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27" name="图片 9">
              <a:extLst>
                <a:ext uri="{FF2B5EF4-FFF2-40B4-BE49-F238E27FC236}">
                  <a16:creationId xmlns:a16="http://schemas.microsoft.com/office/drawing/2014/main" id="{85CB886D-CABE-DBFC-1B3E-4ABACF24EF0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768600" y="5901249"/>
              <a:ext cx="3451875" cy="956750"/>
            </a:xfrm>
            <a:prstGeom prst="rect">
              <a:avLst/>
            </a:prstGeom>
          </p:spPr>
        </p:pic>
        <p:pic>
          <p:nvPicPr>
            <p:cNvPr id="28" name="图片 12">
              <a:extLst>
                <a:ext uri="{FF2B5EF4-FFF2-40B4-BE49-F238E27FC236}">
                  <a16:creationId xmlns:a16="http://schemas.microsoft.com/office/drawing/2014/main" id="{C487CB77-FA1B-D802-A8FF-8B62573F53B5}"/>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663689" y="5952293"/>
              <a:ext cx="3267329" cy="905706"/>
            </a:xfrm>
            <a:prstGeom prst="rect">
              <a:avLst/>
            </a:prstGeom>
          </p:spPr>
        </p:pic>
        <p:pic>
          <p:nvPicPr>
            <p:cNvPr id="29" name="图片 22">
              <a:extLst>
                <a:ext uri="{FF2B5EF4-FFF2-40B4-BE49-F238E27FC236}">
                  <a16:creationId xmlns:a16="http://schemas.microsoft.com/office/drawing/2014/main" id="{864EF2C8-7BB3-EA1B-1B10-9D1155E7C77D}"/>
                </a:ext>
              </a:extLst>
            </p:cNvPr>
            <p:cNvPicPr>
              <a:picLocks noChangeAspect="1"/>
            </p:cNvPicPr>
            <p:nvPr/>
          </p:nvPicPr>
          <p:blipFill>
            <a:blip r:embed="rId9" cstate="screen">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grpSp>
      <p:pic>
        <p:nvPicPr>
          <p:cNvPr id="18" name="Picture 17">
            <a:extLst>
              <a:ext uri="{FF2B5EF4-FFF2-40B4-BE49-F238E27FC236}">
                <a16:creationId xmlns:a16="http://schemas.microsoft.com/office/drawing/2014/main" id="{4A326581-EB27-9CE9-0F99-91F5A3EA62E9}"/>
              </a:ext>
            </a:extLst>
          </p:cNvPr>
          <p:cNvPicPr>
            <a:picLocks noChangeAspect="1"/>
          </p:cNvPicPr>
          <p:nvPr/>
        </p:nvPicPr>
        <p:blipFill>
          <a:blip r:embed="rId10"/>
          <a:stretch>
            <a:fillRect/>
          </a:stretch>
        </p:blipFill>
        <p:spPr>
          <a:xfrm>
            <a:off x="1345923" y="226239"/>
            <a:ext cx="9181372" cy="2865368"/>
          </a:xfrm>
          <a:prstGeom prst="rect">
            <a:avLst/>
          </a:prstGeom>
        </p:spPr>
      </p:pic>
      <p:pic>
        <p:nvPicPr>
          <p:cNvPr id="19" name="Picture 18">
            <a:extLst>
              <a:ext uri="{FF2B5EF4-FFF2-40B4-BE49-F238E27FC236}">
                <a16:creationId xmlns:a16="http://schemas.microsoft.com/office/drawing/2014/main" id="{05AAB8DB-D938-0587-A192-F2028BF8DE0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99855" y="2136269"/>
            <a:ext cx="8392290" cy="4153298"/>
          </a:xfrm>
          <a:prstGeom prst="rect">
            <a:avLst/>
          </a:prstGeom>
        </p:spPr>
      </p:pic>
    </p:spTree>
    <p:extLst>
      <p:ext uri="{BB962C8B-B14F-4D97-AF65-F5344CB8AC3E}">
        <p14:creationId xmlns:p14="http://schemas.microsoft.com/office/powerpoint/2010/main" val="18090304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1"/>
        <p:cNvGrpSpPr/>
        <p:nvPr/>
      </p:nvGrpSpPr>
      <p:grpSpPr>
        <a:xfrm>
          <a:off x="0" y="0"/>
          <a:ext cx="0" cy="0"/>
          <a:chOff x="0" y="0"/>
          <a:chExt cx="0" cy="0"/>
        </a:xfrm>
      </p:grpSpPr>
      <p:pic>
        <p:nvPicPr>
          <p:cNvPr id="7" name="Picture 6">
            <a:extLst>
              <a:ext uri="{FF2B5EF4-FFF2-40B4-BE49-F238E27FC236}">
                <a16:creationId xmlns:a16="http://schemas.microsoft.com/office/drawing/2014/main" id="{ECD419FE-E4B9-C08B-9BF2-7A49069B67C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47282" y="-225629"/>
            <a:ext cx="1520918" cy="1520918"/>
          </a:xfrm>
          <a:prstGeom prst="rect">
            <a:avLst/>
          </a:prstGeom>
        </p:spPr>
      </p:pic>
      <p:pic>
        <p:nvPicPr>
          <p:cNvPr id="3074" name="Picture 2" descr="5 imagenes que te gustarán &quot;dia de la lectura&quot;">
            <a:extLst>
              <a:ext uri="{FF2B5EF4-FFF2-40B4-BE49-F238E27FC236}">
                <a16:creationId xmlns:a16="http://schemas.microsoft.com/office/drawing/2014/main" id="{182D88FA-8815-0CAF-E08C-89394A8C4516}"/>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9783" b="89946" l="3804" r="97283">
                        <a14:foregroundMark x1="5299" y1="23098" x2="7201" y2="36277"/>
                        <a14:foregroundMark x1="5027" y1="79212" x2="7745" y2="83967"/>
                        <a14:foregroundMark x1="23234" y1="79348" x2="18886" y2="85870"/>
                        <a14:foregroundMark x1="18886" y1="85870" x2="18886" y2="85870"/>
                        <a14:foregroundMark x1="89674" y1="80299" x2="94022" y2="82880"/>
                        <a14:foregroundMark x1="88451" y1="33967" x2="91304" y2="51630"/>
                        <a14:foregroundMark x1="97283" y1="50679" x2="97283" y2="56522"/>
                        <a14:foregroundMark x1="4348" y1="23913" x2="3804" y2="31250"/>
                        <a14:foregroundMark x1="3804" y1="31250" x2="4212" y2="32065"/>
                        <a14:foregroundMark x1="4348" y1="76630" x2="7745" y2="80571"/>
                      </a14:backgroundRemoval>
                    </a14:imgEffect>
                  </a14:imgLayer>
                </a14:imgProps>
              </a:ext>
              <a:ext uri="{28A0092B-C50C-407E-A947-70E740481C1C}">
                <a14:useLocalDpi xmlns:a14="http://schemas.microsoft.com/office/drawing/2010/main" val="0"/>
              </a:ext>
            </a:extLst>
          </a:blip>
          <a:srcRect/>
          <a:stretch>
            <a:fillRect/>
          </a:stretch>
        </p:blipFill>
        <p:spPr bwMode="auto">
          <a:xfrm>
            <a:off x="1" y="3051543"/>
            <a:ext cx="4348716" cy="43487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B5E533F-E18B-CDC9-6730-5E122E8C8311}"/>
              </a:ext>
            </a:extLst>
          </p:cNvPr>
          <p:cNvSpPr/>
          <p:nvPr/>
        </p:nvSpPr>
        <p:spPr>
          <a:xfrm>
            <a:off x="1869372" y="434956"/>
            <a:ext cx="8688757" cy="144655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8800" i="0" u="none" strike="noStrike" kern="1200" normalizeH="0" noProof="0" dirty="0">
                <a:ln w="0"/>
                <a:solidFill>
                  <a:srgbClr val="FF0000"/>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i="0" u="none" strike="noStrike" kern="1200" normalizeH="0" noProof="0" dirty="0" err="1">
                <a:ln w="0"/>
                <a:solidFill>
                  <a:srgbClr val="FF0000"/>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rPr>
              <a:t>trống</a:t>
            </a:r>
            <a:r>
              <a:rPr kumimoji="0" lang="en-US" sz="8800" i="0" u="none" strike="noStrike" kern="1200" normalizeH="0" noProof="0" dirty="0">
                <a:ln w="0"/>
                <a:solidFill>
                  <a:srgbClr val="FF0000"/>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i="0" u="none" strike="noStrike" kern="1200" normalizeH="0" noProof="0" dirty="0" err="1">
                <a:ln w="0"/>
                <a:solidFill>
                  <a:srgbClr val="FF0000"/>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rPr>
              <a:t>trường</a:t>
            </a:r>
            <a:endParaRPr kumimoji="0" lang="en-US" sz="88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2B322193-45FF-543B-39F3-CA5C1D607E24}"/>
              </a:ext>
            </a:extLst>
          </p:cNvPr>
          <p:cNvSpPr/>
          <p:nvPr/>
        </p:nvSpPr>
        <p:spPr>
          <a:xfrm>
            <a:off x="2007595" y="2029839"/>
            <a:ext cx="8688757" cy="92333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noProof="0" dirty="0">
                <a:ln w="0"/>
                <a:solidFill>
                  <a:srgbClr val="002060"/>
                </a:solidFill>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rPr>
              <a:t>(</a:t>
            </a:r>
            <a:r>
              <a:rPr lang="en-US" sz="5400" noProof="0" dirty="0" err="1">
                <a:ln w="0"/>
                <a:solidFill>
                  <a:srgbClr val="002060"/>
                </a:solidFill>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rPr>
              <a:t>Tiết</a:t>
            </a:r>
            <a:r>
              <a:rPr lang="en-US" sz="5400" noProof="0" dirty="0">
                <a:ln w="0"/>
                <a:solidFill>
                  <a:srgbClr val="002060"/>
                </a:solidFill>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rPr>
              <a:t> 3 </a:t>
            </a:r>
            <a:r>
              <a:rPr lang="en-US" sz="5400" dirty="0">
                <a:ln w="0"/>
                <a:solidFill>
                  <a:srgbClr val="002060"/>
                </a:solidFill>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rPr>
              <a:t>+ 4)</a:t>
            </a:r>
            <a:endParaRPr lang="en-US" sz="5400" noProof="0" dirty="0">
              <a:ln w="0"/>
              <a:solidFill>
                <a:srgbClr val="002060"/>
              </a:solidFill>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descr="C:\Users\Administrator.EPR5HADQQSBOGQY\Downloads\cd3 bai 5.1.png">
            <a:extLst>
              <a:ext uri="{FF2B5EF4-FFF2-40B4-BE49-F238E27FC236}">
                <a16:creationId xmlns:a16="http://schemas.microsoft.com/office/drawing/2014/main" id="{AE1BB0A2-0326-AC79-028E-F31DD5A9E9C8}"/>
              </a:ext>
            </a:extLst>
          </p:cNvPr>
          <p:cNvPicPr>
            <a:picLocks noChangeAspect="1" noChangeArrowheads="1"/>
          </p:cNvPicPr>
          <p:nvPr/>
        </p:nvPicPr>
        <p:blipFill>
          <a:blip r:embed="rId6"/>
          <a:srcRect l="59457" t="64444"/>
          <a:stretch>
            <a:fillRect/>
          </a:stretch>
        </p:blipFill>
        <p:spPr bwMode="auto">
          <a:xfrm>
            <a:off x="8516679" y="3538450"/>
            <a:ext cx="3200883" cy="3319550"/>
          </a:xfrm>
          <a:prstGeom prst="rect">
            <a:avLst/>
          </a:prstGeom>
          <a:ln>
            <a:noFill/>
          </a:ln>
          <a:effectLst>
            <a:softEdge rad="112500"/>
          </a:effectLst>
        </p:spPr>
      </p:pic>
    </p:spTree>
    <p:extLst>
      <p:ext uri="{BB962C8B-B14F-4D97-AF65-F5344CB8AC3E}">
        <p14:creationId xmlns:p14="http://schemas.microsoft.com/office/powerpoint/2010/main" val="324658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79400" y="787400"/>
            <a:ext cx="812800" cy="8128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733" b="1">
                <a:solidFill>
                  <a:prstClr val="white"/>
                </a:solidFill>
                <a:latin typeface="Arial Rounded MT Bold" pitchFamily="34" charset="0"/>
                <a:cs typeface="Times New Roman" pitchFamily="18" charset="0"/>
              </a:rPr>
              <a:t>5</a:t>
            </a:r>
          </a:p>
        </p:txBody>
      </p:sp>
      <p:sp>
        <p:nvSpPr>
          <p:cNvPr id="17" name="TextBox 16"/>
          <p:cNvSpPr txBox="1"/>
          <p:nvPr/>
        </p:nvSpPr>
        <p:spPr>
          <a:xfrm>
            <a:off x="1168400" y="906461"/>
            <a:ext cx="9855200" cy="615537"/>
          </a:xfrm>
          <a:prstGeom prst="rect">
            <a:avLst/>
          </a:prstGeom>
          <a:noFill/>
        </p:spPr>
        <p:txBody>
          <a:bodyPr wrap="square" lIns="121904" tIns="60952" rIns="121904" bIns="60952" rtlCol="0">
            <a:spAutoFit/>
          </a:bodyPr>
          <a:lstStyle/>
          <a:p>
            <a:pPr algn="just" defTabSz="1219004"/>
            <a:r>
              <a:rPr lang="en-US" sz="3200" b="1">
                <a:solidFill>
                  <a:prstClr val="black"/>
                </a:solidFill>
                <a:latin typeface="Arial-Rounded" pitchFamily="34" charset="0"/>
                <a:ea typeface="Arial-Rounded" pitchFamily="34" charset="0"/>
                <a:cs typeface="Arial-Rounded" pitchFamily="34" charset="0"/>
              </a:rPr>
              <a:t>Chọn từ ngữ để hoàn thiện câu và viết câu vào vở</a:t>
            </a:r>
          </a:p>
        </p:txBody>
      </p:sp>
      <p:sp>
        <p:nvSpPr>
          <p:cNvPr id="7" name="TextBox 6"/>
          <p:cNvSpPr txBox="1"/>
          <p:nvPr/>
        </p:nvSpPr>
        <p:spPr>
          <a:xfrm>
            <a:off x="1191491" y="1931870"/>
            <a:ext cx="9578109" cy="779749"/>
          </a:xfrm>
          <a:prstGeom prst="rect">
            <a:avLst/>
          </a:prstGeom>
          <a:solidFill>
            <a:srgbClr val="EBAAF0"/>
          </a:solidFill>
        </p:spPr>
        <p:txBody>
          <a:bodyPr wrap="square" lIns="121904" tIns="60952" rIns="121904" bIns="60952" rtlCol="0">
            <a:spAutoFit/>
          </a:bodyPr>
          <a:lstStyle/>
          <a:p>
            <a:pPr algn="just" defTabSz="1219004"/>
            <a:r>
              <a:rPr lang="en-US" sz="4267" b="1">
                <a:solidFill>
                  <a:prstClr val="black"/>
                </a:solidFill>
                <a:latin typeface="Arial-Rounded" pitchFamily="34" charset="0"/>
                <a:ea typeface="Arial-Rounded" pitchFamily="34" charset="0"/>
                <a:cs typeface="Arial-Rounded" pitchFamily="34" charset="0"/>
              </a:rPr>
              <a:t>				</a:t>
            </a:r>
          </a:p>
        </p:txBody>
      </p:sp>
      <p:sp>
        <p:nvSpPr>
          <p:cNvPr id="11" name="TextBox 10"/>
          <p:cNvSpPr txBox="1"/>
          <p:nvPr/>
        </p:nvSpPr>
        <p:spPr>
          <a:xfrm>
            <a:off x="353184" y="3278441"/>
            <a:ext cx="11480800" cy="615537"/>
          </a:xfrm>
          <a:prstGeom prst="rect">
            <a:avLst/>
          </a:prstGeom>
          <a:noFill/>
        </p:spPr>
        <p:txBody>
          <a:bodyPr wrap="square" lIns="121904" tIns="60952" rIns="121904" bIns="60952" rtlCol="0">
            <a:spAutoFit/>
          </a:bodyPr>
          <a:lstStyle/>
          <a:p>
            <a:pPr algn="just" defTabSz="1219004"/>
            <a:r>
              <a:rPr lang="en-US" sz="3200" b="1">
                <a:solidFill>
                  <a:prstClr val="black"/>
                </a:solidFill>
                <a:latin typeface="Arial-Rounded" pitchFamily="34" charset="0"/>
                <a:ea typeface="Arial-Rounded" pitchFamily="34" charset="0"/>
                <a:cs typeface="Arial-Rounded" pitchFamily="34" charset="0"/>
              </a:rPr>
              <a:t>Năm nào cũng vậy, chúng em háo hức chờ đón  (……………).</a:t>
            </a:r>
          </a:p>
        </p:txBody>
      </p:sp>
      <p:sp>
        <p:nvSpPr>
          <p:cNvPr id="12" name="TextBox 11"/>
          <p:cNvSpPr txBox="1"/>
          <p:nvPr/>
        </p:nvSpPr>
        <p:spPr>
          <a:xfrm>
            <a:off x="8636000" y="1993375"/>
            <a:ext cx="2133600" cy="615537"/>
          </a:xfrm>
          <a:prstGeom prst="rect">
            <a:avLst/>
          </a:prstGeom>
          <a:solidFill>
            <a:srgbClr val="EBAAF0"/>
          </a:solidFill>
        </p:spPr>
        <p:txBody>
          <a:bodyPr wrap="square" lIns="121904" tIns="60952" rIns="121904" bIns="60952" rtlCol="0">
            <a:spAutoFit/>
          </a:bodyPr>
          <a:lstStyle/>
          <a:p>
            <a:pPr algn="ctr" defTabSz="1219004"/>
            <a:r>
              <a:rPr lang="en-US" sz="3200" b="1">
                <a:solidFill>
                  <a:prstClr val="black"/>
                </a:solidFill>
                <a:latin typeface="Arial-Rounded" pitchFamily="34" charset="0"/>
                <a:ea typeface="Arial-Rounded" pitchFamily="34" charset="0"/>
                <a:cs typeface="Arial-Rounded" pitchFamily="34" charset="0"/>
              </a:rPr>
              <a:t>báo hiệu</a:t>
            </a:r>
          </a:p>
        </p:txBody>
      </p:sp>
      <p:sp>
        <p:nvSpPr>
          <p:cNvPr id="13" name="TextBox 12"/>
          <p:cNvSpPr txBox="1"/>
          <p:nvPr/>
        </p:nvSpPr>
        <p:spPr>
          <a:xfrm>
            <a:off x="5643419" y="1978625"/>
            <a:ext cx="2586181" cy="615537"/>
          </a:xfrm>
          <a:prstGeom prst="rect">
            <a:avLst/>
          </a:prstGeom>
          <a:solidFill>
            <a:srgbClr val="EBAAF0"/>
          </a:solidFill>
        </p:spPr>
        <p:txBody>
          <a:bodyPr wrap="square" lIns="121904" tIns="60952" rIns="121904" bIns="60952" rtlCol="0">
            <a:spAutoFit/>
          </a:bodyPr>
          <a:lstStyle/>
          <a:p>
            <a:pPr algn="just" defTabSz="1219004"/>
            <a:r>
              <a:rPr lang="en-US" sz="3200" b="1">
                <a:solidFill>
                  <a:prstClr val="black"/>
                </a:solidFill>
                <a:latin typeface="Arial-Rounded" pitchFamily="34" charset="0"/>
                <a:ea typeface="Arial-Rounded" pitchFamily="34" charset="0"/>
                <a:cs typeface="Arial-Rounded" pitchFamily="34" charset="0"/>
              </a:rPr>
              <a:t>trống trường</a:t>
            </a:r>
          </a:p>
        </p:txBody>
      </p:sp>
      <p:sp>
        <p:nvSpPr>
          <p:cNvPr id="10" name="TextBox 9"/>
          <p:cNvSpPr txBox="1"/>
          <p:nvPr/>
        </p:nvSpPr>
        <p:spPr>
          <a:xfrm>
            <a:off x="1524000" y="1973433"/>
            <a:ext cx="3149600" cy="615537"/>
          </a:xfrm>
          <a:prstGeom prst="rect">
            <a:avLst/>
          </a:prstGeom>
          <a:solidFill>
            <a:srgbClr val="EBAAF0"/>
          </a:solidFill>
          <a:ln>
            <a:noFill/>
          </a:ln>
        </p:spPr>
        <p:txBody>
          <a:bodyPr wrap="square" lIns="121904" tIns="60952" rIns="121904" bIns="60952" rtlCol="0">
            <a:spAutoFit/>
          </a:bodyPr>
          <a:lstStyle/>
          <a:p>
            <a:pPr algn="ctr" defTabSz="1219004"/>
            <a:r>
              <a:rPr lang="en-US" sz="3200" b="1">
                <a:solidFill>
                  <a:prstClr val="black"/>
                </a:solidFill>
                <a:latin typeface="Arial-Rounded" pitchFamily="34" charset="0"/>
                <a:ea typeface="Arial-Rounded" pitchFamily="34" charset="0"/>
                <a:cs typeface="Arial-Rounded" pitchFamily="34" charset="0"/>
              </a:rPr>
              <a:t>ngày khai trường</a:t>
            </a:r>
          </a:p>
        </p:txBody>
      </p:sp>
      <p:pic>
        <p:nvPicPr>
          <p:cNvPr id="14"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13267" y="4105298"/>
            <a:ext cx="11633200" cy="302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942109" y="4759473"/>
            <a:ext cx="12090400" cy="810543"/>
          </a:xfrm>
          <a:prstGeom prst="rect">
            <a:avLst/>
          </a:prstGeom>
        </p:spPr>
        <p:txBody>
          <a:bodyPr wrap="square">
            <a:spAutoFit/>
          </a:bodyPr>
          <a:lstStyle/>
          <a:p>
            <a:pPr algn="just" defTabSz="1219004"/>
            <a:r>
              <a:rPr lang="vi-VN" sz="4667" b="1">
                <a:solidFill>
                  <a:srgbClr val="7030A0"/>
                </a:solidFill>
                <a:latin typeface="HP001 4 hàng" pitchFamily="34" charset="0"/>
              </a:rPr>
              <a:t> Năm wào cũng vậy, </a:t>
            </a:r>
            <a:r>
              <a:rPr lang="el-GR" sz="4667" b="1">
                <a:solidFill>
                  <a:srgbClr val="7030A0"/>
                </a:solidFill>
                <a:latin typeface="HP001 4 hàng" pitchFamily="34" charset="0"/>
              </a:rPr>
              <a:t>ε</a:t>
            </a:r>
            <a:r>
              <a:rPr lang="vi-VN" sz="4667" b="1">
                <a:solidFill>
                  <a:srgbClr val="7030A0"/>
                </a:solidFill>
                <a:latin typeface="HP001 4 hàng" pitchFamily="34" charset="0"/>
              </a:rPr>
              <a:t>úng em háo hức</a:t>
            </a:r>
            <a:endParaRPr lang="en-US" sz="4667" b="1">
              <a:solidFill>
                <a:srgbClr val="7030A0"/>
              </a:solidFill>
              <a:latin typeface="HP001 4 hàng" pitchFamily="34" charset="0"/>
            </a:endParaRPr>
          </a:p>
        </p:txBody>
      </p:sp>
      <p:sp>
        <p:nvSpPr>
          <p:cNvPr id="18" name="Rectangle 17"/>
          <p:cNvSpPr/>
          <p:nvPr/>
        </p:nvSpPr>
        <p:spPr>
          <a:xfrm>
            <a:off x="304800" y="5697490"/>
            <a:ext cx="12090400" cy="810543"/>
          </a:xfrm>
          <a:prstGeom prst="rect">
            <a:avLst/>
          </a:prstGeom>
        </p:spPr>
        <p:txBody>
          <a:bodyPr wrap="square">
            <a:spAutoFit/>
          </a:bodyPr>
          <a:lstStyle/>
          <a:p>
            <a:pPr algn="just" defTabSz="1219004"/>
            <a:r>
              <a:rPr lang="el-GR" sz="4667" b="1">
                <a:solidFill>
                  <a:srgbClr val="7030A0"/>
                </a:solidFill>
                <a:latin typeface="HP001 4 hàng" pitchFamily="34" charset="0"/>
              </a:rPr>
              <a:t>ε</a:t>
            </a:r>
            <a:r>
              <a:rPr lang="vi-VN" sz="4667" b="1">
                <a:solidFill>
                  <a:srgbClr val="7030A0"/>
                </a:solidFill>
                <a:latin typeface="HP001 4 hàng" pitchFamily="34" charset="0"/>
              </a:rPr>
              <a:t>ờ</a:t>
            </a:r>
            <a:r>
              <a:rPr lang="en-US" sz="4667" b="1">
                <a:solidFill>
                  <a:srgbClr val="7030A0"/>
                </a:solidFill>
                <a:latin typeface="HP001 4 hàng" pitchFamily="34" charset="0"/>
              </a:rPr>
              <a:t> </a:t>
            </a:r>
            <a:r>
              <a:rPr lang="vi-VN" sz="4667" b="1">
                <a:solidFill>
                  <a:srgbClr val="7030A0"/>
                </a:solidFill>
                <a:latin typeface="HP001 4 hàng" pitchFamily="34" charset="0"/>
              </a:rPr>
              <a:t>đŗ wgày </a:t>
            </a:r>
            <a:r>
              <a:rPr lang="el-GR" sz="4667" b="1">
                <a:solidFill>
                  <a:srgbClr val="7030A0"/>
                </a:solidFill>
                <a:latin typeface="HP001 4 hàng" pitchFamily="34" charset="0"/>
              </a:rPr>
              <a:t>δ</a:t>
            </a:r>
            <a:r>
              <a:rPr lang="vi-VN" sz="4667" b="1">
                <a:solidFill>
                  <a:srgbClr val="7030A0"/>
                </a:solidFill>
                <a:latin typeface="HP001 4 hàng" pitchFamily="34" charset="0"/>
              </a:rPr>
              <a:t>ai ǇrưŊg</a:t>
            </a:r>
            <a:endParaRPr lang="en-US" sz="4667" b="1">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3.33333E-6 2.59259E-6 L 0.58542 0.1824 " pathEditMode="relative" rAng="0" ptsTypes="AA">
                                      <p:cBhvr>
                                        <p:cTn id="36" dur="2000" fill="hold"/>
                                        <p:tgtEl>
                                          <p:spTgt spid="10"/>
                                        </p:tgtEl>
                                        <p:attrNameLst>
                                          <p:attrName>ppt_x</p:attrName>
                                          <p:attrName>ppt_y</p:attrName>
                                        </p:attrNameLst>
                                      </p:cBhvr>
                                      <p:rCtr x="29271" y="9105"/>
                                    </p:animMotion>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7019" y="361837"/>
            <a:ext cx="812800" cy="8128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733" b="1">
                <a:solidFill>
                  <a:prstClr val="white"/>
                </a:solidFill>
                <a:latin typeface="Arial Rounded MT Bold" pitchFamily="34" charset="0"/>
                <a:cs typeface="Times New Roman" pitchFamily="18" charset="0"/>
              </a:rPr>
              <a:t>6</a:t>
            </a:r>
          </a:p>
        </p:txBody>
      </p:sp>
      <p:sp>
        <p:nvSpPr>
          <p:cNvPr id="3" name="TextBox 2"/>
          <p:cNvSpPr txBox="1"/>
          <p:nvPr/>
        </p:nvSpPr>
        <p:spPr>
          <a:xfrm>
            <a:off x="992909" y="478102"/>
            <a:ext cx="10792691" cy="1271999"/>
          </a:xfrm>
          <a:prstGeom prst="rect">
            <a:avLst/>
          </a:prstGeom>
          <a:noFill/>
        </p:spPr>
        <p:txBody>
          <a:bodyPr wrap="square" lIns="121904" tIns="60952" rIns="121904" bIns="60952" rtlCol="0">
            <a:spAutoFit/>
          </a:bodyPr>
          <a:lstStyle/>
          <a:p>
            <a:pPr algn="just" defTabSz="1219004"/>
            <a:r>
              <a:rPr lang="en-US" sz="3733" b="1">
                <a:solidFill>
                  <a:prstClr val="black"/>
                </a:solidFill>
                <a:latin typeface="Arial-Rounded" pitchFamily="34" charset="0"/>
                <a:ea typeface="Arial-Rounded" pitchFamily="34" charset="0"/>
                <a:cs typeface="Arial-Rounded" pitchFamily="34" charset="0"/>
              </a:rPr>
              <a:t>Quan sát tranh và dùng từ ngữ trong khung để nói theo tranh</a:t>
            </a:r>
          </a:p>
        </p:txBody>
      </p:sp>
      <p:sp>
        <p:nvSpPr>
          <p:cNvPr id="20" name="TextBox 19"/>
          <p:cNvSpPr txBox="1"/>
          <p:nvPr/>
        </p:nvSpPr>
        <p:spPr>
          <a:xfrm>
            <a:off x="2743201" y="1701801"/>
            <a:ext cx="6352308" cy="615537"/>
          </a:xfrm>
          <a:prstGeom prst="rect">
            <a:avLst/>
          </a:prstGeom>
          <a:noFill/>
          <a:ln>
            <a:solidFill>
              <a:schemeClr val="accent6"/>
            </a:solidFill>
          </a:ln>
        </p:spPr>
        <p:txBody>
          <a:bodyPr wrap="square" lIns="121904" tIns="60952" rIns="121904" bIns="60952" rtlCol="0">
            <a:spAutoFit/>
          </a:bodyPr>
          <a:lstStyle/>
          <a:p>
            <a:pPr algn="ctr" defTabSz="1219004"/>
            <a:r>
              <a:rPr lang="en-US" sz="3200">
                <a:solidFill>
                  <a:prstClr val="black"/>
                </a:solidFill>
                <a:latin typeface="Arial-Rounded" pitchFamily="34" charset="0"/>
                <a:ea typeface="Arial-Rounded" pitchFamily="34" charset="0"/>
                <a:cs typeface="Arial-Rounded" pitchFamily="34" charset="0"/>
              </a:rPr>
              <a:t>xếp hàng	gấp sách vở</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08" t="17944" r="32064" b="21429"/>
          <a:stretch/>
        </p:blipFill>
        <p:spPr bwMode="auto">
          <a:xfrm>
            <a:off x="3352800" y="2425225"/>
            <a:ext cx="4247848" cy="413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572376" y="5909071"/>
            <a:ext cx="9224049" cy="697547"/>
          </a:xfrm>
          <a:prstGeom prst="rect">
            <a:avLst/>
          </a:prstGeom>
          <a:solidFill>
            <a:schemeClr val="bg1"/>
          </a:solidFill>
        </p:spPr>
        <p:txBody>
          <a:bodyPr wrap="square" lIns="121904" tIns="60952" rIns="121904" bIns="60952" rtlCol="0">
            <a:spAutoFit/>
          </a:bodyPr>
          <a:lstStyle/>
          <a:p>
            <a:pPr algn="ctr" defTabSz="1219004"/>
            <a:r>
              <a:rPr lang="en-US" sz="3733" b="1">
                <a:solidFill>
                  <a:prstClr val="black"/>
                </a:solidFill>
                <a:latin typeface="Arial-Rounded" pitchFamily="34" charset="0"/>
                <a:ea typeface="Arial-Rounded" pitchFamily="34" charset="0"/>
                <a:cs typeface="Arial-Rounded" pitchFamily="34" charset="0"/>
              </a:rPr>
              <a:t>Đoạn trên có mấy câu?</a:t>
            </a:r>
          </a:p>
        </p:txBody>
      </p:sp>
      <p:grpSp>
        <p:nvGrpSpPr>
          <p:cNvPr id="2" name="Group 1"/>
          <p:cNvGrpSpPr/>
          <p:nvPr/>
        </p:nvGrpSpPr>
        <p:grpSpPr>
          <a:xfrm>
            <a:off x="157019" y="1296474"/>
            <a:ext cx="11831781" cy="4457780"/>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endParaRPr lang="en-US" sz="2400">
                <a:solidFill>
                  <a:prstClr val="white"/>
                </a:solidFill>
                <a:latin typeface="Calibri"/>
              </a:endParaRPr>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endParaRPr lang="en-US" sz="2400">
                <a:solidFill>
                  <a:prstClr val="white"/>
                </a:solidFill>
                <a:latin typeface="Calibri"/>
              </a:endParaRPr>
            </a:p>
          </p:txBody>
        </p:sp>
      </p:grpSp>
      <p:sp>
        <p:nvSpPr>
          <p:cNvPr id="21" name="Oval 20"/>
          <p:cNvSpPr/>
          <p:nvPr/>
        </p:nvSpPr>
        <p:spPr>
          <a:xfrm>
            <a:off x="157019" y="265545"/>
            <a:ext cx="812800" cy="8128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733" b="1">
                <a:solidFill>
                  <a:prstClr val="white"/>
                </a:solidFill>
                <a:latin typeface="Arial Rounded MT Bold" pitchFamily="34" charset="0"/>
                <a:cs typeface="Times New Roman" pitchFamily="18" charset="0"/>
              </a:rPr>
              <a:t>7</a:t>
            </a:r>
          </a:p>
        </p:txBody>
      </p:sp>
      <p:sp>
        <p:nvSpPr>
          <p:cNvPr id="22" name="TextBox 21"/>
          <p:cNvSpPr txBox="1"/>
          <p:nvPr/>
        </p:nvSpPr>
        <p:spPr>
          <a:xfrm>
            <a:off x="992909" y="381810"/>
            <a:ext cx="3172691" cy="697547"/>
          </a:xfrm>
          <a:prstGeom prst="rect">
            <a:avLst/>
          </a:prstGeom>
          <a:noFill/>
        </p:spPr>
        <p:txBody>
          <a:bodyPr wrap="square" lIns="121904" tIns="60952" rIns="121904" bIns="60952" rtlCol="0">
            <a:spAutoFit/>
          </a:bodyPr>
          <a:lstStyle/>
          <a:p>
            <a:pPr algn="just" defTabSz="1219004"/>
            <a:r>
              <a:rPr lang="en-US" sz="3733" b="1">
                <a:solidFill>
                  <a:prstClr val="black"/>
                </a:solidFill>
                <a:latin typeface="Arial-Rounded" pitchFamily="34" charset="0"/>
                <a:ea typeface="Arial-Rounded" pitchFamily="34" charset="0"/>
                <a:cs typeface="Arial-Rounded" pitchFamily="34" charset="0"/>
              </a:rPr>
              <a:t>Nghe viết</a:t>
            </a:r>
          </a:p>
        </p:txBody>
      </p:sp>
      <p:sp>
        <p:nvSpPr>
          <p:cNvPr id="6" name="TextBox 5"/>
          <p:cNvSpPr txBox="1"/>
          <p:nvPr/>
        </p:nvSpPr>
        <p:spPr>
          <a:xfrm>
            <a:off x="1877179" y="1803400"/>
            <a:ext cx="8919248" cy="615537"/>
          </a:xfrm>
          <a:prstGeom prst="rect">
            <a:avLst/>
          </a:prstGeom>
          <a:noFill/>
        </p:spPr>
        <p:txBody>
          <a:bodyPr wrap="square" lIns="121904" tIns="60952" rIns="121904" bIns="60952" rtlCol="0">
            <a:spAutoFit/>
          </a:bodyPr>
          <a:lstStyle/>
          <a:p>
            <a:pPr algn="just" defTabSz="1219004"/>
            <a:r>
              <a:rPr lang="en-US" sz="3200">
                <a:solidFill>
                  <a:prstClr val="black"/>
                </a:solidFill>
                <a:latin typeface="Arial-Rounded" pitchFamily="34" charset="0"/>
                <a:ea typeface="Arial-Rounded" pitchFamily="34" charset="0"/>
                <a:cs typeface="Arial-Rounded" pitchFamily="34" charset="0"/>
              </a:rPr>
              <a:t>Thỉnh thoảng có chuông điện báo giờ học. Nhưng </a:t>
            </a:r>
          </a:p>
        </p:txBody>
      </p:sp>
      <p:sp>
        <p:nvSpPr>
          <p:cNvPr id="7" name="TextBox 6"/>
          <p:cNvSpPr txBox="1"/>
          <p:nvPr/>
        </p:nvSpPr>
        <p:spPr>
          <a:xfrm>
            <a:off x="1357746" y="2454731"/>
            <a:ext cx="9641879" cy="615537"/>
          </a:xfrm>
          <a:prstGeom prst="rect">
            <a:avLst/>
          </a:prstGeom>
          <a:noFill/>
        </p:spPr>
        <p:txBody>
          <a:bodyPr wrap="square" lIns="121904" tIns="60952" rIns="121904" bIns="60952" rtlCol="0">
            <a:spAutoFit/>
          </a:bodyPr>
          <a:lstStyle/>
          <a:p>
            <a:pPr algn="just" defTabSz="1219004"/>
            <a:r>
              <a:rPr lang="en-US" sz="3200">
                <a:solidFill>
                  <a:prstClr val="black"/>
                </a:solidFill>
                <a:latin typeface="Arial-Rounded" pitchFamily="34" charset="0"/>
                <a:ea typeface="Arial-Rounded" pitchFamily="34" charset="0"/>
                <a:cs typeface="Arial-Rounded" pitchFamily="34" charset="0"/>
              </a:rPr>
              <a:t>trống trường vẫn là người bạn gần gũi của học sinh.</a:t>
            </a:r>
          </a:p>
        </p:txBody>
      </p:sp>
      <p:sp>
        <p:nvSpPr>
          <p:cNvPr id="11" name="TextBox 10"/>
          <p:cNvSpPr txBox="1"/>
          <p:nvPr/>
        </p:nvSpPr>
        <p:spPr>
          <a:xfrm>
            <a:off x="1369178" y="5909071"/>
            <a:ext cx="9224049" cy="697547"/>
          </a:xfrm>
          <a:prstGeom prst="rect">
            <a:avLst/>
          </a:prstGeom>
          <a:solidFill>
            <a:schemeClr val="bg1"/>
          </a:solidFill>
        </p:spPr>
        <p:txBody>
          <a:bodyPr wrap="square" lIns="121904" tIns="60952" rIns="121904" bIns="60952" rtlCol="0">
            <a:spAutoFit/>
          </a:bodyPr>
          <a:lstStyle/>
          <a:p>
            <a:pPr algn="ctr" defTabSz="1219004"/>
            <a:r>
              <a:rPr lang="en-US" sz="3733" b="1">
                <a:solidFill>
                  <a:prstClr val="black"/>
                </a:solidFill>
                <a:latin typeface="Arial-Rounded" pitchFamily="34" charset="0"/>
                <a:ea typeface="Arial-Rounded" pitchFamily="34" charset="0"/>
                <a:cs typeface="Arial-Rounded" pitchFamily="34" charset="0"/>
              </a:rPr>
              <a:t>Khi viết chữ đầu dòng, ta lưu ý gì?</a:t>
            </a:r>
          </a:p>
        </p:txBody>
      </p:sp>
      <p:sp>
        <p:nvSpPr>
          <p:cNvPr id="5" name="Right Arrow 4"/>
          <p:cNvSpPr/>
          <p:nvPr/>
        </p:nvSpPr>
        <p:spPr>
          <a:xfrm>
            <a:off x="1383145" y="1984838"/>
            <a:ext cx="574964" cy="25266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endParaRPr lang="en-US" sz="2400">
              <a:solidFill>
                <a:prstClr val="white"/>
              </a:solidFill>
              <a:latin typeface="Calibri"/>
            </a:endParaRPr>
          </a:p>
        </p:txBody>
      </p:sp>
      <p:sp>
        <p:nvSpPr>
          <p:cNvPr id="13" name="TextBox 12"/>
          <p:cNvSpPr txBox="1"/>
          <p:nvPr/>
        </p:nvSpPr>
        <p:spPr>
          <a:xfrm>
            <a:off x="1572377" y="5909071"/>
            <a:ext cx="9224049" cy="697547"/>
          </a:xfrm>
          <a:prstGeom prst="rect">
            <a:avLst/>
          </a:prstGeom>
          <a:solidFill>
            <a:schemeClr val="bg1"/>
          </a:solidFill>
        </p:spPr>
        <p:txBody>
          <a:bodyPr wrap="square" lIns="121904" tIns="60952" rIns="121904" bIns="60952" rtlCol="0">
            <a:spAutoFit/>
          </a:bodyPr>
          <a:lstStyle/>
          <a:p>
            <a:pPr algn="ctr" defTabSz="1219004"/>
            <a:r>
              <a:rPr lang="en-US" sz="3733" b="1">
                <a:solidFill>
                  <a:prstClr val="black"/>
                </a:solidFill>
                <a:latin typeface="Arial-Rounded" pitchFamily="34" charset="0"/>
                <a:ea typeface="Arial-Rounded" pitchFamily="34" charset="0"/>
                <a:cs typeface="Arial-Rounded" pitchFamily="34" charset="0"/>
              </a:rPr>
              <a:t>Những chữ nào viết hoa? Vì sao?</a:t>
            </a:r>
          </a:p>
        </p:txBody>
      </p:sp>
      <p:cxnSp>
        <p:nvCxnSpPr>
          <p:cNvPr id="9" name="Straight Connector 8"/>
          <p:cNvCxnSpPr/>
          <p:nvPr/>
        </p:nvCxnSpPr>
        <p:spPr>
          <a:xfrm>
            <a:off x="1958109" y="2348456"/>
            <a:ext cx="2819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192385" y="2339769"/>
            <a:ext cx="323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75577" y="5909071"/>
            <a:ext cx="9224049" cy="697547"/>
          </a:xfrm>
          <a:prstGeom prst="rect">
            <a:avLst/>
          </a:prstGeom>
          <a:solidFill>
            <a:schemeClr val="bg1"/>
          </a:solidFill>
        </p:spPr>
        <p:txBody>
          <a:bodyPr wrap="square" lIns="121904" tIns="60952" rIns="121904" bIns="60952" rtlCol="0">
            <a:spAutoFit/>
          </a:bodyPr>
          <a:lstStyle/>
          <a:p>
            <a:pPr algn="ctr" defTabSz="1219004"/>
            <a:r>
              <a:rPr lang="en-US" sz="3733" b="1">
                <a:solidFill>
                  <a:prstClr val="black"/>
                </a:solidFill>
                <a:latin typeface="Arial-Rounded" pitchFamily="34" charset="0"/>
                <a:ea typeface="Arial-Rounded" pitchFamily="34" charset="0"/>
                <a:cs typeface="Arial-Rounded" pitchFamily="34" charset="0"/>
              </a:rPr>
              <a:t>Kết thúc câu có dấu gì?</a:t>
            </a:r>
          </a:p>
        </p:txBody>
      </p:sp>
      <p:sp>
        <p:nvSpPr>
          <p:cNvPr id="20" name="Oval 19"/>
          <p:cNvSpPr/>
          <p:nvPr/>
        </p:nvSpPr>
        <p:spPr>
          <a:xfrm>
            <a:off x="9038420" y="2083459"/>
            <a:ext cx="152401" cy="3048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endParaRPr lang="en-US" sz="2400">
              <a:solidFill>
                <a:prstClr val="white"/>
              </a:solidFill>
              <a:latin typeface="Calibri"/>
            </a:endParaRPr>
          </a:p>
        </p:txBody>
      </p:sp>
      <p:sp>
        <p:nvSpPr>
          <p:cNvPr id="27" name="TextBox 26"/>
          <p:cNvSpPr txBox="1"/>
          <p:nvPr/>
        </p:nvSpPr>
        <p:spPr>
          <a:xfrm>
            <a:off x="1480230" y="5909071"/>
            <a:ext cx="9224049" cy="697547"/>
          </a:xfrm>
          <a:prstGeom prst="rect">
            <a:avLst/>
          </a:prstGeom>
          <a:solidFill>
            <a:schemeClr val="bg1"/>
          </a:solidFill>
        </p:spPr>
        <p:txBody>
          <a:bodyPr wrap="square" lIns="121904" tIns="60952" rIns="121904" bIns="60952" rtlCol="0">
            <a:spAutoFit/>
          </a:bodyPr>
          <a:lstStyle/>
          <a:p>
            <a:pPr algn="ctr" defTabSz="1219004"/>
            <a:r>
              <a:rPr lang="en-US" sz="3733" b="1">
                <a:solidFill>
                  <a:prstClr val="black"/>
                </a:solidFill>
                <a:latin typeface="Arial-Rounded" pitchFamily="34" charset="0"/>
                <a:ea typeface="Arial-Rounded" pitchFamily="34" charset="0"/>
                <a:cs typeface="Arial-Rounded" pitchFamily="34" charset="0"/>
              </a:rPr>
              <a:t>Em hãy tìm từ dễ viết lẫn trong bài.</a:t>
            </a:r>
          </a:p>
        </p:txBody>
      </p:sp>
      <p:sp>
        <p:nvSpPr>
          <p:cNvPr id="26" name="Oval 25"/>
          <p:cNvSpPr/>
          <p:nvPr/>
        </p:nvSpPr>
        <p:spPr>
          <a:xfrm>
            <a:off x="10160001" y="2705481"/>
            <a:ext cx="152401" cy="3048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endParaRPr lang="en-US" sz="2400">
              <a:solidFill>
                <a:prstClr val="white"/>
              </a:solidFill>
              <a:latin typeface="Calibri"/>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325" y="3225801"/>
            <a:ext cx="6258983" cy="213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6420" y="1701800"/>
            <a:ext cx="11633200" cy="3987800"/>
            <a:chOff x="252315" y="1637959"/>
            <a:chExt cx="8724900" cy="2990850"/>
          </a:xfrm>
        </p:grpSpPr>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435432" y="2355976"/>
            <a:ext cx="13212840" cy="810543"/>
          </a:xfrm>
          <a:prstGeom prst="rect">
            <a:avLst/>
          </a:prstGeom>
        </p:spPr>
        <p:txBody>
          <a:bodyPr wrap="square">
            <a:spAutoFit/>
          </a:bodyPr>
          <a:lstStyle/>
          <a:p>
            <a:pPr algn="just" defTabSz="1219004"/>
            <a:r>
              <a:rPr lang="vi-VN" sz="4667" b="1">
                <a:solidFill>
                  <a:srgbClr val="7030A0"/>
                </a:solidFill>
                <a:latin typeface="HP001 4 hàng" pitchFamily="34" charset="0"/>
              </a:rPr>
              <a:t>   Thỉ</a:t>
            </a:r>
            <a:r>
              <a:rPr lang="el-GR" sz="4667" b="1">
                <a:solidFill>
                  <a:srgbClr val="7030A0"/>
                </a:solidFill>
                <a:latin typeface="HP001 4 hàng" pitchFamily="34" charset="0"/>
              </a:rPr>
              <a:t>ζ κ♪</a:t>
            </a:r>
            <a:r>
              <a:rPr lang="vi-VN" sz="4667" b="1">
                <a:solidFill>
                  <a:srgbClr val="7030A0"/>
                </a:solidFill>
                <a:latin typeface="HP001 4 hàng" pitchFamily="34" charset="0"/>
              </a:rPr>
              <a:t>ng có </a:t>
            </a:r>
            <a:r>
              <a:rPr lang="el-GR" sz="4667" b="1">
                <a:solidFill>
                  <a:srgbClr val="7030A0"/>
                </a:solidFill>
                <a:latin typeface="HP001 4 hàng" pitchFamily="34" charset="0"/>
              </a:rPr>
              <a:t>ε</a:t>
            </a:r>
            <a:r>
              <a:rPr lang="vi-VN" sz="4667" b="1">
                <a:solidFill>
                  <a:srgbClr val="7030A0"/>
                </a:solidFill>
                <a:latin typeface="HP001 4 hàng" pitchFamily="34" charset="0"/>
              </a:rPr>
              <a:t>uŪg đ</a:t>
            </a:r>
            <a:r>
              <a:rPr lang="el-GR" sz="4667" b="1">
                <a:solidFill>
                  <a:srgbClr val="7030A0"/>
                </a:solidFill>
                <a:latin typeface="HP001 4 hàng" pitchFamily="34" charset="0"/>
              </a:rPr>
              <a:t>Η</a:t>
            </a:r>
            <a:r>
              <a:rPr lang="vi-VN" sz="4667" b="1">
                <a:solidFill>
                  <a:srgbClr val="7030A0"/>
                </a:solidFill>
                <a:latin typeface="HP001 4 hàng" pitchFamily="34" charset="0"/>
              </a:rPr>
              <a:t>İn báo giờ hǌ</a:t>
            </a:r>
            <a:r>
              <a:rPr lang="en-US" sz="4667" b="1">
                <a:solidFill>
                  <a:srgbClr val="7030A0"/>
                </a:solidFill>
                <a:latin typeface="HP001 4 hàng" pitchFamily="34" charset="0"/>
              </a:rPr>
              <a:t>.</a:t>
            </a:r>
          </a:p>
        </p:txBody>
      </p:sp>
      <p:sp>
        <p:nvSpPr>
          <p:cNvPr id="14" name="Rectangle 13"/>
          <p:cNvSpPr/>
          <p:nvPr/>
        </p:nvSpPr>
        <p:spPr>
          <a:xfrm>
            <a:off x="235583" y="3289469"/>
            <a:ext cx="12090400" cy="810543"/>
          </a:xfrm>
          <a:prstGeom prst="rect">
            <a:avLst/>
          </a:prstGeom>
        </p:spPr>
        <p:txBody>
          <a:bodyPr wrap="square">
            <a:spAutoFit/>
          </a:bodyPr>
          <a:lstStyle/>
          <a:p>
            <a:pPr algn="just" defTabSz="1219004"/>
            <a:r>
              <a:rPr lang="vi-VN" sz="4667" b="1">
                <a:solidFill>
                  <a:srgbClr val="7030A0"/>
                </a:solidFill>
                <a:latin typeface="HP001 4 hàng" pitchFamily="34" charset="0"/>
              </a:rPr>
              <a:t>Nǖưng Ǉrūg ǇrưŊg vẫn là wgưƟ bạn gần</a:t>
            </a:r>
            <a:endParaRPr lang="en-US" sz="4667" b="1">
              <a:solidFill>
                <a:srgbClr val="7030A0"/>
              </a:solidFill>
              <a:latin typeface="HP001 4 hàng" pitchFamily="34" charset="0"/>
            </a:endParaRPr>
          </a:p>
        </p:txBody>
      </p:sp>
      <p:sp>
        <p:nvSpPr>
          <p:cNvPr id="7" name="Rectangle 6"/>
          <p:cNvSpPr/>
          <p:nvPr/>
        </p:nvSpPr>
        <p:spPr>
          <a:xfrm>
            <a:off x="336420" y="4210703"/>
            <a:ext cx="12090400" cy="810543"/>
          </a:xfrm>
          <a:prstGeom prst="rect">
            <a:avLst/>
          </a:prstGeom>
        </p:spPr>
        <p:txBody>
          <a:bodyPr wrap="square">
            <a:spAutoFit/>
          </a:bodyPr>
          <a:lstStyle/>
          <a:p>
            <a:pPr algn="just" defTabSz="1219004"/>
            <a:r>
              <a:rPr lang="vi-VN" sz="4667" b="1">
                <a:solidFill>
                  <a:srgbClr val="7030A0"/>
                </a:solidFill>
                <a:latin typeface="HP001 4 hàng" pitchFamily="34" charset="0"/>
              </a:rPr>
              <a:t>gũi của hǌ ǧ</a:t>
            </a:r>
            <a:r>
              <a:rPr lang="el-GR" sz="4667" b="1">
                <a:solidFill>
                  <a:srgbClr val="7030A0"/>
                </a:solidFill>
                <a:latin typeface="HP001 4 hàng" pitchFamily="34" charset="0"/>
              </a:rPr>
              <a:t>΅ζ</a:t>
            </a:r>
            <a:r>
              <a:rPr lang="en-US" sz="4667" b="1">
                <a:solidFill>
                  <a:srgbClr val="7030A0"/>
                </a:solidFill>
                <a:latin typeface="HP001 4 hàng" pitchFamily="34" charset="0"/>
              </a:rPr>
              <a:t>.</a:t>
            </a:r>
          </a:p>
        </p:txBody>
      </p:sp>
    </p:spTree>
    <p:extLst>
      <p:ext uri="{BB962C8B-B14F-4D97-AF65-F5344CB8AC3E}">
        <p14:creationId xmlns:p14="http://schemas.microsoft.com/office/powerpoint/2010/main" val="4213727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4636" y="11103"/>
            <a:ext cx="812800" cy="8128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733" b="1">
                <a:solidFill>
                  <a:prstClr val="white"/>
                </a:solidFill>
                <a:latin typeface="Arial Rounded MT Bold" pitchFamily="34" charset="0"/>
                <a:cs typeface="Times New Roman" pitchFamily="18" charset="0"/>
              </a:rPr>
              <a:t>8</a:t>
            </a:r>
          </a:p>
        </p:txBody>
      </p:sp>
      <p:sp>
        <p:nvSpPr>
          <p:cNvPr id="6" name="TextBox 5"/>
          <p:cNvSpPr txBox="1"/>
          <p:nvPr/>
        </p:nvSpPr>
        <p:spPr>
          <a:xfrm>
            <a:off x="923637" y="36041"/>
            <a:ext cx="11268364" cy="1271999"/>
          </a:xfrm>
          <a:prstGeom prst="rect">
            <a:avLst/>
          </a:prstGeom>
          <a:noFill/>
        </p:spPr>
        <p:txBody>
          <a:bodyPr wrap="square" lIns="121904" tIns="60952" rIns="121904" bIns="60952" rtlCol="0">
            <a:spAutoFit/>
          </a:bodyPr>
          <a:lstStyle/>
          <a:p>
            <a:pPr algn="just" defTabSz="1219004"/>
            <a:r>
              <a:rPr lang="en-US" sz="3733" b="1">
                <a:solidFill>
                  <a:prstClr val="black"/>
                </a:solidFill>
                <a:latin typeface="Arial-Rounded" pitchFamily="34" charset="0"/>
                <a:ea typeface="Arial-Rounded" pitchFamily="34" charset="0"/>
                <a:cs typeface="Arial-Rounded" pitchFamily="34" charset="0"/>
              </a:rPr>
              <a:t>Tìm trong hoặc ngoài bài đọc </a:t>
            </a:r>
            <a:r>
              <a:rPr lang="en-US" sz="3733" b="1" i="1">
                <a:solidFill>
                  <a:prstClr val="black"/>
                </a:solidFill>
                <a:latin typeface="Arial-Rounded" pitchFamily="34" charset="0"/>
                <a:ea typeface="Arial-Rounded" pitchFamily="34" charset="0"/>
                <a:cs typeface="Arial-Rounded" pitchFamily="34" charset="0"/>
              </a:rPr>
              <a:t>Bác trống trường </a:t>
            </a:r>
            <a:r>
              <a:rPr lang="en-US" sz="3733" b="1">
                <a:solidFill>
                  <a:prstClr val="black"/>
                </a:solidFill>
                <a:latin typeface="Arial-Rounded" pitchFamily="34" charset="0"/>
                <a:ea typeface="Arial-Rounded" pitchFamily="34" charset="0"/>
                <a:cs typeface="Arial-Rounded" pitchFamily="34" charset="0"/>
              </a:rPr>
              <a:t>từ ngữ có tiếng chứa vần </a:t>
            </a:r>
            <a:r>
              <a:rPr lang="en-US" sz="3733" b="1" i="1">
                <a:solidFill>
                  <a:prstClr val="black"/>
                </a:solidFill>
                <a:latin typeface="Arial-Rounded" pitchFamily="34" charset="0"/>
                <a:ea typeface="Arial-Rounded" pitchFamily="34" charset="0"/>
                <a:cs typeface="Arial-Rounded" pitchFamily="34" charset="0"/>
              </a:rPr>
              <a:t>ang, an, au, ao</a:t>
            </a:r>
            <a:endParaRPr lang="en-US" sz="3733" b="1">
              <a:solidFill>
                <a:prstClr val="black"/>
              </a:solidFill>
              <a:latin typeface="Arial-Rounded" pitchFamily="34" charset="0"/>
              <a:ea typeface="Arial-Rounded" pitchFamily="34" charset="0"/>
              <a:cs typeface="Arial-Rounded" pitchFamily="34" charset="0"/>
            </a:endParaRPr>
          </a:p>
        </p:txBody>
      </p:sp>
      <p:sp>
        <p:nvSpPr>
          <p:cNvPr id="20" name="Oval 19"/>
          <p:cNvSpPr/>
          <p:nvPr/>
        </p:nvSpPr>
        <p:spPr>
          <a:xfrm>
            <a:off x="1112425" y="1198640"/>
            <a:ext cx="2420796" cy="1252136"/>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4800" b="1">
                <a:solidFill>
                  <a:prstClr val="white"/>
                </a:solidFill>
                <a:latin typeface="Arial-Rounded" pitchFamily="34" charset="0"/>
                <a:ea typeface="Arial-Rounded" pitchFamily="34" charset="0"/>
                <a:cs typeface="Arial-Rounded" pitchFamily="34" charset="0"/>
              </a:rPr>
              <a:t>ang</a:t>
            </a:r>
          </a:p>
        </p:txBody>
      </p:sp>
      <p:grpSp>
        <p:nvGrpSpPr>
          <p:cNvPr id="23" name="Group 22"/>
          <p:cNvGrpSpPr/>
          <p:nvPr/>
        </p:nvGrpSpPr>
        <p:grpSpPr>
          <a:xfrm>
            <a:off x="1159425" y="2224465"/>
            <a:ext cx="2157121" cy="1027247"/>
            <a:chOff x="673007" y="2106117"/>
            <a:chExt cx="1617841" cy="770435"/>
          </a:xfrm>
          <a:solidFill>
            <a:schemeClr val="accent6">
              <a:lumMod val="20000"/>
              <a:lumOff val="80000"/>
            </a:schemeClr>
          </a:solidFill>
        </p:grpSpPr>
        <p:sp>
          <p:nvSpPr>
            <p:cNvPr id="24" name="Right Arrow 2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endParaRPr lang="en-US" sz="2400">
                <a:solidFill>
                  <a:prstClr val="white"/>
                </a:solidFill>
                <a:latin typeface="Calibri"/>
              </a:endParaRPr>
            </a:p>
          </p:txBody>
        </p:sp>
        <p:sp>
          <p:nvSpPr>
            <p:cNvPr id="25" name="Right Arrow 2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endParaRPr lang="en-US" sz="2400">
                <a:solidFill>
                  <a:prstClr val="white"/>
                </a:solidFill>
                <a:latin typeface="Calibri"/>
              </a:endParaRPr>
            </a:p>
          </p:txBody>
        </p:sp>
        <p:sp>
          <p:nvSpPr>
            <p:cNvPr id="26" name="Right Arrow 2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endParaRPr lang="en-US" sz="2400">
                <a:solidFill>
                  <a:prstClr val="white"/>
                </a:solidFill>
                <a:latin typeface="Calibri"/>
              </a:endParaRPr>
            </a:p>
          </p:txBody>
        </p:sp>
      </p:grpSp>
      <p:sp>
        <p:nvSpPr>
          <p:cNvPr id="35" name="Rectangle 34"/>
          <p:cNvSpPr/>
          <p:nvPr/>
        </p:nvSpPr>
        <p:spPr>
          <a:xfrm rot="2148785">
            <a:off x="143889" y="2857376"/>
            <a:ext cx="1245983" cy="853249"/>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200">
                <a:solidFill>
                  <a:prstClr val="black"/>
                </a:solidFill>
                <a:latin typeface="Arial-Rounded" pitchFamily="34" charset="0"/>
                <a:ea typeface="Arial-Rounded" pitchFamily="34" charset="0"/>
                <a:cs typeface="Arial-Rounded" pitchFamily="34" charset="0"/>
              </a:rPr>
              <a:t>bàng</a:t>
            </a:r>
          </a:p>
        </p:txBody>
      </p:sp>
      <p:sp>
        <p:nvSpPr>
          <p:cNvPr id="36" name="Rectangle 35"/>
          <p:cNvSpPr/>
          <p:nvPr/>
        </p:nvSpPr>
        <p:spPr>
          <a:xfrm>
            <a:off x="1562360" y="3274914"/>
            <a:ext cx="1294045" cy="853249"/>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733">
                <a:solidFill>
                  <a:prstClr val="black"/>
                </a:solidFill>
                <a:latin typeface="Arial-Rounded" pitchFamily="34" charset="0"/>
                <a:ea typeface="Arial-Rounded" pitchFamily="34" charset="0"/>
                <a:cs typeface="Arial-Rounded" pitchFamily="34" charset="0"/>
              </a:rPr>
              <a:t>cảng</a:t>
            </a:r>
          </a:p>
        </p:txBody>
      </p:sp>
      <p:sp>
        <p:nvSpPr>
          <p:cNvPr id="37" name="Rectangle 36"/>
          <p:cNvSpPr/>
          <p:nvPr/>
        </p:nvSpPr>
        <p:spPr>
          <a:xfrm rot="19920687">
            <a:off x="3034190" y="2929481"/>
            <a:ext cx="1359687" cy="853249"/>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200">
                <a:solidFill>
                  <a:prstClr val="black"/>
                </a:solidFill>
                <a:latin typeface="Arial-Rounded" pitchFamily="34" charset="0"/>
                <a:ea typeface="Arial-Rounded" pitchFamily="34" charset="0"/>
                <a:cs typeface="Arial-Rounded" pitchFamily="34" charset="0"/>
              </a:rPr>
              <a:t>hàng</a:t>
            </a:r>
          </a:p>
        </p:txBody>
      </p:sp>
      <p:sp>
        <p:nvSpPr>
          <p:cNvPr id="52" name="Oval 51"/>
          <p:cNvSpPr/>
          <p:nvPr/>
        </p:nvSpPr>
        <p:spPr>
          <a:xfrm>
            <a:off x="6296642" y="1174816"/>
            <a:ext cx="2420796" cy="1252136"/>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4800" b="1">
                <a:solidFill>
                  <a:prstClr val="white"/>
                </a:solidFill>
                <a:latin typeface="Arial-Rounded" pitchFamily="34" charset="0"/>
                <a:ea typeface="Arial-Rounded" pitchFamily="34" charset="0"/>
                <a:cs typeface="Arial-Rounded" pitchFamily="34" charset="0"/>
              </a:rPr>
              <a:t>an</a:t>
            </a:r>
          </a:p>
        </p:txBody>
      </p:sp>
      <p:grpSp>
        <p:nvGrpSpPr>
          <p:cNvPr id="53" name="Group 52"/>
          <p:cNvGrpSpPr/>
          <p:nvPr/>
        </p:nvGrpSpPr>
        <p:grpSpPr>
          <a:xfrm>
            <a:off x="6343642" y="2200641"/>
            <a:ext cx="2157121" cy="1027247"/>
            <a:chOff x="673007" y="2106117"/>
            <a:chExt cx="1617841" cy="770435"/>
          </a:xfrm>
          <a:solidFill>
            <a:schemeClr val="accent6">
              <a:lumMod val="20000"/>
              <a:lumOff val="80000"/>
            </a:schemeClr>
          </a:solidFill>
        </p:grpSpPr>
        <p:sp>
          <p:nvSpPr>
            <p:cNvPr id="54" name="Right Arrow 5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endParaRPr lang="en-US" sz="2400">
                <a:solidFill>
                  <a:prstClr val="white"/>
                </a:solidFill>
                <a:latin typeface="Calibri"/>
              </a:endParaRPr>
            </a:p>
          </p:txBody>
        </p:sp>
        <p:sp>
          <p:nvSpPr>
            <p:cNvPr id="55" name="Right Arrow 5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endParaRPr lang="en-US" sz="2400">
                <a:solidFill>
                  <a:prstClr val="white"/>
                </a:solidFill>
                <a:latin typeface="Calibri"/>
              </a:endParaRPr>
            </a:p>
          </p:txBody>
        </p:sp>
        <p:sp>
          <p:nvSpPr>
            <p:cNvPr id="56" name="Right Arrow 5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endParaRPr lang="en-US" sz="2400">
                <a:solidFill>
                  <a:prstClr val="white"/>
                </a:solidFill>
                <a:latin typeface="Calibri"/>
              </a:endParaRPr>
            </a:p>
          </p:txBody>
        </p:sp>
      </p:grpSp>
      <p:sp>
        <p:nvSpPr>
          <p:cNvPr id="57" name="Rectangle 56"/>
          <p:cNvSpPr/>
          <p:nvPr/>
        </p:nvSpPr>
        <p:spPr>
          <a:xfrm rot="2148785">
            <a:off x="5328106" y="2833552"/>
            <a:ext cx="1245983" cy="853249"/>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733">
                <a:solidFill>
                  <a:prstClr val="black"/>
                </a:solidFill>
                <a:latin typeface="Arial-Rounded" pitchFamily="34" charset="0"/>
                <a:ea typeface="Arial-Rounded" pitchFamily="34" charset="0"/>
                <a:cs typeface="Arial-Rounded" pitchFamily="34" charset="0"/>
              </a:rPr>
              <a:t>bạn</a:t>
            </a:r>
          </a:p>
        </p:txBody>
      </p:sp>
      <p:sp>
        <p:nvSpPr>
          <p:cNvPr id="58" name="Rectangle 57"/>
          <p:cNvSpPr/>
          <p:nvPr/>
        </p:nvSpPr>
        <p:spPr>
          <a:xfrm>
            <a:off x="6746578" y="3251090"/>
            <a:ext cx="1294045" cy="853249"/>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733">
                <a:solidFill>
                  <a:prstClr val="black"/>
                </a:solidFill>
                <a:latin typeface="Arial-Rounded" pitchFamily="34" charset="0"/>
                <a:ea typeface="Arial-Rounded" pitchFamily="34" charset="0"/>
                <a:cs typeface="Arial-Rounded" pitchFamily="34" charset="0"/>
              </a:rPr>
              <a:t>lan</a:t>
            </a:r>
          </a:p>
        </p:txBody>
      </p:sp>
      <p:sp>
        <p:nvSpPr>
          <p:cNvPr id="59" name="Rectangle 58"/>
          <p:cNvSpPr/>
          <p:nvPr/>
        </p:nvSpPr>
        <p:spPr>
          <a:xfrm rot="19920687">
            <a:off x="8259340" y="2954789"/>
            <a:ext cx="1150299" cy="853249"/>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733">
                <a:solidFill>
                  <a:prstClr val="black"/>
                </a:solidFill>
                <a:latin typeface="Arial-Rounded" pitchFamily="34" charset="0"/>
                <a:ea typeface="Arial-Rounded" pitchFamily="34" charset="0"/>
                <a:cs typeface="Arial-Rounded" pitchFamily="34" charset="0"/>
              </a:rPr>
              <a:t>tàn</a:t>
            </a:r>
          </a:p>
        </p:txBody>
      </p:sp>
      <p:sp>
        <p:nvSpPr>
          <p:cNvPr id="60" name="Oval 59"/>
          <p:cNvSpPr/>
          <p:nvPr/>
        </p:nvSpPr>
        <p:spPr>
          <a:xfrm>
            <a:off x="3362079" y="3744909"/>
            <a:ext cx="2420796" cy="1252136"/>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4800" b="1">
                <a:solidFill>
                  <a:prstClr val="white"/>
                </a:solidFill>
                <a:latin typeface="Arial-Rounded" pitchFamily="34" charset="0"/>
                <a:ea typeface="Arial-Rounded" pitchFamily="34" charset="0"/>
                <a:cs typeface="Arial-Rounded" pitchFamily="34" charset="0"/>
              </a:rPr>
              <a:t>au</a:t>
            </a:r>
          </a:p>
        </p:txBody>
      </p:sp>
      <p:grpSp>
        <p:nvGrpSpPr>
          <p:cNvPr id="61" name="Group 60"/>
          <p:cNvGrpSpPr/>
          <p:nvPr/>
        </p:nvGrpSpPr>
        <p:grpSpPr>
          <a:xfrm>
            <a:off x="3409080" y="4770734"/>
            <a:ext cx="2157121" cy="1027247"/>
            <a:chOff x="673007" y="2106117"/>
            <a:chExt cx="1617841" cy="770435"/>
          </a:xfrm>
          <a:solidFill>
            <a:schemeClr val="accent6">
              <a:lumMod val="20000"/>
              <a:lumOff val="80000"/>
            </a:schemeClr>
          </a:solidFill>
        </p:grpSpPr>
        <p:sp>
          <p:nvSpPr>
            <p:cNvPr id="62" name="Right Arrow 61"/>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endParaRPr lang="en-US" sz="2400">
                <a:solidFill>
                  <a:prstClr val="white"/>
                </a:solidFill>
                <a:latin typeface="Calibri"/>
              </a:endParaRPr>
            </a:p>
          </p:txBody>
        </p:sp>
        <p:sp>
          <p:nvSpPr>
            <p:cNvPr id="63" name="Right Arrow 62"/>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endParaRPr lang="en-US" sz="2400">
                <a:solidFill>
                  <a:prstClr val="white"/>
                </a:solidFill>
                <a:latin typeface="Calibri"/>
              </a:endParaRPr>
            </a:p>
          </p:txBody>
        </p:sp>
        <p:sp>
          <p:nvSpPr>
            <p:cNvPr id="64" name="Right Arrow 63"/>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endParaRPr lang="en-US" sz="2400">
                <a:solidFill>
                  <a:prstClr val="white"/>
                </a:solidFill>
                <a:latin typeface="Calibri"/>
              </a:endParaRPr>
            </a:p>
          </p:txBody>
        </p:sp>
      </p:grpSp>
      <p:sp>
        <p:nvSpPr>
          <p:cNvPr id="65" name="Rectangle 64"/>
          <p:cNvSpPr/>
          <p:nvPr/>
        </p:nvSpPr>
        <p:spPr>
          <a:xfrm rot="2148785">
            <a:off x="2393543" y="5403645"/>
            <a:ext cx="1245983" cy="853249"/>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4267">
                <a:solidFill>
                  <a:prstClr val="black"/>
                </a:solidFill>
                <a:latin typeface="Arial-Rounded" pitchFamily="34" charset="0"/>
                <a:ea typeface="Arial-Rounded" pitchFamily="34" charset="0"/>
                <a:cs typeface="Arial-Rounded" pitchFamily="34" charset="0"/>
              </a:rPr>
              <a:t>đau</a:t>
            </a:r>
          </a:p>
        </p:txBody>
      </p:sp>
      <p:sp>
        <p:nvSpPr>
          <p:cNvPr id="66" name="Rectangle 65"/>
          <p:cNvSpPr/>
          <p:nvPr/>
        </p:nvSpPr>
        <p:spPr>
          <a:xfrm>
            <a:off x="3812015" y="5821184"/>
            <a:ext cx="1294045" cy="853249"/>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4267">
                <a:solidFill>
                  <a:prstClr val="black"/>
                </a:solidFill>
                <a:latin typeface="Arial-Rounded" pitchFamily="34" charset="0"/>
                <a:ea typeface="Arial-Rounded" pitchFamily="34" charset="0"/>
                <a:cs typeface="Arial-Rounded" pitchFamily="34" charset="0"/>
              </a:rPr>
              <a:t>lau</a:t>
            </a:r>
          </a:p>
        </p:txBody>
      </p:sp>
      <p:sp>
        <p:nvSpPr>
          <p:cNvPr id="67" name="Rectangle 66"/>
          <p:cNvSpPr/>
          <p:nvPr/>
        </p:nvSpPr>
        <p:spPr>
          <a:xfrm rot="19920687">
            <a:off x="5324777" y="5524882"/>
            <a:ext cx="1150299" cy="853249"/>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4267">
                <a:solidFill>
                  <a:prstClr val="black"/>
                </a:solidFill>
                <a:latin typeface="Arial-Rounded" pitchFamily="34" charset="0"/>
                <a:ea typeface="Arial-Rounded" pitchFamily="34" charset="0"/>
                <a:cs typeface="Arial-Rounded" pitchFamily="34" charset="0"/>
              </a:rPr>
              <a:t>sáu</a:t>
            </a:r>
          </a:p>
        </p:txBody>
      </p:sp>
      <p:sp>
        <p:nvSpPr>
          <p:cNvPr id="68" name="Oval 67"/>
          <p:cNvSpPr/>
          <p:nvPr/>
        </p:nvSpPr>
        <p:spPr>
          <a:xfrm>
            <a:off x="8770729" y="3778684"/>
            <a:ext cx="2420796" cy="1252136"/>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4800" b="1">
                <a:solidFill>
                  <a:prstClr val="white"/>
                </a:solidFill>
                <a:latin typeface="Arial-Rounded" pitchFamily="34" charset="0"/>
                <a:ea typeface="Arial-Rounded" pitchFamily="34" charset="0"/>
                <a:cs typeface="Arial-Rounded" pitchFamily="34" charset="0"/>
              </a:rPr>
              <a:t>ao</a:t>
            </a:r>
          </a:p>
        </p:txBody>
      </p:sp>
      <p:grpSp>
        <p:nvGrpSpPr>
          <p:cNvPr id="69" name="Group 68"/>
          <p:cNvGrpSpPr/>
          <p:nvPr/>
        </p:nvGrpSpPr>
        <p:grpSpPr>
          <a:xfrm>
            <a:off x="8817729" y="4804509"/>
            <a:ext cx="2157121" cy="1027247"/>
            <a:chOff x="673007" y="2106117"/>
            <a:chExt cx="1617841" cy="770435"/>
          </a:xfrm>
          <a:solidFill>
            <a:schemeClr val="accent6">
              <a:lumMod val="20000"/>
              <a:lumOff val="80000"/>
            </a:schemeClr>
          </a:solidFill>
        </p:grpSpPr>
        <p:sp>
          <p:nvSpPr>
            <p:cNvPr id="70" name="Right Arrow 69"/>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endParaRPr lang="en-US" sz="2400">
                <a:solidFill>
                  <a:prstClr val="white"/>
                </a:solidFill>
                <a:latin typeface="Calibri"/>
              </a:endParaRPr>
            </a:p>
          </p:txBody>
        </p:sp>
        <p:sp>
          <p:nvSpPr>
            <p:cNvPr id="71" name="Right Arrow 70"/>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endParaRPr lang="en-US" sz="2400">
                <a:solidFill>
                  <a:prstClr val="white"/>
                </a:solidFill>
                <a:latin typeface="Calibri"/>
              </a:endParaRPr>
            </a:p>
          </p:txBody>
        </p:sp>
        <p:sp>
          <p:nvSpPr>
            <p:cNvPr id="72" name="Right Arrow 71"/>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endParaRPr lang="en-US" sz="2400">
                <a:solidFill>
                  <a:prstClr val="white"/>
                </a:solidFill>
                <a:latin typeface="Calibri"/>
              </a:endParaRPr>
            </a:p>
          </p:txBody>
        </p:sp>
      </p:grpSp>
      <p:sp>
        <p:nvSpPr>
          <p:cNvPr id="73" name="Rectangle 72"/>
          <p:cNvSpPr/>
          <p:nvPr/>
        </p:nvSpPr>
        <p:spPr>
          <a:xfrm rot="2148785">
            <a:off x="7802193" y="5437420"/>
            <a:ext cx="1245983" cy="853249"/>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4267">
                <a:solidFill>
                  <a:prstClr val="black"/>
                </a:solidFill>
                <a:latin typeface="Arial-Rounded" pitchFamily="34" charset="0"/>
                <a:ea typeface="Arial-Rounded" pitchFamily="34" charset="0"/>
                <a:cs typeface="Arial-Rounded" pitchFamily="34" charset="0"/>
              </a:rPr>
              <a:t>ao</a:t>
            </a:r>
          </a:p>
        </p:txBody>
      </p:sp>
      <p:sp>
        <p:nvSpPr>
          <p:cNvPr id="74" name="Rectangle 73"/>
          <p:cNvSpPr/>
          <p:nvPr/>
        </p:nvSpPr>
        <p:spPr>
          <a:xfrm>
            <a:off x="9220664" y="5854958"/>
            <a:ext cx="1294045" cy="853249"/>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4267">
                <a:solidFill>
                  <a:prstClr val="black"/>
                </a:solidFill>
                <a:latin typeface="Arial-Rounded" pitchFamily="34" charset="0"/>
                <a:ea typeface="Arial-Rounded" pitchFamily="34" charset="0"/>
                <a:cs typeface="Arial-Rounded" pitchFamily="34" charset="0"/>
              </a:rPr>
              <a:t>cao</a:t>
            </a:r>
          </a:p>
        </p:txBody>
      </p:sp>
      <p:sp>
        <p:nvSpPr>
          <p:cNvPr id="75" name="Rectangle 74"/>
          <p:cNvSpPr/>
          <p:nvPr/>
        </p:nvSpPr>
        <p:spPr>
          <a:xfrm rot="19920687">
            <a:off x="10733427" y="5558657"/>
            <a:ext cx="1150299" cy="853249"/>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4267">
                <a:solidFill>
                  <a:prstClr val="black"/>
                </a:solidFill>
                <a:latin typeface="Arial-Rounded" pitchFamily="34" charset="0"/>
                <a:ea typeface="Arial-Rounded" pitchFamily="34" charset="0"/>
                <a:cs typeface="Arial-Rounded" pitchFamily="34" charset="0"/>
              </a:rPr>
              <a:t>đào</a:t>
            </a: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500"/>
                                        <p:tgtEl>
                                          <p:spTgt spid="6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500"/>
                                        <p:tgtEl>
                                          <p:spTgt spid="6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500"/>
                                        <p:tgtEl>
                                          <p:spTgt spid="7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fade">
                                      <p:cBhvr>
                                        <p:cTn id="97" dur="500"/>
                                        <p:tgtEl>
                                          <p:spTgt spid="7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fade">
                                      <p:cBhvr>
                                        <p:cTn id="10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5" grpId="0" animBg="1"/>
      <p:bldP spid="36" grpId="0" animBg="1"/>
      <p:bldP spid="37" grpId="0" animBg="1"/>
      <p:bldP spid="52" grpId="0" animBg="1"/>
      <p:bldP spid="57" grpId="0" animBg="1"/>
      <p:bldP spid="58" grpId="0" animBg="1"/>
      <p:bldP spid="59" grpId="0" animBg="1"/>
      <p:bldP spid="60" grpId="0" animBg="1"/>
      <p:bldP spid="65" grpId="0" animBg="1"/>
      <p:bldP spid="66" grpId="0" animBg="1"/>
      <p:bldP spid="67" grpId="0" animBg="1"/>
      <p:bldP spid="68" grpId="0" animBg="1"/>
      <p:bldP spid="73" grpId="0" animBg="1"/>
      <p:bldP spid="74" grpId="0" animBg="1"/>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4636" y="475551"/>
            <a:ext cx="812800" cy="8128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733" b="1">
                <a:solidFill>
                  <a:prstClr val="white"/>
                </a:solidFill>
                <a:latin typeface="Arial Rounded MT Bold" pitchFamily="34" charset="0"/>
                <a:cs typeface="Times New Roman" pitchFamily="18" charset="0"/>
              </a:rPr>
              <a:t>9</a:t>
            </a:r>
          </a:p>
        </p:txBody>
      </p:sp>
      <p:sp>
        <p:nvSpPr>
          <p:cNvPr id="9" name="TextBox 8"/>
          <p:cNvSpPr txBox="1"/>
          <p:nvPr/>
        </p:nvSpPr>
        <p:spPr>
          <a:xfrm>
            <a:off x="923637" y="539194"/>
            <a:ext cx="10049164" cy="779749"/>
          </a:xfrm>
          <a:prstGeom prst="rect">
            <a:avLst/>
          </a:prstGeom>
          <a:noFill/>
        </p:spPr>
        <p:txBody>
          <a:bodyPr wrap="square" lIns="121904" tIns="60952" rIns="121904" bIns="60952" rtlCol="0">
            <a:spAutoFit/>
          </a:bodyPr>
          <a:lstStyle/>
          <a:p>
            <a:pPr algn="just" defTabSz="1219004"/>
            <a:r>
              <a:rPr lang="en-US" sz="4267" b="1">
                <a:solidFill>
                  <a:prstClr val="black"/>
                </a:solidFill>
                <a:latin typeface="Arial-Rounded" pitchFamily="34" charset="0"/>
                <a:ea typeface="Arial-Rounded" pitchFamily="34" charset="0"/>
                <a:cs typeface="Arial-Rounded" pitchFamily="34" charset="0"/>
              </a:rPr>
              <a:t>Đọc và giải câu đố</a:t>
            </a:r>
          </a:p>
        </p:txBody>
      </p:sp>
      <p:sp>
        <p:nvSpPr>
          <p:cNvPr id="5" name="TextBox 4"/>
          <p:cNvSpPr txBox="1"/>
          <p:nvPr/>
        </p:nvSpPr>
        <p:spPr>
          <a:xfrm>
            <a:off x="1271979" y="2108201"/>
            <a:ext cx="10049164" cy="2093057"/>
          </a:xfrm>
          <a:prstGeom prst="rect">
            <a:avLst/>
          </a:prstGeom>
          <a:noFill/>
        </p:spPr>
        <p:txBody>
          <a:bodyPr wrap="square" lIns="121904" tIns="60952" rIns="121904" bIns="60952" rtlCol="0">
            <a:spAutoFit/>
          </a:bodyPr>
          <a:lstStyle/>
          <a:p>
            <a:pPr marL="609585" indent="-609585" algn="ctr" defTabSz="1219004">
              <a:buFontTx/>
              <a:buChar char="-"/>
            </a:pPr>
            <a:r>
              <a:rPr lang="en-US" sz="4267">
                <a:solidFill>
                  <a:prstClr val="black"/>
                </a:solidFill>
                <a:latin typeface="Arial-Rounded" pitchFamily="34" charset="0"/>
                <a:ea typeface="Arial-Rounded" pitchFamily="34" charset="0"/>
                <a:cs typeface="Arial-Rounded" pitchFamily="34" charset="0"/>
              </a:rPr>
              <a:t>Ở lớp mặc áo đen, xanh</a:t>
            </a:r>
          </a:p>
          <a:p>
            <a:pPr algn="ctr" defTabSz="1219004"/>
            <a:r>
              <a:rPr lang="en-US" sz="4267">
                <a:solidFill>
                  <a:prstClr val="black"/>
                </a:solidFill>
                <a:latin typeface="Arial-Rounded" pitchFamily="34" charset="0"/>
                <a:ea typeface="Arial-Rounded" pitchFamily="34" charset="0"/>
                <a:cs typeface="Arial-Rounded" pitchFamily="34" charset="0"/>
              </a:rPr>
              <a:t>Với anh phấn trắng đã thành bạn thân</a:t>
            </a:r>
          </a:p>
          <a:p>
            <a:pPr algn="r" defTabSz="1219004"/>
            <a:r>
              <a:rPr lang="en-US" sz="4267" i="1">
                <a:solidFill>
                  <a:prstClr val="black"/>
                </a:solidFill>
                <a:latin typeface="Arial-Rounded" pitchFamily="34" charset="0"/>
                <a:ea typeface="Arial-Rounded" pitchFamily="34" charset="0"/>
                <a:cs typeface="Arial-Rounded" pitchFamily="34" charset="0"/>
              </a:rPr>
              <a:t>(Là cái gì?)</a:t>
            </a:r>
          </a:p>
        </p:txBody>
      </p:sp>
      <p:sp>
        <p:nvSpPr>
          <p:cNvPr id="6" name="TextBox 5"/>
          <p:cNvSpPr txBox="1"/>
          <p:nvPr/>
        </p:nvSpPr>
        <p:spPr>
          <a:xfrm>
            <a:off x="1271979" y="4038601"/>
            <a:ext cx="10049164" cy="2093057"/>
          </a:xfrm>
          <a:prstGeom prst="rect">
            <a:avLst/>
          </a:prstGeom>
          <a:noFill/>
        </p:spPr>
        <p:txBody>
          <a:bodyPr wrap="square" lIns="121904" tIns="60952" rIns="121904" bIns="60952" rtlCol="0">
            <a:spAutoFit/>
          </a:bodyPr>
          <a:lstStyle/>
          <a:p>
            <a:pPr marL="609585" indent="-609585" algn="ctr" defTabSz="1219004">
              <a:buFontTx/>
              <a:buChar char="-"/>
            </a:pPr>
            <a:r>
              <a:rPr lang="en-US" sz="4267">
                <a:solidFill>
                  <a:prstClr val="black"/>
                </a:solidFill>
                <a:latin typeface="Arial-Rounded" pitchFamily="34" charset="0"/>
                <a:ea typeface="Arial-Rounded" pitchFamily="34" charset="0"/>
                <a:cs typeface="Arial-Rounded" pitchFamily="34" charset="0"/>
              </a:rPr>
              <a:t>“Reng… reng” là tiếng của tôi</a:t>
            </a:r>
          </a:p>
          <a:p>
            <a:pPr algn="ctr" defTabSz="1219004"/>
            <a:r>
              <a:rPr lang="en-US" sz="4267">
                <a:solidFill>
                  <a:prstClr val="black"/>
                </a:solidFill>
                <a:latin typeface="Arial-Rounded" pitchFamily="34" charset="0"/>
                <a:ea typeface="Arial-Rounded" pitchFamily="34" charset="0"/>
                <a:cs typeface="Arial-Rounded" pitchFamily="34" charset="0"/>
              </a:rPr>
              <a:t>Ra chơi, vào học, tôi thời báo ngay.</a:t>
            </a:r>
          </a:p>
          <a:p>
            <a:pPr algn="r" defTabSz="1219004"/>
            <a:r>
              <a:rPr lang="en-US" sz="4267" i="1">
                <a:solidFill>
                  <a:prstClr val="black"/>
                </a:solidFill>
                <a:latin typeface="Arial-Rounded" pitchFamily="34" charset="0"/>
                <a:ea typeface="Arial-Rounded" pitchFamily="34" charset="0"/>
                <a:cs typeface="Arial-Rounded" pitchFamily="34" charset="0"/>
              </a:rPr>
              <a:t>(Là cái gì?)</a:t>
            </a:r>
          </a:p>
        </p:txBody>
      </p:sp>
    </p:spTree>
    <p:extLst>
      <p:ext uri="{BB962C8B-B14F-4D97-AF65-F5344CB8AC3E}">
        <p14:creationId xmlns:p14="http://schemas.microsoft.com/office/powerpoint/2010/main" val="2735251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BEE583-A468-90CC-9CB3-EABAE0347FE7}"/>
              </a:ext>
            </a:extLst>
          </p:cNvPr>
          <p:cNvPicPr>
            <a:picLocks noChangeAspect="1"/>
          </p:cNvPicPr>
          <p:nvPr/>
        </p:nvPicPr>
        <p:blipFill>
          <a:blip r:embed="rId2"/>
          <a:stretch>
            <a:fillRect/>
          </a:stretch>
        </p:blipFill>
        <p:spPr>
          <a:xfrm>
            <a:off x="-141514" y="32399"/>
            <a:ext cx="12801797" cy="6825601"/>
          </a:xfrm>
          <a:prstGeom prst="rect">
            <a:avLst/>
          </a:prstGeom>
        </p:spPr>
      </p:pic>
      <p:pic>
        <p:nvPicPr>
          <p:cNvPr id="5" name="Picture 4">
            <a:extLst>
              <a:ext uri="{FF2B5EF4-FFF2-40B4-BE49-F238E27FC236}">
                <a16:creationId xmlns:a16="http://schemas.microsoft.com/office/drawing/2014/main" id="{DA24C017-E200-9815-8BF3-37F310E95C02}"/>
              </a:ext>
            </a:extLst>
          </p:cNvPr>
          <p:cNvPicPr>
            <a:picLocks noChangeAspect="1"/>
          </p:cNvPicPr>
          <p:nvPr/>
        </p:nvPicPr>
        <p:blipFill>
          <a:blip r:embed="rId3"/>
          <a:stretch>
            <a:fillRect/>
          </a:stretch>
        </p:blipFill>
        <p:spPr>
          <a:xfrm>
            <a:off x="166624" y="-250637"/>
            <a:ext cx="11412701" cy="4170025"/>
          </a:xfrm>
          <a:prstGeom prst="rect">
            <a:avLst/>
          </a:prstGeom>
        </p:spPr>
      </p:pic>
    </p:spTree>
    <p:extLst>
      <p:ext uri="{BB962C8B-B14F-4D97-AF65-F5344CB8AC3E}">
        <p14:creationId xmlns:p14="http://schemas.microsoft.com/office/powerpoint/2010/main" val="10352584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401</Words>
  <Application>Microsoft Office PowerPoint</Application>
  <PresentationFormat>Widescreen</PresentationFormat>
  <Paragraphs>64</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Aptos Display</vt:lpstr>
      <vt:lpstr>Arial</vt:lpstr>
      <vt:lpstr>Arial Rounded MT Bold</vt:lpstr>
      <vt:lpstr>Arial-Rounded</vt:lpstr>
      <vt:lpstr>Calibri</vt:lpstr>
      <vt:lpstr>HP001 4 hàng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 Nguyen</dc:creator>
  <cp:lastModifiedBy>Ha Nguyen</cp:lastModifiedBy>
  <cp:revision>1</cp:revision>
  <dcterms:created xsi:type="dcterms:W3CDTF">2026-03-01T13:40:14Z</dcterms:created>
  <dcterms:modified xsi:type="dcterms:W3CDTF">2026-03-01T13:40:41Z</dcterms:modified>
</cp:coreProperties>
</file>