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743" r:id="rId2"/>
    <p:sldId id="260" r:id="rId3"/>
    <p:sldId id="2007577112" r:id="rId4"/>
    <p:sldId id="2007577138" r:id="rId5"/>
    <p:sldId id="277" r:id="rId6"/>
    <p:sldId id="2007577121" r:id="rId7"/>
    <p:sldId id="2007577122" r:id="rId8"/>
    <p:sldId id="2007577120" r:id="rId9"/>
    <p:sldId id="2007577126" r:id="rId10"/>
    <p:sldId id="266" r:id="rId11"/>
    <p:sldId id="259" r:id="rId12"/>
    <p:sldId id="2007577129" r:id="rId13"/>
    <p:sldId id="2007577136" r:id="rId14"/>
    <p:sldId id="2007577137" r:id="rId15"/>
    <p:sldId id="2007577139" r:id="rId16"/>
    <p:sldId id="2007577133" r:id="rId17"/>
    <p:sldId id="270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22953-A844-4E27-BA41-D1BBE98F65A9}"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A1A533-BB6A-4786-8FED-C12D7B01D0BA}" type="slidenum">
              <a:rPr lang="en-US" smtClean="0"/>
              <a:t>‹#›</a:t>
            </a:fld>
            <a:endParaRPr lang="en-US"/>
          </a:p>
        </p:txBody>
      </p:sp>
    </p:spTree>
    <p:extLst>
      <p:ext uri="{BB962C8B-B14F-4D97-AF65-F5344CB8AC3E}">
        <p14:creationId xmlns:p14="http://schemas.microsoft.com/office/powerpoint/2010/main" val="81677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12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gọi từng cặp HS cầm sách lên. Một HS đọc, chỉ cho bạn và GV tiếng thứ nhất rồi đố bạn của mình tìm tiếng còn lại, hs  kia phải tìm ra tiếng thứ hai. GV lích chuột trên màn hình. Ngoài các cặp trên, còn có một số cặp ở trong bài. GV linh động cho hs tìm thêm ạ</a:t>
            </a:r>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9C01-4E78-B534-215D-F5A3AC853A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465F28-9191-7D7B-DA16-35E7746C1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E8B002-8917-54A9-E626-2BC5BAC19B8A}"/>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5" name="Footer Placeholder 4">
            <a:extLst>
              <a:ext uri="{FF2B5EF4-FFF2-40B4-BE49-F238E27FC236}">
                <a16:creationId xmlns:a16="http://schemas.microsoft.com/office/drawing/2014/main" id="{A6452E46-F31A-F311-7A5D-0CC827566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191AD-211B-5F5C-9F9D-377F409FAB52}"/>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22496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373C-64B7-FEB6-8DC7-9528B4F94B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30A623-77C8-B66F-F853-D77968C9A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FD375-7C3A-C2C3-0BA8-DFF981CE82E9}"/>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5" name="Footer Placeholder 4">
            <a:extLst>
              <a:ext uri="{FF2B5EF4-FFF2-40B4-BE49-F238E27FC236}">
                <a16:creationId xmlns:a16="http://schemas.microsoft.com/office/drawing/2014/main" id="{B9FE254B-871E-95EF-026E-B15A75520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BFC0F-62B8-E150-3790-DF08432A8388}"/>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223872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BAA541-6753-5E4D-1753-4A6471D7E3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360A1-2B2D-A952-C492-F0BA7E8019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DBD65-19BD-EE96-3236-A59BC1168E17}"/>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5" name="Footer Placeholder 4">
            <a:extLst>
              <a:ext uri="{FF2B5EF4-FFF2-40B4-BE49-F238E27FC236}">
                <a16:creationId xmlns:a16="http://schemas.microsoft.com/office/drawing/2014/main" id="{55C8B7A2-4261-CBAC-C040-2A6D650B2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9673C-A8F5-FB73-01D9-286A27C68E8C}"/>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2764408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2" name="Đồ họa 6">
            <a:extLst>
              <a:ext uri="{FF2B5EF4-FFF2-40B4-BE49-F238E27FC236}">
                <a16:creationId xmlns:a16="http://schemas.microsoft.com/office/drawing/2014/main" id="{F0E76032-615E-9FDA-235B-9093371CB93B}"/>
              </a:ext>
            </a:extLst>
          </p:cNvPr>
          <p:cNvPicPr>
            <a:picLocks noChangeAspect="1"/>
          </p:cNvPicPr>
          <p:nvPr userDrawn="1"/>
        </p:nvPicPr>
        <p:blipFill>
          <a:blip r:embed="rId3">
            <a:extLst>
              <a:ext uri="{96DAC541-7B7A-43D3-8B79-37D633B846F1}">
                <asvg:svgBlip xmlns:asvg="http://schemas.microsoft.com/office/drawing/2016/SVG/main" r:embed="rId4"/>
              </a:ext>
            </a:extLst>
          </a:blip>
          <a:srcRect t="12110"/>
          <a:stretch/>
        </p:blipFill>
        <p:spPr>
          <a:xfrm>
            <a:off x="0" y="0"/>
            <a:ext cx="12192000" cy="6858000"/>
          </a:xfrm>
          <a:prstGeom prst="rect">
            <a:avLst/>
          </a:prstGeom>
        </p:spPr>
      </p:pic>
      <p:sp>
        <p:nvSpPr>
          <p:cNvPr id="3" name="Hình chữ nhật 6">
            <a:extLst>
              <a:ext uri="{FF2B5EF4-FFF2-40B4-BE49-F238E27FC236}">
                <a16:creationId xmlns:a16="http://schemas.microsoft.com/office/drawing/2014/main" id="{05D0271D-6982-3601-1EB1-1E4B45DDFD44}"/>
              </a:ext>
            </a:extLst>
          </p:cNvPr>
          <p:cNvSpPr/>
          <p:nvPr userDrawn="1"/>
        </p:nvSpPr>
        <p:spPr>
          <a:xfrm>
            <a:off x="328246" y="304800"/>
            <a:ext cx="11488616" cy="6236677"/>
          </a:xfrm>
          <a:custGeom>
            <a:avLst/>
            <a:gdLst>
              <a:gd name="csX0" fmla="*/ 0 w 11488616"/>
              <a:gd name="csY0" fmla="*/ 0 h 6236677"/>
              <a:gd name="csX1" fmla="*/ 11488616 w 11488616"/>
              <a:gd name="csY1" fmla="*/ 0 h 6236677"/>
              <a:gd name="csX2" fmla="*/ 11488616 w 11488616"/>
              <a:gd name="csY2" fmla="*/ 6236677 h 6236677"/>
              <a:gd name="csX3" fmla="*/ 0 w 11488616"/>
              <a:gd name="csY3" fmla="*/ 6236677 h 6236677"/>
              <a:gd name="csX4" fmla="*/ 0 w 11488616"/>
              <a:gd name="csY4" fmla="*/ 0 h 6236677"/>
            </a:gdLst>
            <a:ahLst/>
            <a:cxnLst>
              <a:cxn ang="0">
                <a:pos x="csX0" y="csY0"/>
              </a:cxn>
              <a:cxn ang="0">
                <a:pos x="csX1" y="csY1"/>
              </a:cxn>
              <a:cxn ang="0">
                <a:pos x="csX2" y="csY2"/>
              </a:cxn>
              <a:cxn ang="0">
                <a:pos x="csX3" y="csY3"/>
              </a:cxn>
              <a:cxn ang="0">
                <a:pos x="csX4" y="csY4"/>
              </a:cxn>
            </a:cxnLst>
            <a:rect l="l" t="t" r="r" b="b"/>
            <a:pathLst>
              <a:path w="11488616" h="6236677" fill="none" extrusionOk="0">
                <a:moveTo>
                  <a:pt x="0" y="0"/>
                </a:moveTo>
                <a:cubicBezTo>
                  <a:pt x="2182975" y="-107080"/>
                  <a:pt x="8081282" y="-66679"/>
                  <a:pt x="11488616" y="0"/>
                </a:cubicBezTo>
                <a:cubicBezTo>
                  <a:pt x="11650494" y="2025861"/>
                  <a:pt x="11496396" y="3384772"/>
                  <a:pt x="11488616" y="6236677"/>
                </a:cubicBezTo>
                <a:cubicBezTo>
                  <a:pt x="7956774" y="6209258"/>
                  <a:pt x="2500071" y="6304910"/>
                  <a:pt x="0" y="6236677"/>
                </a:cubicBezTo>
                <a:cubicBezTo>
                  <a:pt x="-71317" y="4205763"/>
                  <a:pt x="138600" y="1005743"/>
                  <a:pt x="0" y="0"/>
                </a:cubicBezTo>
                <a:close/>
              </a:path>
              <a:path w="11488616" h="6236677" stroke="0" extrusionOk="0">
                <a:moveTo>
                  <a:pt x="0" y="0"/>
                </a:moveTo>
                <a:cubicBezTo>
                  <a:pt x="3931732" y="-155970"/>
                  <a:pt x="5751804" y="52011"/>
                  <a:pt x="11488616" y="0"/>
                </a:cubicBezTo>
                <a:cubicBezTo>
                  <a:pt x="11342191" y="2944581"/>
                  <a:pt x="11476577" y="4673285"/>
                  <a:pt x="11488616" y="6236677"/>
                </a:cubicBezTo>
                <a:cubicBezTo>
                  <a:pt x="7303389" y="6076020"/>
                  <a:pt x="3607928" y="6395715"/>
                  <a:pt x="0" y="6236677"/>
                </a:cubicBezTo>
                <a:cubicBezTo>
                  <a:pt x="-167762" y="4183706"/>
                  <a:pt x="-66161" y="1809859"/>
                  <a:pt x="0" y="0"/>
                </a:cubicBezTo>
                <a:close/>
              </a:path>
            </a:pathLst>
          </a:custGeom>
          <a:solidFill>
            <a:schemeClr val="bg1"/>
          </a:solidFill>
          <a:ln>
            <a:solidFill>
              <a:srgbClr val="4A601F"/>
            </a:solidFill>
            <a:extLst>
              <a:ext uri="{C807C97D-BFC1-408E-A445-0C87EB9F89A2}">
                <ask:lineSketchStyleProps xmlns:ask="http://schemas.microsoft.com/office/drawing/2018/sketchyshapes" sd="21494597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754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2" name="Đồ họa 6">
            <a:extLst>
              <a:ext uri="{FF2B5EF4-FFF2-40B4-BE49-F238E27FC236}">
                <a16:creationId xmlns:a16="http://schemas.microsoft.com/office/drawing/2014/main" id="{E92F7562-593B-0764-9AB6-C35311F6B577}"/>
              </a:ext>
            </a:extLst>
          </p:cNvPr>
          <p:cNvPicPr>
            <a:picLocks noChangeAspect="1"/>
          </p:cNvPicPr>
          <p:nvPr userDrawn="1"/>
        </p:nvPicPr>
        <p:blipFill>
          <a:blip r:embed="rId3">
            <a:extLst>
              <a:ext uri="{96DAC541-7B7A-43D3-8B79-37D633B846F1}">
                <asvg:svgBlip xmlns:asvg="http://schemas.microsoft.com/office/drawing/2016/SVG/main" r:embed="rId4"/>
              </a:ext>
            </a:extLst>
          </a:blip>
          <a:srcRect t="12110"/>
          <a:stretch/>
        </p:blipFill>
        <p:spPr>
          <a:xfrm>
            <a:off x="0" y="0"/>
            <a:ext cx="12192000" cy="6858000"/>
          </a:xfrm>
          <a:prstGeom prst="rect">
            <a:avLst/>
          </a:prstGeom>
        </p:spPr>
      </p:pic>
      <p:sp>
        <p:nvSpPr>
          <p:cNvPr id="3" name="Hình chữ nhật 6">
            <a:extLst>
              <a:ext uri="{FF2B5EF4-FFF2-40B4-BE49-F238E27FC236}">
                <a16:creationId xmlns:a16="http://schemas.microsoft.com/office/drawing/2014/main" id="{BE5F392F-C626-A9D7-918D-1170A8EE8DC3}"/>
              </a:ext>
            </a:extLst>
          </p:cNvPr>
          <p:cNvSpPr/>
          <p:nvPr userDrawn="1"/>
        </p:nvSpPr>
        <p:spPr>
          <a:xfrm>
            <a:off x="328246" y="304800"/>
            <a:ext cx="11488616" cy="6236677"/>
          </a:xfrm>
          <a:custGeom>
            <a:avLst/>
            <a:gdLst>
              <a:gd name="csX0" fmla="*/ 0 w 11488616"/>
              <a:gd name="csY0" fmla="*/ 0 h 6236677"/>
              <a:gd name="csX1" fmla="*/ 11488616 w 11488616"/>
              <a:gd name="csY1" fmla="*/ 0 h 6236677"/>
              <a:gd name="csX2" fmla="*/ 11488616 w 11488616"/>
              <a:gd name="csY2" fmla="*/ 6236677 h 6236677"/>
              <a:gd name="csX3" fmla="*/ 0 w 11488616"/>
              <a:gd name="csY3" fmla="*/ 6236677 h 6236677"/>
              <a:gd name="csX4" fmla="*/ 0 w 11488616"/>
              <a:gd name="csY4" fmla="*/ 0 h 6236677"/>
            </a:gdLst>
            <a:ahLst/>
            <a:cxnLst>
              <a:cxn ang="0">
                <a:pos x="csX0" y="csY0"/>
              </a:cxn>
              <a:cxn ang="0">
                <a:pos x="csX1" y="csY1"/>
              </a:cxn>
              <a:cxn ang="0">
                <a:pos x="csX2" y="csY2"/>
              </a:cxn>
              <a:cxn ang="0">
                <a:pos x="csX3" y="csY3"/>
              </a:cxn>
              <a:cxn ang="0">
                <a:pos x="csX4" y="csY4"/>
              </a:cxn>
            </a:cxnLst>
            <a:rect l="l" t="t" r="r" b="b"/>
            <a:pathLst>
              <a:path w="11488616" h="6236677" fill="none" extrusionOk="0">
                <a:moveTo>
                  <a:pt x="0" y="0"/>
                </a:moveTo>
                <a:cubicBezTo>
                  <a:pt x="2182975" y="-107080"/>
                  <a:pt x="8081282" y="-66679"/>
                  <a:pt x="11488616" y="0"/>
                </a:cubicBezTo>
                <a:cubicBezTo>
                  <a:pt x="11650494" y="2025861"/>
                  <a:pt x="11496396" y="3384772"/>
                  <a:pt x="11488616" y="6236677"/>
                </a:cubicBezTo>
                <a:cubicBezTo>
                  <a:pt x="7956774" y="6209258"/>
                  <a:pt x="2500071" y="6304910"/>
                  <a:pt x="0" y="6236677"/>
                </a:cubicBezTo>
                <a:cubicBezTo>
                  <a:pt x="-71317" y="4205763"/>
                  <a:pt x="138600" y="1005743"/>
                  <a:pt x="0" y="0"/>
                </a:cubicBezTo>
                <a:close/>
              </a:path>
              <a:path w="11488616" h="6236677" stroke="0" extrusionOk="0">
                <a:moveTo>
                  <a:pt x="0" y="0"/>
                </a:moveTo>
                <a:cubicBezTo>
                  <a:pt x="3931732" y="-155970"/>
                  <a:pt x="5751804" y="52011"/>
                  <a:pt x="11488616" y="0"/>
                </a:cubicBezTo>
                <a:cubicBezTo>
                  <a:pt x="11342191" y="2944581"/>
                  <a:pt x="11476577" y="4673285"/>
                  <a:pt x="11488616" y="6236677"/>
                </a:cubicBezTo>
                <a:cubicBezTo>
                  <a:pt x="7303389" y="6076020"/>
                  <a:pt x="3607928" y="6395715"/>
                  <a:pt x="0" y="6236677"/>
                </a:cubicBezTo>
                <a:cubicBezTo>
                  <a:pt x="-167762" y="4183706"/>
                  <a:pt x="-66161" y="1809859"/>
                  <a:pt x="0" y="0"/>
                </a:cubicBezTo>
                <a:close/>
              </a:path>
            </a:pathLst>
          </a:custGeom>
          <a:solidFill>
            <a:schemeClr val="bg1"/>
          </a:solidFill>
          <a:ln>
            <a:solidFill>
              <a:srgbClr val="4A601F"/>
            </a:solidFill>
            <a:extLst>
              <a:ext uri="{C807C97D-BFC1-408E-A445-0C87EB9F89A2}">
                <ask:lineSketchStyleProps xmlns:ask="http://schemas.microsoft.com/office/drawing/2018/sketchyshapes" sd="21494597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7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01/03/69</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4021565136"/>
      </p:ext>
    </p:extLst>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1F9A-29E4-412E-E6F3-E787003E1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774A0-21E7-D9BC-5E8D-57154B2270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15455-2D05-1F45-04CE-9E58E700AA53}"/>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5" name="Footer Placeholder 4">
            <a:extLst>
              <a:ext uri="{FF2B5EF4-FFF2-40B4-BE49-F238E27FC236}">
                <a16:creationId xmlns:a16="http://schemas.microsoft.com/office/drawing/2014/main" id="{ACAB4953-81E3-39D1-A716-EE62F97C5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6E15F-1C70-762E-6FD0-6680F39D2377}"/>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55179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8BF0-EB49-AD5E-7FE7-1666A96794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7B2651-135A-26C5-1703-CD50447630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415A8B-CC22-0926-B4C3-B9B0F65B24AC}"/>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5" name="Footer Placeholder 4">
            <a:extLst>
              <a:ext uri="{FF2B5EF4-FFF2-40B4-BE49-F238E27FC236}">
                <a16:creationId xmlns:a16="http://schemas.microsoft.com/office/drawing/2014/main" id="{81740775-DD46-0437-A452-D94B1830F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C5C6E-E725-89F1-0C01-382BE6B845F1}"/>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400023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290F-BD36-18A2-C912-7D4DA521FB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DBCB8-A107-5298-539C-7AC3AE272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F8AC8F-0BC7-A736-37F3-034C90371C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C119D-0041-6BB4-14D0-3D9197C7F7D3}"/>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6" name="Footer Placeholder 5">
            <a:extLst>
              <a:ext uri="{FF2B5EF4-FFF2-40B4-BE49-F238E27FC236}">
                <a16:creationId xmlns:a16="http://schemas.microsoft.com/office/drawing/2014/main" id="{45BAE2CB-9905-7B52-663D-64817DBD2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CF6D8-F6A9-D0DB-84D5-0F90A2F4452D}"/>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268168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9A6B-5919-B3FE-D8B0-CE1310955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9CFB31-3B68-FE14-74E3-D33B44891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2AC948-328B-ACF0-CF29-2150CD6509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F7506E-2EEB-0715-406F-E89A14452B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52398A-C1A5-53DE-1F16-FF53D2A6F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45FF-7839-E535-E526-C2C0593B8770}"/>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8" name="Footer Placeholder 7">
            <a:extLst>
              <a:ext uri="{FF2B5EF4-FFF2-40B4-BE49-F238E27FC236}">
                <a16:creationId xmlns:a16="http://schemas.microsoft.com/office/drawing/2014/main" id="{36919389-D723-47B4-F0B6-229E05480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4C60B0-96D5-97D5-7E19-14BD02611A39}"/>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74431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24C6-B178-9AEF-10E0-3E77A4A3F8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67AB73-88EB-B46A-88B0-D6DEB39BDB06}"/>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4" name="Footer Placeholder 3">
            <a:extLst>
              <a:ext uri="{FF2B5EF4-FFF2-40B4-BE49-F238E27FC236}">
                <a16:creationId xmlns:a16="http://schemas.microsoft.com/office/drawing/2014/main" id="{F958353F-9C4B-F023-C9E5-20F66B583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C06E53-BA79-BDBE-3411-7D99A728A53C}"/>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391392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BA39D-BBB9-0F3E-CB81-94B2D5E15DAA}"/>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3" name="Footer Placeholder 2">
            <a:extLst>
              <a:ext uri="{FF2B5EF4-FFF2-40B4-BE49-F238E27FC236}">
                <a16:creationId xmlns:a16="http://schemas.microsoft.com/office/drawing/2014/main" id="{DA6DCB90-2843-7DA6-16A4-A0BA090E01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02A67E-F9E0-37A1-30CF-61CF1728DF13}"/>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317948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00E5-5E7B-2B00-06EE-E435B5613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8FD14B-B4E3-3C1F-6F87-D0824E3ACB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F77E2-CA24-A953-57F1-75FD65B3B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7B9F0-2FF3-0C06-55AA-41CAC9F6738A}"/>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6" name="Footer Placeholder 5">
            <a:extLst>
              <a:ext uri="{FF2B5EF4-FFF2-40B4-BE49-F238E27FC236}">
                <a16:creationId xmlns:a16="http://schemas.microsoft.com/office/drawing/2014/main" id="{8288770E-B23B-7AF8-B03E-F530DDE6A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0C9C9-8F63-FD38-6F42-51B39F050520}"/>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271708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24C6-ADB3-7AF9-1D20-7A9C9E9B7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ADD432-E9AC-6260-19E6-DBD78F433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80FD2A-C978-79F8-0739-8D6A7AC58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62283-E2E1-B909-24BF-DC1D2F37D7B8}"/>
              </a:ext>
            </a:extLst>
          </p:cNvPr>
          <p:cNvSpPr>
            <a:spLocks noGrp="1"/>
          </p:cNvSpPr>
          <p:nvPr>
            <p:ph type="dt" sz="half" idx="10"/>
          </p:nvPr>
        </p:nvSpPr>
        <p:spPr/>
        <p:txBody>
          <a:bodyPr/>
          <a:lstStyle/>
          <a:p>
            <a:fld id="{0BA37990-74D5-450B-BDE7-B6DE163CDD89}" type="datetimeFigureOut">
              <a:rPr lang="en-US" smtClean="0"/>
              <a:t>3/1/2026</a:t>
            </a:fld>
            <a:endParaRPr lang="en-US"/>
          </a:p>
        </p:txBody>
      </p:sp>
      <p:sp>
        <p:nvSpPr>
          <p:cNvPr id="6" name="Footer Placeholder 5">
            <a:extLst>
              <a:ext uri="{FF2B5EF4-FFF2-40B4-BE49-F238E27FC236}">
                <a16:creationId xmlns:a16="http://schemas.microsoft.com/office/drawing/2014/main" id="{40094F07-A09A-8660-3C74-217285FD3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55B5E-001B-098A-DD4C-D5A2CA58719E}"/>
              </a:ext>
            </a:extLst>
          </p:cNvPr>
          <p:cNvSpPr>
            <a:spLocks noGrp="1"/>
          </p:cNvSpPr>
          <p:nvPr>
            <p:ph type="sldNum" sz="quarter" idx="12"/>
          </p:nvPr>
        </p:nvSpPr>
        <p:spPr/>
        <p:txBody>
          <a:bodyPr/>
          <a:lstStyle/>
          <a:p>
            <a:fld id="{9E7CE968-0FB8-4A25-A36B-7B4FC80159EE}" type="slidenum">
              <a:rPr lang="en-US" smtClean="0"/>
              <a:t>‹#›</a:t>
            </a:fld>
            <a:endParaRPr lang="en-US"/>
          </a:p>
        </p:txBody>
      </p:sp>
    </p:spTree>
    <p:extLst>
      <p:ext uri="{BB962C8B-B14F-4D97-AF65-F5344CB8AC3E}">
        <p14:creationId xmlns:p14="http://schemas.microsoft.com/office/powerpoint/2010/main" val="199678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9FC8E-7AAE-F267-5D26-CB6525B8B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72E8C9-02C4-4AB1-6FE6-F30D7D123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7B043-7EB6-0CA6-8D89-FE76ECA2B2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A37990-74D5-450B-BDE7-B6DE163CDD89}" type="datetimeFigureOut">
              <a:rPr lang="en-US" smtClean="0"/>
              <a:t>3/1/2026</a:t>
            </a:fld>
            <a:endParaRPr lang="en-US"/>
          </a:p>
        </p:txBody>
      </p:sp>
      <p:sp>
        <p:nvSpPr>
          <p:cNvPr id="5" name="Footer Placeholder 4">
            <a:extLst>
              <a:ext uri="{FF2B5EF4-FFF2-40B4-BE49-F238E27FC236}">
                <a16:creationId xmlns:a16="http://schemas.microsoft.com/office/drawing/2014/main" id="{30FEFF63-A43C-706A-7448-25B616CBC8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22CB45A-F17F-2CDE-D0D5-348816BD1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7CE968-0FB8-4A25-A36B-7B4FC80159EE}" type="slidenum">
              <a:rPr lang="en-US" smtClean="0"/>
              <a:t>‹#›</a:t>
            </a:fld>
            <a:endParaRPr lang="en-US"/>
          </a:p>
        </p:txBody>
      </p:sp>
    </p:spTree>
    <p:extLst>
      <p:ext uri="{BB962C8B-B14F-4D97-AF65-F5344CB8AC3E}">
        <p14:creationId xmlns:p14="http://schemas.microsoft.com/office/powerpoint/2010/main" val="2608020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sv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6.png"/><Relationship Id="rId5" Type="http://schemas.microsoft.com/office/2007/relationships/hdphoto" Target="../media/hdphoto3.wdp"/><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wdp"/><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98116" y="3433373"/>
            <a:ext cx="4264329" cy="2477289"/>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974905" y="2538037"/>
            <a:ext cx="5988083" cy="4436399"/>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0" y="-109363"/>
            <a:ext cx="1206729" cy="6967363"/>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57150"/>
              <a:ext cx="476733" cy="2809689"/>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884982" flipV="1">
            <a:off x="-1826658" y="1474181"/>
            <a:ext cx="3853403" cy="3318743"/>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8"/>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94538" y="4819819"/>
            <a:ext cx="3267643" cy="2405802"/>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667130" flipH="1">
            <a:off x="6324932" y="-858952"/>
            <a:ext cx="4117842" cy="3546491"/>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9271396" flipH="1">
            <a:off x="8760233" y="299762"/>
            <a:ext cx="961811" cy="1074650"/>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9271396">
            <a:off x="9425503" y="-590593"/>
            <a:ext cx="961811" cy="1074650"/>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996425">
            <a:off x="9313462" y="2138241"/>
            <a:ext cx="644801" cy="600202"/>
          </a:xfrm>
          <a:custGeom>
            <a:avLst/>
            <a:gdLst/>
            <a:ahLst/>
            <a:cxnLst/>
            <a:rect l="l" t="t" r="r" b="b"/>
            <a:pathLst>
              <a:path w="967201" h="900303">
                <a:moveTo>
                  <a:pt x="0" y="0"/>
                </a:moveTo>
                <a:lnTo>
                  <a:pt x="967200" y="0"/>
                </a:lnTo>
                <a:lnTo>
                  <a:pt x="967200" y="900303"/>
                </a:lnTo>
                <a:lnTo>
                  <a:pt x="0" y="9003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996425">
            <a:off x="4709725" y="247488"/>
            <a:ext cx="1013327" cy="94323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82427">
            <a:off x="5379484" y="5962911"/>
            <a:ext cx="530709" cy="591319"/>
          </a:xfrm>
          <a:custGeom>
            <a:avLst/>
            <a:gdLst/>
            <a:ahLst/>
            <a:cxnLst/>
            <a:rect l="l" t="t" r="r" b="b"/>
            <a:pathLst>
              <a:path w="796063" h="886979">
                <a:moveTo>
                  <a:pt x="0" y="0"/>
                </a:moveTo>
                <a:lnTo>
                  <a:pt x="796063" y="0"/>
                </a:lnTo>
                <a:lnTo>
                  <a:pt x="796063" y="886978"/>
                </a:lnTo>
                <a:lnTo>
                  <a:pt x="0" y="88697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1681201">
            <a:off x="3044499" y="2917214"/>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681201">
            <a:off x="3755350" y="4244450"/>
            <a:ext cx="1681433" cy="1023573"/>
          </a:xfrm>
          <a:custGeom>
            <a:avLst/>
            <a:gdLst/>
            <a:ahLst/>
            <a:cxnLst/>
            <a:rect l="l" t="t" r="r" b="b"/>
            <a:pathLst>
              <a:path w="2522150" h="1535359">
                <a:moveTo>
                  <a:pt x="0" y="0"/>
                </a:moveTo>
                <a:lnTo>
                  <a:pt x="2522150" y="0"/>
                </a:lnTo>
                <a:lnTo>
                  <a:pt x="2522150" y="1535358"/>
                </a:lnTo>
                <a:lnTo>
                  <a:pt x="0" y="153535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674941">
            <a:off x="10324421" y="761768"/>
            <a:ext cx="1409743" cy="1305775"/>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close up of a text&#10;&#10;Description automatically generated">
            <a:extLst>
              <a:ext uri="{FF2B5EF4-FFF2-40B4-BE49-F238E27FC236}">
                <a16:creationId xmlns:a16="http://schemas.microsoft.com/office/drawing/2014/main" id="{E444D15C-D5FA-8AB7-698D-729CBCFA2BD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2600" y="838200"/>
            <a:ext cx="7020397" cy="24445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87745" y="240021"/>
            <a:ext cx="812800" cy="8128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3</a:t>
            </a:r>
          </a:p>
        </p:txBody>
      </p:sp>
      <p:sp>
        <p:nvSpPr>
          <p:cNvPr id="6" name="TextBox 5"/>
          <p:cNvSpPr txBox="1"/>
          <p:nvPr/>
        </p:nvSpPr>
        <p:spPr>
          <a:xfrm>
            <a:off x="923637" y="359084"/>
            <a:ext cx="10150763" cy="615489"/>
          </a:xfrm>
          <a:prstGeom prst="rect">
            <a:avLst/>
          </a:prstGeom>
          <a:noFill/>
        </p:spPr>
        <p:txBody>
          <a:bodyPr wrap="square" lIns="121855" tIns="60928" rIns="121855" bIns="60928" rtlCol="0">
            <a:spAutoFit/>
          </a:bodyPr>
          <a:lstStyle/>
          <a:p>
            <a:pPr algn="just" defTabSz="1218516"/>
            <a:r>
              <a:rPr lang="en-US" sz="3200" b="1">
                <a:solidFill>
                  <a:prstClr val="black"/>
                </a:solidFill>
                <a:latin typeface="Arial-Rounded" pitchFamily="34" charset="0"/>
                <a:ea typeface="Arial-Rounded" pitchFamily="34" charset="0"/>
                <a:cs typeface="Arial-Rounded" pitchFamily="34" charset="0"/>
              </a:rPr>
              <a:t>Tìm ở cuối các dòng thơ những tiếng cùng vần với nhau</a:t>
            </a:r>
          </a:p>
        </p:txBody>
      </p:sp>
      <p:grpSp>
        <p:nvGrpSpPr>
          <p:cNvPr id="22" name="Group 21"/>
          <p:cNvGrpSpPr/>
          <p:nvPr/>
        </p:nvGrpSpPr>
        <p:grpSpPr>
          <a:xfrm>
            <a:off x="8825643" y="3961192"/>
            <a:ext cx="3463908" cy="3571277"/>
            <a:chOff x="6276785" y="2774940"/>
            <a:chExt cx="3001150" cy="309417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276785" y="2774940"/>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Oval 42"/>
            <p:cNvSpPr/>
            <p:nvPr/>
          </p:nvSpPr>
          <p:spPr>
            <a:xfrm rot="20875489">
              <a:off x="7126981" y="357960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endParaRPr lang="en-US" sz="4267">
                <a:solidFill>
                  <a:prstClr val="black"/>
                </a:solidFill>
                <a:latin typeface="Arial-Rounded" pitchFamily="34" charset="0"/>
                <a:ea typeface="Arial-Rounded" pitchFamily="34" charset="0"/>
                <a:cs typeface="Arial-Rounded" pitchFamily="34" charset="0"/>
              </a:endParaRPr>
            </a:p>
          </p:txBody>
        </p:sp>
      </p:grpSp>
      <p:grpSp>
        <p:nvGrpSpPr>
          <p:cNvPr id="51" name="Group 50"/>
          <p:cNvGrpSpPr/>
          <p:nvPr/>
        </p:nvGrpSpPr>
        <p:grpSpPr>
          <a:xfrm>
            <a:off x="5699556" y="3813734"/>
            <a:ext cx="3652045" cy="3765245"/>
            <a:chOff x="6059096" y="2612568"/>
            <a:chExt cx="3001150" cy="3094176"/>
          </a:xfrm>
        </p:grpSpPr>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8"/>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endParaRPr lang="en-US" sz="4267">
                <a:solidFill>
                  <a:prstClr val="black"/>
                </a:solidFill>
                <a:latin typeface="Arial-Rounded" pitchFamily="34" charset="0"/>
                <a:ea typeface="Arial-Rounded" pitchFamily="34" charset="0"/>
                <a:cs typeface="Arial-Rounded" pitchFamily="34" charset="0"/>
              </a:endParaRPr>
            </a:p>
          </p:txBody>
        </p:sp>
      </p:grpSp>
      <p:grpSp>
        <p:nvGrpSpPr>
          <p:cNvPr id="54" name="Group 53"/>
          <p:cNvGrpSpPr/>
          <p:nvPr/>
        </p:nvGrpSpPr>
        <p:grpSpPr>
          <a:xfrm>
            <a:off x="2661045" y="3980544"/>
            <a:ext cx="3463908" cy="3571277"/>
            <a:chOff x="6059096" y="2612569"/>
            <a:chExt cx="3001150" cy="3094177"/>
          </a:xfrm>
        </p:grpSpPr>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Oval 55"/>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endParaRPr lang="en-US" sz="4267" b="1">
                <a:solidFill>
                  <a:prstClr val="black"/>
                </a:solidFill>
                <a:latin typeface="Arial-Rounded" pitchFamily="34" charset="0"/>
                <a:ea typeface="Arial-Rounded" pitchFamily="34" charset="0"/>
                <a:cs typeface="Arial-Rounded" pitchFamily="34" charset="0"/>
              </a:endParaRPr>
            </a:p>
          </p:txBody>
        </p:sp>
      </p:grpSp>
      <p:sp>
        <p:nvSpPr>
          <p:cNvPr id="26" name="Title 25"/>
          <p:cNvSpPr>
            <a:spLocks noGrp="1"/>
          </p:cNvSpPr>
          <p:nvPr>
            <p:ph type="title"/>
          </p:nvPr>
        </p:nvSpPr>
        <p:spPr>
          <a:xfrm rot="20764561">
            <a:off x="3541344" y="4798107"/>
            <a:ext cx="1884001" cy="1143000"/>
          </a:xfrm>
        </p:spPr>
        <p:txBody>
          <a:bodyPr>
            <a:normAutofit/>
          </a:bodyPr>
          <a:lstStyle/>
          <a:p>
            <a:r>
              <a:rPr lang="en-US" sz="4267">
                <a:latin typeface="Arial-Rounded" pitchFamily="34" charset="0"/>
                <a:ea typeface="Arial-Rounded" pitchFamily="34" charset="0"/>
                <a:cs typeface="Arial-Rounded" pitchFamily="34" charset="0"/>
              </a:rPr>
              <a:t>vàng</a:t>
            </a:r>
          </a:p>
        </p:txBody>
      </p:sp>
      <p:sp>
        <p:nvSpPr>
          <p:cNvPr id="57" name="Title 25"/>
          <p:cNvSpPr txBox="1">
            <a:spLocks/>
          </p:cNvSpPr>
          <p:nvPr/>
        </p:nvSpPr>
        <p:spPr>
          <a:xfrm rot="20764561">
            <a:off x="6682084" y="4745357"/>
            <a:ext cx="1884001" cy="1143000"/>
          </a:xfrm>
          <a:prstGeom prst="rect">
            <a:avLst/>
          </a:prstGeom>
        </p:spPr>
        <p:txBody>
          <a:bodyPr vert="horz" lIns="121855" tIns="60928" rIns="121855" bIns="60928"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defTabSz="1218516"/>
            <a:r>
              <a:rPr lang="en-US" sz="4800">
                <a:solidFill>
                  <a:prstClr val="black"/>
                </a:solidFill>
                <a:latin typeface="Arial-Rounded" pitchFamily="34" charset="0"/>
                <a:ea typeface="Arial-Rounded" pitchFamily="34" charset="0"/>
                <a:cs typeface="Arial-Rounded" pitchFamily="34" charset="0"/>
              </a:rPr>
              <a:t>tài</a:t>
            </a:r>
          </a:p>
        </p:txBody>
      </p:sp>
      <p:sp>
        <p:nvSpPr>
          <p:cNvPr id="58" name="Title 25"/>
          <p:cNvSpPr txBox="1">
            <a:spLocks/>
          </p:cNvSpPr>
          <p:nvPr/>
        </p:nvSpPr>
        <p:spPr>
          <a:xfrm rot="20764561">
            <a:off x="9684436" y="4829156"/>
            <a:ext cx="1884001" cy="1143000"/>
          </a:xfrm>
          <a:prstGeom prst="rect">
            <a:avLst/>
          </a:prstGeom>
        </p:spPr>
        <p:txBody>
          <a:bodyPr vert="horz" lIns="121855" tIns="60928" rIns="121855" bIns="60928"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defTabSz="1218516"/>
            <a:r>
              <a:rPr lang="en-US" sz="4800">
                <a:solidFill>
                  <a:prstClr val="black"/>
                </a:solidFill>
                <a:latin typeface="Arial-Rounded" pitchFamily="34" charset="0"/>
                <a:ea typeface="Arial-Rounded" pitchFamily="34" charset="0"/>
                <a:cs typeface="Arial-Rounded" pitchFamily="34" charset="0"/>
              </a:rPr>
              <a:t>trang</a:t>
            </a:r>
          </a:p>
        </p:txBody>
      </p:sp>
      <p:grpSp>
        <p:nvGrpSpPr>
          <p:cNvPr id="59" name="Group 58"/>
          <p:cNvGrpSpPr/>
          <p:nvPr/>
        </p:nvGrpSpPr>
        <p:grpSpPr>
          <a:xfrm>
            <a:off x="-329698" y="3980544"/>
            <a:ext cx="3463908" cy="3571277"/>
            <a:chOff x="6059096" y="2612569"/>
            <a:chExt cx="3001150" cy="3094177"/>
          </a:xfrm>
        </p:grpSpPr>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Oval 60"/>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endParaRPr lang="en-US" sz="4267" b="1">
                <a:solidFill>
                  <a:prstClr val="black"/>
                </a:solidFill>
                <a:latin typeface="Arial-Rounded" pitchFamily="34" charset="0"/>
                <a:ea typeface="Arial-Rounded" pitchFamily="34" charset="0"/>
                <a:cs typeface="Arial-Rounded" pitchFamily="34" charset="0"/>
              </a:endParaRPr>
            </a:p>
          </p:txBody>
        </p:sp>
      </p:grpSp>
      <p:sp>
        <p:nvSpPr>
          <p:cNvPr id="62" name="Title 25"/>
          <p:cNvSpPr txBox="1">
            <a:spLocks/>
          </p:cNvSpPr>
          <p:nvPr/>
        </p:nvSpPr>
        <p:spPr>
          <a:xfrm rot="20764561">
            <a:off x="550601" y="4798107"/>
            <a:ext cx="1884001" cy="1143000"/>
          </a:xfrm>
          <a:prstGeom prst="rect">
            <a:avLst/>
          </a:prstGeom>
        </p:spPr>
        <p:txBody>
          <a:bodyPr vert="horz" lIns="121855" tIns="60928" rIns="121855" bIns="60928"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defTabSz="1218516"/>
            <a:r>
              <a:rPr lang="en-US" sz="4267">
                <a:solidFill>
                  <a:prstClr val="black"/>
                </a:solidFill>
                <a:latin typeface="Arial-Rounded" pitchFamily="34" charset="0"/>
                <a:ea typeface="Arial-Rounded" pitchFamily="34" charset="0"/>
                <a:cs typeface="Arial-Rounded" pitchFamily="34" charset="0"/>
              </a:rPr>
              <a:t>ái</a:t>
            </a:r>
          </a:p>
        </p:txBody>
      </p:sp>
      <p:grpSp>
        <p:nvGrpSpPr>
          <p:cNvPr id="27" name="Group 26"/>
          <p:cNvGrpSpPr/>
          <p:nvPr/>
        </p:nvGrpSpPr>
        <p:grpSpPr>
          <a:xfrm>
            <a:off x="221727" y="953838"/>
            <a:ext cx="2540000" cy="2078377"/>
            <a:chOff x="324101" y="584168"/>
            <a:chExt cx="1905000" cy="1558783"/>
          </a:xfrm>
        </p:grpSpPr>
        <p:sp>
          <p:nvSpPr>
            <p:cNvPr id="8" name="Oval 7"/>
            <p:cNvSpPr/>
            <p:nvPr/>
          </p:nvSpPr>
          <p:spPr>
            <a:xfrm>
              <a:off x="324101" y="584168"/>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4267" b="1">
                  <a:solidFill>
                    <a:srgbClr val="AD27B7"/>
                  </a:solidFill>
                  <a:latin typeface="Arial-Rounded" pitchFamily="34" charset="0"/>
                  <a:ea typeface="Arial-Rounded" pitchFamily="34" charset="0"/>
                  <a:cs typeface="Arial-Rounded" pitchFamily="34" charset="0"/>
                </a:rPr>
                <a:t>nhàng</a:t>
              </a:r>
            </a:p>
          </p:txBody>
        </p:sp>
        <p:pic>
          <p:nvPicPr>
            <p:cNvPr id="4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flipH="1">
              <a:off x="778948" y="889047"/>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24" name="Group 1023"/>
          <p:cNvGrpSpPr/>
          <p:nvPr/>
        </p:nvGrpSpPr>
        <p:grpSpPr>
          <a:xfrm>
            <a:off x="3314096" y="937261"/>
            <a:ext cx="2540000" cy="2069920"/>
            <a:chOff x="2362200" y="883446"/>
            <a:chExt cx="1905000" cy="155244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flipH="1">
              <a:off x="2826988" y="1181982"/>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Oval 35"/>
            <p:cNvSpPr/>
            <p:nvPr/>
          </p:nvSpPr>
          <p:spPr>
            <a:xfrm>
              <a:off x="2362200" y="883446"/>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4267" b="1">
                  <a:solidFill>
                    <a:srgbClr val="AD27B7"/>
                  </a:solidFill>
                  <a:latin typeface="Arial-Rounded" pitchFamily="34" charset="0"/>
                  <a:ea typeface="Arial-Rounded" pitchFamily="34" charset="0"/>
                  <a:cs typeface="Arial-Rounded" pitchFamily="34" charset="0"/>
                </a:rPr>
                <a:t>trai</a:t>
              </a:r>
            </a:p>
          </p:txBody>
        </p:sp>
      </p:grpSp>
      <p:grpSp>
        <p:nvGrpSpPr>
          <p:cNvPr id="63" name="Group 62"/>
          <p:cNvGrpSpPr/>
          <p:nvPr/>
        </p:nvGrpSpPr>
        <p:grpSpPr>
          <a:xfrm>
            <a:off x="6384312" y="964830"/>
            <a:ext cx="2540000" cy="2083409"/>
            <a:chOff x="4450052" y="858838"/>
            <a:chExt cx="1905000" cy="1562557"/>
          </a:xfrm>
        </p:grpSpPr>
        <p:sp>
          <p:nvSpPr>
            <p:cNvPr id="39" name="Oval 38"/>
            <p:cNvSpPr/>
            <p:nvPr/>
          </p:nvSpPr>
          <p:spPr>
            <a:xfrm>
              <a:off x="4450052" y="858838"/>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4267" b="1">
                  <a:solidFill>
                    <a:srgbClr val="AD27B7"/>
                  </a:solidFill>
                  <a:latin typeface="Arial-Rounded" pitchFamily="34" charset="0"/>
                  <a:ea typeface="Arial-Rounded" pitchFamily="34" charset="0"/>
                  <a:cs typeface="Arial-Rounded" pitchFamily="34" charset="0"/>
                </a:rPr>
                <a:t>gái</a:t>
              </a:r>
            </a:p>
          </p:txBody>
        </p:sp>
        <p:pic>
          <p:nvPicPr>
            <p:cNvPr id="4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4648200" y="1167491"/>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oup 27"/>
          <p:cNvGrpSpPr/>
          <p:nvPr/>
        </p:nvGrpSpPr>
        <p:grpSpPr>
          <a:xfrm>
            <a:off x="9439997" y="944334"/>
            <a:ext cx="2540000" cy="2087881"/>
            <a:chOff x="6853709" y="835886"/>
            <a:chExt cx="1905000" cy="1565911"/>
          </a:xfrm>
        </p:grpSpPr>
        <p:sp>
          <p:nvSpPr>
            <p:cNvPr id="42" name="Oval 41"/>
            <p:cNvSpPr/>
            <p:nvPr/>
          </p:nvSpPr>
          <p:spPr>
            <a:xfrm>
              <a:off x="6853709" y="835886"/>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4267" b="1">
                  <a:solidFill>
                    <a:srgbClr val="AD27B7"/>
                  </a:solidFill>
                  <a:latin typeface="Arial-Rounded" pitchFamily="34" charset="0"/>
                  <a:ea typeface="Arial-Rounded" pitchFamily="34" charset="0"/>
                  <a:cs typeface="Arial-Rounded" pitchFamily="34" charset="0"/>
                </a:rPr>
                <a:t>vang</a:t>
              </a:r>
            </a:p>
          </p:txBody>
        </p:sp>
        <p:pic>
          <p:nvPicPr>
            <p:cNvPr id="4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7079998" y="1147893"/>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94625E-7 L 0.23593 0.34291 " pathEditMode="relative" rAng="0" ptsTypes="AA">
                                      <p:cBhvr>
                                        <p:cTn id="6" dur="3000" fill="hold"/>
                                        <p:tgtEl>
                                          <p:spTgt spid="27"/>
                                        </p:tgtEl>
                                        <p:attrNameLst>
                                          <p:attrName>ppt_x</p:attrName>
                                          <p:attrName>ppt_y</p:attrName>
                                        </p:attrNameLst>
                                      </p:cBhvr>
                                      <p:rCtr x="11788" y="17146"/>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102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3.37349E-6 L 0.24063 0.3151 " pathEditMode="relative" rAng="0" ptsTypes="AA">
                                      <p:cBhvr>
                                        <p:cTn id="11" dur="2000" fill="hold"/>
                                        <p:tgtEl>
                                          <p:spTgt spid="1024"/>
                                        </p:tgtEl>
                                        <p:attrNameLst>
                                          <p:attrName>ppt_x</p:attrName>
                                          <p:attrName>ppt_y</p:attrName>
                                        </p:attrNameLst>
                                      </p:cBhvr>
                                      <p:rCtr x="12031" y="15755"/>
                                    </p:animMotion>
                                  </p:childTnLst>
                                </p:cTn>
                              </p:par>
                            </p:childTnLst>
                          </p:cTn>
                        </p:par>
                      </p:childTnLst>
                    </p:cTn>
                  </p:par>
                </p:childTnLst>
              </p:cTn>
              <p:nextCondLst>
                <p:cond evt="onClick" delay="0">
                  <p:tgtEl>
                    <p:spTgt spid="1024"/>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22222E-6 -3.41057E-6 L -0.00347 0.31418 " pathEditMode="relative" rAng="0" ptsTypes="AA">
                                      <p:cBhvr>
                                        <p:cTn id="16" dur="2250" fill="hold"/>
                                        <p:tgtEl>
                                          <p:spTgt spid="28"/>
                                        </p:tgtEl>
                                        <p:attrNameLst>
                                          <p:attrName>ppt_x</p:attrName>
                                          <p:attrName>ppt_y</p:attrName>
                                        </p:attrNameLst>
                                      </p:cBhvr>
                                      <p:rCtr x="-174" y="15694"/>
                                    </p:animMotion>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22222E-6 -3.76274E-6 L -0.49445 0.32623 " pathEditMode="relative" rAng="0" ptsTypes="AA">
                                      <p:cBhvr>
                                        <p:cTn id="21" dur="3750" fill="hold"/>
                                        <p:tgtEl>
                                          <p:spTgt spid="63"/>
                                        </p:tgtEl>
                                        <p:attrNameLst>
                                          <p:attrName>ppt_x</p:attrName>
                                          <p:attrName>ppt_y</p:attrName>
                                        </p:attrNameLst>
                                      </p:cBhvr>
                                      <p:rCtr x="-24722" y="16311"/>
                                    </p:animMotion>
                                  </p:childTnLst>
                                </p:cTn>
                              </p:par>
                            </p:childTnLst>
                          </p:cTn>
                        </p:par>
                      </p:childTnLst>
                    </p:cTn>
                  </p:par>
                </p:childTnLst>
              </p:cTn>
              <p:nextCondLst>
                <p:cond evt="onClick" delay="0">
                  <p:tgtEl>
                    <p:spTgt spid="6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BC8C-369B-9F5B-0A9A-534A1E2494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7DAE9B-1972-B3C6-C21D-E9009C33E864}"/>
              </a:ext>
            </a:extLst>
          </p:cNvPr>
          <p:cNvSpPr txBox="1"/>
          <p:nvPr/>
        </p:nvSpPr>
        <p:spPr>
          <a:xfrm>
            <a:off x="2320290" y="1266944"/>
            <a:ext cx="8618219" cy="1446550"/>
          </a:xfrm>
          <a:prstGeom prst="rect">
            <a:avLst/>
          </a:prstGeom>
          <a:noFill/>
        </p:spPr>
        <p:txBody>
          <a:bodyPr wrap="square">
            <a:spAutoFit/>
          </a:bodyPr>
          <a:lstStyle/>
          <a:p>
            <a:pPr algn="ctr"/>
            <a:r>
              <a:rPr lang="en-US" sz="8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4. </a:t>
            </a:r>
            <a:r>
              <a:rPr lang="en-US" sz="88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Trả</a:t>
            </a:r>
            <a:r>
              <a:rPr lang="en-US" sz="8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88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lời</a:t>
            </a:r>
            <a:r>
              <a:rPr lang="en-US" sz="8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88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câu</a:t>
            </a:r>
            <a:r>
              <a:rPr lang="en-US" sz="8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sz="88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88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7297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7CCDCF71-67B9-BFDF-817F-307313643601}"/>
              </a:ext>
            </a:extLst>
          </p:cNvPr>
          <p:cNvSpPr/>
          <p:nvPr/>
        </p:nvSpPr>
        <p:spPr>
          <a:xfrm>
            <a:off x="7513320" y="102870"/>
            <a:ext cx="3893820" cy="1197249"/>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và trả lời câu hỏi</a:t>
            </a:r>
          </a:p>
        </p:txBody>
      </p:sp>
      <p:sp>
        <p:nvSpPr>
          <p:cNvPr id="10" name="Text Box 1">
            <a:extLst>
              <a:ext uri="{FF2B5EF4-FFF2-40B4-BE49-F238E27FC236}">
                <a16:creationId xmlns:a16="http://schemas.microsoft.com/office/drawing/2014/main" id="{9E252515-0824-ABE6-BEAE-2D3176F206E0}"/>
              </a:ext>
            </a:extLst>
          </p:cNvPr>
          <p:cNvSpPr txBox="1"/>
          <p:nvPr/>
        </p:nvSpPr>
        <p:spPr>
          <a:xfrm>
            <a:off x="822960" y="5937704"/>
            <a:ext cx="9555480" cy="646331"/>
          </a:xfrm>
          <a:prstGeom prst="rect">
            <a:avLst/>
          </a:prstGeom>
          <a:solidFill>
            <a:schemeClr val="accent6">
              <a:lumMod val="20000"/>
              <a:lumOff val="80000"/>
            </a:schemeClr>
          </a:solid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a. Những trò chơi nào được nói tới trong bài?</a:t>
            </a:r>
          </a:p>
        </p:txBody>
      </p:sp>
      <p:pic>
        <p:nvPicPr>
          <p:cNvPr id="2" name="Picture 1">
            <a:extLst>
              <a:ext uri="{FF2B5EF4-FFF2-40B4-BE49-F238E27FC236}">
                <a16:creationId xmlns:a16="http://schemas.microsoft.com/office/drawing/2014/main" id="{599BAED9-8EC3-BF04-7B25-6967576A9108}"/>
              </a:ext>
            </a:extLst>
          </p:cNvPr>
          <p:cNvPicPr>
            <a:picLocks noChangeAspect="1"/>
          </p:cNvPicPr>
          <p:nvPr/>
        </p:nvPicPr>
        <p:blipFill>
          <a:blip r:embed="rId2"/>
          <a:stretch>
            <a:fillRect/>
          </a:stretch>
        </p:blipFill>
        <p:spPr>
          <a:xfrm>
            <a:off x="380567" y="1207684"/>
            <a:ext cx="9967824" cy="4468755"/>
          </a:xfrm>
          <a:prstGeom prst="rect">
            <a:avLst/>
          </a:prstGeom>
        </p:spPr>
      </p:pic>
      <p:cxnSp>
        <p:nvCxnSpPr>
          <p:cNvPr id="3" name="Straight Connector 2">
            <a:extLst>
              <a:ext uri="{FF2B5EF4-FFF2-40B4-BE49-F238E27FC236}">
                <a16:creationId xmlns:a16="http://schemas.microsoft.com/office/drawing/2014/main" id="{53E3F194-A2BA-9EAB-17C8-FBD03EE75750}"/>
              </a:ext>
            </a:extLst>
          </p:cNvPr>
          <p:cNvCxnSpPr/>
          <p:nvPr/>
        </p:nvCxnSpPr>
        <p:spPr>
          <a:xfrm flipH="1">
            <a:off x="1284118" y="4277270"/>
            <a:ext cx="11948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44624BA-1F46-54B4-E9E8-BEE5E47D0E89}"/>
              </a:ext>
            </a:extLst>
          </p:cNvPr>
          <p:cNvCxnSpPr/>
          <p:nvPr/>
        </p:nvCxnSpPr>
        <p:spPr>
          <a:xfrm flipH="1">
            <a:off x="5367652" y="2133872"/>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22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ox(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15C8D9B8-B5E0-909C-F450-54E5A51B231B}"/>
              </a:ext>
            </a:extLst>
          </p:cNvPr>
          <p:cNvSpPr txBox="1"/>
          <p:nvPr/>
        </p:nvSpPr>
        <p:spPr>
          <a:xfrm>
            <a:off x="1109918" y="5677912"/>
            <a:ext cx="9302812" cy="1077218"/>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Những từ ngữ nào cho biết các bạn nhỏ chơi trò chơi rất giỏi</a:t>
            </a:r>
          </a:p>
        </p:txBody>
      </p:sp>
      <p:pic>
        <p:nvPicPr>
          <p:cNvPr id="3" name="Picture 2">
            <a:extLst>
              <a:ext uri="{FF2B5EF4-FFF2-40B4-BE49-F238E27FC236}">
                <a16:creationId xmlns:a16="http://schemas.microsoft.com/office/drawing/2014/main" id="{1355CFEC-5262-1E2C-F39B-AAC73C41944F}"/>
              </a:ext>
            </a:extLst>
          </p:cNvPr>
          <p:cNvPicPr>
            <a:picLocks noChangeAspect="1"/>
          </p:cNvPicPr>
          <p:nvPr/>
        </p:nvPicPr>
        <p:blipFill>
          <a:blip r:embed="rId2"/>
          <a:stretch>
            <a:fillRect/>
          </a:stretch>
        </p:blipFill>
        <p:spPr>
          <a:xfrm>
            <a:off x="1177401" y="776609"/>
            <a:ext cx="9967824" cy="4468755"/>
          </a:xfrm>
          <a:prstGeom prst="rect">
            <a:avLst/>
          </a:prstGeom>
        </p:spPr>
      </p:pic>
      <p:cxnSp>
        <p:nvCxnSpPr>
          <p:cNvPr id="5" name="Straight Connector 4">
            <a:extLst>
              <a:ext uri="{FF2B5EF4-FFF2-40B4-BE49-F238E27FC236}">
                <a16:creationId xmlns:a16="http://schemas.microsoft.com/office/drawing/2014/main" id="{0AB3C040-3B70-70B1-BCF0-3B53B7282A95}"/>
              </a:ext>
            </a:extLst>
          </p:cNvPr>
          <p:cNvCxnSpPr>
            <a:cxnSpLocks/>
          </p:cNvCxnSpPr>
          <p:nvPr/>
        </p:nvCxnSpPr>
        <p:spPr>
          <a:xfrm flipH="1">
            <a:off x="3413363" y="3885385"/>
            <a:ext cx="1628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8AE6C2-EDA7-3750-4F19-5044F5D7DFB4}"/>
              </a:ext>
            </a:extLst>
          </p:cNvPr>
          <p:cNvCxnSpPr>
            <a:cxnSpLocks/>
          </p:cNvCxnSpPr>
          <p:nvPr/>
        </p:nvCxnSpPr>
        <p:spPr>
          <a:xfrm flipH="1">
            <a:off x="7959237" y="1743076"/>
            <a:ext cx="1080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88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674F2FE6-B7FF-1EC5-40AE-C0916ADB0941}"/>
              </a:ext>
            </a:extLst>
          </p:cNvPr>
          <p:cNvSpPr/>
          <p:nvPr/>
        </p:nvSpPr>
        <p:spPr>
          <a:xfrm>
            <a:off x="2233024" y="165737"/>
            <a:ext cx="7723776" cy="2988943"/>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kern="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F6311DD6-6E34-2414-1871-3234EDB6D97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01600" y="3429000"/>
            <a:ext cx="3795602" cy="340924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92256C65-26F8-22A1-3B88-ACFE6574DEA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8331200" y="3274682"/>
            <a:ext cx="3860800" cy="3467806"/>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A1EC9C9A-97FA-BED4-8018-D232C9E1AA5F}"/>
              </a:ext>
            </a:extLst>
          </p:cNvPr>
          <p:cNvSpPr txBox="1"/>
          <p:nvPr/>
        </p:nvSpPr>
        <p:spPr>
          <a:xfrm>
            <a:off x="3080385" y="1032629"/>
            <a:ext cx="625221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 Box 9">
            <a:extLst>
              <a:ext uri="{FF2B5EF4-FFF2-40B4-BE49-F238E27FC236}">
                <a16:creationId xmlns:a16="http://schemas.microsoft.com/office/drawing/2014/main" id="{F03251D1-A69C-2A4E-9EAC-75B06E0610EE}"/>
              </a:ext>
            </a:extLst>
          </p:cNvPr>
          <p:cNvSpPr txBox="1"/>
          <p:nvPr/>
        </p:nvSpPr>
        <p:spPr>
          <a:xfrm>
            <a:off x="3577590" y="3604002"/>
            <a:ext cx="5074920" cy="92333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vẻ và thú vị.</a:t>
            </a:r>
          </a:p>
        </p:txBody>
      </p:sp>
    </p:spTree>
    <p:extLst>
      <p:ext uri="{BB962C8B-B14F-4D97-AF65-F5344CB8AC3E}">
        <p14:creationId xmlns:p14="http://schemas.microsoft.com/office/powerpoint/2010/main" val="5752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B481FCE-F10C-4DD2-2982-3D4DA245BAB0}"/>
              </a:ext>
            </a:extLst>
          </p:cNvPr>
          <p:cNvSpPr/>
          <p:nvPr/>
        </p:nvSpPr>
        <p:spPr>
          <a:xfrm>
            <a:off x="1607128" y="308081"/>
            <a:ext cx="609600" cy="609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5</a:t>
            </a:r>
          </a:p>
        </p:txBody>
      </p:sp>
      <p:sp>
        <p:nvSpPr>
          <p:cNvPr id="3" name="TextBox 2">
            <a:extLst>
              <a:ext uri="{FF2B5EF4-FFF2-40B4-BE49-F238E27FC236}">
                <a16:creationId xmlns:a16="http://schemas.microsoft.com/office/drawing/2014/main" id="{F4F3CEE0-FE38-0A14-FEB6-67AF8125A3C6}"/>
              </a:ext>
            </a:extLst>
          </p:cNvPr>
          <p:cNvSpPr txBox="1"/>
          <p:nvPr/>
        </p:nvSpPr>
        <p:spPr>
          <a:xfrm>
            <a:off x="2223656" y="332955"/>
            <a:ext cx="6622473"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khổ thơ  thứ hai và thứ ba.</a:t>
            </a:r>
            <a:endParaRPr lang="en-US" sz="3200" b="1" dirty="0">
              <a:latin typeface="Arial Rounded MT Bold"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9CFEFA94-E91B-7630-79BB-7AB6507F1F2B}"/>
              </a:ext>
            </a:extLst>
          </p:cNvPr>
          <p:cNvSpPr/>
          <p:nvPr/>
        </p:nvSpPr>
        <p:spPr>
          <a:xfrm>
            <a:off x="2770910" y="1066801"/>
            <a:ext cx="6373090" cy="6740307"/>
          </a:xfrm>
          <a:prstGeom prst="rect">
            <a:avLst/>
          </a:prstGeom>
          <a:solidFill>
            <a:schemeClr val="bg1"/>
          </a:solid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Chỗ này đây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vi-VN" sz="3600" dirty="0">
                <a:latin typeface="Arial-Rounded" panose="020B0500000000000000" pitchFamily="34" charset="0"/>
                <a:ea typeface="Arial-Rounded" panose="020B0500000000000000" pitchFamily="34" charset="0"/>
                <a:cs typeface="Arial-Rounded" panose="020B0500000000000000" pitchFamily="34" charset="0"/>
              </a:rPr>
              <a:t> bạn gái</a:t>
            </a:r>
          </a:p>
          <a:p>
            <a:r>
              <a:rPr lang="vi-VN" sz="3600" dirty="0">
                <a:latin typeface="Arial-Rounded" panose="020B0500000000000000" pitchFamily="34" charset="0"/>
                <a:ea typeface="Arial-Rounded" panose="020B0500000000000000" pitchFamily="34" charset="0"/>
                <a:cs typeface="Arial-Rounded" panose="020B0500000000000000" pitchFamily="34" charset="0"/>
              </a:rPr>
              <a:t>Vui nhảy dây nhịp nhàng</a:t>
            </a:r>
          </a:p>
          <a:p>
            <a:r>
              <a:rPr lang="vi-VN" sz="3600" dirty="0">
                <a:latin typeface="Arial-Rounded" panose="020B0500000000000000" pitchFamily="34" charset="0"/>
                <a:ea typeface="Arial-Rounded" panose="020B0500000000000000" pitchFamily="34" charset="0"/>
                <a:cs typeface="Arial-Rounded" panose="020B0500000000000000" pitchFamily="34" charset="0"/>
              </a:rPr>
              <a:t>Vòng quay đều êm ái</a:t>
            </a:r>
          </a:p>
          <a:p>
            <a:r>
              <a:rPr lang="vi-VN" sz="3600" dirty="0">
                <a:latin typeface="Arial-Rounded" panose="020B0500000000000000" pitchFamily="34" charset="0"/>
                <a:ea typeface="Arial-Rounded" panose="020B0500000000000000" pitchFamily="34" charset="0"/>
                <a:cs typeface="Arial-Rounded" panose="020B0500000000000000" pitchFamily="34" charset="0"/>
              </a:rPr>
              <a:t>Rộn tiếng cười hòa vang.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r>
              <a:rPr lang="en-US" sz="3600" dirty="0" err="1">
                <a:latin typeface="Arial-Rounded" panose="020B0500000000000000" pitchFamily="34" charset="0"/>
                <a:ea typeface="Arial-Rounded" panose="020B0500000000000000" pitchFamily="34" charset="0"/>
                <a:cs typeface="Arial-Rounded" panose="020B0500000000000000" pitchFamily="34" charset="0"/>
              </a:rPr>
              <a:t>Đằng</a:t>
            </a:r>
            <a:r>
              <a:rPr lang="en-US" sz="3600" dirty="0">
                <a:latin typeface="Arial-Rounded" panose="020B0500000000000000" pitchFamily="34" charset="0"/>
                <a:ea typeface="Arial-Rounded" panose="020B0500000000000000" pitchFamily="34" charset="0"/>
                <a:cs typeface="Arial-Rounded" panose="020B0500000000000000" pitchFamily="34" charset="0"/>
              </a:rPr>
              <a:t> kia, </a:t>
            </a:r>
            <a:r>
              <a:rPr lang="en-US" sz="3600" dirty="0" err="1">
                <a:latin typeface="Arial-Rounded" panose="020B0500000000000000" pitchFamily="34" charset="0"/>
                <a:ea typeface="Arial-Rounded" panose="020B0500000000000000" pitchFamily="34" charset="0"/>
                <a:cs typeface="Arial-Rounded" panose="020B0500000000000000" pitchFamily="34" charset="0"/>
              </a:rPr>
              <a:t>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r>
              <a:rPr lang="en-US" sz="3600" dirty="0" err="1">
                <a:latin typeface="Arial-Rounded" panose="020B0500000000000000" pitchFamily="34" charset="0"/>
                <a:ea typeface="Arial-Rounded" panose="020B0500000000000000" pitchFamily="34" charset="0"/>
                <a:cs typeface="Arial-Rounded" panose="020B0500000000000000" pitchFamily="34" charset="0"/>
              </a:rPr>
              <a:t>Đá</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3600" dirty="0">
                <a:latin typeface="Arial-Rounded" panose="020B0500000000000000" pitchFamily="34" charset="0"/>
                <a:ea typeface="Arial-Rounded" panose="020B0500000000000000" pitchFamily="34" charset="0"/>
                <a:cs typeface="Arial-Rounded" panose="020B0500000000000000" pitchFamily="34" charset="0"/>
              </a:rPr>
              <a:t> bay </a:t>
            </a:r>
            <a:r>
              <a:rPr lang="en-US" sz="3600" dirty="0" err="1">
                <a:latin typeface="Arial-Rounded" panose="020B0500000000000000" pitchFamily="34" charset="0"/>
                <a:ea typeface="Arial-Rounded" panose="020B0500000000000000" pitchFamily="34" charset="0"/>
                <a:cs typeface="Arial-Rounded" panose="020B0500000000000000" pitchFamily="34" charset="0"/>
              </a:rPr>
              <a:t>vun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vút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r>
              <a:rPr lang="en-US" sz="36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móc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r>
              <a:rPr lang="en-US" sz="3600" dirty="0">
                <a:latin typeface="Arial-Rounded" panose="020B0500000000000000" pitchFamily="34" charset="0"/>
                <a:ea typeface="Arial-Rounded" panose="020B0500000000000000" pitchFamily="34" charset="0"/>
                <a:cs typeface="Arial-Rounded" panose="020B0500000000000000" pitchFamily="34" charset="0"/>
              </a:rPr>
              <a:t>Tung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ngực</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FF29B52-A6BE-C1FE-63EC-75B32EE6537D}"/>
              </a:ext>
            </a:extLst>
          </p:cNvPr>
          <p:cNvPicPr>
            <a:picLocks noChangeAspect="1"/>
          </p:cNvPicPr>
          <p:nvPr/>
        </p:nvPicPr>
        <p:blipFill>
          <a:blip r:embed="rId3"/>
          <a:stretch>
            <a:fillRect/>
          </a:stretch>
        </p:blipFill>
        <p:spPr>
          <a:xfrm>
            <a:off x="5284017" y="766991"/>
            <a:ext cx="1630742" cy="1060276"/>
          </a:xfrm>
          <a:prstGeom prst="rect">
            <a:avLst/>
          </a:prstGeom>
        </p:spPr>
      </p:pic>
      <p:pic>
        <p:nvPicPr>
          <p:cNvPr id="6" name="Picture 5">
            <a:extLst>
              <a:ext uri="{FF2B5EF4-FFF2-40B4-BE49-F238E27FC236}">
                <a16:creationId xmlns:a16="http://schemas.microsoft.com/office/drawing/2014/main" id="{5E74E054-441D-0238-C3FD-F5D7C6A25E10}"/>
              </a:ext>
            </a:extLst>
          </p:cNvPr>
          <p:cNvPicPr>
            <a:picLocks noChangeAspect="1"/>
          </p:cNvPicPr>
          <p:nvPr/>
        </p:nvPicPr>
        <p:blipFill>
          <a:blip r:embed="rId3"/>
          <a:stretch>
            <a:fillRect/>
          </a:stretch>
        </p:blipFill>
        <p:spPr>
          <a:xfrm>
            <a:off x="3480253" y="1374141"/>
            <a:ext cx="1849120" cy="1060276"/>
          </a:xfrm>
          <a:prstGeom prst="rect">
            <a:avLst/>
          </a:prstGeom>
        </p:spPr>
      </p:pic>
      <p:pic>
        <p:nvPicPr>
          <p:cNvPr id="7" name="Picture 6">
            <a:extLst>
              <a:ext uri="{FF2B5EF4-FFF2-40B4-BE49-F238E27FC236}">
                <a16:creationId xmlns:a16="http://schemas.microsoft.com/office/drawing/2014/main" id="{7BE59CC4-8961-B305-499C-1D340FDB5F02}"/>
              </a:ext>
            </a:extLst>
          </p:cNvPr>
          <p:cNvPicPr>
            <a:picLocks noChangeAspect="1"/>
          </p:cNvPicPr>
          <p:nvPr/>
        </p:nvPicPr>
        <p:blipFill>
          <a:blip r:embed="rId3"/>
          <a:stretch>
            <a:fillRect/>
          </a:stretch>
        </p:blipFill>
        <p:spPr>
          <a:xfrm>
            <a:off x="5594531" y="2115910"/>
            <a:ext cx="1849120" cy="851907"/>
          </a:xfrm>
          <a:prstGeom prst="rect">
            <a:avLst/>
          </a:prstGeom>
        </p:spPr>
      </p:pic>
      <p:pic>
        <p:nvPicPr>
          <p:cNvPr id="8" name="Picture 7">
            <a:extLst>
              <a:ext uri="{FF2B5EF4-FFF2-40B4-BE49-F238E27FC236}">
                <a16:creationId xmlns:a16="http://schemas.microsoft.com/office/drawing/2014/main" id="{B6E45466-8A9F-3C66-01B4-7008179EDF98}"/>
              </a:ext>
            </a:extLst>
          </p:cNvPr>
          <p:cNvPicPr>
            <a:picLocks noChangeAspect="1"/>
          </p:cNvPicPr>
          <p:nvPr/>
        </p:nvPicPr>
        <p:blipFill>
          <a:blip r:embed="rId3"/>
          <a:stretch>
            <a:fillRect/>
          </a:stretch>
        </p:blipFill>
        <p:spPr>
          <a:xfrm>
            <a:off x="2516867" y="2680061"/>
            <a:ext cx="1210945" cy="851907"/>
          </a:xfrm>
          <a:prstGeom prst="rect">
            <a:avLst/>
          </a:prstGeom>
        </p:spPr>
      </p:pic>
      <p:pic>
        <p:nvPicPr>
          <p:cNvPr id="9" name="Picture 8">
            <a:extLst>
              <a:ext uri="{FF2B5EF4-FFF2-40B4-BE49-F238E27FC236}">
                <a16:creationId xmlns:a16="http://schemas.microsoft.com/office/drawing/2014/main" id="{BD56189F-E52E-7782-0232-DA9D11603F43}"/>
              </a:ext>
            </a:extLst>
          </p:cNvPr>
          <p:cNvPicPr>
            <a:picLocks noChangeAspect="1"/>
          </p:cNvPicPr>
          <p:nvPr/>
        </p:nvPicPr>
        <p:blipFill>
          <a:blip r:embed="rId3"/>
          <a:stretch>
            <a:fillRect/>
          </a:stretch>
        </p:blipFill>
        <p:spPr>
          <a:xfrm>
            <a:off x="2700020" y="3652973"/>
            <a:ext cx="2125345" cy="851907"/>
          </a:xfrm>
          <a:prstGeom prst="rect">
            <a:avLst/>
          </a:prstGeom>
        </p:spPr>
      </p:pic>
      <p:pic>
        <p:nvPicPr>
          <p:cNvPr id="10" name="Picture 9">
            <a:extLst>
              <a:ext uri="{FF2B5EF4-FFF2-40B4-BE49-F238E27FC236}">
                <a16:creationId xmlns:a16="http://schemas.microsoft.com/office/drawing/2014/main" id="{86B4CFAC-D36B-FBB8-8E29-619CE628EC72}"/>
              </a:ext>
            </a:extLst>
          </p:cNvPr>
          <p:cNvPicPr>
            <a:picLocks noChangeAspect="1"/>
          </p:cNvPicPr>
          <p:nvPr/>
        </p:nvPicPr>
        <p:blipFill>
          <a:blip r:embed="rId3"/>
          <a:stretch>
            <a:fillRect/>
          </a:stretch>
        </p:blipFill>
        <p:spPr>
          <a:xfrm>
            <a:off x="4971869" y="4247060"/>
            <a:ext cx="1734820" cy="851907"/>
          </a:xfrm>
          <a:prstGeom prst="rect">
            <a:avLst/>
          </a:prstGeom>
        </p:spPr>
      </p:pic>
      <p:pic>
        <p:nvPicPr>
          <p:cNvPr id="11" name="Picture 10">
            <a:extLst>
              <a:ext uri="{FF2B5EF4-FFF2-40B4-BE49-F238E27FC236}">
                <a16:creationId xmlns:a16="http://schemas.microsoft.com/office/drawing/2014/main" id="{B9B6D826-64AE-0F8C-2E6D-0FA266540D54}"/>
              </a:ext>
            </a:extLst>
          </p:cNvPr>
          <p:cNvPicPr>
            <a:picLocks noChangeAspect="1"/>
          </p:cNvPicPr>
          <p:nvPr/>
        </p:nvPicPr>
        <p:blipFill>
          <a:blip r:embed="rId3"/>
          <a:stretch>
            <a:fillRect/>
          </a:stretch>
        </p:blipFill>
        <p:spPr>
          <a:xfrm>
            <a:off x="2748462" y="4824276"/>
            <a:ext cx="1734820" cy="851907"/>
          </a:xfrm>
          <a:prstGeom prst="rect">
            <a:avLst/>
          </a:prstGeom>
        </p:spPr>
      </p:pic>
      <p:pic>
        <p:nvPicPr>
          <p:cNvPr id="12" name="Picture 11">
            <a:extLst>
              <a:ext uri="{FF2B5EF4-FFF2-40B4-BE49-F238E27FC236}">
                <a16:creationId xmlns:a16="http://schemas.microsoft.com/office/drawing/2014/main" id="{081A4D9E-E105-911A-C0D2-2ABDF4B1EB4C}"/>
              </a:ext>
            </a:extLst>
          </p:cNvPr>
          <p:cNvPicPr>
            <a:picLocks noChangeAspect="1"/>
          </p:cNvPicPr>
          <p:nvPr/>
        </p:nvPicPr>
        <p:blipFill>
          <a:blip r:embed="rId3"/>
          <a:stretch>
            <a:fillRect/>
          </a:stretch>
        </p:blipFill>
        <p:spPr>
          <a:xfrm>
            <a:off x="5954034" y="5406661"/>
            <a:ext cx="2182494" cy="851907"/>
          </a:xfrm>
          <a:prstGeom prst="rect">
            <a:avLst/>
          </a:prstGeom>
        </p:spPr>
      </p:pic>
    </p:spTree>
    <p:extLst>
      <p:ext uri="{BB962C8B-B14F-4D97-AF65-F5344CB8AC3E}">
        <p14:creationId xmlns:p14="http://schemas.microsoft.com/office/powerpoint/2010/main" val="1407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0"/>
                                        </p:tgtEl>
                                      </p:cBhvr>
                                    </p:animEffect>
                                    <p:anim calcmode="lin" valueType="num">
                                      <p:cBhvr>
                                        <p:cTn id="42" dur="1000"/>
                                        <p:tgtEl>
                                          <p:spTgt spid="10"/>
                                        </p:tgtEl>
                                        <p:attrNameLst>
                                          <p:attrName>ppt_x</p:attrName>
                                        </p:attrNameLst>
                                      </p:cBhvr>
                                      <p:tavLst>
                                        <p:tav tm="0">
                                          <p:val>
                                            <p:strVal val="ppt_x"/>
                                          </p:val>
                                        </p:tav>
                                        <p:tav tm="100000">
                                          <p:val>
                                            <p:strVal val="ppt_x"/>
                                          </p:val>
                                        </p:tav>
                                      </p:tavLst>
                                    </p:anim>
                                    <p:anim calcmode="lin" valueType="num">
                                      <p:cBhvr>
                                        <p:cTn id="43" dur="1000"/>
                                        <p:tgtEl>
                                          <p:spTgt spid="10"/>
                                        </p:tgtEl>
                                        <p:attrNameLst>
                                          <p:attrName>ppt_y</p:attrName>
                                        </p:attrNameLst>
                                      </p:cBhvr>
                                      <p:tavLst>
                                        <p:tav tm="0">
                                          <p:val>
                                            <p:strVal val="ppt_y"/>
                                          </p:val>
                                        </p:tav>
                                        <p:tav tm="100000">
                                          <p:val>
                                            <p:strVal val="ppt_y+.1"/>
                                          </p:val>
                                        </p:tav>
                                      </p:tavLst>
                                    </p:anim>
                                    <p:set>
                                      <p:cBhvr>
                                        <p:cTn id="4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1"/>
                                        </p:tgtEl>
                                      </p:cBhvr>
                                    </p:animEffect>
                                    <p:anim calcmode="lin" valueType="num">
                                      <p:cBhvr>
                                        <p:cTn id="49" dur="1000"/>
                                        <p:tgtEl>
                                          <p:spTgt spid="11"/>
                                        </p:tgtEl>
                                        <p:attrNameLst>
                                          <p:attrName>ppt_x</p:attrName>
                                        </p:attrNameLst>
                                      </p:cBhvr>
                                      <p:tavLst>
                                        <p:tav tm="0">
                                          <p:val>
                                            <p:strVal val="ppt_x"/>
                                          </p:val>
                                        </p:tav>
                                        <p:tav tm="100000">
                                          <p:val>
                                            <p:strVal val="ppt_x"/>
                                          </p:val>
                                        </p:tav>
                                      </p:tavLst>
                                    </p:anim>
                                    <p:anim calcmode="lin" valueType="num">
                                      <p:cBhvr>
                                        <p:cTn id="50" dur="1000"/>
                                        <p:tgtEl>
                                          <p:spTgt spid="11"/>
                                        </p:tgtEl>
                                        <p:attrNameLst>
                                          <p:attrName>ppt_y</p:attrName>
                                        </p:attrNameLst>
                                      </p:cBhvr>
                                      <p:tavLst>
                                        <p:tav tm="0">
                                          <p:val>
                                            <p:strVal val="ppt_y"/>
                                          </p:val>
                                        </p:tav>
                                        <p:tav tm="100000">
                                          <p:val>
                                            <p:strVal val="ppt_y+.1"/>
                                          </p:val>
                                        </p:tav>
                                      </p:tavLst>
                                    </p:anim>
                                    <p:set>
                                      <p:cBhvr>
                                        <p:cTn id="5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2"/>
                                        </p:tgtEl>
                                      </p:cBhvr>
                                    </p:animEffect>
                                    <p:anim calcmode="lin" valueType="num">
                                      <p:cBhvr>
                                        <p:cTn id="56" dur="1000"/>
                                        <p:tgtEl>
                                          <p:spTgt spid="12"/>
                                        </p:tgtEl>
                                        <p:attrNameLst>
                                          <p:attrName>ppt_x</p:attrName>
                                        </p:attrNameLst>
                                      </p:cBhvr>
                                      <p:tavLst>
                                        <p:tav tm="0">
                                          <p:val>
                                            <p:strVal val="ppt_x"/>
                                          </p:val>
                                        </p:tav>
                                        <p:tav tm="100000">
                                          <p:val>
                                            <p:strVal val="ppt_x"/>
                                          </p:val>
                                        </p:tav>
                                      </p:tavLst>
                                    </p:anim>
                                    <p:anim calcmode="lin" valueType="num">
                                      <p:cBhvr>
                                        <p:cTn id="57" dur="1000"/>
                                        <p:tgtEl>
                                          <p:spTgt spid="12"/>
                                        </p:tgtEl>
                                        <p:attrNameLst>
                                          <p:attrName>ppt_y</p:attrName>
                                        </p:attrNameLst>
                                      </p:cBhvr>
                                      <p:tavLst>
                                        <p:tav tm="0">
                                          <p:val>
                                            <p:strVal val="ppt_y"/>
                                          </p:val>
                                        </p:tav>
                                        <p:tav tm="100000">
                                          <p:val>
                                            <p:strVal val="ppt_y+.1"/>
                                          </p:val>
                                        </p:tav>
                                      </p:tavLst>
                                    </p:anim>
                                    <p:set>
                                      <p:cBhvr>
                                        <p:cTn id="58"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7774978-B6ED-5EAE-EAFE-DB9E3DDBBA32}"/>
              </a:ext>
            </a:extLst>
          </p:cNvPr>
          <p:cNvSpPr/>
          <p:nvPr/>
        </p:nvSpPr>
        <p:spPr>
          <a:xfrm>
            <a:off x="0" y="217516"/>
            <a:ext cx="736022" cy="7376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5" name="TextBox 4">
            <a:extLst>
              <a:ext uri="{FF2B5EF4-FFF2-40B4-BE49-F238E27FC236}">
                <a16:creationId xmlns:a16="http://schemas.microsoft.com/office/drawing/2014/main" id="{F5AC7300-04EB-2EF4-86DC-84864B92252F}"/>
              </a:ext>
            </a:extLst>
          </p:cNvPr>
          <p:cNvSpPr txBox="1"/>
          <p:nvPr/>
        </p:nvSpPr>
        <p:spPr>
          <a:xfrm>
            <a:off x="4038359" y="564504"/>
            <a:ext cx="6622473" cy="584727"/>
          </a:xfrm>
          <a:prstGeom prst="rect">
            <a:avLst/>
          </a:prstGeom>
          <a:noFill/>
        </p:spPr>
        <p:txBody>
          <a:bodyPr wrap="square" lIns="91391" tIns="45696" rIns="91391" bIns="45696" rtlCol="0">
            <a:spAutoFit/>
          </a:bodyPr>
          <a:lstStyle/>
          <a:p>
            <a:pPr algn="just"/>
            <a:r>
              <a:rPr lang="en-US" sz="3200" b="1" i="1" dirty="0">
                <a:latin typeface="Arial-Rounded" pitchFamily="34" charset="0"/>
                <a:ea typeface="Arial-Rounded" pitchFamily="34" charset="0"/>
                <a:cs typeface="Arial-Rounded" pitchFamily="34" charset="0"/>
              </a:rPr>
              <a:t>Nhìn hình đoán tên trò chơi.</a:t>
            </a:r>
            <a:endParaRPr lang="en-US" sz="3200" b="1" i="1" dirty="0">
              <a:latin typeface="Arial Rounded MT Bold" pitchFamily="34" charset="0"/>
              <a:ea typeface="Arial-Rounded" pitchFamily="34" charset="0"/>
              <a:cs typeface="Arial-Rounded" pitchFamily="34" charset="0"/>
            </a:endParaRPr>
          </a:p>
        </p:txBody>
      </p:sp>
      <p:pic>
        <p:nvPicPr>
          <p:cNvPr id="9" name="Picture 8" descr="Capture">
            <a:extLst>
              <a:ext uri="{FF2B5EF4-FFF2-40B4-BE49-F238E27FC236}">
                <a16:creationId xmlns:a16="http://schemas.microsoft.com/office/drawing/2014/main" id="{E8E600B6-CCC0-BE3F-F0BE-1D272B0BD185}"/>
              </a:ext>
            </a:extLst>
          </p:cNvPr>
          <p:cNvPicPr>
            <a:picLocks noChangeAspect="1"/>
          </p:cNvPicPr>
          <p:nvPr/>
        </p:nvPicPr>
        <p:blipFill rotWithShape="1">
          <a:blip r:embed="rId4"/>
          <a:srcRect l="9348" t="3248" r="34717" b="61513"/>
          <a:stretch/>
        </p:blipFill>
        <p:spPr>
          <a:xfrm>
            <a:off x="2011272" y="1732037"/>
            <a:ext cx="3398928" cy="2628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Capture">
            <a:extLst>
              <a:ext uri="{FF2B5EF4-FFF2-40B4-BE49-F238E27FC236}">
                <a16:creationId xmlns:a16="http://schemas.microsoft.com/office/drawing/2014/main" id="{BA80DA6F-1106-E82D-1F35-EA70DB66615C}"/>
              </a:ext>
            </a:extLst>
          </p:cNvPr>
          <p:cNvPicPr>
            <a:picLocks noChangeAspect="1"/>
          </p:cNvPicPr>
          <p:nvPr/>
        </p:nvPicPr>
        <p:blipFill rotWithShape="1">
          <a:blip r:embed="rId4"/>
          <a:srcRect l="21845" t="50957" r="10940" b="6810"/>
          <a:stretch/>
        </p:blipFill>
        <p:spPr>
          <a:xfrm>
            <a:off x="7315200" y="1732038"/>
            <a:ext cx="3048000" cy="2704665"/>
          </a:xfrm>
          <a:prstGeom prst="rect">
            <a:avLst/>
          </a:prstGeom>
        </p:spPr>
      </p:pic>
      <p:pic>
        <p:nvPicPr>
          <p:cNvPr id="11" name="Picture 10">
            <a:extLst>
              <a:ext uri="{FF2B5EF4-FFF2-40B4-BE49-F238E27FC236}">
                <a16:creationId xmlns:a16="http://schemas.microsoft.com/office/drawing/2014/main" id="{E26043C6-65A6-3ED2-A169-F0AFA52AE624}"/>
              </a:ext>
            </a:extLst>
          </p:cNvPr>
          <p:cNvPicPr>
            <a:picLocks noChangeAspect="1"/>
          </p:cNvPicPr>
          <p:nvPr/>
        </p:nvPicPr>
        <p:blipFill>
          <a:blip r:embed="rId5"/>
          <a:stretch>
            <a:fillRect/>
          </a:stretch>
        </p:blipFill>
        <p:spPr>
          <a:xfrm>
            <a:off x="1996236" y="4576762"/>
            <a:ext cx="3284628" cy="1957388"/>
          </a:xfrm>
          <a:prstGeom prst="rect">
            <a:avLst/>
          </a:prstGeom>
        </p:spPr>
      </p:pic>
      <p:pic>
        <p:nvPicPr>
          <p:cNvPr id="12" name="Picture 11">
            <a:extLst>
              <a:ext uri="{FF2B5EF4-FFF2-40B4-BE49-F238E27FC236}">
                <a16:creationId xmlns:a16="http://schemas.microsoft.com/office/drawing/2014/main" id="{D7218A31-8467-4B3F-2048-224597FBE0CF}"/>
              </a:ext>
            </a:extLst>
          </p:cNvPr>
          <p:cNvPicPr>
            <a:picLocks noChangeAspect="1"/>
          </p:cNvPicPr>
          <p:nvPr/>
        </p:nvPicPr>
        <p:blipFill>
          <a:blip r:embed="rId6"/>
          <a:stretch>
            <a:fillRect/>
          </a:stretch>
        </p:blipFill>
        <p:spPr>
          <a:xfrm>
            <a:off x="7010401" y="5007769"/>
            <a:ext cx="2619375" cy="1743075"/>
          </a:xfrm>
          <a:prstGeom prst="rect">
            <a:avLst/>
          </a:prstGeom>
        </p:spPr>
      </p:pic>
      <p:pic>
        <p:nvPicPr>
          <p:cNvPr id="13" name="2 Minute Timer (Nho)">
            <a:hlinkClick r:id="" action="ppaction://media"/>
            <a:extLst>
              <a:ext uri="{FF2B5EF4-FFF2-40B4-BE49-F238E27FC236}">
                <a16:creationId xmlns:a16="http://schemas.microsoft.com/office/drawing/2014/main" id="{2A3EA2FA-7BDE-5D98-53F1-FE634734309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54980" y="3407915"/>
            <a:ext cx="1455420" cy="838200"/>
          </a:xfrm>
          <a:prstGeom prst="rect">
            <a:avLst/>
          </a:prstGeom>
        </p:spPr>
      </p:pic>
      <p:sp>
        <p:nvSpPr>
          <p:cNvPr id="14" name="Cloud 13">
            <a:extLst>
              <a:ext uri="{FF2B5EF4-FFF2-40B4-BE49-F238E27FC236}">
                <a16:creationId xmlns:a16="http://schemas.microsoft.com/office/drawing/2014/main" id="{127E3ACC-1780-269D-9239-F1E5A55E26A4}"/>
              </a:ext>
            </a:extLst>
          </p:cNvPr>
          <p:cNvSpPr/>
          <p:nvPr/>
        </p:nvSpPr>
        <p:spPr>
          <a:xfrm>
            <a:off x="8843088" y="646568"/>
            <a:ext cx="3348912" cy="994374"/>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dirty="0">
                <a:solidFill>
                  <a:schemeClr val="tx1"/>
                </a:solidFill>
                <a:latin typeface="Arial-Rounded" pitchFamily="34" charset="0"/>
                <a:ea typeface="Arial-Rounded" pitchFamily="34" charset="0"/>
                <a:cs typeface="Arial-Rounded" pitchFamily="34" charset="0"/>
              </a:rPr>
              <a:t>Quan sát </a:t>
            </a:r>
            <a:r>
              <a:rPr lang="en-US" dirty="0" err="1">
                <a:solidFill>
                  <a:schemeClr val="tx1"/>
                </a:solidFill>
                <a:latin typeface="Arial-Rounded" pitchFamily="34" charset="0"/>
                <a:ea typeface="Arial-Rounded" pitchFamily="34" charset="0"/>
                <a:cs typeface="Arial-Rounded" pitchFamily="34" charset="0"/>
              </a:rPr>
              <a:t>tranh,Thảo</a:t>
            </a:r>
            <a:r>
              <a:rPr lang="en-US" dirty="0">
                <a:solidFill>
                  <a:schemeClr val="tx1"/>
                </a:solidFill>
                <a:latin typeface="Arial-Rounded" pitchFamily="34" charset="0"/>
                <a:ea typeface="Arial-Rounded" pitchFamily="34" charset="0"/>
                <a:cs typeface="Arial-Rounded" pitchFamily="34" charset="0"/>
              </a:rPr>
              <a:t> luận nhóm đoán tên trò chơi. </a:t>
            </a:r>
          </a:p>
        </p:txBody>
      </p:sp>
      <p:grpSp>
        <p:nvGrpSpPr>
          <p:cNvPr id="15" name="Group 14">
            <a:extLst>
              <a:ext uri="{FF2B5EF4-FFF2-40B4-BE49-F238E27FC236}">
                <a16:creationId xmlns:a16="http://schemas.microsoft.com/office/drawing/2014/main" id="{EF5DCDE4-1BA3-3EA5-AD93-CDFCF413D311}"/>
              </a:ext>
            </a:extLst>
          </p:cNvPr>
          <p:cNvGrpSpPr/>
          <p:nvPr/>
        </p:nvGrpSpPr>
        <p:grpSpPr>
          <a:xfrm>
            <a:off x="863363" y="393768"/>
            <a:ext cx="2619674" cy="449686"/>
            <a:chOff x="886344" y="436620"/>
            <a:chExt cx="2619674" cy="449686"/>
          </a:xfrm>
        </p:grpSpPr>
        <p:sp>
          <p:nvSpPr>
            <p:cNvPr id="16" name="Oval 15">
              <a:extLst>
                <a:ext uri="{FF2B5EF4-FFF2-40B4-BE49-F238E27FC236}">
                  <a16:creationId xmlns:a16="http://schemas.microsoft.com/office/drawing/2014/main" id="{0675B9ED-8348-6048-E353-DAA783E14F45}"/>
                </a:ext>
              </a:extLst>
            </p:cNvPr>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17" name="Oval 16">
              <a:extLst>
                <a:ext uri="{FF2B5EF4-FFF2-40B4-BE49-F238E27FC236}">
                  <a16:creationId xmlns:a16="http://schemas.microsoft.com/office/drawing/2014/main" id="{63185BB3-AE97-1B15-B016-B88E64ACC82A}"/>
                </a:ext>
              </a:extLst>
            </p:cNvPr>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r</a:t>
              </a:r>
            </a:p>
          </p:txBody>
        </p:sp>
        <p:sp>
          <p:nvSpPr>
            <p:cNvPr id="18" name="Oval 17">
              <a:extLst>
                <a:ext uri="{FF2B5EF4-FFF2-40B4-BE49-F238E27FC236}">
                  <a16:creationId xmlns:a16="http://schemas.microsoft.com/office/drawing/2014/main" id="{0C1E1D72-1ADD-9416-6105-70F4E363AE0A}"/>
                </a:ext>
              </a:extLst>
            </p:cNvPr>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19" name="Oval 18">
              <a:extLst>
                <a:ext uri="{FF2B5EF4-FFF2-40B4-BE49-F238E27FC236}">
                  <a16:creationId xmlns:a16="http://schemas.microsoft.com/office/drawing/2014/main" id="{174E9274-2F67-2424-F6B6-E9C16BE4E4B5}"/>
                </a:ext>
              </a:extLst>
            </p:cNvPr>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20" name="Oval 19">
              <a:extLst>
                <a:ext uri="{FF2B5EF4-FFF2-40B4-BE49-F238E27FC236}">
                  <a16:creationId xmlns:a16="http://schemas.microsoft.com/office/drawing/2014/main" id="{901FA92F-9E90-EC6A-93DB-2EA98400CF0C}"/>
                </a:ext>
              </a:extLst>
            </p:cNvPr>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h</a:t>
              </a:r>
            </a:p>
          </p:txBody>
        </p:sp>
        <p:sp>
          <p:nvSpPr>
            <p:cNvPr id="21" name="Oval 20">
              <a:extLst>
                <a:ext uri="{FF2B5EF4-FFF2-40B4-BE49-F238E27FC236}">
                  <a16:creationId xmlns:a16="http://schemas.microsoft.com/office/drawing/2014/main" id="{B3BC4560-9E99-46E0-DCF2-E189639C855F}"/>
                </a:ext>
              </a:extLst>
            </p:cNvPr>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22" name="Oval 21">
              <a:extLst>
                <a:ext uri="{FF2B5EF4-FFF2-40B4-BE49-F238E27FC236}">
                  <a16:creationId xmlns:a16="http://schemas.microsoft.com/office/drawing/2014/main" id="{A33F3A8E-69E7-FBEA-0AFC-67F8BAE96AA0}"/>
                </a:ext>
              </a:extLst>
            </p:cNvPr>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Tree>
    <p:extLst>
      <p:ext uri="{BB962C8B-B14F-4D97-AF65-F5344CB8AC3E}">
        <p14:creationId xmlns:p14="http://schemas.microsoft.com/office/powerpoint/2010/main" val="23344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13"/>
                                        </p:tgtEl>
                                      </p:cBhvr>
                                    </p:cmd>
                                  </p:childTnLst>
                                </p:cTn>
                              </p:par>
                            </p:childTnLst>
                          </p:cTn>
                        </p:par>
                      </p:childTnLst>
                    </p:cTn>
                  </p:par>
                </p:childTnLst>
              </p:cTn>
              <p:nextCondLst>
                <p:cond evt="onClick" delay="0">
                  <p:tgtEl>
                    <p:spTgt spid="13"/>
                  </p:tgtEl>
                </p:cond>
              </p:nextCondLst>
            </p:seq>
            <p:video>
              <p:cMediaNode vol="80000">
                <p:cTn id="48" fill="hold" display="0">
                  <p:stCondLst>
                    <p:cond delay="indefinite"/>
                  </p:stCondLst>
                </p:cTn>
                <p:tgtEl>
                  <p:spTgt spid="13"/>
                </p:tgtEl>
              </p:cMediaNode>
            </p:video>
          </p:childTnLst>
        </p:cTn>
      </p:par>
    </p:tnLst>
    <p:bldLst>
      <p:bldP spid="5"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542A-0CBB-4D37-A522-043BB4695C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81505A-D94A-4EAD-B032-E2C698334D6B}"/>
              </a:ext>
            </a:extLst>
          </p:cNvPr>
          <p:cNvSpPr>
            <a:spLocks noGrp="1"/>
          </p:cNvSpPr>
          <p:nvPr>
            <p:ph type="subTitle" idx="1"/>
          </p:nvPr>
        </p:nvSpPr>
        <p:spPr/>
        <p:txBody>
          <a:bodyPr/>
          <a:lstStyle/>
          <a:p>
            <a:endParaRPr lang="en-US"/>
          </a:p>
        </p:txBody>
      </p:sp>
      <p:pic>
        <p:nvPicPr>
          <p:cNvPr id="4" name="图片 4">
            <a:extLst>
              <a:ext uri="{FF2B5EF4-FFF2-40B4-BE49-F238E27FC236}">
                <a16:creationId xmlns:a16="http://schemas.microsoft.com/office/drawing/2014/main" id="{133BD778-8071-4ACC-863A-4ED778BA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1"/>
            <a:ext cx="111125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1CAABC10-845A-4F55-8A28-57E09E33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560388" y="641351"/>
            <a:ext cx="18589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3E0D026F-4ADF-4140-B6E6-A26FC33F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8815390" y="4859339"/>
            <a:ext cx="1868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8441140D-04DC-4B8C-AD2C-5912B5C1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9979025" y="3078163"/>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wprint_59396">
            <a:extLst>
              <a:ext uri="{FF2B5EF4-FFF2-40B4-BE49-F238E27FC236}">
                <a16:creationId xmlns:a16="http://schemas.microsoft.com/office/drawing/2014/main" id="{5837B2D3-86C6-4EED-B205-E5ED57812387}"/>
              </a:ext>
            </a:extLst>
          </p:cNvPr>
          <p:cNvSpPr>
            <a:spLocks noChangeAspect="1"/>
          </p:cNvSpPr>
          <p:nvPr/>
        </p:nvSpPr>
        <p:spPr bwMode="auto">
          <a:xfrm>
            <a:off x="2744788" y="141289"/>
            <a:ext cx="609600" cy="504825"/>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VN" sz="1351" b="0" i="0" u="none" strike="noStrike" kern="1200" cap="none" spc="0" normalizeH="0" baseline="0" noProof="0">
              <a:ln>
                <a:noFill/>
              </a:ln>
              <a:solidFill>
                <a:prstClr val="black"/>
              </a:solidFill>
              <a:effectLst/>
              <a:uLnTx/>
              <a:uFillTx/>
              <a:latin typeface="FC Onigiri Outline"/>
              <a:ea typeface="+mn-ea"/>
            </a:endParaRPr>
          </a:p>
        </p:txBody>
      </p:sp>
      <p:pic>
        <p:nvPicPr>
          <p:cNvPr id="11" name="Picture 10" descr="A blue and orange text&#10;&#10;AI-generated content may be incorrect.">
            <a:extLst>
              <a:ext uri="{FF2B5EF4-FFF2-40B4-BE49-F238E27FC236}">
                <a16:creationId xmlns:a16="http://schemas.microsoft.com/office/drawing/2014/main" id="{E2B1770E-2576-67F8-E758-CC564FA16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770" y="2082422"/>
            <a:ext cx="8254699" cy="2853175"/>
          </a:xfrm>
          <a:prstGeom prst="rect">
            <a:avLst/>
          </a:prstGeom>
        </p:spPr>
      </p:pic>
    </p:spTree>
    <p:extLst>
      <p:ext uri="{BB962C8B-B14F-4D97-AF65-F5344CB8AC3E}">
        <p14:creationId xmlns:p14="http://schemas.microsoft.com/office/powerpoint/2010/main" val="361685574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2"/>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3"/>
          <a:stretch>
            <a:fillRect/>
          </a:stretch>
        </p:blipFill>
        <p:spPr>
          <a:xfrm>
            <a:off x="3075720" y="393991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sp>
        <p:nvSpPr>
          <p:cNvPr id="4" name="Rectangle: Rounded Corners 3">
            <a:extLst>
              <a:ext uri="{FF2B5EF4-FFF2-40B4-BE49-F238E27FC236}">
                <a16:creationId xmlns:a16="http://schemas.microsoft.com/office/drawing/2014/main" id="{159FA70A-55B9-B45D-3170-88E5A091508B}"/>
              </a:ext>
            </a:extLst>
          </p:cNvPr>
          <p:cNvSpPr/>
          <p:nvPr/>
        </p:nvSpPr>
        <p:spPr>
          <a:xfrm>
            <a:off x="2631440" y="548640"/>
            <a:ext cx="7548880" cy="3271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452C1C7-E7BD-36F3-4692-5409A903738B}"/>
              </a:ext>
            </a:extLst>
          </p:cNvPr>
          <p:cNvSpPr txBox="1"/>
          <p:nvPr/>
        </p:nvSpPr>
        <p:spPr>
          <a:xfrm>
            <a:off x="2930617" y="2046807"/>
            <a:ext cx="7082606" cy="1120500"/>
          </a:xfrm>
          <a:prstGeom prst="rect">
            <a:avLst/>
          </a:prstGeom>
          <a:noFill/>
          <a:ln>
            <a:noFill/>
          </a:ln>
        </p:spPr>
        <p:txBody>
          <a:bodyPr wrap="square" rtlCol="0">
            <a:spAutoFit/>
          </a:bodyPr>
          <a:lstStyle/>
          <a:p>
            <a:pPr algn="ctr">
              <a:lnSpc>
                <a:spcPct val="120000"/>
              </a:lnSpc>
            </a:pPr>
            <a:r>
              <a:rPr lang="vi-VN" sz="6000" b="1" dirty="0">
                <a:ln w="22225">
                  <a:solidFill>
                    <a:schemeClr val="accent6">
                      <a:lumMod val="50000"/>
                    </a:scheme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ln w="22225">
                  <a:solidFill>
                    <a:schemeClr val="accent6">
                      <a:lumMod val="50000"/>
                    </a:schemeClr>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6: GIỜ RA CHƠI</a:t>
            </a:r>
          </a:p>
        </p:txBody>
      </p:sp>
      <p:grpSp>
        <p:nvGrpSpPr>
          <p:cNvPr id="7" name="Group 6">
            <a:extLst>
              <a:ext uri="{FF2B5EF4-FFF2-40B4-BE49-F238E27FC236}">
                <a16:creationId xmlns:a16="http://schemas.microsoft.com/office/drawing/2014/main" id="{5129171A-B6AC-4512-F609-393F4374CB1F}"/>
              </a:ext>
            </a:extLst>
          </p:cNvPr>
          <p:cNvGrpSpPr/>
          <p:nvPr/>
        </p:nvGrpSpPr>
        <p:grpSpPr>
          <a:xfrm>
            <a:off x="2810776" y="609607"/>
            <a:ext cx="2163959" cy="1200329"/>
            <a:chOff x="1523998" y="0"/>
            <a:chExt cx="2190751" cy="980661"/>
          </a:xfrm>
        </p:grpSpPr>
        <p:grpSp>
          <p:nvGrpSpPr>
            <p:cNvPr id="9" name="Group 8">
              <a:extLst>
                <a:ext uri="{FF2B5EF4-FFF2-40B4-BE49-F238E27FC236}">
                  <a16:creationId xmlns:a16="http://schemas.microsoft.com/office/drawing/2014/main" id="{C1C6257E-1F5C-A86A-16AD-1831E97A5F60}"/>
                </a:ext>
              </a:extLst>
            </p:cNvPr>
            <p:cNvGrpSpPr/>
            <p:nvPr/>
          </p:nvGrpSpPr>
          <p:grpSpPr>
            <a:xfrm>
              <a:off x="1523998" y="0"/>
              <a:ext cx="2190751" cy="980661"/>
              <a:chOff x="1523999" y="0"/>
              <a:chExt cx="1285462" cy="1828800"/>
            </a:xfrm>
          </p:grpSpPr>
          <p:sp>
            <p:nvSpPr>
              <p:cNvPr id="11" name="Rectangle: Top Corners Rounded 10">
                <a:extLst>
                  <a:ext uri="{FF2B5EF4-FFF2-40B4-BE49-F238E27FC236}">
                    <a16:creationId xmlns:a16="http://schemas.microsoft.com/office/drawing/2014/main" id="{D118FBEF-EE10-B32F-8C51-DA8B2921011E}"/>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Top Corners Rounded 11">
                <a:extLst>
                  <a:ext uri="{FF2B5EF4-FFF2-40B4-BE49-F238E27FC236}">
                    <a16:creationId xmlns:a16="http://schemas.microsoft.com/office/drawing/2014/main" id="{6420665F-5C1A-8369-E09A-C5539846CF39}"/>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EDF09848-DE2E-322B-ADE9-A48EB4482961}"/>
                </a:ext>
              </a:extLst>
            </p:cNvPr>
            <p:cNvSpPr txBox="1"/>
            <p:nvPr/>
          </p:nvSpPr>
          <p:spPr>
            <a:xfrm>
              <a:off x="1626855" y="176743"/>
              <a:ext cx="1972089" cy="477757"/>
            </a:xfrm>
            <a:prstGeom prst="rect">
              <a:avLst/>
            </a:prstGeom>
            <a:noFill/>
          </p:spPr>
          <p:txBody>
            <a:bodyPr wrap="square" rtlCol="0">
              <a:spAutoFit/>
            </a:bodyPr>
            <a:lstStyle/>
            <a:p>
              <a:pPr algn="ct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CHỦ ĐỀ </a:t>
              </a:r>
              <a:r>
                <a:rPr lang="en-US"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a:t>
              </a:r>
              <a:endPar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12">
            <a:extLst>
              <a:ext uri="{FF2B5EF4-FFF2-40B4-BE49-F238E27FC236}">
                <a16:creationId xmlns:a16="http://schemas.microsoft.com/office/drawing/2014/main" id="{2C03EA34-77A2-0AE8-E5B7-046D40C1F0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5398" y="84455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a:extLst>
              <a:ext uri="{FF2B5EF4-FFF2-40B4-BE49-F238E27FC236}">
                <a16:creationId xmlns:a16="http://schemas.microsoft.com/office/drawing/2014/main" id="{8EDE9057-4D33-AADC-8D0A-061BF95320D9}"/>
              </a:ext>
            </a:extLst>
          </p:cNvPr>
          <p:cNvSpPr txBox="1"/>
          <p:nvPr/>
        </p:nvSpPr>
        <p:spPr>
          <a:xfrm>
            <a:off x="1790447" y="1632964"/>
            <a:ext cx="4987636" cy="4216539"/>
          </a:xfrm>
          <a:prstGeom prst="rect">
            <a:avLst/>
          </a:prstGeom>
          <a:noFill/>
        </p:spPr>
        <p:txBody>
          <a:bodyPr wrap="square" rtlCol="0">
            <a:spAutoFit/>
          </a:bodyPr>
          <a:lstStyle/>
          <a:p>
            <a:r>
              <a:rPr lang="en-US" sz="2800" dirty="0">
                <a:latin typeface="+mj-lt"/>
                <a:ea typeface="Cambria" panose="02040503050406030204" pitchFamily="18" charset="0"/>
                <a:cs typeface="Arial-Rounded" panose="020B0500000000000000" pitchFamily="34" charset="0"/>
              </a:rPr>
              <a:t>Trống báo giờ ra chơi</a:t>
            </a:r>
          </a:p>
          <a:p>
            <a:r>
              <a:rPr lang="en-US" sz="2800" dirty="0">
                <a:latin typeface="+mj-lt"/>
                <a:ea typeface="Cambria" panose="02040503050406030204" pitchFamily="18" charset="0"/>
                <a:cs typeface="Arial-Rounded" panose="020B0500000000000000" pitchFamily="34" charset="0"/>
              </a:rPr>
              <a:t>Từng đàn chim áo trắng</a:t>
            </a:r>
          </a:p>
          <a:p>
            <a:r>
              <a:rPr lang="en-US" sz="2800" dirty="0" err="1">
                <a:latin typeface="+mj-lt"/>
                <a:ea typeface="Cambria" panose="02040503050406030204" pitchFamily="18" charset="0"/>
                <a:cs typeface="Arial-Rounded" panose="020B0500000000000000" pitchFamily="34" charset="0"/>
              </a:rPr>
              <a:t>Xếp</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sách</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vở</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mau</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thôi</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rPr>
              <a:t>Ùa ra ngoài sân nắng.</a:t>
            </a:r>
          </a:p>
          <a:p>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rPr>
              <a:t>Chỗ </a:t>
            </a:r>
            <a:r>
              <a:rPr lang="en-US" sz="2800" dirty="0" err="1">
                <a:latin typeface="+mj-lt"/>
                <a:ea typeface="Cambria" panose="02040503050406030204" pitchFamily="18" charset="0"/>
                <a:cs typeface="Arial-Rounded" panose="020B0500000000000000" pitchFamily="34" charset="0"/>
              </a:rPr>
              <a:t>này</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đây</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bạn</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gái</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rPr>
              <a:t>Vui nhảy dây nhịp nhàng</a:t>
            </a:r>
          </a:p>
          <a:p>
            <a:r>
              <a:rPr lang="en-US" sz="2800" dirty="0" err="1">
                <a:latin typeface="+mj-lt"/>
                <a:ea typeface="Cambria" panose="02040503050406030204" pitchFamily="18" charset="0"/>
                <a:cs typeface="Arial-Rounded" panose="020B0500000000000000" pitchFamily="34" charset="0"/>
              </a:rPr>
              <a:t>Vòng</a:t>
            </a:r>
            <a:r>
              <a:rPr lang="en-US" sz="2800" dirty="0">
                <a:latin typeface="+mj-lt"/>
                <a:ea typeface="Cambria" panose="02040503050406030204" pitchFamily="18" charset="0"/>
                <a:cs typeface="Arial-Rounded" panose="020B0500000000000000" pitchFamily="34" charset="0"/>
              </a:rPr>
              <a:t> quay </a:t>
            </a:r>
            <a:r>
              <a:rPr lang="en-US" sz="2800" dirty="0" err="1">
                <a:latin typeface="+mj-lt"/>
                <a:ea typeface="Cambria" panose="02040503050406030204" pitchFamily="18" charset="0"/>
                <a:cs typeface="Arial-Rounded" panose="020B0500000000000000" pitchFamily="34" charset="0"/>
              </a:rPr>
              <a:t>đều</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êm</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ái</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rPr>
              <a:t>Rộn tiếng cười hòa vang.</a:t>
            </a:r>
          </a:p>
          <a:p>
            <a:endParaRPr lang="en-US" sz="1600" b="1" dirty="0">
              <a:latin typeface="+mj-lt"/>
              <a:ea typeface="Cambria" panose="02040503050406030204" pitchFamily="18" charset="0"/>
              <a:cs typeface="Times New Roman" panose="02020603050405020304" pitchFamily="18" charset="0"/>
            </a:endParaRPr>
          </a:p>
        </p:txBody>
      </p:sp>
      <p:sp>
        <p:nvSpPr>
          <p:cNvPr id="13" name="Text Box 6">
            <a:extLst>
              <a:ext uri="{FF2B5EF4-FFF2-40B4-BE49-F238E27FC236}">
                <a16:creationId xmlns:a16="http://schemas.microsoft.com/office/drawing/2014/main" id="{652F5D12-BBD9-9A9F-6E7F-CA7DDFA7AA61}"/>
              </a:ext>
            </a:extLst>
          </p:cNvPr>
          <p:cNvSpPr txBox="1"/>
          <p:nvPr/>
        </p:nvSpPr>
        <p:spPr>
          <a:xfrm>
            <a:off x="6540287" y="1632964"/>
            <a:ext cx="5090435" cy="4401205"/>
          </a:xfrm>
          <a:prstGeom prst="rect">
            <a:avLst/>
          </a:prstGeom>
          <a:noFill/>
        </p:spPr>
        <p:txBody>
          <a:bodyPr wrap="square" rtlCol="0">
            <a:spAutoFit/>
          </a:bodyPr>
          <a:lstStyle/>
          <a:p>
            <a:r>
              <a:rPr lang="en-US" sz="2800" dirty="0" err="1">
                <a:latin typeface="+mj-lt"/>
                <a:ea typeface="Cambria" panose="02040503050406030204" pitchFamily="18" charset="0"/>
                <a:cs typeface="Arial-Rounded" panose="020B0500000000000000" pitchFamily="34" charset="0"/>
              </a:rPr>
              <a:t>Đằng</a:t>
            </a:r>
            <a:r>
              <a:rPr lang="en-US" sz="2800" dirty="0">
                <a:latin typeface="+mj-lt"/>
                <a:ea typeface="Cambria" panose="02040503050406030204" pitchFamily="18" charset="0"/>
                <a:cs typeface="Arial-Rounded" panose="020B0500000000000000" pitchFamily="34" charset="0"/>
              </a:rPr>
              <a:t> kia </a:t>
            </a:r>
            <a:r>
              <a:rPr lang="en-US" sz="2800" dirty="0" err="1">
                <a:latin typeface="+mj-lt"/>
                <a:ea typeface="Cambria" panose="02040503050406030204" pitchFamily="18" charset="0"/>
                <a:cs typeface="Arial-Rounded" panose="020B0500000000000000" pitchFamily="34" charset="0"/>
              </a:rPr>
              <a:t>ấy</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bạn</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trai</a:t>
            </a:r>
            <a:endParaRPr lang="en-US" sz="2800" dirty="0">
              <a:latin typeface="+mj-lt"/>
              <a:ea typeface="Cambria" panose="02040503050406030204" pitchFamily="18" charset="0"/>
              <a:cs typeface="Arial-Rounded" panose="020B0500000000000000" pitchFamily="34" charset="0"/>
            </a:endParaRPr>
          </a:p>
          <a:p>
            <a:r>
              <a:rPr lang="en-US" sz="2800" dirty="0" err="1">
                <a:latin typeface="+mj-lt"/>
                <a:ea typeface="Cambria" panose="02040503050406030204" pitchFamily="18" charset="0"/>
                <a:cs typeface="Arial-Rounded" panose="020B0500000000000000" pitchFamily="34" charset="0"/>
              </a:rPr>
              <a:t>Đá</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cầu</a:t>
            </a:r>
            <a:r>
              <a:rPr lang="en-US" sz="2800" dirty="0">
                <a:latin typeface="+mj-lt"/>
                <a:ea typeface="Cambria" panose="02040503050406030204" pitchFamily="18" charset="0"/>
                <a:cs typeface="Arial-Rounded" panose="020B0500000000000000" pitchFamily="34" charset="0"/>
              </a:rPr>
              <a:t> bay </a:t>
            </a:r>
            <a:r>
              <a:rPr lang="en-US" sz="2800" dirty="0" err="1">
                <a:latin typeface="+mj-lt"/>
                <a:ea typeface="Cambria" panose="02040503050406030204" pitchFamily="18" charset="0"/>
                <a:cs typeface="Arial-Rounded" panose="020B0500000000000000" pitchFamily="34" charset="0"/>
              </a:rPr>
              <a:t>vun</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vút</a:t>
            </a:r>
            <a:endParaRPr lang="en-US" sz="2800" dirty="0">
              <a:latin typeface="+mj-lt"/>
              <a:ea typeface="Cambria" panose="02040503050406030204" pitchFamily="18" charset="0"/>
              <a:cs typeface="Arial-Rounded" panose="020B0500000000000000" pitchFamily="34" charset="0"/>
            </a:endParaRPr>
          </a:p>
          <a:p>
            <a:r>
              <a:rPr lang="en-US" sz="2800" dirty="0" err="1">
                <a:latin typeface="+mj-lt"/>
                <a:ea typeface="Cambria" panose="02040503050406030204" pitchFamily="18" charset="0"/>
                <a:cs typeface="Arial-Rounded" panose="020B0500000000000000" pitchFamily="34" charset="0"/>
              </a:rPr>
              <a:t>Đôi</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chân</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móc</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rất</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tài</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rPr>
              <a:t>Tung </a:t>
            </a:r>
            <a:r>
              <a:rPr lang="en-US" sz="2800" dirty="0" err="1">
                <a:latin typeface="+mj-lt"/>
                <a:ea typeface="Cambria" panose="02040503050406030204" pitchFamily="18" charset="0"/>
                <a:cs typeface="Arial-Rounded" panose="020B0500000000000000" pitchFamily="34" charset="0"/>
              </a:rPr>
              <a:t>nắng</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hồng</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lên</a:t>
            </a:r>
            <a:r>
              <a:rPr lang="en-US" sz="2800" dirty="0">
                <a:latin typeface="+mj-lt"/>
                <a:ea typeface="Cambria" panose="02040503050406030204" pitchFamily="18" charset="0"/>
                <a:cs typeface="Arial-Rounded" panose="020B0500000000000000" pitchFamily="34" charset="0"/>
              </a:rPr>
              <a:t> </a:t>
            </a:r>
            <a:r>
              <a:rPr lang="en-US" sz="2800" dirty="0" err="1">
                <a:latin typeface="+mj-lt"/>
                <a:ea typeface="Cambria" panose="02040503050406030204" pitchFamily="18" charset="0"/>
                <a:cs typeface="Arial-Rounded" panose="020B0500000000000000" pitchFamily="34" charset="0"/>
              </a:rPr>
              <a:t>ngực</a:t>
            </a:r>
            <a:r>
              <a:rPr lang="en-US" sz="2800" dirty="0">
                <a:latin typeface="+mj-lt"/>
                <a:ea typeface="Cambria" panose="02040503050406030204" pitchFamily="18" charset="0"/>
                <a:cs typeface="Arial-Rounded" panose="020B0500000000000000" pitchFamily="34" charset="0"/>
              </a:rPr>
              <a:t>.</a:t>
            </a:r>
          </a:p>
          <a:p>
            <a:endParaRPr lang="en-US" sz="2800" dirty="0">
              <a:latin typeface="+mj-lt"/>
              <a:ea typeface="Cambria" panose="02040503050406030204" pitchFamily="18" charset="0"/>
              <a:cs typeface="Arial-Rounded" panose="020B0500000000000000" pitchFamily="34" charset="0"/>
            </a:endParaRPr>
          </a:p>
          <a:p>
            <a:r>
              <a:rPr lang="en-US" sz="2800" dirty="0" err="1">
                <a:latin typeface="+mj-lt"/>
                <a:ea typeface="Cambria" panose="02040503050406030204" pitchFamily="18" charset="0"/>
                <a:cs typeface="Arial-Rounded" panose="020B0500000000000000" pitchFamily="34" charset="0"/>
                <a:sym typeface="+mn-ea"/>
              </a:rPr>
              <a:t>Giờ</a:t>
            </a:r>
            <a:r>
              <a:rPr lang="en-US" sz="2800" dirty="0">
                <a:latin typeface="+mj-lt"/>
                <a:ea typeface="Cambria" panose="02040503050406030204" pitchFamily="18" charset="0"/>
                <a:cs typeface="Arial-Rounded" panose="020B0500000000000000" pitchFamily="34" charset="0"/>
                <a:sym typeface="+mn-ea"/>
              </a:rPr>
              <a:t> </a:t>
            </a:r>
            <a:r>
              <a:rPr lang="en-US" sz="2800" dirty="0" err="1">
                <a:latin typeface="+mj-lt"/>
                <a:ea typeface="Cambria" panose="02040503050406030204" pitchFamily="18" charset="0"/>
                <a:cs typeface="Arial-Rounded" panose="020B0500000000000000" pitchFamily="34" charset="0"/>
                <a:sym typeface="+mn-ea"/>
              </a:rPr>
              <a:t>chơi</a:t>
            </a:r>
            <a:r>
              <a:rPr lang="en-US" sz="2800" dirty="0">
                <a:latin typeface="+mj-lt"/>
                <a:ea typeface="Cambria" panose="02040503050406030204" pitchFamily="18" charset="0"/>
                <a:cs typeface="Arial-Rounded" panose="020B0500000000000000" pitchFamily="34" charset="0"/>
                <a:sym typeface="+mn-ea"/>
              </a:rPr>
              <a:t> vừa chấm dứt</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sym typeface="+mn-ea"/>
              </a:rPr>
              <a:t>Đàn chim non vội vàng</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sym typeface="+mn-ea"/>
              </a:rPr>
              <a:t>Xếp </a:t>
            </a:r>
            <a:r>
              <a:rPr lang="en-US" sz="2800" dirty="0" err="1">
                <a:latin typeface="+mj-lt"/>
                <a:ea typeface="Cambria" panose="02040503050406030204" pitchFamily="18" charset="0"/>
                <a:cs typeface="Arial-Rounded" panose="020B0500000000000000" pitchFamily="34" charset="0"/>
                <a:sym typeface="+mn-ea"/>
              </a:rPr>
              <a:t>hàng</a:t>
            </a:r>
            <a:r>
              <a:rPr lang="en-US" sz="2800" dirty="0">
                <a:latin typeface="+mj-lt"/>
                <a:ea typeface="Cambria" panose="02040503050406030204" pitchFamily="18" charset="0"/>
                <a:cs typeface="Arial-Rounded" panose="020B0500000000000000" pitchFamily="34" charset="0"/>
                <a:sym typeface="+mn-ea"/>
              </a:rPr>
              <a:t> </a:t>
            </a:r>
            <a:r>
              <a:rPr lang="en-US" sz="2800" dirty="0" err="1">
                <a:latin typeface="+mj-lt"/>
                <a:ea typeface="Cambria" panose="02040503050406030204" pitchFamily="18" charset="0"/>
                <a:cs typeface="Arial-Rounded" panose="020B0500000000000000" pitchFamily="34" charset="0"/>
                <a:sym typeface="+mn-ea"/>
              </a:rPr>
              <a:t>nhanh</a:t>
            </a:r>
            <a:r>
              <a:rPr lang="en-US" sz="2800" dirty="0">
                <a:latin typeface="+mj-lt"/>
                <a:ea typeface="Cambria" panose="02040503050406030204" pitchFamily="18" charset="0"/>
                <a:cs typeface="Arial-Rounded" panose="020B0500000000000000" pitchFamily="34" charset="0"/>
                <a:sym typeface="+mn-ea"/>
              </a:rPr>
              <a:t> vào lớp</a:t>
            </a:r>
            <a:endParaRPr lang="en-US" sz="2800" dirty="0">
              <a:latin typeface="+mj-lt"/>
              <a:ea typeface="Cambria" panose="02040503050406030204" pitchFamily="18" charset="0"/>
              <a:cs typeface="Arial-Rounded" panose="020B0500000000000000" pitchFamily="34" charset="0"/>
            </a:endParaRPr>
          </a:p>
          <a:p>
            <a:r>
              <a:rPr lang="en-US" sz="2800" dirty="0">
                <a:latin typeface="+mj-lt"/>
                <a:ea typeface="Cambria" panose="02040503050406030204" pitchFamily="18" charset="0"/>
                <a:cs typeface="Arial-Rounded" panose="020B0500000000000000" pitchFamily="34" charset="0"/>
                <a:sym typeface="+mn-ea"/>
              </a:rPr>
              <a:t>Bài học mới sang trang.</a:t>
            </a:r>
          </a:p>
          <a:p>
            <a:endParaRPr lang="en-US" sz="2800" dirty="0">
              <a:latin typeface="+mj-lt"/>
              <a:ea typeface="Cambria" panose="02040503050406030204" pitchFamily="18" charset="0"/>
              <a:cs typeface="Arial-Rounded" panose="020B0500000000000000" pitchFamily="34" charset="0"/>
            </a:endParaRPr>
          </a:p>
        </p:txBody>
      </p:sp>
      <p:sp>
        <p:nvSpPr>
          <p:cNvPr id="14" name="Rectangle 13">
            <a:extLst>
              <a:ext uri="{FF2B5EF4-FFF2-40B4-BE49-F238E27FC236}">
                <a16:creationId xmlns:a16="http://schemas.microsoft.com/office/drawing/2014/main" id="{5995F40F-4D9A-63B4-367F-6F4ECAE1369E}"/>
              </a:ext>
            </a:extLst>
          </p:cNvPr>
          <p:cNvSpPr/>
          <p:nvPr/>
        </p:nvSpPr>
        <p:spPr>
          <a:xfrm>
            <a:off x="7974268" y="5747974"/>
            <a:ext cx="2802370" cy="461665"/>
          </a:xfrm>
          <a:prstGeom prst="rect">
            <a:avLst/>
          </a:prstGeom>
        </p:spPr>
        <p:txBody>
          <a:bodyPr wrap="none">
            <a:spAutoFit/>
          </a:bodyPr>
          <a:lstStyle/>
          <a:p>
            <a:r>
              <a:rPr lang="en-US" sz="2400" i="1" dirty="0">
                <a:latin typeface="+mj-lt"/>
                <a:ea typeface="Cambria" panose="02040503050406030204" pitchFamily="18" charset="0"/>
                <a:cs typeface="Arial-Rounded" panose="020B0500000000000000" pitchFamily="34" charset="0"/>
                <a:sym typeface="+mn-ea"/>
              </a:rPr>
              <a:t>(</a:t>
            </a:r>
            <a:r>
              <a:rPr lang="en-US" sz="2400" i="1" dirty="0" err="1">
                <a:latin typeface="+mj-lt"/>
                <a:ea typeface="Cambria" panose="02040503050406030204" pitchFamily="18" charset="0"/>
                <a:cs typeface="Arial-Rounded" panose="020B0500000000000000" pitchFamily="34" charset="0"/>
                <a:sym typeface="+mn-ea"/>
              </a:rPr>
              <a:t>Nguyễn</a:t>
            </a:r>
            <a:r>
              <a:rPr lang="en-US" sz="2400" i="1" dirty="0">
                <a:latin typeface="+mj-lt"/>
                <a:ea typeface="Cambria" panose="02040503050406030204" pitchFamily="18" charset="0"/>
                <a:cs typeface="Arial-Rounded" panose="020B0500000000000000" pitchFamily="34" charset="0"/>
                <a:sym typeface="+mn-ea"/>
              </a:rPr>
              <a:t> Lâm Thắng)</a:t>
            </a:r>
          </a:p>
        </p:txBody>
      </p:sp>
      <p:pic>
        <p:nvPicPr>
          <p:cNvPr id="3" name="Picture 2">
            <a:extLst>
              <a:ext uri="{FF2B5EF4-FFF2-40B4-BE49-F238E27FC236}">
                <a16:creationId xmlns:a16="http://schemas.microsoft.com/office/drawing/2014/main" id="{7BEB232E-8031-8162-319A-8194CC0BD8CD}"/>
              </a:ext>
            </a:extLst>
          </p:cNvPr>
          <p:cNvPicPr>
            <a:picLocks noChangeAspect="1"/>
          </p:cNvPicPr>
          <p:nvPr/>
        </p:nvPicPr>
        <p:blipFill>
          <a:blip r:embed="rId2"/>
          <a:stretch>
            <a:fillRect/>
          </a:stretch>
        </p:blipFill>
        <p:spPr>
          <a:xfrm>
            <a:off x="4077282" y="192716"/>
            <a:ext cx="4151736" cy="1603387"/>
          </a:xfrm>
          <a:prstGeom prst="rect">
            <a:avLst/>
          </a:prstGeom>
        </p:spPr>
      </p:pic>
    </p:spTree>
    <p:extLst>
      <p:ext uri="{BB962C8B-B14F-4D97-AF65-F5344CB8AC3E}">
        <p14:creationId xmlns:p14="http://schemas.microsoft.com/office/powerpoint/2010/main" val="176314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53B7E2-85D7-3C41-89CE-67A20EC835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7" name="TextBox 6">
            <a:extLst>
              <a:ext uri="{FF2B5EF4-FFF2-40B4-BE49-F238E27FC236}">
                <a16:creationId xmlns:a16="http://schemas.microsoft.com/office/drawing/2014/main" id="{264D01C9-8FAB-65E6-3271-4ED8ED7A934A}"/>
              </a:ext>
            </a:extLst>
          </p:cNvPr>
          <p:cNvSpPr txBox="1"/>
          <p:nvPr/>
        </p:nvSpPr>
        <p:spPr>
          <a:xfrm>
            <a:off x="4704080" y="4140925"/>
            <a:ext cx="3149599"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err="1"/>
              <a:t>Vun</a:t>
            </a:r>
            <a:r>
              <a:rPr lang="en-US" sz="4400" dirty="0"/>
              <a:t> </a:t>
            </a:r>
            <a:r>
              <a:rPr lang="en-US" sz="4400" dirty="0" err="1"/>
              <a:t>vút</a:t>
            </a:r>
            <a:endParaRPr lang="en-US" sz="4400" dirty="0"/>
          </a:p>
        </p:txBody>
      </p:sp>
      <p:sp>
        <p:nvSpPr>
          <p:cNvPr id="8" name="TextBox 7">
            <a:extLst>
              <a:ext uri="{FF2B5EF4-FFF2-40B4-BE49-F238E27FC236}">
                <a16:creationId xmlns:a16="http://schemas.microsoft.com/office/drawing/2014/main" id="{A88E2CA0-AFA6-0D1D-6707-FB2B56A42901}"/>
              </a:ext>
            </a:extLst>
          </p:cNvPr>
          <p:cNvSpPr txBox="1"/>
          <p:nvPr/>
        </p:nvSpPr>
        <p:spPr>
          <a:xfrm>
            <a:off x="4582161" y="2970653"/>
            <a:ext cx="3657600" cy="769441"/>
          </a:xfrm>
          <a:prstGeom prst="rect">
            <a:avLst/>
          </a:prstGeom>
          <a:noFill/>
        </p:spPr>
        <p:txBody>
          <a:bodyPr wrap="square" rtlCol="0">
            <a:spAutoFit/>
          </a:bodyPr>
          <a:lstStyle/>
          <a:p>
            <a:pPr marL="571500" indent="-571500">
              <a:buFont typeface="Arial" panose="020B0604020202020204" pitchFamily="34" charset="0"/>
              <a:buChar char="•"/>
            </a:pPr>
            <a:r>
              <a:rPr lang="en-US" sz="4400" dirty="0" err="1"/>
              <a:t>Nhịp</a:t>
            </a:r>
            <a:r>
              <a:rPr lang="en-US" sz="4400" dirty="0"/>
              <a:t> </a:t>
            </a:r>
            <a:r>
              <a:rPr lang="en-US" sz="4400" dirty="0" err="1"/>
              <a:t>nhàng</a:t>
            </a:r>
            <a:endParaRPr lang="en-US" sz="4400" dirty="0"/>
          </a:p>
        </p:txBody>
      </p:sp>
      <p:pic>
        <p:nvPicPr>
          <p:cNvPr id="9" name="Picture 8">
            <a:extLst>
              <a:ext uri="{FF2B5EF4-FFF2-40B4-BE49-F238E27FC236}">
                <a16:creationId xmlns:a16="http://schemas.microsoft.com/office/drawing/2014/main" id="{370B563B-7755-937C-921C-EEE63D6708DA}"/>
              </a:ext>
            </a:extLst>
          </p:cNvPr>
          <p:cNvPicPr>
            <a:picLocks noChangeAspect="1"/>
          </p:cNvPicPr>
          <p:nvPr/>
        </p:nvPicPr>
        <p:blipFill>
          <a:blip r:embed="rId3"/>
          <a:stretch>
            <a:fillRect/>
          </a:stretch>
        </p:blipFill>
        <p:spPr>
          <a:xfrm>
            <a:off x="1696918" y="529256"/>
            <a:ext cx="8980186" cy="1999661"/>
          </a:xfrm>
          <a:prstGeom prst="rect">
            <a:avLst/>
          </a:prstGeom>
        </p:spPr>
      </p:pic>
    </p:spTree>
    <p:extLst>
      <p:ext uri="{BB962C8B-B14F-4D97-AF65-F5344CB8AC3E}">
        <p14:creationId xmlns:p14="http://schemas.microsoft.com/office/powerpoint/2010/main" val="375679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21627B-8EE1-4BB6-0271-8C2D5345809C}"/>
              </a:ext>
            </a:extLst>
          </p:cNvPr>
          <p:cNvSpPr txBox="1">
            <a:spLocks/>
          </p:cNvSpPr>
          <p:nvPr/>
        </p:nvSpPr>
        <p:spPr>
          <a:xfrm>
            <a:off x="1219200" y="4546600"/>
            <a:ext cx="10972800" cy="1143000"/>
          </a:xfrm>
          <a:prstGeom prst="rect">
            <a:avLst/>
          </a:prstGeom>
        </p:spPr>
        <p:txBody>
          <a:bodyPr vert="horz" lIns="91391" tIns="45696" rIns="91391" bIns="45696" rtlCol="0" anchor="ctr">
            <a:normAutofit fontScale="97500"/>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marL="857250" indent="-857250" algn="l">
              <a:buFont typeface="Arial" panose="020B0604020202020204" pitchFamily="34" charset="0"/>
              <a:buChar char="•"/>
            </a:pPr>
            <a:endParaRPr lang="en-US" dirty="0">
              <a:latin typeface="Arial-Rounded" pitchFamily="34" charset="0"/>
              <a:ea typeface="Arial-Rounded" pitchFamily="34" charset="0"/>
              <a:cs typeface="Arial-Rounded" pitchFamily="34" charset="0"/>
            </a:endParaRPr>
          </a:p>
        </p:txBody>
      </p:sp>
      <p:sp>
        <p:nvSpPr>
          <p:cNvPr id="5" name="Title 1">
            <a:extLst>
              <a:ext uri="{FF2B5EF4-FFF2-40B4-BE49-F238E27FC236}">
                <a16:creationId xmlns:a16="http://schemas.microsoft.com/office/drawing/2014/main" id="{54AE3FF2-2FC0-97EE-23ED-5A604F09D9FD}"/>
              </a:ext>
            </a:extLst>
          </p:cNvPr>
          <p:cNvSpPr txBox="1">
            <a:spLocks/>
          </p:cNvSpPr>
          <p:nvPr/>
        </p:nvSpPr>
        <p:spPr>
          <a:xfrm>
            <a:off x="1593850" y="4577080"/>
            <a:ext cx="10972800" cy="1143000"/>
          </a:xfrm>
          <a:prstGeom prst="rect">
            <a:avLst/>
          </a:prstGeom>
        </p:spPr>
        <p:txBody>
          <a:bodyPr vert="horz" lIns="91391" tIns="45696" rIns="91391" bIns="45696" rtlCol="0" anchor="ctr">
            <a:no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algn="l"/>
            <a:br>
              <a:rPr lang="en-US" sz="5300" dirty="0">
                <a:latin typeface="Arial-Rounded" pitchFamily="34" charset="0"/>
                <a:ea typeface="Arial-Rounded" pitchFamily="34" charset="0"/>
                <a:cs typeface="Arial-Rounded" pitchFamily="34" charset="0"/>
              </a:rPr>
            </a:br>
            <a:r>
              <a:rPr lang="en-US" sz="5300" dirty="0" err="1">
                <a:solidFill>
                  <a:srgbClr val="FF0000"/>
                </a:solidFill>
                <a:latin typeface="Arial-Rounded" pitchFamily="34" charset="0"/>
                <a:ea typeface="Arial-Rounded" pitchFamily="34" charset="0"/>
                <a:cs typeface="Arial-Rounded" pitchFamily="34" charset="0"/>
              </a:rPr>
              <a:t>vun</a:t>
            </a:r>
            <a:r>
              <a:rPr lang="en-US" sz="5300" dirty="0">
                <a:solidFill>
                  <a:srgbClr val="FF0000"/>
                </a:solidFill>
                <a:latin typeface="Arial-Rounded" pitchFamily="34" charset="0"/>
                <a:ea typeface="Arial-Rounded" pitchFamily="34" charset="0"/>
                <a:cs typeface="Arial-Rounded" pitchFamily="34" charset="0"/>
              </a:rPr>
              <a:t> </a:t>
            </a:r>
            <a:r>
              <a:rPr lang="en-US" sz="5300" dirty="0" err="1">
                <a:solidFill>
                  <a:srgbClr val="FF0000"/>
                </a:solidFill>
                <a:latin typeface="Arial-Rounded" pitchFamily="34" charset="0"/>
                <a:ea typeface="Arial-Rounded" pitchFamily="34" charset="0"/>
                <a:cs typeface="Arial-Rounded" pitchFamily="34" charset="0"/>
              </a:rPr>
              <a:t>vút</a:t>
            </a:r>
            <a:r>
              <a:rPr lang="en-US" sz="5300" dirty="0">
                <a:solidFill>
                  <a:srgbClr val="FF0000"/>
                </a:solidFill>
                <a:latin typeface="Arial-Rounded" pitchFamily="34" charset="0"/>
                <a:ea typeface="Arial-Rounded" pitchFamily="34" charset="0"/>
                <a:cs typeface="Arial-Rounded" pitchFamily="34" charset="0"/>
              </a:rPr>
              <a:t>		</a:t>
            </a:r>
            <a:r>
              <a:rPr lang="en-US" sz="5300" dirty="0">
                <a:latin typeface="Arial-Rounded" pitchFamily="34" charset="0"/>
                <a:ea typeface="Arial-Rounded" pitchFamily="34" charset="0"/>
                <a:cs typeface="Arial-Rounded" pitchFamily="34" charset="0"/>
              </a:rPr>
              <a:t>: </a:t>
            </a:r>
            <a:r>
              <a:rPr lang="en-US" sz="5300" dirty="0" err="1">
                <a:latin typeface="Arial-Rounded" pitchFamily="34" charset="0"/>
                <a:ea typeface="Arial-Rounded" pitchFamily="34" charset="0"/>
                <a:cs typeface="Arial-Rounded" pitchFamily="34" charset="0"/>
              </a:rPr>
              <a:t>rất</a:t>
            </a:r>
            <a:r>
              <a:rPr lang="en-US" sz="5300" dirty="0">
                <a:latin typeface="Arial-Rounded" pitchFamily="34" charset="0"/>
                <a:ea typeface="Arial-Rounded" pitchFamily="34" charset="0"/>
                <a:cs typeface="Arial-Rounded" pitchFamily="34" charset="0"/>
              </a:rPr>
              <a:t> </a:t>
            </a:r>
            <a:r>
              <a:rPr lang="en-US" sz="5300" dirty="0" err="1">
                <a:latin typeface="Arial-Rounded" pitchFamily="34" charset="0"/>
                <a:ea typeface="Arial-Rounded" pitchFamily="34" charset="0"/>
                <a:cs typeface="Arial-Rounded" pitchFamily="34" charset="0"/>
              </a:rPr>
              <a:t>nhanh</a:t>
            </a:r>
            <a:br>
              <a:rPr lang="en-US" sz="5300" dirty="0">
                <a:latin typeface="Arial-Rounded" pitchFamily="34" charset="0"/>
                <a:ea typeface="Arial-Rounded" pitchFamily="34" charset="0"/>
                <a:cs typeface="Arial-Rounded" pitchFamily="34" charset="0"/>
              </a:rPr>
            </a:br>
            <a:br>
              <a:rPr lang="en-US" sz="5300" dirty="0">
                <a:latin typeface="Arial-Rounded" pitchFamily="34" charset="0"/>
                <a:ea typeface="Arial-Rounded" pitchFamily="34" charset="0"/>
                <a:cs typeface="Arial-Rounded" pitchFamily="34" charset="0"/>
              </a:rPr>
            </a:br>
            <a:endParaRPr lang="en-US" sz="5300" dirty="0">
              <a:latin typeface="Arial-Rounded" pitchFamily="34" charset="0"/>
              <a:ea typeface="Arial-Rounded" pitchFamily="34" charset="0"/>
              <a:cs typeface="Arial-Rounded" pitchFamily="34" charset="0"/>
            </a:endParaRPr>
          </a:p>
        </p:txBody>
      </p:sp>
      <p:sp>
        <p:nvSpPr>
          <p:cNvPr id="9" name="Title 8">
            <a:extLst>
              <a:ext uri="{FF2B5EF4-FFF2-40B4-BE49-F238E27FC236}">
                <a16:creationId xmlns:a16="http://schemas.microsoft.com/office/drawing/2014/main" id="{F10BAC0E-9B6C-ACB0-6998-9FC1914A94EF}"/>
              </a:ext>
            </a:extLst>
          </p:cNvPr>
          <p:cNvSpPr>
            <a:spLocks noGrp="1"/>
          </p:cNvSpPr>
          <p:nvPr>
            <p:ph type="title"/>
          </p:nvPr>
        </p:nvSpPr>
        <p:spPr/>
        <p:txBody>
          <a:bodyPr>
            <a:normAutofit/>
          </a:bodyPr>
          <a:lstStyle/>
          <a:p>
            <a:r>
              <a:rPr lang="en-US" sz="6600" dirty="0" err="1">
                <a:latin typeface="Arial-Rounded" panose="020B0500000000000000" pitchFamily="34" charset="0"/>
                <a:ea typeface="Arial-Rounded" panose="020B0500000000000000" pitchFamily="34" charset="0"/>
                <a:cs typeface="Arial-Rounded" panose="020B0500000000000000" pitchFamily="34" charset="0"/>
              </a:rPr>
              <a:t>Giải</a:t>
            </a:r>
            <a:r>
              <a:rPr lang="en-US" sz="6600" dirty="0">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6600" dirty="0">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latin typeface="Arial-Rounded" panose="020B0500000000000000" pitchFamily="34" charset="0"/>
                <a:ea typeface="Arial-Rounded" panose="020B0500000000000000" pitchFamily="34" charset="0"/>
                <a:cs typeface="Arial-Rounded" panose="020B0500000000000000" pitchFamily="34" charset="0"/>
              </a:rPr>
              <a:t>từ</a:t>
            </a:r>
            <a:endParaRPr lang="en-US" sz="6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itle 1">
            <a:extLst>
              <a:ext uri="{FF2B5EF4-FFF2-40B4-BE49-F238E27FC236}">
                <a16:creationId xmlns:a16="http://schemas.microsoft.com/office/drawing/2014/main" id="{3F156AB0-E3A2-C03A-59DE-CC71C563D9EA}"/>
              </a:ext>
            </a:extLst>
          </p:cNvPr>
          <p:cNvSpPr txBox="1">
            <a:spLocks/>
          </p:cNvSpPr>
          <p:nvPr/>
        </p:nvSpPr>
        <p:spPr>
          <a:xfrm>
            <a:off x="1433830" y="2519680"/>
            <a:ext cx="10972800" cy="1143000"/>
          </a:xfrm>
          <a:prstGeom prst="rect">
            <a:avLst/>
          </a:prstGeom>
        </p:spPr>
        <p:txBody>
          <a:bodyPr vert="horz" lIns="91391" tIns="45696" rIns="91391" bIns="45696" rtlCol="0" anchor="ctr">
            <a:no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algn="l"/>
            <a:br>
              <a:rPr lang="en-US" sz="5300" dirty="0">
                <a:latin typeface="Arial-Rounded" pitchFamily="34" charset="0"/>
                <a:ea typeface="Arial-Rounded" pitchFamily="34" charset="0"/>
                <a:cs typeface="Arial-Rounded" pitchFamily="34" charset="0"/>
              </a:rPr>
            </a:br>
            <a:r>
              <a:rPr lang="en-US" sz="5300" dirty="0" err="1">
                <a:solidFill>
                  <a:srgbClr val="FF0000"/>
                </a:solidFill>
                <a:latin typeface="Arial-Rounded" pitchFamily="34" charset="0"/>
                <a:ea typeface="Arial-Rounded" pitchFamily="34" charset="0"/>
                <a:cs typeface="Arial-Rounded" pitchFamily="34" charset="0"/>
              </a:rPr>
              <a:t>nhịp</a:t>
            </a:r>
            <a:r>
              <a:rPr lang="en-US" sz="5300" dirty="0">
                <a:solidFill>
                  <a:srgbClr val="FF0000"/>
                </a:solidFill>
                <a:latin typeface="Arial-Rounded" pitchFamily="34" charset="0"/>
                <a:ea typeface="Arial-Rounded" pitchFamily="34" charset="0"/>
                <a:cs typeface="Arial-Rounded" pitchFamily="34" charset="0"/>
              </a:rPr>
              <a:t> </a:t>
            </a:r>
            <a:r>
              <a:rPr lang="en-US" sz="5300" dirty="0" err="1">
                <a:solidFill>
                  <a:srgbClr val="FF0000"/>
                </a:solidFill>
                <a:latin typeface="Arial-Rounded" pitchFamily="34" charset="0"/>
                <a:ea typeface="Arial-Rounded" pitchFamily="34" charset="0"/>
                <a:cs typeface="Arial-Rounded" pitchFamily="34" charset="0"/>
              </a:rPr>
              <a:t>nhàng</a:t>
            </a:r>
            <a:r>
              <a:rPr lang="en-US" sz="5300" dirty="0">
                <a:solidFill>
                  <a:srgbClr val="FF0000"/>
                </a:solidFill>
                <a:latin typeface="Arial-Rounded" pitchFamily="34" charset="0"/>
                <a:ea typeface="Arial-Rounded" pitchFamily="34" charset="0"/>
                <a:cs typeface="Arial-Rounded" pitchFamily="34" charset="0"/>
              </a:rPr>
              <a:t>		</a:t>
            </a:r>
            <a:r>
              <a:rPr lang="en-US" sz="5300" dirty="0">
                <a:latin typeface="Arial-Rounded" pitchFamily="34" charset="0"/>
                <a:ea typeface="Arial-Rounded" pitchFamily="34" charset="0"/>
                <a:cs typeface="Arial-Rounded" pitchFamily="34" charset="0"/>
              </a:rPr>
              <a:t>: </a:t>
            </a:r>
            <a:r>
              <a:rPr lang="en-US" sz="5300" dirty="0" err="1">
                <a:latin typeface="Arial-Rounded" pitchFamily="34" charset="0"/>
                <a:ea typeface="Arial-Rounded" pitchFamily="34" charset="0"/>
                <a:cs typeface="Arial-Rounded" pitchFamily="34" charset="0"/>
              </a:rPr>
              <a:t>rất</a:t>
            </a:r>
            <a:r>
              <a:rPr lang="en-US" sz="5300" dirty="0">
                <a:latin typeface="Arial-Rounded" pitchFamily="34" charset="0"/>
                <a:ea typeface="Arial-Rounded" pitchFamily="34" charset="0"/>
                <a:cs typeface="Arial-Rounded" pitchFamily="34" charset="0"/>
              </a:rPr>
              <a:t> </a:t>
            </a:r>
            <a:r>
              <a:rPr lang="en-US" sz="5300" dirty="0" err="1">
                <a:latin typeface="Arial-Rounded" pitchFamily="34" charset="0"/>
                <a:ea typeface="Arial-Rounded" pitchFamily="34" charset="0"/>
                <a:cs typeface="Arial-Rounded" pitchFamily="34" charset="0"/>
              </a:rPr>
              <a:t>đều</a:t>
            </a:r>
            <a:br>
              <a:rPr lang="en-US" sz="5300" dirty="0">
                <a:latin typeface="Arial-Rounded" pitchFamily="34" charset="0"/>
                <a:ea typeface="Arial-Rounded" pitchFamily="34" charset="0"/>
                <a:cs typeface="Arial-Rounded" pitchFamily="34" charset="0"/>
              </a:rPr>
            </a:br>
            <a:endParaRPr lang="en-US" sz="53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290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4C081AA1-C208-44C4-96C6-67FC8C8CD369}"/>
              </a:ext>
            </a:extLst>
          </p:cNvPr>
          <p:cNvSpPr txBox="1"/>
          <p:nvPr/>
        </p:nvSpPr>
        <p:spPr>
          <a:xfrm>
            <a:off x="1790447" y="1632964"/>
            <a:ext cx="4987636" cy="4401205"/>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Trống báo giờ ra chơi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Từng đàn chim áo trắng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Xếp sách vở mau thôi</a:t>
            </a:r>
          </a:p>
          <a:p>
            <a:r>
              <a:rPr lang="vi-VN" sz="2800" dirty="0">
                <a:latin typeface="Arial-Rounded" panose="020B0500000000000000" pitchFamily="34" charset="0"/>
                <a:ea typeface="Arial-Rounded" panose="020B0500000000000000" pitchFamily="34" charset="0"/>
                <a:cs typeface="Arial-Rounded" panose="020B0500000000000000" pitchFamily="34" charset="0"/>
              </a:rPr>
              <a:t>Ùa ra ngoài sân nắng.</a:t>
            </a:r>
          </a:p>
          <a:p>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r>
              <a:rPr lang="vi-VN" sz="2800" dirty="0">
                <a:latin typeface="Arial-Rounded" panose="020B0500000000000000" pitchFamily="34" charset="0"/>
                <a:ea typeface="Arial-Rounded" panose="020B0500000000000000" pitchFamily="34" charset="0"/>
                <a:cs typeface="Arial-Rounded" panose="020B0500000000000000" pitchFamily="34" charset="0"/>
              </a:rPr>
              <a:t>Chỗ này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vi-VN" sz="2800" dirty="0">
                <a:latin typeface="Arial-Rounded" panose="020B0500000000000000" pitchFamily="34" charset="0"/>
                <a:ea typeface="Arial-Rounded" panose="020B0500000000000000" pitchFamily="34" charset="0"/>
                <a:cs typeface="Arial-Rounded" panose="020B0500000000000000" pitchFamily="34" charset="0"/>
              </a:rPr>
              <a:t> đây bạn gái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Vui nhảy dây nhịp nhàng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Vòng quay đều êm 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Rộn tiếng cười hòa vang.</a:t>
            </a:r>
          </a:p>
          <a:p>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 Box 6">
            <a:extLst>
              <a:ext uri="{FF2B5EF4-FFF2-40B4-BE49-F238E27FC236}">
                <a16:creationId xmlns:a16="http://schemas.microsoft.com/office/drawing/2014/main" id="{F853340B-E1DE-4BBE-9819-7FF3519C48FD}"/>
              </a:ext>
            </a:extLst>
          </p:cNvPr>
          <p:cNvSpPr txBox="1"/>
          <p:nvPr/>
        </p:nvSpPr>
        <p:spPr>
          <a:xfrm>
            <a:off x="6540287" y="1632964"/>
            <a:ext cx="5090435" cy="3970318"/>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Đằng kia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vi-VN" sz="2800" dirty="0">
                <a:latin typeface="Arial-Rounded" panose="020B0500000000000000" pitchFamily="34" charset="0"/>
                <a:ea typeface="Arial-Rounded" panose="020B0500000000000000" pitchFamily="34" charset="0"/>
                <a:cs typeface="Arial-Rounded" panose="020B0500000000000000" pitchFamily="34" charset="0"/>
              </a:rPr>
              <a:t> ấy bạn trai</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Đá cầu bay vun vút</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Đôi chân móc rất tài</a:t>
            </a:r>
          </a:p>
          <a:p>
            <a:r>
              <a:rPr lang="vi-VN" sz="2800" dirty="0">
                <a:latin typeface="Arial-Rounded" panose="020B0500000000000000" pitchFamily="34" charset="0"/>
                <a:ea typeface="Arial-Rounded" panose="020B0500000000000000" pitchFamily="34" charset="0"/>
                <a:cs typeface="Arial-Rounded" panose="020B0500000000000000" pitchFamily="34" charset="0"/>
              </a:rPr>
              <a:t>Tung nắng hồng lên ngực.</a:t>
            </a:r>
          </a:p>
          <a:p>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r>
              <a:rPr lang="vi-VN" sz="2800" dirty="0">
                <a:latin typeface="Arial-Rounded" panose="020B0500000000000000" pitchFamily="34" charset="0"/>
                <a:ea typeface="Arial-Rounded" panose="020B0500000000000000" pitchFamily="34" charset="0"/>
                <a:cs typeface="Arial-Rounded" panose="020B0500000000000000" pitchFamily="34" charset="0"/>
              </a:rPr>
              <a:t>Giờ chơi vừa chấm dứt</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Đàn chim non vội vàng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Xếp hàng nhanh vào lớp</a:t>
            </a:r>
          </a:p>
          <a:p>
            <a:r>
              <a:rPr lang="vi-VN" sz="2800" dirty="0">
                <a:latin typeface="Arial-Rounded" panose="020B0500000000000000" pitchFamily="34" charset="0"/>
                <a:ea typeface="Arial-Rounded" panose="020B0500000000000000" pitchFamily="34" charset="0"/>
                <a:cs typeface="Arial-Rounded" panose="020B0500000000000000" pitchFamily="34" charset="0"/>
              </a:rPr>
              <a:t>Bài học mới sang trang.</a:t>
            </a:r>
          </a:p>
        </p:txBody>
      </p:sp>
      <p:sp>
        <p:nvSpPr>
          <p:cNvPr id="7" name="Rectangle 6">
            <a:extLst>
              <a:ext uri="{FF2B5EF4-FFF2-40B4-BE49-F238E27FC236}">
                <a16:creationId xmlns:a16="http://schemas.microsoft.com/office/drawing/2014/main" id="{5A779F3D-E972-493C-9253-B117D99C7B92}"/>
              </a:ext>
            </a:extLst>
          </p:cNvPr>
          <p:cNvSpPr/>
          <p:nvPr/>
        </p:nvSpPr>
        <p:spPr>
          <a:xfrm>
            <a:off x="7974268" y="5747974"/>
            <a:ext cx="2802370" cy="461665"/>
          </a:xfrm>
          <a:prstGeom prst="rect">
            <a:avLst/>
          </a:prstGeom>
        </p:spPr>
        <p:txBody>
          <a:bodyPr wrap="none">
            <a:spAutoFit/>
          </a:bodyPr>
          <a:lstStyle/>
          <a:p>
            <a:r>
              <a:rPr lang="en-US" sz="2400" i="1" dirty="0">
                <a:latin typeface="Arial-Rounded" panose="020B0500000000000000" pitchFamily="34" charset="0"/>
                <a:ea typeface="Arial-Rounded" panose="020B0500000000000000" pitchFamily="34" charset="0"/>
                <a:cs typeface="Arial-Rounded" panose="020B0500000000000000" pitchFamily="34" charset="0"/>
                <a:sym typeface="+mn-ea"/>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sym typeface="+mn-ea"/>
              </a:rPr>
              <a:t>Nguyễn</a:t>
            </a:r>
            <a:r>
              <a:rPr lang="en-US" sz="2400" i="1" dirty="0">
                <a:latin typeface="Arial-Rounded" panose="020B0500000000000000" pitchFamily="34" charset="0"/>
                <a:ea typeface="Arial-Rounded" panose="020B0500000000000000" pitchFamily="34" charset="0"/>
                <a:cs typeface="Arial-Rounded" panose="020B0500000000000000" pitchFamily="34" charset="0"/>
                <a:sym typeface="+mn-ea"/>
              </a:rPr>
              <a:t> Lâm Thắng)</a:t>
            </a:r>
          </a:p>
        </p:txBody>
      </p:sp>
      <p:sp>
        <p:nvSpPr>
          <p:cNvPr id="8" name="Rectangle 7">
            <a:extLst>
              <a:ext uri="{FF2B5EF4-FFF2-40B4-BE49-F238E27FC236}">
                <a16:creationId xmlns:a16="http://schemas.microsoft.com/office/drawing/2014/main" id="{4BE90A9B-D302-437D-89BC-4519B5D27C1F}"/>
              </a:ext>
            </a:extLst>
          </p:cNvPr>
          <p:cNvSpPr/>
          <p:nvPr/>
        </p:nvSpPr>
        <p:spPr>
          <a:xfrm>
            <a:off x="4856718" y="801529"/>
            <a:ext cx="2478564" cy="707886"/>
          </a:xfrm>
          <a:prstGeom prst="rect">
            <a:avLst/>
          </a:prstGeom>
        </p:spPr>
        <p:txBody>
          <a:bodyPr wrap="none">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 ra chơi</a:t>
            </a:r>
            <a:endParaRPr lang="en-US" sz="4000" dirty="0">
              <a:solidFill>
                <a:srgbClr val="FF0000"/>
              </a:solidFill>
            </a:endParaRPr>
          </a:p>
        </p:txBody>
      </p:sp>
      <p:sp>
        <p:nvSpPr>
          <p:cNvPr id="10" name="TextBox 9">
            <a:extLst>
              <a:ext uri="{FF2B5EF4-FFF2-40B4-BE49-F238E27FC236}">
                <a16:creationId xmlns:a16="http://schemas.microsoft.com/office/drawing/2014/main" id="{12A41253-C36D-4FAF-AFA8-153EEBED4848}"/>
              </a:ext>
            </a:extLst>
          </p:cNvPr>
          <p:cNvSpPr txBox="1"/>
          <p:nvPr/>
        </p:nvSpPr>
        <p:spPr>
          <a:xfrm>
            <a:off x="1790447" y="5764101"/>
            <a:ext cx="4338059" cy="707850"/>
          </a:xfrm>
          <a:prstGeom prst="rect">
            <a:avLst/>
          </a:prstGeom>
          <a:solidFill>
            <a:schemeClr val="accent4">
              <a:lumMod val="40000"/>
              <a:lumOff val="60000"/>
            </a:schemeClr>
          </a:solidFill>
        </p:spPr>
        <p:txBody>
          <a:bodyPr wrap="square" lIns="91403" tIns="45702" rIns="91403" bIns="45702"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4000" i="0" u="none" strike="noStrike" kern="0" normalizeH="0" baseline="0" noProof="0" dirty="0">
                <a:ln w="0"/>
                <a:effectLst>
                  <a:outerShdw blurRad="38100" dist="19050" dir="2700000" algn="tl" rotWithShape="0">
                    <a:schemeClr val="dk1">
                      <a:alpha val="40000"/>
                    </a:schemeClr>
                  </a:outerShdw>
                </a:effectLst>
                <a:uLnTx/>
                <a:uFillTx/>
                <a:cs typeface="Arial-Rounded" pitchFamily="34" charset="0"/>
              </a:rPr>
              <a:t>Đọc nối tiếp </a:t>
            </a:r>
            <a:r>
              <a:rPr kumimoji="0" lang="en-US" sz="4000" i="0" u="none" strike="noStrike" kern="0" normalizeH="0" baseline="0" noProof="0" dirty="0" err="1">
                <a:ln w="0"/>
                <a:effectLst>
                  <a:outerShdw blurRad="38100" dist="19050" dir="2700000" algn="tl" rotWithShape="0">
                    <a:schemeClr val="dk1">
                      <a:alpha val="40000"/>
                    </a:schemeClr>
                  </a:outerShdw>
                </a:effectLst>
                <a:uLnTx/>
                <a:uFillTx/>
                <a:cs typeface="Arial-Rounded" pitchFamily="34" charset="0"/>
              </a:rPr>
              <a:t>câu</a:t>
            </a:r>
            <a:r>
              <a:rPr kumimoji="0" lang="en-US" sz="4000" i="0" u="none" strike="noStrike" kern="0" normalizeH="0" baseline="0" noProof="0" dirty="0">
                <a:ln w="0"/>
                <a:effectLst>
                  <a:outerShdw blurRad="38100" dist="19050" dir="2700000" algn="tl" rotWithShape="0">
                    <a:schemeClr val="dk1">
                      <a:alpha val="40000"/>
                    </a:schemeClr>
                  </a:outerShdw>
                </a:effectLst>
                <a:uLnTx/>
                <a:uFillTx/>
                <a:cs typeface="Arial-Rounded" pitchFamily="34" charset="0"/>
              </a:rPr>
              <a:t> </a:t>
            </a:r>
          </a:p>
        </p:txBody>
      </p:sp>
      <p:cxnSp>
        <p:nvCxnSpPr>
          <p:cNvPr id="11" name="Straight Connector 10">
            <a:extLst>
              <a:ext uri="{FF2B5EF4-FFF2-40B4-BE49-F238E27FC236}">
                <a16:creationId xmlns:a16="http://schemas.microsoft.com/office/drawing/2014/main" id="{73B268E8-6804-409D-88C9-BAE74CACEF0D}"/>
              </a:ext>
            </a:extLst>
          </p:cNvPr>
          <p:cNvCxnSpPr/>
          <p:nvPr/>
        </p:nvCxnSpPr>
        <p:spPr>
          <a:xfrm flipH="1">
            <a:off x="5116008" y="1632964"/>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D7E0C-57B3-48F3-9909-783BEC3A8FAA}"/>
              </a:ext>
            </a:extLst>
          </p:cNvPr>
          <p:cNvCxnSpPr/>
          <p:nvPr/>
        </p:nvCxnSpPr>
        <p:spPr>
          <a:xfrm flipH="1">
            <a:off x="5428242" y="2090164"/>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C72F90-6198-497B-B346-BBAE8B0C0125}"/>
              </a:ext>
            </a:extLst>
          </p:cNvPr>
          <p:cNvCxnSpPr/>
          <p:nvPr/>
        </p:nvCxnSpPr>
        <p:spPr>
          <a:xfrm flipH="1">
            <a:off x="5120292" y="2482367"/>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F1766F-EE09-4E26-A9A1-7FB2B290D3DC}"/>
              </a:ext>
            </a:extLst>
          </p:cNvPr>
          <p:cNvCxnSpPr/>
          <p:nvPr/>
        </p:nvCxnSpPr>
        <p:spPr>
          <a:xfrm flipH="1">
            <a:off x="5267903" y="2926505"/>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56CF13E-BEED-4BE6-A3FF-0B02E590042B}"/>
              </a:ext>
            </a:extLst>
          </p:cNvPr>
          <p:cNvCxnSpPr/>
          <p:nvPr/>
        </p:nvCxnSpPr>
        <p:spPr>
          <a:xfrm flipH="1">
            <a:off x="5352043" y="2926505"/>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6A7E30-7380-451F-A814-67C1F1EDB280}"/>
              </a:ext>
            </a:extLst>
          </p:cNvPr>
          <p:cNvCxnSpPr/>
          <p:nvPr/>
        </p:nvCxnSpPr>
        <p:spPr>
          <a:xfrm flipH="1">
            <a:off x="5416548" y="3840905"/>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51CC3-4251-4576-98F1-52B66BD88734}"/>
              </a:ext>
            </a:extLst>
          </p:cNvPr>
          <p:cNvCxnSpPr/>
          <p:nvPr/>
        </p:nvCxnSpPr>
        <p:spPr>
          <a:xfrm flipH="1">
            <a:off x="5601761" y="4268952"/>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72A4D6-0A84-4A1F-8679-A8CC6BAB1B7A}"/>
              </a:ext>
            </a:extLst>
          </p:cNvPr>
          <p:cNvCxnSpPr/>
          <p:nvPr/>
        </p:nvCxnSpPr>
        <p:spPr>
          <a:xfrm flipH="1">
            <a:off x="5504441" y="5036164"/>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16DA0B-8474-4F06-973B-401DF1C2AFF5}"/>
              </a:ext>
            </a:extLst>
          </p:cNvPr>
          <p:cNvCxnSpPr/>
          <p:nvPr/>
        </p:nvCxnSpPr>
        <p:spPr>
          <a:xfrm flipH="1">
            <a:off x="9718788" y="1634186"/>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03C3BA-C8ED-4884-AD85-107DF8683120}"/>
              </a:ext>
            </a:extLst>
          </p:cNvPr>
          <p:cNvCxnSpPr/>
          <p:nvPr/>
        </p:nvCxnSpPr>
        <p:spPr>
          <a:xfrm flipH="1">
            <a:off x="9495165" y="2094607"/>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99D3945-AB5A-484D-8A82-D02D3E954E2E}"/>
              </a:ext>
            </a:extLst>
          </p:cNvPr>
          <p:cNvCxnSpPr/>
          <p:nvPr/>
        </p:nvCxnSpPr>
        <p:spPr>
          <a:xfrm flipH="1">
            <a:off x="9832840" y="2469305"/>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810CE0-C96A-4837-B009-962CDD8784BF}"/>
              </a:ext>
            </a:extLst>
          </p:cNvPr>
          <p:cNvCxnSpPr/>
          <p:nvPr/>
        </p:nvCxnSpPr>
        <p:spPr>
          <a:xfrm flipH="1">
            <a:off x="10682353" y="2881210"/>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1B3812-9E4C-45A1-ABD2-CB108CC76E41}"/>
              </a:ext>
            </a:extLst>
          </p:cNvPr>
          <p:cNvCxnSpPr/>
          <p:nvPr/>
        </p:nvCxnSpPr>
        <p:spPr>
          <a:xfrm flipH="1">
            <a:off x="10008511" y="3756247"/>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24196E-9D19-4E73-B56C-6F5713425D28}"/>
              </a:ext>
            </a:extLst>
          </p:cNvPr>
          <p:cNvCxnSpPr/>
          <p:nvPr/>
        </p:nvCxnSpPr>
        <p:spPr>
          <a:xfrm flipH="1">
            <a:off x="10041018" y="4180151"/>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5D4569A-A8B3-4B94-B631-1E86FACB705E}"/>
              </a:ext>
            </a:extLst>
          </p:cNvPr>
          <p:cNvCxnSpPr/>
          <p:nvPr/>
        </p:nvCxnSpPr>
        <p:spPr>
          <a:xfrm flipH="1">
            <a:off x="10348615" y="4598162"/>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333FAC-8999-4EE3-A97E-90FD8A3B159C}"/>
              </a:ext>
            </a:extLst>
          </p:cNvPr>
          <p:cNvCxnSpPr/>
          <p:nvPr/>
        </p:nvCxnSpPr>
        <p:spPr>
          <a:xfrm flipH="1">
            <a:off x="10170664" y="5115304"/>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4946241-A093-4984-B5C7-A649F52F1345}"/>
              </a:ext>
            </a:extLst>
          </p:cNvPr>
          <p:cNvCxnSpPr/>
          <p:nvPr/>
        </p:nvCxnSpPr>
        <p:spPr>
          <a:xfrm flipH="1">
            <a:off x="10218806" y="5115304"/>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7303CB-86FD-4F38-B610-81D31A9426D7}"/>
              </a:ext>
            </a:extLst>
          </p:cNvPr>
          <p:cNvCxnSpPr/>
          <p:nvPr/>
        </p:nvCxnSpPr>
        <p:spPr>
          <a:xfrm flipH="1">
            <a:off x="5566612" y="5049785"/>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064A25-F9A5-4177-AA25-B4A212F27A56}"/>
              </a:ext>
            </a:extLst>
          </p:cNvPr>
          <p:cNvCxnSpPr/>
          <p:nvPr/>
        </p:nvCxnSpPr>
        <p:spPr>
          <a:xfrm flipH="1">
            <a:off x="10567386" y="2894273"/>
            <a:ext cx="76199"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39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1+#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ox(i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ox(i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ox(i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ox(in)">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ox(in)">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ox(in)">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ox(in)">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ox(in)">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ox(in)">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ox(in)">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ox(in)">
                                      <p:cBhvr>
                                        <p:cTn id="88" dur="50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box(in)">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16"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box(i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4" presetClass="entr" presetSubtype="1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box(in)">
                                      <p:cBhvr>
                                        <p:cTn id="103" dur="500"/>
                                        <p:tgtEl>
                                          <p:spTgt spid="26"/>
                                        </p:tgtEl>
                                      </p:cBhvr>
                                    </p:animEffect>
                                  </p:childTnLst>
                                </p:cTn>
                              </p:par>
                            </p:childTnLst>
                          </p:cTn>
                        </p:par>
                      </p:childTnLst>
                    </p:cTn>
                  </p:par>
                  <p:par>
                    <p:cTn id="104" fill="hold">
                      <p:stCondLst>
                        <p:cond delay="indefinite"/>
                      </p:stCondLst>
                      <p:childTnLst>
                        <p:par>
                          <p:cTn id="105" fill="hold">
                            <p:stCondLst>
                              <p:cond delay="0"/>
                            </p:stCondLst>
                            <p:childTnLst>
                              <p:par>
                                <p:cTn id="106" presetID="4" presetClass="entr" presetSubtype="16"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box(in)">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4" presetClass="entr" presetSubtype="16"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box(in)">
                                      <p:cBhvr>
                                        <p:cTn id="113" dur="500"/>
                                        <p:tgtEl>
                                          <p:spTgt spid="28"/>
                                        </p:tgtEl>
                                      </p:cBhvr>
                                    </p:animEffect>
                                  </p:childTnLst>
                                </p:cTn>
                              </p:par>
                            </p:childTnLst>
                          </p:cTn>
                        </p:par>
                      </p:childTnLst>
                    </p:cTn>
                  </p:par>
                  <p:par>
                    <p:cTn id="114" fill="hold">
                      <p:stCondLst>
                        <p:cond delay="indefinite"/>
                      </p:stCondLst>
                      <p:childTnLst>
                        <p:par>
                          <p:cTn id="115" fill="hold">
                            <p:stCondLst>
                              <p:cond delay="0"/>
                            </p:stCondLst>
                            <p:childTnLst>
                              <p:par>
                                <p:cTn id="116" presetID="4" presetClass="entr" presetSubtype="16" fill="hold" nodeType="click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box(in)">
                                      <p:cBhvr>
                                        <p:cTn id="1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4C081AA1-C208-44C4-96C6-67FC8C8CD369}"/>
              </a:ext>
            </a:extLst>
          </p:cNvPr>
          <p:cNvSpPr txBox="1"/>
          <p:nvPr/>
        </p:nvSpPr>
        <p:spPr>
          <a:xfrm>
            <a:off x="1790447" y="1632964"/>
            <a:ext cx="4987636" cy="4401205"/>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Trống báo giờ ra chơi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Từng đàn chim áo trắng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Xếp sách vở mau thôi</a:t>
            </a:r>
          </a:p>
          <a:p>
            <a:r>
              <a:rPr lang="vi-VN" sz="2800" dirty="0">
                <a:latin typeface="Arial-Rounded" panose="020B0500000000000000" pitchFamily="34" charset="0"/>
                <a:ea typeface="Arial-Rounded" panose="020B0500000000000000" pitchFamily="34" charset="0"/>
                <a:cs typeface="Arial-Rounded" panose="020B0500000000000000" pitchFamily="34" charset="0"/>
              </a:rPr>
              <a:t>Ùa ra ngoài sân nắng.</a:t>
            </a:r>
          </a:p>
          <a:p>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r>
              <a:rPr lang="vi-VN" sz="2800" dirty="0">
                <a:latin typeface="Arial-Rounded" panose="020B0500000000000000" pitchFamily="34" charset="0"/>
                <a:ea typeface="Arial-Rounded" panose="020B0500000000000000" pitchFamily="34" charset="0"/>
                <a:cs typeface="Arial-Rounded" panose="020B0500000000000000" pitchFamily="34" charset="0"/>
              </a:rPr>
              <a:t>Chỗ này đây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vi-VN" sz="2800" dirty="0">
                <a:latin typeface="Arial-Rounded" panose="020B0500000000000000" pitchFamily="34" charset="0"/>
                <a:ea typeface="Arial-Rounded" panose="020B0500000000000000" pitchFamily="34" charset="0"/>
                <a:cs typeface="Arial-Rounded" panose="020B0500000000000000" pitchFamily="34" charset="0"/>
              </a:rPr>
              <a:t> bạn gái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Vui nhảy dây nhịp nhàng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Vòng quay đều êm ái</a:t>
            </a:r>
          </a:p>
          <a:p>
            <a:r>
              <a:rPr lang="vi-VN" sz="2800" dirty="0">
                <a:latin typeface="Arial-Rounded" panose="020B0500000000000000" pitchFamily="34" charset="0"/>
                <a:ea typeface="Arial-Rounded" panose="020B0500000000000000" pitchFamily="34" charset="0"/>
                <a:cs typeface="Arial-Rounded" panose="020B0500000000000000" pitchFamily="34" charset="0"/>
              </a:rPr>
              <a:t>Rộn tiếng cười hòa vang.</a:t>
            </a:r>
          </a:p>
          <a:p>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 Box 6">
            <a:extLst>
              <a:ext uri="{FF2B5EF4-FFF2-40B4-BE49-F238E27FC236}">
                <a16:creationId xmlns:a16="http://schemas.microsoft.com/office/drawing/2014/main" id="{F853340B-E1DE-4BBE-9819-7FF3519C48FD}"/>
              </a:ext>
            </a:extLst>
          </p:cNvPr>
          <p:cNvSpPr txBox="1"/>
          <p:nvPr/>
        </p:nvSpPr>
        <p:spPr>
          <a:xfrm>
            <a:off x="6540287" y="1632964"/>
            <a:ext cx="5090435" cy="3970318"/>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Đằng kia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vi-VN" sz="2800" dirty="0">
                <a:latin typeface="Arial-Rounded" panose="020B0500000000000000" pitchFamily="34" charset="0"/>
                <a:ea typeface="Arial-Rounded" panose="020B0500000000000000" pitchFamily="34" charset="0"/>
                <a:cs typeface="Arial-Rounded" panose="020B0500000000000000" pitchFamily="34" charset="0"/>
              </a:rPr>
              <a:t> ấy bạn trai</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Đá cầu bay vun vút</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Đôi chân móc rất tài</a:t>
            </a:r>
          </a:p>
          <a:p>
            <a:r>
              <a:rPr lang="vi-VN" sz="2800" dirty="0">
                <a:latin typeface="Arial-Rounded" panose="020B0500000000000000" pitchFamily="34" charset="0"/>
                <a:ea typeface="Arial-Rounded" panose="020B0500000000000000" pitchFamily="34" charset="0"/>
                <a:cs typeface="Arial-Rounded" panose="020B0500000000000000" pitchFamily="34" charset="0"/>
              </a:rPr>
              <a:t>Tung nắng hồng lên ngực.</a:t>
            </a:r>
          </a:p>
          <a:p>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r>
              <a:rPr lang="vi-VN" sz="2800" dirty="0">
                <a:latin typeface="Arial-Rounded" panose="020B0500000000000000" pitchFamily="34" charset="0"/>
                <a:ea typeface="Arial-Rounded" panose="020B0500000000000000" pitchFamily="34" charset="0"/>
                <a:cs typeface="Arial-Rounded" panose="020B0500000000000000" pitchFamily="34" charset="0"/>
              </a:rPr>
              <a:t>Giờ chơi vừa chấm dứt</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Đàn chim non vội vàng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Xếp hàng nhanh vào lớp</a:t>
            </a:r>
          </a:p>
          <a:p>
            <a:r>
              <a:rPr lang="vi-VN" sz="2800" dirty="0">
                <a:latin typeface="Arial-Rounded" panose="020B0500000000000000" pitchFamily="34" charset="0"/>
                <a:ea typeface="Arial-Rounded" panose="020B0500000000000000" pitchFamily="34" charset="0"/>
                <a:cs typeface="Arial-Rounded" panose="020B0500000000000000" pitchFamily="34" charset="0"/>
              </a:rPr>
              <a:t>Bài học mới sang trang.</a:t>
            </a:r>
          </a:p>
        </p:txBody>
      </p:sp>
      <p:sp>
        <p:nvSpPr>
          <p:cNvPr id="7" name="Rectangle 6">
            <a:extLst>
              <a:ext uri="{FF2B5EF4-FFF2-40B4-BE49-F238E27FC236}">
                <a16:creationId xmlns:a16="http://schemas.microsoft.com/office/drawing/2014/main" id="{5A779F3D-E972-493C-9253-B117D99C7B92}"/>
              </a:ext>
            </a:extLst>
          </p:cNvPr>
          <p:cNvSpPr/>
          <p:nvPr/>
        </p:nvSpPr>
        <p:spPr>
          <a:xfrm>
            <a:off x="7974268" y="5747974"/>
            <a:ext cx="2802370" cy="461665"/>
          </a:xfrm>
          <a:prstGeom prst="rect">
            <a:avLst/>
          </a:prstGeom>
        </p:spPr>
        <p:txBody>
          <a:bodyPr wrap="none">
            <a:spAutoFit/>
          </a:bodyPr>
          <a:lstStyle/>
          <a:p>
            <a:r>
              <a:rPr lang="en-US" sz="2400" i="1" dirty="0">
                <a:latin typeface="Arial-Rounded" panose="020B0500000000000000" pitchFamily="34" charset="0"/>
                <a:ea typeface="Arial-Rounded" panose="020B0500000000000000" pitchFamily="34" charset="0"/>
                <a:cs typeface="Arial-Rounded" panose="020B0500000000000000" pitchFamily="34" charset="0"/>
                <a:sym typeface="+mn-ea"/>
              </a:rPr>
              <a:t>(</a:t>
            </a:r>
            <a:r>
              <a:rPr lang="en-US" sz="2400" i="1" dirty="0" err="1">
                <a:latin typeface="Arial-Rounded" panose="020B0500000000000000" pitchFamily="34" charset="0"/>
                <a:ea typeface="Arial-Rounded" panose="020B0500000000000000" pitchFamily="34" charset="0"/>
                <a:cs typeface="Arial-Rounded" panose="020B0500000000000000" pitchFamily="34" charset="0"/>
                <a:sym typeface="+mn-ea"/>
              </a:rPr>
              <a:t>Nguyễn</a:t>
            </a:r>
            <a:r>
              <a:rPr lang="en-US" sz="2400" i="1" dirty="0">
                <a:latin typeface="Arial-Rounded" panose="020B0500000000000000" pitchFamily="34" charset="0"/>
                <a:ea typeface="Arial-Rounded" panose="020B0500000000000000" pitchFamily="34" charset="0"/>
                <a:cs typeface="Arial-Rounded" panose="020B0500000000000000" pitchFamily="34" charset="0"/>
                <a:sym typeface="+mn-ea"/>
              </a:rPr>
              <a:t> Lâm Thắng)</a:t>
            </a:r>
          </a:p>
        </p:txBody>
      </p:sp>
      <p:sp>
        <p:nvSpPr>
          <p:cNvPr id="8" name="Rectangle 7">
            <a:extLst>
              <a:ext uri="{FF2B5EF4-FFF2-40B4-BE49-F238E27FC236}">
                <a16:creationId xmlns:a16="http://schemas.microsoft.com/office/drawing/2014/main" id="{4BE90A9B-D302-437D-89BC-4519B5D27C1F}"/>
              </a:ext>
            </a:extLst>
          </p:cNvPr>
          <p:cNvSpPr/>
          <p:nvPr/>
        </p:nvSpPr>
        <p:spPr>
          <a:xfrm>
            <a:off x="4856718" y="801529"/>
            <a:ext cx="2478564" cy="707886"/>
          </a:xfrm>
          <a:prstGeom prst="rect">
            <a:avLst/>
          </a:prstGeom>
        </p:spPr>
        <p:txBody>
          <a:bodyPr wrap="none">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 ra chơi</a:t>
            </a:r>
            <a:endParaRPr lang="en-US" sz="4000" dirty="0">
              <a:solidFill>
                <a:srgbClr val="FF0000"/>
              </a:solidFill>
            </a:endParaRPr>
          </a:p>
        </p:txBody>
      </p:sp>
      <p:sp>
        <p:nvSpPr>
          <p:cNvPr id="9" name="TextBox 8">
            <a:extLst>
              <a:ext uri="{FF2B5EF4-FFF2-40B4-BE49-F238E27FC236}">
                <a16:creationId xmlns:a16="http://schemas.microsoft.com/office/drawing/2014/main" id="{371B9DD2-2C4A-4467-8CFB-ECA28FABF4CB}"/>
              </a:ext>
            </a:extLst>
          </p:cNvPr>
          <p:cNvSpPr txBox="1"/>
          <p:nvPr/>
        </p:nvSpPr>
        <p:spPr>
          <a:xfrm>
            <a:off x="1790447" y="5764101"/>
            <a:ext cx="4338059" cy="646294"/>
          </a:xfrm>
          <a:prstGeom prst="rect">
            <a:avLst/>
          </a:prstGeom>
          <a:solidFill>
            <a:schemeClr val="accent4">
              <a:lumMod val="20000"/>
              <a:lumOff val="80000"/>
            </a:schemeClr>
          </a:solidFill>
        </p:spPr>
        <p:txBody>
          <a:bodyPr wrap="square" lIns="91403" tIns="45702" rIns="91403" bIns="45702"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cs typeface="Arial-Rounded" pitchFamily="34" charset="0"/>
              </a:rPr>
              <a:t>Đọc nối </a:t>
            </a:r>
            <a:r>
              <a:rPr kumimoji="0" lang="en-US" sz="3600" b="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cs typeface="Arial-Rounded" pitchFamily="34" charset="0"/>
              </a:rPr>
              <a:t>tiếp</a:t>
            </a:r>
            <a:r>
              <a:rPr kumimoji="0" lang="en-US" sz="36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cs typeface="Arial-Rounded" pitchFamily="34" charset="0"/>
              </a:rPr>
              <a:t> </a:t>
            </a:r>
            <a:r>
              <a:rPr kumimoji="0" lang="en-US" sz="3600" b="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cs typeface="Arial-Rounded" pitchFamily="34" charset="0"/>
              </a:rPr>
              <a:t>đoạn</a:t>
            </a:r>
            <a:endParaRPr kumimoji="0" lang="en-US" sz="36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cs typeface="Arial-Rounded" pitchFamily="34" charset="0"/>
            </a:endParaRPr>
          </a:p>
        </p:txBody>
      </p:sp>
      <p:sp>
        <p:nvSpPr>
          <p:cNvPr id="11" name="Lưu đồ: Đường kết nối 8">
            <a:extLst>
              <a:ext uri="{FF2B5EF4-FFF2-40B4-BE49-F238E27FC236}">
                <a16:creationId xmlns:a16="http://schemas.microsoft.com/office/drawing/2014/main" id="{4B8213D7-7EB3-4145-8DB3-68C6E9541CB1}"/>
              </a:ext>
            </a:extLst>
          </p:cNvPr>
          <p:cNvSpPr/>
          <p:nvPr/>
        </p:nvSpPr>
        <p:spPr>
          <a:xfrm>
            <a:off x="1328277" y="1632964"/>
            <a:ext cx="462170" cy="467536"/>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rPr>
              <a:t>1</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
        <p:nvSpPr>
          <p:cNvPr id="12" name="Lưu đồ: Đường kết nối 8">
            <a:extLst>
              <a:ext uri="{FF2B5EF4-FFF2-40B4-BE49-F238E27FC236}">
                <a16:creationId xmlns:a16="http://schemas.microsoft.com/office/drawing/2014/main" id="{755BC6EE-FEF1-43F5-9D85-96D499201DD6}"/>
              </a:ext>
            </a:extLst>
          </p:cNvPr>
          <p:cNvSpPr/>
          <p:nvPr/>
        </p:nvSpPr>
        <p:spPr>
          <a:xfrm>
            <a:off x="1328277" y="3833566"/>
            <a:ext cx="462170" cy="467536"/>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800" b="1" kern="0" dirty="0">
                <a:solidFill>
                  <a:srgbClr val="FFFFFF"/>
                </a:solidFill>
                <a:effectLst>
                  <a:outerShdw blurRad="38100" dist="38100" dir="2700000" algn="tl">
                    <a:srgbClr val="000000">
                      <a:alpha val="43137"/>
                    </a:srgbClr>
                  </a:outerShdw>
                </a:effectLst>
                <a:latin typeface="Arial-Rounded"/>
                <a:ea typeface="Arial-Rounded"/>
                <a:cs typeface="Times New Roman" panose="02020603050405020304" pitchFamily="18" charset="0"/>
              </a:rPr>
              <a:t>2</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401E4F77-2613-496B-9548-BC84BAE4EE92}"/>
              </a:ext>
            </a:extLst>
          </p:cNvPr>
          <p:cNvSpPr/>
          <p:nvPr/>
        </p:nvSpPr>
        <p:spPr>
          <a:xfrm>
            <a:off x="6078117" y="1646020"/>
            <a:ext cx="462170" cy="467536"/>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800" b="1" kern="0" dirty="0">
                <a:solidFill>
                  <a:srgbClr val="FFFFFF"/>
                </a:solidFill>
                <a:effectLst>
                  <a:outerShdw blurRad="38100" dist="38100" dir="2700000" algn="tl">
                    <a:srgbClr val="000000">
                      <a:alpha val="43137"/>
                    </a:srgbClr>
                  </a:outerShdw>
                </a:effectLst>
                <a:latin typeface="Arial-Rounded"/>
                <a:ea typeface="Arial-Rounded"/>
                <a:cs typeface="Times New Roman" panose="02020603050405020304" pitchFamily="18" charset="0"/>
              </a:rPr>
              <a:t>3</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85907D6C-E828-4A6F-A163-275C5E1496EA}"/>
              </a:ext>
            </a:extLst>
          </p:cNvPr>
          <p:cNvSpPr/>
          <p:nvPr/>
        </p:nvSpPr>
        <p:spPr>
          <a:xfrm>
            <a:off x="6127719" y="3833566"/>
            <a:ext cx="462170" cy="467536"/>
          </a:xfrm>
          <a:prstGeom prst="flowChartConnector">
            <a:avLst/>
          </a:prstGeom>
          <a:solidFill>
            <a:srgbClr val="5983B5"/>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800" b="1" kern="0" dirty="0">
                <a:solidFill>
                  <a:srgbClr val="FFFFFF"/>
                </a:solidFill>
                <a:effectLst>
                  <a:outerShdw blurRad="38100" dist="38100" dir="2700000" algn="tl">
                    <a:srgbClr val="000000">
                      <a:alpha val="43137"/>
                    </a:srgbClr>
                  </a:outerShdw>
                </a:effectLst>
                <a:latin typeface="Arial-Rounded"/>
                <a:ea typeface="Arial-Rounded"/>
                <a:cs typeface="Times New Roman" panose="02020603050405020304" pitchFamily="18" charset="0"/>
              </a:rPr>
              <a:t>4</a:t>
            </a:r>
            <a:endParaRPr kumimoji="0" lang="vi-VN"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Times New Roman" panose="02020603050405020304" pitchFamily="18" charset="0"/>
            </a:endParaRPr>
          </a:p>
        </p:txBody>
      </p:sp>
    </p:spTree>
    <p:extLst>
      <p:ext uri="{BB962C8B-B14F-4D97-AF65-F5344CB8AC3E}">
        <p14:creationId xmlns:p14="http://schemas.microsoft.com/office/powerpoint/2010/main" val="295365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1+#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9"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24788"/>
            <a:ext cx="12219444" cy="6857999"/>
          </a:xfrm>
          <a:prstGeom prst="rect">
            <a:avLst/>
          </a:prstGeom>
        </p:spPr>
      </p:pic>
      <p:grpSp>
        <p:nvGrpSpPr>
          <p:cNvPr id="2" name="组合 1"/>
          <p:cNvGrpSpPr/>
          <p:nvPr/>
        </p:nvGrpSpPr>
        <p:grpSpPr>
          <a:xfrm>
            <a:off x="6096000" y="2495723"/>
            <a:ext cx="5122128" cy="3860471"/>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3274" y="1907586"/>
            <a:ext cx="2061034" cy="2061034"/>
          </a:xfrm>
          <a:prstGeom prst="rect">
            <a:avLst/>
          </a:prstGeom>
        </p:spPr>
      </p:pic>
      <p:grpSp>
        <p:nvGrpSpPr>
          <p:cNvPr id="10" name="组合 1">
            <a:extLst>
              <a:ext uri="{FF2B5EF4-FFF2-40B4-BE49-F238E27FC236}">
                <a16:creationId xmlns:a16="http://schemas.microsoft.com/office/drawing/2014/main" id="{37AC163F-726D-4640-BCB9-B0D5C6C0EAED}"/>
              </a:ext>
            </a:extLst>
          </p:cNvPr>
          <p:cNvGrpSpPr/>
          <p:nvPr/>
        </p:nvGrpSpPr>
        <p:grpSpPr>
          <a:xfrm>
            <a:off x="1082919" y="2495723"/>
            <a:ext cx="4828674" cy="3860471"/>
            <a:chOff x="4186989" y="457201"/>
            <a:chExt cx="6737685" cy="5751094"/>
          </a:xfrm>
          <a:solidFill>
            <a:srgbClr val="FFE5FF"/>
          </a:solidFill>
        </p:grpSpPr>
        <p:sp>
          <p:nvSpPr>
            <p:cNvPr id="15" name="圆角矩形 10">
              <a:extLst>
                <a:ext uri="{FF2B5EF4-FFF2-40B4-BE49-F238E27FC236}">
                  <a16:creationId xmlns:a16="http://schemas.microsoft.com/office/drawing/2014/main" id="{BBB74580-BBC6-416E-AA51-3C0CA059F881}"/>
                </a:ext>
              </a:extLst>
            </p:cNvPr>
            <p:cNvSpPr/>
            <p:nvPr/>
          </p:nvSpPr>
          <p:spPr>
            <a:xfrm>
              <a:off x="4186989" y="457201"/>
              <a:ext cx="6737685" cy="5751094"/>
            </a:xfrm>
            <a:prstGeom prst="roundRect">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6" name="矩形: 圆角 12">
              <a:extLst>
                <a:ext uri="{FF2B5EF4-FFF2-40B4-BE49-F238E27FC236}">
                  <a16:creationId xmlns:a16="http://schemas.microsoft.com/office/drawing/2014/main" id="{E64D2A0C-34F8-4799-B6B1-02705CFCD9B9}"/>
                </a:ext>
              </a:extLst>
            </p:cNvPr>
            <p:cNvSpPr/>
            <p:nvPr/>
          </p:nvSpPr>
          <p:spPr>
            <a:xfrm>
              <a:off x="4403188" y="675249"/>
              <a:ext cx="6296016" cy="5324576"/>
            </a:xfrm>
            <a:prstGeom prst="roundRect">
              <a:avLst/>
            </a:prstGeom>
            <a:grpFill/>
            <a:ln w="28575">
              <a:solidFill>
                <a:srgbClr val="FF99C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9" name="图片 22">
            <a:extLst>
              <a:ext uri="{FF2B5EF4-FFF2-40B4-BE49-F238E27FC236}">
                <a16:creationId xmlns:a16="http://schemas.microsoft.com/office/drawing/2014/main" id="{3A1A751D-7D16-4BD3-8629-962A6963F1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2258" y="4645114"/>
            <a:ext cx="2287182" cy="2223566"/>
          </a:xfrm>
          <a:prstGeom prst="rect">
            <a:avLst/>
          </a:prstGeom>
          <a:noFill/>
          <a:ln>
            <a:noFill/>
          </a:ln>
        </p:spPr>
      </p:pic>
      <p:sp>
        <p:nvSpPr>
          <p:cNvPr id="17" name="TextBox 10">
            <a:extLst>
              <a:ext uri="{FF2B5EF4-FFF2-40B4-BE49-F238E27FC236}">
                <a16:creationId xmlns:a16="http://schemas.microsoft.com/office/drawing/2014/main" id="{B0F03CAD-AC1E-44E2-838B-743991A656A8}"/>
              </a:ext>
            </a:extLst>
          </p:cNvPr>
          <p:cNvSpPr txBox="1"/>
          <p:nvPr/>
        </p:nvSpPr>
        <p:spPr>
          <a:xfrm>
            <a:off x="1428209" y="3337719"/>
            <a:ext cx="4131449" cy="1723549"/>
          </a:xfrm>
          <a:prstGeom prst="rect">
            <a:avLst/>
          </a:prstGeom>
        </p:spPr>
        <p:txBody>
          <a:bodyPr wrap="square" lIns="0" tIns="0" rIns="0" bIns="0" rtlCol="0" anchor="t">
            <a:spAutoFit/>
          </a:bodyPr>
          <a:lstStyle/>
          <a:p>
            <a:pPr algn="ctr" defTabSz="457154" fontAlgn="auto">
              <a:spcBef>
                <a:spcPts val="0"/>
              </a:spcBef>
              <a:spcAft>
                <a:spcPts val="0"/>
              </a:spcAft>
              <a:defRPr/>
            </a:pPr>
            <a:r>
              <a:rPr lang="en-US" altLang="zh-CN" sz="2800" b="1" dirty="0" err="1">
                <a:latin typeface="Arial-Rounded" panose="020B0500000000000000" pitchFamily="34" charset="0"/>
                <a:ea typeface="Arial-Rounded" panose="020B0500000000000000" pitchFamily="34" charset="0"/>
                <a:cs typeface="Arial-Rounded" panose="020B0500000000000000" pitchFamily="34" charset="0"/>
              </a:rPr>
              <a:t>Yêu</a:t>
            </a:r>
            <a:r>
              <a:rPr lang="zh-CN" alt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800" b="1" dirty="0">
              <a:latin typeface="Arial-Rounded" panose="020B0500000000000000" pitchFamily="34" charset="0"/>
              <a:ea typeface="Arial-Rounded" panose="020B0500000000000000" pitchFamily="34" charset="0"/>
              <a:cs typeface="Arial-Rounded" panose="020B0500000000000000" pitchFamily="34" charset="0"/>
            </a:endParaRPr>
          </a:p>
          <a:p>
            <a:pPr defTabSz="457154" fontAlgn="auto">
              <a:spcBef>
                <a:spcPts val="0"/>
              </a:spcBef>
              <a:spcAft>
                <a:spcPts val="0"/>
              </a:spcAft>
              <a:buSzPts val="2800"/>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Phân</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công</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theo</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800" dirty="0">
              <a:latin typeface="Arial-Rounded" panose="020B0500000000000000" pitchFamily="34" charset="0"/>
              <a:ea typeface="Arial-Rounded" panose="020B0500000000000000" pitchFamily="34" charset="0"/>
              <a:cs typeface="Arial-Rounded" panose="020B0500000000000000" pitchFamily="34" charset="0"/>
            </a:endParaRPr>
          </a:p>
          <a:p>
            <a:pPr defTabSz="457154" fontAlgn="auto">
              <a:spcBef>
                <a:spcPts val="0"/>
              </a:spcBef>
              <a:spcAft>
                <a:spcPts val="0"/>
              </a:spcAft>
              <a:buSzPts val="2800"/>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Tất</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cả</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viên</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800" dirty="0">
              <a:latin typeface="Arial-Rounded" panose="020B0500000000000000" pitchFamily="34" charset="0"/>
              <a:ea typeface="Arial-Rounded" panose="020B0500000000000000" pitchFamily="34" charset="0"/>
              <a:cs typeface="Arial-Rounded" panose="020B0500000000000000" pitchFamily="34" charset="0"/>
            </a:endParaRPr>
          </a:p>
          <a:p>
            <a:pPr defTabSz="457154" fontAlgn="auto">
              <a:spcBef>
                <a:spcPts val="0"/>
              </a:spcBef>
              <a:spcAft>
                <a:spcPts val="0"/>
              </a:spcAft>
              <a:buSzPts val="2800"/>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từ</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cùng</a:t>
            </a:r>
            <a:r>
              <a:rPr lang="zh-CN" alt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0D2DD36F-A1D4-4526-ADC7-AF1ABCC26E2E}"/>
              </a:ext>
            </a:extLst>
          </p:cNvPr>
          <p:cNvPicPr>
            <a:picLocks noChangeAspect="1"/>
          </p:cNvPicPr>
          <p:nvPr/>
        </p:nvPicPr>
        <p:blipFill>
          <a:blip r:embed="rId6"/>
          <a:stretch>
            <a:fillRect/>
          </a:stretch>
        </p:blipFill>
        <p:spPr>
          <a:xfrm>
            <a:off x="6380521" y="3234115"/>
            <a:ext cx="4637204" cy="2332958"/>
          </a:xfrm>
          <a:prstGeom prst="rect">
            <a:avLst/>
          </a:prstGeom>
        </p:spPr>
      </p:pic>
      <p:pic>
        <p:nvPicPr>
          <p:cNvPr id="19" name="Picture 3">
            <a:extLst>
              <a:ext uri="{FF2B5EF4-FFF2-40B4-BE49-F238E27FC236}">
                <a16:creationId xmlns:a16="http://schemas.microsoft.com/office/drawing/2014/main" id="{8C9A6C9F-18D3-4FF0-BA41-29776EC58C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56676" y="610785"/>
            <a:ext cx="5948554" cy="1570851"/>
          </a:xfrm>
          <a:prstGeom prst="rect">
            <a:avLst/>
          </a:prstGeom>
        </p:spPr>
      </p:pic>
      <p:sp>
        <p:nvSpPr>
          <p:cNvPr id="20" name="TextBox 4">
            <a:extLst>
              <a:ext uri="{FF2B5EF4-FFF2-40B4-BE49-F238E27FC236}">
                <a16:creationId xmlns:a16="http://schemas.microsoft.com/office/drawing/2014/main" id="{BE7B2A1C-CA4A-44BB-9812-84B184F7FC9E}"/>
              </a:ext>
            </a:extLst>
          </p:cNvPr>
          <p:cNvSpPr txBox="1"/>
          <p:nvPr/>
        </p:nvSpPr>
        <p:spPr>
          <a:xfrm>
            <a:off x="3568226" y="908541"/>
            <a:ext cx="5058720" cy="652230"/>
          </a:xfrm>
          <a:prstGeom prst="rect">
            <a:avLst/>
          </a:prstGeom>
        </p:spPr>
        <p:txBody>
          <a:bodyPr lIns="0" tIns="0" rIns="0" bIns="0" rtlCol="0" anchor="t">
            <a:spAutoFit/>
          </a:bodyPr>
          <a:lstStyle/>
          <a:p>
            <a:pPr algn="ctr" defTabSz="609539" fontAlgn="auto">
              <a:lnSpc>
                <a:spcPts val="5759"/>
              </a:lnSpc>
              <a:spcBef>
                <a:spcPts val="0"/>
              </a:spcBef>
              <a:spcAft>
                <a:spcPts val="0"/>
              </a:spcAft>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640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grpSp>
        <p:nvGrpSpPr>
          <p:cNvPr id="3" name="Group 3"/>
          <p:cNvGrpSpPr/>
          <p:nvPr/>
        </p:nvGrpSpPr>
        <p:grpSpPr>
          <a:xfrm>
            <a:off x="2411065" y="483719"/>
            <a:ext cx="9121391" cy="6045591"/>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txBody>
              <a:bodyPr/>
              <a:lstStyle/>
              <a:p>
                <a:endParaRPr lang="en-US"/>
              </a:p>
            </p:txBody>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txBody>
              <a:bodyPr/>
              <a:lstStyle/>
              <a:p>
                <a:endParaRPr lang="en-US"/>
              </a:p>
            </p:txBody>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6498" y="582058"/>
            <a:ext cx="4149707" cy="3919168"/>
          </a:xfrm>
          <a:prstGeom prst="rect">
            <a:avLst/>
          </a:prstGeom>
        </p:spPr>
      </p:pic>
      <p:sp>
        <p:nvSpPr>
          <p:cNvPr id="9" name="TextBox 9"/>
          <p:cNvSpPr txBox="1"/>
          <p:nvPr/>
        </p:nvSpPr>
        <p:spPr>
          <a:xfrm>
            <a:off x="781115" y="1599919"/>
            <a:ext cx="2894396" cy="1354217"/>
          </a:xfrm>
          <a:prstGeom prst="rect">
            <a:avLst/>
          </a:prstGeom>
        </p:spPr>
        <p:txBody>
          <a:bodyPr wrap="square" lIns="0" tIns="0" rIns="0" bIns="0" rtlCol="0" anchor="t">
            <a:spAutoFit/>
          </a:bodyPr>
          <a:lstStyle/>
          <a:p>
            <a:pPr algn="ctr" defTabSz="811783">
              <a:defRPr/>
            </a:pPr>
            <a:r>
              <a:rPr lang="en-US" altLang="en-US" sz="4400" b="1" kern="0" dirty="0" err="1">
                <a:solidFill>
                  <a:srgbClr val="000000"/>
                </a:solidFill>
                <a:latin typeface="Arial-Rounded" panose="020B0500000000000000" pitchFamily="34" charset="0"/>
                <a:ea typeface="Arial-Rounded"/>
                <a:cs typeface="Arial-Rounded" panose="020B0500000000000000" pitchFamily="34" charset="0"/>
              </a:rPr>
              <a:t>Luyện</a:t>
            </a:r>
            <a:r>
              <a:rPr lang="en-US" altLang="en-US" sz="4400" b="1" kern="0" dirty="0">
                <a:solidFill>
                  <a:srgbClr val="000000"/>
                </a:solidFill>
                <a:latin typeface="Arial-Rounded" panose="020B0500000000000000" pitchFamily="34" charset="0"/>
                <a:ea typeface="Arial-Rounded"/>
                <a:cs typeface="Arial-Rounded" panose="020B0500000000000000" pitchFamily="34" charset="0"/>
              </a:rPr>
              <a:t> </a:t>
            </a:r>
            <a:r>
              <a:rPr lang="en-US" altLang="en-US" sz="4400" b="1" kern="0" dirty="0" err="1">
                <a:solidFill>
                  <a:srgbClr val="000000"/>
                </a:solidFill>
                <a:latin typeface="Arial-Rounded" panose="020B0500000000000000" pitchFamily="34" charset="0"/>
                <a:ea typeface="Arial-Rounded"/>
                <a:cs typeface="Arial-Rounded" panose="020B0500000000000000" pitchFamily="34" charset="0"/>
              </a:rPr>
              <a:t>đọc</a:t>
            </a:r>
            <a:r>
              <a:rPr lang="en-US" altLang="en-US" sz="4400" b="1" kern="0" dirty="0">
                <a:solidFill>
                  <a:srgbClr val="000000"/>
                </a:solidFill>
                <a:latin typeface="Arial-Rounded" panose="020B0500000000000000" pitchFamily="34" charset="0"/>
                <a:ea typeface="Arial-Rounded"/>
                <a:cs typeface="Arial-Rounded" panose="020B0500000000000000" pitchFamily="34" charset="0"/>
              </a:rPr>
              <a:t> </a:t>
            </a:r>
            <a:r>
              <a:rPr lang="en-US" altLang="en-US" sz="4400" b="1" kern="0" dirty="0" err="1">
                <a:solidFill>
                  <a:srgbClr val="000000"/>
                </a:solidFill>
                <a:latin typeface="Arial-Rounded" panose="020B0500000000000000" pitchFamily="34" charset="0"/>
                <a:ea typeface="Arial-Rounded"/>
                <a:cs typeface="Arial-Rounded" panose="020B0500000000000000" pitchFamily="34" charset="0"/>
              </a:rPr>
              <a:t>toàn</a:t>
            </a:r>
            <a:r>
              <a:rPr lang="en-US" altLang="en-US" sz="4400" b="1" kern="0" dirty="0">
                <a:solidFill>
                  <a:srgbClr val="000000"/>
                </a:solidFill>
                <a:latin typeface="Arial-Rounded" panose="020B0500000000000000" pitchFamily="34" charset="0"/>
                <a:ea typeface="Arial-Rounded"/>
                <a:cs typeface="Arial-Rounded" panose="020B0500000000000000" pitchFamily="34" charset="0"/>
              </a:rPr>
              <a:t> </a:t>
            </a:r>
            <a:r>
              <a:rPr lang="en-US" altLang="en-US" sz="4400" b="1" kern="0" dirty="0" err="1">
                <a:solidFill>
                  <a:srgbClr val="000000"/>
                </a:solidFill>
                <a:latin typeface="Arial-Rounded" panose="020B0500000000000000" pitchFamily="34" charset="0"/>
                <a:ea typeface="Arial-Rounded"/>
                <a:cs typeface="Arial-Rounded" panose="020B0500000000000000" pitchFamily="34" charset="0"/>
              </a:rPr>
              <a:t>bài</a:t>
            </a:r>
            <a:endParaRPr lang="en-US" altLang="en-US" sz="4400" b="1" kern="0" dirty="0">
              <a:solidFill>
                <a:srgbClr val="000000"/>
              </a:solidFill>
              <a:latin typeface="Arial-Rounded" panose="020B0500000000000000" pitchFamily="34" charset="0"/>
              <a:ea typeface="Arial-Rounded"/>
              <a:cs typeface="Arial-Rounded" panose="020B0500000000000000"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0698670" y="4919681"/>
            <a:ext cx="1191434" cy="158364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246119" y="5623417"/>
            <a:ext cx="1565616" cy="5123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159056" y="3608499"/>
            <a:ext cx="1196378" cy="2058611"/>
          </a:xfrm>
          <a:prstGeom prst="rect">
            <a:avLst/>
          </a:prstGeom>
        </p:spPr>
      </p:pic>
      <p:sp>
        <p:nvSpPr>
          <p:cNvPr id="20" name="TextBox 19">
            <a:extLst>
              <a:ext uri="{FF2B5EF4-FFF2-40B4-BE49-F238E27FC236}">
                <a16:creationId xmlns:a16="http://schemas.microsoft.com/office/drawing/2014/main" id="{E06690D5-C012-40B9-BF9F-D13CEF7D972F}"/>
              </a:ext>
            </a:extLst>
          </p:cNvPr>
          <p:cNvSpPr txBox="1"/>
          <p:nvPr/>
        </p:nvSpPr>
        <p:spPr>
          <a:xfrm>
            <a:off x="5044562" y="2348891"/>
            <a:ext cx="2252547" cy="276999"/>
          </a:xfrm>
          <a:prstGeom prst="rect">
            <a:avLst/>
          </a:prstGeom>
          <a:noFill/>
        </p:spPr>
        <p:txBody>
          <a:bodyPr wrap="square" rtlCol="0">
            <a:spAutoFit/>
          </a:bodyPr>
          <a:lstStyle/>
          <a:p>
            <a:pPr defTabSz="609630"/>
            <a:endParaRPr lang="en-US" sz="1200" dirty="0">
              <a:solidFill>
                <a:prstClr val="black"/>
              </a:solidFill>
              <a:latin typeface="Arial-Rounded"/>
              <a:ea typeface="Arial-Rounded"/>
            </a:endParaRPr>
          </a:p>
        </p:txBody>
      </p:sp>
      <p:grpSp>
        <p:nvGrpSpPr>
          <p:cNvPr id="22" name="Group 21">
            <a:extLst>
              <a:ext uri="{FF2B5EF4-FFF2-40B4-BE49-F238E27FC236}">
                <a16:creationId xmlns:a16="http://schemas.microsoft.com/office/drawing/2014/main" id="{5A4DCE31-B8EA-496D-BDA7-0CAE16AFDD25}"/>
              </a:ext>
            </a:extLst>
          </p:cNvPr>
          <p:cNvGrpSpPr/>
          <p:nvPr/>
        </p:nvGrpSpPr>
        <p:grpSpPr>
          <a:xfrm>
            <a:off x="4358524" y="1466022"/>
            <a:ext cx="6364981" cy="3504889"/>
            <a:chOff x="4157489" y="498269"/>
            <a:chExt cx="6847407" cy="4709813"/>
          </a:xfrm>
        </p:grpSpPr>
        <p:grpSp>
          <p:nvGrpSpPr>
            <p:cNvPr id="23" name="Group 22">
              <a:extLst>
                <a:ext uri="{FF2B5EF4-FFF2-40B4-BE49-F238E27FC236}">
                  <a16:creationId xmlns:a16="http://schemas.microsoft.com/office/drawing/2014/main" id="{B1CB2B9A-7065-414B-9D85-DA060BE3A5A1}"/>
                </a:ext>
              </a:extLst>
            </p:cNvPr>
            <p:cNvGrpSpPr/>
            <p:nvPr/>
          </p:nvGrpSpPr>
          <p:grpSpPr>
            <a:xfrm>
              <a:off x="4157489" y="498269"/>
              <a:ext cx="6847407" cy="4709813"/>
              <a:chOff x="4125650" y="476858"/>
              <a:chExt cx="6847407" cy="4709813"/>
            </a:xfrm>
          </p:grpSpPr>
          <p:grpSp>
            <p:nvGrpSpPr>
              <p:cNvPr id="25" name="Group 24">
                <a:extLst>
                  <a:ext uri="{FF2B5EF4-FFF2-40B4-BE49-F238E27FC236}">
                    <a16:creationId xmlns:a16="http://schemas.microsoft.com/office/drawing/2014/main" id="{331A1A45-E9E3-491C-8A64-79D103F00327}"/>
                  </a:ext>
                </a:extLst>
              </p:cNvPr>
              <p:cNvGrpSpPr/>
              <p:nvPr/>
            </p:nvGrpSpPr>
            <p:grpSpPr>
              <a:xfrm>
                <a:off x="4125650" y="476858"/>
                <a:ext cx="6790480" cy="3670722"/>
                <a:chOff x="7603398" y="2452420"/>
                <a:chExt cx="4231680" cy="2615683"/>
              </a:xfrm>
            </p:grpSpPr>
            <p:grpSp>
              <p:nvGrpSpPr>
                <p:cNvPr id="30" name="Group 29">
                  <a:extLst>
                    <a:ext uri="{FF2B5EF4-FFF2-40B4-BE49-F238E27FC236}">
                      <a16:creationId xmlns:a16="http://schemas.microsoft.com/office/drawing/2014/main" id="{73E1EF61-03CD-4668-BE2B-429FBCF174B3}"/>
                    </a:ext>
                  </a:extLst>
                </p:cNvPr>
                <p:cNvGrpSpPr/>
                <p:nvPr/>
              </p:nvGrpSpPr>
              <p:grpSpPr>
                <a:xfrm>
                  <a:off x="7603398" y="2452420"/>
                  <a:ext cx="4231680" cy="1914710"/>
                  <a:chOff x="8047281" y="19819"/>
                  <a:chExt cx="4231680" cy="1914710"/>
                </a:xfrm>
              </p:grpSpPr>
              <p:grpSp>
                <p:nvGrpSpPr>
                  <p:cNvPr id="36" name="Group 35">
                    <a:extLst>
                      <a:ext uri="{FF2B5EF4-FFF2-40B4-BE49-F238E27FC236}">
                        <a16:creationId xmlns:a16="http://schemas.microsoft.com/office/drawing/2014/main" id="{9C738866-2969-43B5-9B5A-87D59F822271}"/>
                      </a:ext>
                    </a:extLst>
                  </p:cNvPr>
                  <p:cNvGrpSpPr/>
                  <p:nvPr/>
                </p:nvGrpSpPr>
                <p:grpSpPr>
                  <a:xfrm>
                    <a:off x="8047281" y="615259"/>
                    <a:ext cx="4231680" cy="1319270"/>
                    <a:chOff x="8047281" y="615259"/>
                    <a:chExt cx="4231680" cy="1319270"/>
                  </a:xfrm>
                </p:grpSpPr>
                <p:grpSp>
                  <p:nvGrpSpPr>
                    <p:cNvPr id="38" name="Group 37">
                      <a:extLst>
                        <a:ext uri="{FF2B5EF4-FFF2-40B4-BE49-F238E27FC236}">
                          <a16:creationId xmlns:a16="http://schemas.microsoft.com/office/drawing/2014/main" id="{38DF4132-E752-42EE-B83A-DC9A52502F65}"/>
                        </a:ext>
                      </a:extLst>
                    </p:cNvPr>
                    <p:cNvGrpSpPr/>
                    <p:nvPr/>
                  </p:nvGrpSpPr>
                  <p:grpSpPr>
                    <a:xfrm>
                      <a:off x="8063310" y="1374500"/>
                      <a:ext cx="2447192" cy="560029"/>
                      <a:chOff x="7556741" y="369679"/>
                      <a:chExt cx="1971550" cy="431129"/>
                    </a:xfrm>
                  </p:grpSpPr>
                  <p:sp>
                    <p:nvSpPr>
                      <p:cNvPr id="49" name="Rectangle: Rounded Corners 48">
                        <a:extLst>
                          <a:ext uri="{FF2B5EF4-FFF2-40B4-BE49-F238E27FC236}">
                            <a16:creationId xmlns:a16="http://schemas.microsoft.com/office/drawing/2014/main" id="{DE414F90-5BFE-4951-B742-C3C58EE8C864}"/>
                          </a:ext>
                        </a:extLst>
                      </p:cNvPr>
                      <p:cNvSpPr/>
                      <p:nvPr/>
                    </p:nvSpPr>
                    <p:spPr>
                      <a:xfrm>
                        <a:off x="7733090" y="371077"/>
                        <a:ext cx="1795201" cy="429731"/>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Đọc to, rõ</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27A54EF4-38E3-422C-8235-A2C18E09831C}"/>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kern="0" dirty="0">
                            <a:solidFill>
                              <a:prstClr val="black"/>
                            </a:solidFill>
                            <a:latin typeface="Arial-Rounded"/>
                            <a:ea typeface="Arial-Rounded" panose="020B0500000000000000" pitchFamily="34" charset="0"/>
                            <a:cs typeface="Arial-Rounded" panose="020B0500000000000000" pitchFamily="34" charset="0"/>
                          </a:rPr>
                          <a:t>2</a:t>
                        </a:r>
                        <a:endParaRPr lang="en-US" sz="2133" kern="0" dirty="0">
                          <a:solidFill>
                            <a:prstClr val="black"/>
                          </a:solidFill>
                          <a:latin typeface="Arial-Rounded"/>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694725B2-0D8D-46C4-A492-2727B1899445}"/>
                        </a:ext>
                      </a:extLst>
                    </p:cNvPr>
                    <p:cNvGrpSpPr/>
                    <p:nvPr/>
                  </p:nvGrpSpPr>
                  <p:grpSpPr>
                    <a:xfrm>
                      <a:off x="8047281" y="615259"/>
                      <a:ext cx="4205441" cy="573469"/>
                      <a:chOff x="8047281" y="615259"/>
                      <a:chExt cx="4205441" cy="573469"/>
                    </a:xfrm>
                  </p:grpSpPr>
                  <p:grpSp>
                    <p:nvGrpSpPr>
                      <p:cNvPr id="43" name="Group 42">
                        <a:extLst>
                          <a:ext uri="{FF2B5EF4-FFF2-40B4-BE49-F238E27FC236}">
                            <a16:creationId xmlns:a16="http://schemas.microsoft.com/office/drawing/2014/main" id="{CE7ED561-89C6-416C-B03B-CEDEDC9E76A7}"/>
                          </a:ext>
                        </a:extLst>
                      </p:cNvPr>
                      <p:cNvGrpSpPr/>
                      <p:nvPr/>
                    </p:nvGrpSpPr>
                    <p:grpSpPr>
                      <a:xfrm>
                        <a:off x="8047281" y="615259"/>
                        <a:ext cx="2455261" cy="573469"/>
                        <a:chOff x="7543830" y="291306"/>
                        <a:chExt cx="1978052" cy="441476"/>
                      </a:xfrm>
                    </p:grpSpPr>
                    <p:sp>
                      <p:nvSpPr>
                        <p:cNvPr id="47" name="Rectangle: Rounded Corners 46">
                          <a:extLst>
                            <a:ext uri="{FF2B5EF4-FFF2-40B4-BE49-F238E27FC236}">
                              <a16:creationId xmlns:a16="http://schemas.microsoft.com/office/drawing/2014/main" id="{E49184C1-D8AB-4B3E-AF8F-5BE23259287F}"/>
                            </a:ext>
                          </a:extLst>
                        </p:cNvPr>
                        <p:cNvSpPr/>
                        <p:nvPr/>
                      </p:nvSpPr>
                      <p:spPr>
                        <a:xfrm>
                          <a:off x="7726679" y="303051"/>
                          <a:ext cx="1795203" cy="429731"/>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Đọc đúng</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48" name="Oval 47">
                          <a:extLst>
                            <a:ext uri="{FF2B5EF4-FFF2-40B4-BE49-F238E27FC236}">
                              <a16:creationId xmlns:a16="http://schemas.microsoft.com/office/drawing/2014/main" id="{8447E39F-F77B-45A9-82CB-68FF77B8305F}"/>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1</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grpSp>
                  <p:pic>
                    <p:nvPicPr>
                      <p:cNvPr id="44" name="Picture 43">
                        <a:extLst>
                          <a:ext uri="{FF2B5EF4-FFF2-40B4-BE49-F238E27FC236}">
                            <a16:creationId xmlns:a16="http://schemas.microsoft.com/office/drawing/2014/main" id="{A7884F74-B914-4E62-862B-3C11E6D0DEB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0596650" y="647157"/>
                        <a:ext cx="502382" cy="399405"/>
                      </a:xfrm>
                      <a:prstGeom prst="rect">
                        <a:avLst/>
                      </a:prstGeom>
                    </p:spPr>
                  </p:pic>
                  <p:pic>
                    <p:nvPicPr>
                      <p:cNvPr id="45" name="Picture 44">
                        <a:extLst>
                          <a:ext uri="{FF2B5EF4-FFF2-40B4-BE49-F238E27FC236}">
                            <a16:creationId xmlns:a16="http://schemas.microsoft.com/office/drawing/2014/main" id="{391C61D0-550B-48C7-A246-719BF03DDFA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1173495" y="647156"/>
                        <a:ext cx="502382" cy="399405"/>
                      </a:xfrm>
                      <a:prstGeom prst="rect">
                        <a:avLst/>
                      </a:prstGeom>
                    </p:spPr>
                  </p:pic>
                  <p:pic>
                    <p:nvPicPr>
                      <p:cNvPr id="46" name="Picture 45">
                        <a:extLst>
                          <a:ext uri="{FF2B5EF4-FFF2-40B4-BE49-F238E27FC236}">
                            <a16:creationId xmlns:a16="http://schemas.microsoft.com/office/drawing/2014/main" id="{0B003260-0532-440C-9431-53250B12945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1750340" y="654785"/>
                        <a:ext cx="502382" cy="399405"/>
                      </a:xfrm>
                      <a:prstGeom prst="rect">
                        <a:avLst/>
                      </a:prstGeom>
                    </p:spPr>
                  </p:pic>
                </p:grpSp>
                <p:pic>
                  <p:nvPicPr>
                    <p:cNvPr id="40" name="Picture 39">
                      <a:extLst>
                        <a:ext uri="{FF2B5EF4-FFF2-40B4-BE49-F238E27FC236}">
                          <a16:creationId xmlns:a16="http://schemas.microsoft.com/office/drawing/2014/main" id="{B9DB1C9A-7653-45B2-B855-543B977D0B5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0622889" y="1297175"/>
                      <a:ext cx="502382" cy="399405"/>
                    </a:xfrm>
                    <a:prstGeom prst="rect">
                      <a:avLst/>
                    </a:prstGeom>
                  </p:spPr>
                </p:pic>
                <p:pic>
                  <p:nvPicPr>
                    <p:cNvPr id="41" name="Picture 40">
                      <a:extLst>
                        <a:ext uri="{FF2B5EF4-FFF2-40B4-BE49-F238E27FC236}">
                          <a16:creationId xmlns:a16="http://schemas.microsoft.com/office/drawing/2014/main" id="{22BFFC19-90CD-4872-B284-384EF625532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1199734" y="1297175"/>
                      <a:ext cx="502382" cy="399405"/>
                    </a:xfrm>
                    <a:prstGeom prst="rect">
                      <a:avLst/>
                    </a:prstGeom>
                  </p:spPr>
                </p:pic>
                <p:pic>
                  <p:nvPicPr>
                    <p:cNvPr id="42" name="Picture 41">
                      <a:extLst>
                        <a:ext uri="{FF2B5EF4-FFF2-40B4-BE49-F238E27FC236}">
                          <a16:creationId xmlns:a16="http://schemas.microsoft.com/office/drawing/2014/main" id="{962A5D30-04C3-4449-BC05-C5C2DAA3196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1776579" y="1304804"/>
                      <a:ext cx="502382" cy="399405"/>
                    </a:xfrm>
                    <a:prstGeom prst="rect">
                      <a:avLst/>
                    </a:prstGeom>
                  </p:spPr>
                </p:pic>
              </p:grpSp>
              <p:sp>
                <p:nvSpPr>
                  <p:cNvPr id="37" name="TextBox 36">
                    <a:extLst>
                      <a:ext uri="{FF2B5EF4-FFF2-40B4-BE49-F238E27FC236}">
                        <a16:creationId xmlns:a16="http://schemas.microsoft.com/office/drawing/2014/main" id="{714FEBCC-6002-4D45-927F-A3ABCD38C79A}"/>
                      </a:ext>
                    </a:extLst>
                  </p:cNvPr>
                  <p:cNvSpPr txBox="1"/>
                  <p:nvPr/>
                </p:nvSpPr>
                <p:spPr>
                  <a:xfrm>
                    <a:off x="9211226" y="19819"/>
                    <a:ext cx="1974386" cy="520598"/>
                  </a:xfrm>
                  <a:prstGeom prst="rect">
                    <a:avLst/>
                  </a:prstGeom>
                  <a:noFill/>
                </p:spPr>
                <p:txBody>
                  <a:bodyPr wrap="none" rtlCol="0">
                    <a:spAutoFit/>
                  </a:bodyPr>
                  <a:lstStyle/>
                  <a:p>
                    <a:pPr algn="ctr" defTabSz="609615">
                      <a:defRPr/>
                    </a:pPr>
                    <a:r>
                      <a:rPr lang="vi-VN" sz="2933" b="1" kern="0" dirty="0">
                        <a:solidFill>
                          <a:srgbClr val="ED7D31">
                            <a:lumMod val="50000"/>
                          </a:srgbClr>
                        </a:solidFill>
                        <a:latin typeface="Arial-Rounded"/>
                        <a:ea typeface="Arial-Rounded" panose="020B0500000000000000" pitchFamily="34" charset="0"/>
                        <a:cs typeface="Arial-Rounded" panose="020B0500000000000000" pitchFamily="34" charset="0"/>
                      </a:rPr>
                      <a:t>Tiêu chí đánh giá </a:t>
                    </a:r>
                    <a:endParaRPr lang="en-US" sz="2933" b="1" kern="0" dirty="0">
                      <a:solidFill>
                        <a:srgbClr val="ED7D31">
                          <a:lumMod val="50000"/>
                        </a:srgbClr>
                      </a:solidFill>
                      <a:latin typeface="Arial-Rounded"/>
                      <a:ea typeface="Arial-Rounded" panose="020B0500000000000000" pitchFamily="34" charset="0"/>
                      <a:cs typeface="Arial-Rounded" panose="020B0500000000000000" pitchFamily="34" charset="0"/>
                    </a:endParaRPr>
                  </a:p>
                </p:txBody>
              </p:sp>
            </p:grpSp>
            <p:sp>
              <p:nvSpPr>
                <p:cNvPr id="31" name="Rectangle: Rounded Corners 30">
                  <a:extLst>
                    <a:ext uri="{FF2B5EF4-FFF2-40B4-BE49-F238E27FC236}">
                      <a16:creationId xmlns:a16="http://schemas.microsoft.com/office/drawing/2014/main" id="{9534BA0B-6982-4600-B3E4-3B000DEBF75F}"/>
                    </a:ext>
                  </a:extLst>
                </p:cNvPr>
                <p:cNvSpPr/>
                <p:nvPr/>
              </p:nvSpPr>
              <p:spPr>
                <a:xfrm>
                  <a:off x="7907204" y="4509891"/>
                  <a:ext cx="2147870" cy="558212"/>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Ngắt, nghỉ đúng chỗ </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0CC6ADC3-F5CF-46AD-BEAE-52000D42BB7C}"/>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3</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75D47FA-7CE3-41E8-8461-11BE5D583F9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0179006" y="4519115"/>
                  <a:ext cx="502382" cy="399405"/>
                </a:xfrm>
                <a:prstGeom prst="rect">
                  <a:avLst/>
                </a:prstGeom>
              </p:spPr>
            </p:pic>
            <p:pic>
              <p:nvPicPr>
                <p:cNvPr id="34" name="Picture 33">
                  <a:extLst>
                    <a:ext uri="{FF2B5EF4-FFF2-40B4-BE49-F238E27FC236}">
                      <a16:creationId xmlns:a16="http://schemas.microsoft.com/office/drawing/2014/main" id="{33786920-31ED-431B-A4F0-1820AD58C5C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0755851" y="4519115"/>
                  <a:ext cx="502382" cy="399405"/>
                </a:xfrm>
                <a:prstGeom prst="rect">
                  <a:avLst/>
                </a:prstGeom>
              </p:spPr>
            </p:pic>
            <p:pic>
              <p:nvPicPr>
                <p:cNvPr id="35" name="Picture 34">
                  <a:extLst>
                    <a:ext uri="{FF2B5EF4-FFF2-40B4-BE49-F238E27FC236}">
                      <a16:creationId xmlns:a16="http://schemas.microsoft.com/office/drawing/2014/main" id="{A41C74E8-4B5E-49AF-AB3E-D0AAF173F0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1332696" y="4526742"/>
                  <a:ext cx="502382" cy="399405"/>
                </a:xfrm>
                <a:prstGeom prst="rect">
                  <a:avLst/>
                </a:prstGeom>
              </p:spPr>
            </p:pic>
          </p:grpSp>
          <p:sp>
            <p:nvSpPr>
              <p:cNvPr id="26" name="Rectangle: Rounded Corners 25">
                <a:extLst>
                  <a:ext uri="{FF2B5EF4-FFF2-40B4-BE49-F238E27FC236}">
                    <a16:creationId xmlns:a16="http://schemas.microsoft.com/office/drawing/2014/main" id="{A3483A5C-93E6-45FB-9926-6A4E39D8C2BF}"/>
                  </a:ext>
                </a:extLst>
              </p:cNvPr>
              <p:cNvSpPr/>
              <p:nvPr/>
            </p:nvSpPr>
            <p:spPr>
              <a:xfrm>
                <a:off x="4489850" y="4403304"/>
                <a:ext cx="3706258" cy="783367"/>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Đọc và nhấn giọng</a:t>
                </a:r>
              </a:p>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 phù hợp</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D784C3A9-751A-401A-8BAC-DE8F64A0AE1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8315597" y="4354476"/>
                <a:ext cx="806161" cy="648844"/>
              </a:xfrm>
              <a:prstGeom prst="rect">
                <a:avLst/>
              </a:prstGeom>
            </p:spPr>
          </p:pic>
          <p:pic>
            <p:nvPicPr>
              <p:cNvPr id="28" name="Picture 27">
                <a:extLst>
                  <a:ext uri="{FF2B5EF4-FFF2-40B4-BE49-F238E27FC236}">
                    <a16:creationId xmlns:a16="http://schemas.microsoft.com/office/drawing/2014/main" id="{578BEA28-C56B-4BD6-92B4-16F2D88A302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9241246" y="4354475"/>
                <a:ext cx="806161" cy="648844"/>
              </a:xfrm>
              <a:prstGeom prst="rect">
                <a:avLst/>
              </a:prstGeom>
            </p:spPr>
          </p:pic>
          <p:pic>
            <p:nvPicPr>
              <p:cNvPr id="29" name="Picture 28">
                <a:extLst>
                  <a:ext uri="{FF2B5EF4-FFF2-40B4-BE49-F238E27FC236}">
                    <a16:creationId xmlns:a16="http://schemas.microsoft.com/office/drawing/2014/main" id="{718B55C3-D099-4C76-BBE7-CD337FD6D0A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393" t="11959" r="12989" b="11919"/>
              <a:stretch/>
            </p:blipFill>
            <p:spPr>
              <a:xfrm>
                <a:off x="10166896" y="4365182"/>
                <a:ext cx="806161" cy="648844"/>
              </a:xfrm>
              <a:prstGeom prst="rect">
                <a:avLst/>
              </a:prstGeom>
            </p:spPr>
          </p:pic>
        </p:grpSp>
        <p:sp>
          <p:nvSpPr>
            <p:cNvPr id="24" name="Oval 23">
              <a:extLst>
                <a:ext uri="{FF2B5EF4-FFF2-40B4-BE49-F238E27FC236}">
                  <a16:creationId xmlns:a16="http://schemas.microsoft.com/office/drawing/2014/main" id="{0094A29E-AC0A-46E5-B1D0-052284E5CEA2}"/>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09615">
                <a:defRPr/>
              </a:pPr>
              <a:r>
                <a:rPr lang="vi-VN" sz="2133" b="1" kern="0" dirty="0">
                  <a:solidFill>
                    <a:prstClr val="black"/>
                  </a:solidFill>
                  <a:latin typeface="Arial-Rounded"/>
                  <a:ea typeface="Arial-Rounded" panose="020B0500000000000000" pitchFamily="34" charset="0"/>
                  <a:cs typeface="Arial-Rounded" panose="020B0500000000000000" pitchFamily="34" charset="0"/>
                </a:rPr>
                <a:t>4</a:t>
              </a:r>
              <a:endParaRPr lang="en-US" sz="2133" b="1" kern="0" dirty="0">
                <a:solidFill>
                  <a:prstClr val="black"/>
                </a:solidFill>
                <a:latin typeface="Arial-Rounded"/>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613</Words>
  <Application>Microsoft Office PowerPoint</Application>
  <PresentationFormat>Widescreen</PresentationFormat>
  <Paragraphs>129</Paragraphs>
  <Slides>17</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Arial Rounded MT Bold</vt:lpstr>
      <vt:lpstr>Arial-Rounded</vt:lpstr>
      <vt:lpstr>Calibri</vt:lpstr>
      <vt:lpstr>FC Onigiri Outline</vt:lpstr>
      <vt:lpstr>Office Theme</vt:lpstr>
      <vt:lpstr>PowerPoint Presentation</vt:lpstr>
      <vt:lpstr>PowerPoint Presentation</vt:lpstr>
      <vt:lpstr>PowerPoint Presentation</vt:lpstr>
      <vt:lpstr>PowerPoint Presentation</vt:lpstr>
      <vt:lpstr>Giải nghĩa từ</vt:lpstr>
      <vt:lpstr>PowerPoint Presentation</vt:lpstr>
      <vt:lpstr>PowerPoint Presentation</vt:lpstr>
      <vt:lpstr>PowerPoint Presentation</vt:lpstr>
      <vt:lpstr>PowerPoint Presentation</vt:lpstr>
      <vt:lpstr>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 Nguyen</dc:creator>
  <cp:lastModifiedBy>Ha Nguyen</cp:lastModifiedBy>
  <cp:revision>1</cp:revision>
  <dcterms:created xsi:type="dcterms:W3CDTF">2026-03-01T13:42:00Z</dcterms:created>
  <dcterms:modified xsi:type="dcterms:W3CDTF">2026-03-01T13:42:25Z</dcterms:modified>
</cp:coreProperties>
</file>