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02" r:id="rId3"/>
    <p:sldMasterId id="2147483719" r:id="rId4"/>
    <p:sldMasterId id="2147483742" r:id="rId5"/>
  </p:sldMasterIdLst>
  <p:notesMasterIdLst>
    <p:notesMasterId r:id="rId28"/>
  </p:notesMasterIdLst>
  <p:sldIdLst>
    <p:sldId id="2648" r:id="rId6"/>
    <p:sldId id="259" r:id="rId7"/>
    <p:sldId id="258" r:id="rId8"/>
    <p:sldId id="257" r:id="rId9"/>
    <p:sldId id="260" r:id="rId10"/>
    <p:sldId id="261" r:id="rId11"/>
    <p:sldId id="262" r:id="rId12"/>
    <p:sldId id="263" r:id="rId13"/>
    <p:sldId id="2646" r:id="rId14"/>
    <p:sldId id="2653" r:id="rId15"/>
    <p:sldId id="2663" r:id="rId16"/>
    <p:sldId id="2678" r:id="rId17"/>
    <p:sldId id="2665" r:id="rId18"/>
    <p:sldId id="2679" r:id="rId19"/>
    <p:sldId id="2669" r:id="rId20"/>
    <p:sldId id="2634" r:id="rId21"/>
    <p:sldId id="2635" r:id="rId22"/>
    <p:sldId id="2637" r:id="rId23"/>
    <p:sldId id="2638" r:id="rId24"/>
    <p:sldId id="2671" r:id="rId25"/>
    <p:sldId id="2680" r:id="rId26"/>
    <p:sldId id="2675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D2F2"/>
    <a:srgbClr val="C7A1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2BA573-BE31-4B33-8939-99946698361A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EC3486-57C0-429C-810C-84DCAABD7A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3929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/>
              <a:t>Thầy cô đừng chia sẻ bài lên các trang mạng nhé!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E0982B-88CB-4633-B7E4-CFC5039A86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7841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/>
              <a:t>Thầy cô đừng chia sẻ bài lên các trang mạng nhé!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E0982B-88CB-4633-B7E4-CFC5039A86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22968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/>
              <a:t>Thầy cô đừng chia sẻ bài lên các trang mạng nhé! </a:t>
            </a:r>
          </a:p>
          <a:p>
            <a:r>
              <a:rPr lang="en-US"/>
              <a:t>Lan Hương - 0354473852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E0982B-88CB-4633-B7E4-CFC5039A86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30454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/>
              <a:t>Thầy cô đừng chia sẻ bài lên các trang mạng nhé!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E0982B-88CB-4633-B7E4-CFC5039A86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80422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19297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05908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71646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64363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://bit.ly/2TtBDfr" TargetMode="Externa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482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3"/>
          </a:xfrm>
        </p:spPr>
        <p:txBody>
          <a:bodyPr/>
          <a:lstStyle>
            <a:lvl1pPr marL="0" indent="0" algn="ctr">
              <a:buNone/>
              <a:defRPr sz="2193"/>
            </a:lvl1pPr>
            <a:lvl2pPr marL="417649" indent="0" algn="ctr">
              <a:buNone/>
              <a:defRPr sz="1827"/>
            </a:lvl2pPr>
            <a:lvl3pPr marL="835297" indent="0" algn="ctr">
              <a:buNone/>
              <a:defRPr sz="1644"/>
            </a:lvl3pPr>
            <a:lvl4pPr marL="1252946" indent="0" algn="ctr">
              <a:buNone/>
              <a:defRPr sz="1463"/>
            </a:lvl4pPr>
            <a:lvl5pPr marL="1670595" indent="0" algn="ctr">
              <a:buNone/>
              <a:defRPr sz="1463"/>
            </a:lvl5pPr>
            <a:lvl6pPr marL="2088242" indent="0" algn="ctr">
              <a:buNone/>
              <a:defRPr sz="1463"/>
            </a:lvl6pPr>
            <a:lvl7pPr marL="2505889" indent="0" algn="ctr">
              <a:buNone/>
              <a:defRPr sz="1463"/>
            </a:lvl7pPr>
            <a:lvl8pPr marL="2923540" indent="0" algn="ctr">
              <a:buNone/>
              <a:defRPr sz="1463"/>
            </a:lvl8pPr>
            <a:lvl9pPr marL="3341185" indent="0" algn="ctr">
              <a:buNone/>
              <a:defRPr sz="1463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10/01/2026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411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10/01/2026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9693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6" y="365131"/>
            <a:ext cx="2628901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6" y="365131"/>
            <a:ext cx="7734301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10/01/2026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9062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7EE6F6E-4724-4A96-8384-64CCDFD4B8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390860"/>
      </p:ext>
    </p:extLst>
  </p:cSld>
  <p:clrMapOvr>
    <a:masterClrMapping/>
  </p:clrMapOvr>
  <p:transition spd="med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6925FF01-CBD6-42CE-B40A-61EAC05CAC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BF43FBF8-0876-49FF-85E4-C53CA87F3D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5" b="52819"/>
          <a:stretch/>
        </p:blipFill>
        <p:spPr>
          <a:xfrm>
            <a:off x="0" y="0"/>
            <a:ext cx="2011133" cy="165535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27CBB98-D230-40B2-9F0C-6F8B59057E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80" b="4469"/>
          <a:stretch/>
        </p:blipFill>
        <p:spPr>
          <a:xfrm>
            <a:off x="10689944" y="0"/>
            <a:ext cx="1502056" cy="335171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562869E-C7F0-45D0-BCC8-9574E4FECC6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5102352"/>
            <a:ext cx="12192000" cy="175564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E93E1E7-DB78-4298-9B52-18AE401869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75" t="55451"/>
          <a:stretch/>
        </p:blipFill>
        <p:spPr>
          <a:xfrm>
            <a:off x="9067800" y="5324029"/>
            <a:ext cx="3124200" cy="156300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DB6FDD6-00C8-4BAA-BDB1-E94BD82A74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51" r="74375"/>
          <a:stretch/>
        </p:blipFill>
        <p:spPr>
          <a:xfrm>
            <a:off x="1" y="5324029"/>
            <a:ext cx="3124200" cy="1563007"/>
          </a:xfrm>
          <a:prstGeom prst="rect">
            <a:avLst/>
          </a:prstGeom>
        </p:spPr>
      </p:pic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7D66D10C-2930-4890-9E2B-9C9EDCAC2C22}"/>
              </a:ext>
            </a:extLst>
          </p:cNvPr>
          <p:cNvSpPr/>
          <p:nvPr userDrawn="1"/>
        </p:nvSpPr>
        <p:spPr>
          <a:xfrm>
            <a:off x="725714" y="312850"/>
            <a:ext cx="10950795" cy="6232300"/>
          </a:xfrm>
          <a:custGeom>
            <a:avLst/>
            <a:gdLst>
              <a:gd name="connsiteX0" fmla="*/ 155082 w 11935141"/>
              <a:gd name="connsiteY0" fmla="*/ 100033 h 6723569"/>
              <a:gd name="connsiteX1" fmla="*/ 1328790 w 11935141"/>
              <a:gd name="connsiteY1" fmla="*/ 577705 h 6723569"/>
              <a:gd name="connsiteX2" fmla="*/ 2311429 w 11935141"/>
              <a:gd name="connsiteY2" fmla="*/ 4499 h 6723569"/>
              <a:gd name="connsiteX3" fmla="*/ 4194820 w 11935141"/>
              <a:gd name="connsiteY3" fmla="*/ 659591 h 6723569"/>
              <a:gd name="connsiteX4" fmla="*/ 5409471 w 11935141"/>
              <a:gd name="connsiteY4" fmla="*/ 18147 h 6723569"/>
              <a:gd name="connsiteX5" fmla="*/ 6446700 w 11935141"/>
              <a:gd name="connsiteY5" fmla="*/ 714182 h 6723569"/>
              <a:gd name="connsiteX6" fmla="*/ 7101793 w 11935141"/>
              <a:gd name="connsiteY6" fmla="*/ 18147 h 6723569"/>
              <a:gd name="connsiteX7" fmla="*/ 8002545 w 11935141"/>
              <a:gd name="connsiteY7" fmla="*/ 605000 h 6723569"/>
              <a:gd name="connsiteX8" fmla="*/ 9162605 w 11935141"/>
              <a:gd name="connsiteY8" fmla="*/ 4499 h 6723569"/>
              <a:gd name="connsiteX9" fmla="*/ 10117948 w 11935141"/>
              <a:gd name="connsiteY9" fmla="*/ 318397 h 6723569"/>
              <a:gd name="connsiteX10" fmla="*/ 10895871 w 11935141"/>
              <a:gd name="connsiteY10" fmla="*/ 86385 h 6723569"/>
              <a:gd name="connsiteX11" fmla="*/ 11523668 w 11935141"/>
              <a:gd name="connsiteY11" fmla="*/ 359341 h 6723569"/>
              <a:gd name="connsiteX12" fmla="*/ 11810271 w 11935141"/>
              <a:gd name="connsiteY12" fmla="*/ 1191854 h 6723569"/>
              <a:gd name="connsiteX13" fmla="*/ 11428133 w 11935141"/>
              <a:gd name="connsiteY13" fmla="*/ 2010720 h 6723569"/>
              <a:gd name="connsiteX14" fmla="*/ 11933100 w 11935141"/>
              <a:gd name="connsiteY14" fmla="*/ 2843233 h 6723569"/>
              <a:gd name="connsiteX15" fmla="*/ 11196121 w 11935141"/>
              <a:gd name="connsiteY15" fmla="*/ 3798576 h 6723569"/>
              <a:gd name="connsiteX16" fmla="*/ 11919453 w 11935141"/>
              <a:gd name="connsiteY16" fmla="*/ 4672033 h 6723569"/>
              <a:gd name="connsiteX17" fmla="*/ 11578259 w 11935141"/>
              <a:gd name="connsiteY17" fmla="*/ 5381717 h 6723569"/>
              <a:gd name="connsiteX18" fmla="*/ 11851214 w 11935141"/>
              <a:gd name="connsiteY18" fmla="*/ 6241526 h 6723569"/>
              <a:gd name="connsiteX19" fmla="*/ 11414485 w 11935141"/>
              <a:gd name="connsiteY19" fmla="*/ 6569072 h 6723569"/>
              <a:gd name="connsiteX20" fmla="*/ 10759393 w 11935141"/>
              <a:gd name="connsiteY20" fmla="*/ 6241526 h 6723569"/>
              <a:gd name="connsiteX21" fmla="*/ 9885936 w 11935141"/>
              <a:gd name="connsiteY21" fmla="*/ 6623663 h 6723569"/>
              <a:gd name="connsiteX22" fmla="*/ 9572038 w 11935141"/>
              <a:gd name="connsiteY22" fmla="*/ 6105048 h 6723569"/>
              <a:gd name="connsiteX23" fmla="*/ 8643990 w 11935141"/>
              <a:gd name="connsiteY23" fmla="*/ 6664606 h 6723569"/>
              <a:gd name="connsiteX24" fmla="*/ 7402044 w 11935141"/>
              <a:gd name="connsiteY24" fmla="*/ 6364356 h 6723569"/>
              <a:gd name="connsiteX25" fmla="*/ 6801542 w 11935141"/>
              <a:gd name="connsiteY25" fmla="*/ 6719197 h 6723569"/>
              <a:gd name="connsiteX26" fmla="*/ 5518653 w 11935141"/>
              <a:gd name="connsiteY26" fmla="*/ 6064105 h 6723569"/>
              <a:gd name="connsiteX27" fmla="*/ 4713435 w 11935141"/>
              <a:gd name="connsiteY27" fmla="*/ 6691902 h 6723569"/>
              <a:gd name="connsiteX28" fmla="*/ 4003751 w 11935141"/>
              <a:gd name="connsiteY28" fmla="*/ 6364356 h 6723569"/>
              <a:gd name="connsiteX29" fmla="*/ 3239476 w 11935141"/>
              <a:gd name="connsiteY29" fmla="*/ 6623663 h 6723569"/>
              <a:gd name="connsiteX30" fmla="*/ 2202247 w 11935141"/>
              <a:gd name="connsiteY30" fmla="*/ 6418947 h 6723569"/>
              <a:gd name="connsiteX31" fmla="*/ 1328790 w 11935141"/>
              <a:gd name="connsiteY31" fmla="*/ 6705550 h 6723569"/>
              <a:gd name="connsiteX32" fmla="*/ 905709 w 11935141"/>
              <a:gd name="connsiteY32" fmla="*/ 6391651 h 6723569"/>
              <a:gd name="connsiteX33" fmla="*/ 45900 w 11935141"/>
              <a:gd name="connsiteY33" fmla="*/ 6541776 h 6723569"/>
              <a:gd name="connsiteX34" fmla="*/ 141435 w 11935141"/>
              <a:gd name="connsiteY34" fmla="*/ 5954923 h 6723569"/>
              <a:gd name="connsiteX35" fmla="*/ 346151 w 11935141"/>
              <a:gd name="connsiteY35" fmla="*/ 5627376 h 6723569"/>
              <a:gd name="connsiteX36" fmla="*/ 100491 w 11935141"/>
              <a:gd name="connsiteY36" fmla="*/ 4753920 h 6723569"/>
              <a:gd name="connsiteX37" fmla="*/ 1001244 w 11935141"/>
              <a:gd name="connsiteY37" fmla="*/ 4685681 h 6723569"/>
              <a:gd name="connsiteX38" fmla="*/ 86844 w 11935141"/>
              <a:gd name="connsiteY38" fmla="*/ 3743985 h 6723569"/>
              <a:gd name="connsiteX39" fmla="*/ 264265 w 11935141"/>
              <a:gd name="connsiteY39" fmla="*/ 2815938 h 6723569"/>
              <a:gd name="connsiteX40" fmla="*/ 155082 w 11935141"/>
              <a:gd name="connsiteY40" fmla="*/ 1492105 h 6723569"/>
              <a:gd name="connsiteX41" fmla="*/ 591811 w 11935141"/>
              <a:gd name="connsiteY41" fmla="*/ 1287388 h 6723569"/>
              <a:gd name="connsiteX42" fmla="*/ 155082 w 11935141"/>
              <a:gd name="connsiteY42" fmla="*/ 100033 h 672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1935141" h="6723569">
                <a:moveTo>
                  <a:pt x="155082" y="100033"/>
                </a:moveTo>
                <a:cubicBezTo>
                  <a:pt x="277912" y="-18247"/>
                  <a:pt x="969399" y="593627"/>
                  <a:pt x="1328790" y="577705"/>
                </a:cubicBezTo>
                <a:cubicBezTo>
                  <a:pt x="1688181" y="561783"/>
                  <a:pt x="1833757" y="-9149"/>
                  <a:pt x="2311429" y="4499"/>
                </a:cubicBezTo>
                <a:cubicBezTo>
                  <a:pt x="2789101" y="18147"/>
                  <a:pt x="3678480" y="657316"/>
                  <a:pt x="4194820" y="659591"/>
                </a:cubicBezTo>
                <a:cubicBezTo>
                  <a:pt x="4711160" y="661866"/>
                  <a:pt x="5034158" y="9049"/>
                  <a:pt x="5409471" y="18147"/>
                </a:cubicBezTo>
                <a:cubicBezTo>
                  <a:pt x="5784784" y="27245"/>
                  <a:pt x="6164646" y="714182"/>
                  <a:pt x="6446700" y="714182"/>
                </a:cubicBezTo>
                <a:cubicBezTo>
                  <a:pt x="6728754" y="714182"/>
                  <a:pt x="6842486" y="36344"/>
                  <a:pt x="7101793" y="18147"/>
                </a:cubicBezTo>
                <a:cubicBezTo>
                  <a:pt x="7361100" y="-50"/>
                  <a:pt x="7659076" y="607275"/>
                  <a:pt x="8002545" y="605000"/>
                </a:cubicBezTo>
                <a:cubicBezTo>
                  <a:pt x="8346014" y="602725"/>
                  <a:pt x="8810038" y="52266"/>
                  <a:pt x="9162605" y="4499"/>
                </a:cubicBezTo>
                <a:cubicBezTo>
                  <a:pt x="9515172" y="-43268"/>
                  <a:pt x="9829070" y="304749"/>
                  <a:pt x="10117948" y="318397"/>
                </a:cubicBezTo>
                <a:cubicBezTo>
                  <a:pt x="10406826" y="332045"/>
                  <a:pt x="10661584" y="79561"/>
                  <a:pt x="10895871" y="86385"/>
                </a:cubicBezTo>
                <a:cubicBezTo>
                  <a:pt x="11130158" y="93209"/>
                  <a:pt x="11371268" y="175096"/>
                  <a:pt x="11523668" y="359341"/>
                </a:cubicBezTo>
                <a:cubicBezTo>
                  <a:pt x="11676068" y="543586"/>
                  <a:pt x="11826194" y="916624"/>
                  <a:pt x="11810271" y="1191854"/>
                </a:cubicBezTo>
                <a:cubicBezTo>
                  <a:pt x="11794348" y="1467084"/>
                  <a:pt x="11407662" y="1735490"/>
                  <a:pt x="11428133" y="2010720"/>
                </a:cubicBezTo>
                <a:cubicBezTo>
                  <a:pt x="11448604" y="2285950"/>
                  <a:pt x="11971769" y="2545257"/>
                  <a:pt x="11933100" y="2843233"/>
                </a:cubicBezTo>
                <a:cubicBezTo>
                  <a:pt x="11894431" y="3141209"/>
                  <a:pt x="11198395" y="3493776"/>
                  <a:pt x="11196121" y="3798576"/>
                </a:cubicBezTo>
                <a:cubicBezTo>
                  <a:pt x="11193847" y="4103376"/>
                  <a:pt x="11855763" y="4408176"/>
                  <a:pt x="11919453" y="4672033"/>
                </a:cubicBezTo>
                <a:cubicBezTo>
                  <a:pt x="11983143" y="4935890"/>
                  <a:pt x="11589632" y="5120135"/>
                  <a:pt x="11578259" y="5381717"/>
                </a:cubicBezTo>
                <a:cubicBezTo>
                  <a:pt x="11566886" y="5643299"/>
                  <a:pt x="11878510" y="6043634"/>
                  <a:pt x="11851214" y="6241526"/>
                </a:cubicBezTo>
                <a:cubicBezTo>
                  <a:pt x="11823918" y="6439418"/>
                  <a:pt x="11596455" y="6569072"/>
                  <a:pt x="11414485" y="6569072"/>
                </a:cubicBezTo>
                <a:cubicBezTo>
                  <a:pt x="11232515" y="6569072"/>
                  <a:pt x="11014151" y="6232428"/>
                  <a:pt x="10759393" y="6241526"/>
                </a:cubicBezTo>
                <a:cubicBezTo>
                  <a:pt x="10504635" y="6250625"/>
                  <a:pt x="10083828" y="6646409"/>
                  <a:pt x="9885936" y="6623663"/>
                </a:cubicBezTo>
                <a:cubicBezTo>
                  <a:pt x="9688044" y="6600917"/>
                  <a:pt x="9779029" y="6098224"/>
                  <a:pt x="9572038" y="6105048"/>
                </a:cubicBezTo>
                <a:cubicBezTo>
                  <a:pt x="9365047" y="6111872"/>
                  <a:pt x="9005655" y="6621388"/>
                  <a:pt x="8643990" y="6664606"/>
                </a:cubicBezTo>
                <a:cubicBezTo>
                  <a:pt x="8282325" y="6707824"/>
                  <a:pt x="7709118" y="6355258"/>
                  <a:pt x="7402044" y="6364356"/>
                </a:cubicBezTo>
                <a:cubicBezTo>
                  <a:pt x="7094970" y="6373454"/>
                  <a:pt x="7115440" y="6769239"/>
                  <a:pt x="6801542" y="6719197"/>
                </a:cubicBezTo>
                <a:cubicBezTo>
                  <a:pt x="6487644" y="6669155"/>
                  <a:pt x="5866671" y="6068654"/>
                  <a:pt x="5518653" y="6064105"/>
                </a:cubicBezTo>
                <a:cubicBezTo>
                  <a:pt x="5170635" y="6059556"/>
                  <a:pt x="4965919" y="6641860"/>
                  <a:pt x="4713435" y="6691902"/>
                </a:cubicBezTo>
                <a:cubicBezTo>
                  <a:pt x="4460951" y="6741944"/>
                  <a:pt x="4249411" y="6375729"/>
                  <a:pt x="4003751" y="6364356"/>
                </a:cubicBezTo>
                <a:cubicBezTo>
                  <a:pt x="3758091" y="6352983"/>
                  <a:pt x="3539727" y="6614565"/>
                  <a:pt x="3239476" y="6623663"/>
                </a:cubicBezTo>
                <a:cubicBezTo>
                  <a:pt x="2939225" y="6632761"/>
                  <a:pt x="2520695" y="6405299"/>
                  <a:pt x="2202247" y="6418947"/>
                </a:cubicBezTo>
                <a:cubicBezTo>
                  <a:pt x="1883799" y="6432595"/>
                  <a:pt x="1544880" y="6710099"/>
                  <a:pt x="1328790" y="6705550"/>
                </a:cubicBezTo>
                <a:cubicBezTo>
                  <a:pt x="1112700" y="6701001"/>
                  <a:pt x="1119524" y="6418947"/>
                  <a:pt x="905709" y="6391651"/>
                </a:cubicBezTo>
                <a:cubicBezTo>
                  <a:pt x="691894" y="6364355"/>
                  <a:pt x="173279" y="6614564"/>
                  <a:pt x="45900" y="6541776"/>
                </a:cubicBezTo>
                <a:cubicBezTo>
                  <a:pt x="-81479" y="6468988"/>
                  <a:pt x="91393" y="6107323"/>
                  <a:pt x="141435" y="5954923"/>
                </a:cubicBezTo>
                <a:cubicBezTo>
                  <a:pt x="191477" y="5802523"/>
                  <a:pt x="352975" y="5827543"/>
                  <a:pt x="346151" y="5627376"/>
                </a:cubicBezTo>
                <a:cubicBezTo>
                  <a:pt x="339327" y="5427209"/>
                  <a:pt x="-8691" y="4910869"/>
                  <a:pt x="100491" y="4753920"/>
                </a:cubicBezTo>
                <a:cubicBezTo>
                  <a:pt x="209673" y="4596971"/>
                  <a:pt x="1003518" y="4854003"/>
                  <a:pt x="1001244" y="4685681"/>
                </a:cubicBezTo>
                <a:cubicBezTo>
                  <a:pt x="998970" y="4517359"/>
                  <a:pt x="209674" y="4055609"/>
                  <a:pt x="86844" y="3743985"/>
                </a:cubicBezTo>
                <a:cubicBezTo>
                  <a:pt x="-35986" y="3432361"/>
                  <a:pt x="252892" y="3191251"/>
                  <a:pt x="264265" y="2815938"/>
                </a:cubicBezTo>
                <a:cubicBezTo>
                  <a:pt x="275638" y="2440625"/>
                  <a:pt x="100491" y="1746863"/>
                  <a:pt x="155082" y="1492105"/>
                </a:cubicBezTo>
                <a:cubicBezTo>
                  <a:pt x="209673" y="1237347"/>
                  <a:pt x="591811" y="1517125"/>
                  <a:pt x="591811" y="1287388"/>
                </a:cubicBezTo>
                <a:cubicBezTo>
                  <a:pt x="591811" y="1057651"/>
                  <a:pt x="32252" y="218313"/>
                  <a:pt x="155082" y="100033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EEE89447-E273-45EC-A005-D3EA7D8A105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363" y="-312850"/>
            <a:ext cx="2603218" cy="260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806293"/>
      </p:ext>
    </p:extLst>
  </p:cSld>
  <p:clrMapOvr>
    <a:masterClrMapping/>
  </p:clrMapOvr>
  <p:transition spd="med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9346273"/>
      </p:ext>
    </p:extLst>
  </p:cSld>
  <p:clrMapOvr>
    <a:masterClrMapping/>
  </p:clrMapOvr>
  <p:transition spd="med"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A13BD979-838C-4CC3-A471-5A9574C71F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8D443A8-DE5C-41E4-99D3-4618D6D0604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102352"/>
            <a:ext cx="12192000" cy="175564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E89A5A5-AD68-4264-B2F8-4AD4652B04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75" t="55451"/>
          <a:stretch/>
        </p:blipFill>
        <p:spPr>
          <a:xfrm>
            <a:off x="9067800" y="5324029"/>
            <a:ext cx="3124200" cy="156300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762888CF-B61D-45F0-8757-2A1B6E4A21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51" r="74375"/>
          <a:stretch/>
        </p:blipFill>
        <p:spPr>
          <a:xfrm>
            <a:off x="1" y="5324029"/>
            <a:ext cx="3124200" cy="1563007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F76364E4-68CC-4AF4-B8C4-715D0DA01602}"/>
              </a:ext>
            </a:extLst>
          </p:cNvPr>
          <p:cNvSpPr/>
          <p:nvPr userDrawn="1"/>
        </p:nvSpPr>
        <p:spPr>
          <a:xfrm>
            <a:off x="530095" y="423365"/>
            <a:ext cx="11131811" cy="601127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形 5">
            <a:extLst>
              <a:ext uri="{FF2B5EF4-FFF2-40B4-BE49-F238E27FC236}">
                <a16:creationId xmlns:a16="http://schemas.microsoft.com/office/drawing/2014/main" id="{9DC75762-BFD5-42B1-853F-83EB58D978B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780486">
            <a:off x="9540269" y="5090601"/>
            <a:ext cx="2944689" cy="181316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FE89AD1-63FC-4B9D-8730-F0646124869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1069" y="-274971"/>
            <a:ext cx="3328094" cy="139667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08B3C99-A2AF-4578-812D-3F8C3B4B529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562100" cy="1625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190169"/>
      </p:ext>
    </p:extLst>
  </p:cSld>
  <p:clrMapOvr>
    <a:masterClrMapping/>
  </p:clrMapOvr>
  <p:transition spd="med">
    <p:pull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757A5-8A7A-4376-B28C-CFF6B7BD6F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0D7A36-C00A-44D8-932E-5B9F37537A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7CFD6A-3242-4A26-B3B4-E14F5B17FF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ACD6F0-3E54-4926-8BA8-8B1C2E76F5B1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B9B1E2-3BD6-4B54-9748-2AC9BADD2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2E29C3-F8C2-43AE-AE2B-51358EFF2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2086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37ED1-4A9C-47F1-861B-2052A46C5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407931-1D9E-427C-A0DB-C0154F741C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DCE4D0-E797-44A6-BD7D-D62D7D5ED9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ACD6F0-3E54-4926-8BA8-8B1C2E76F5B1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143BFD-962D-41A0-8315-CA9F307DB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A7E510-6785-460B-B652-B055B4101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FED892B6-1E32-42D8-85C0-6DAC34D157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/>
        </p:blipFill>
        <p:spPr>
          <a:xfrm>
            <a:off x="-5315409" y="1508125"/>
            <a:ext cx="4035249" cy="4035249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586064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E28BF-33C7-44C6-8211-065C95B6D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0234E3-7F68-4D03-8C65-9EA37D3C7F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78B78E-4683-4582-943C-2667B0A865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ACD6F0-3E54-4926-8BA8-8B1C2E76F5B1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A427E0-14EA-430A-9B81-34C7EA54E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41BF51-2815-49F5-B013-13F0DD402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6796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E35E2-9EB5-4928-B642-1BB74D9FB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8CC8CB-E5D1-475C-814F-27345FC04C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30F1FF-C4CB-4570-B861-7F627B012C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E9E052-1993-4366-95F6-5AF99104B9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ACD6F0-3E54-4926-8BA8-8B1C2E76F5B1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5443B7-50BE-4024-A143-24B48FE2C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F26C9F-1754-4A27-AD73-C664961A9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528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10/01/2026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4875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F13D8-274B-498A-809D-509C10CB3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A10A5E-DA5D-4D23-B472-DC79170E00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CA6689-E1FE-42FB-85A6-736C622DDA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F17034-806F-43B9-93AB-2A5EA408F6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9FB7AA-868A-4E6B-AC79-9430EA4B89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561B5C-2692-4DBA-8E1F-78CA499FE3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ACD6F0-3E54-4926-8BA8-8B1C2E76F5B1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9978EC-D997-4613-A4EF-1A5AEEFE4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74CAEF-BC9C-4D0C-B031-9F8D8E3B0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7751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CCE1E-FE23-42EC-9366-4D459D075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7B8B09-FAA2-44DF-B138-6438CB81F7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ACD6F0-3E54-4926-8BA8-8B1C2E76F5B1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0C5BC2-AD7F-41F8-A03E-17C1C1ACA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CA84D6-67C5-46BE-86ED-8B8520A8D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3046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691072-B9B6-45F5-A53B-C67CCDEE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ACD6F0-3E54-4926-8BA8-8B1C2E76F5B1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FF1E80-C907-4BFC-ABB1-8A72BB5F6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F1E6F9-8760-4EA9-920C-2D9F68530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5546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822C7-E963-44BC-8E15-34FE306F4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E54516-B7D5-47D1-A230-2F9C4CEFDF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FF33FA-8FBA-4F57-9814-A6D21976C9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7C56A8-90E5-4524-85B7-04A7243CF1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ACD6F0-3E54-4926-8BA8-8B1C2E76F5B1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66104B-DD60-4044-991C-7AF5C2C8F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1EF561-6F1B-4183-A926-985B37335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FED892B6-1E32-42D8-85C0-6DAC34D157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/>
        </p:blipFill>
        <p:spPr>
          <a:xfrm>
            <a:off x="4772025" y="-3113521"/>
            <a:ext cx="2779413" cy="2779413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769126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6166C-F161-4E4F-B84C-9EFEEA6B8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80AF98-3B28-4386-9C6D-8186FAAF4B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C62E56-3311-4A80-A685-40649132E3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6311D2-733C-4886-895A-74D1B449D1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ACD6F0-3E54-4926-8BA8-8B1C2E76F5B1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894661-905A-4B18-AFA6-1DD024C4D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2A6025-DE65-4A24-B976-790A0BEAC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1376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8DE40-B9F4-44E9-BC0C-5C4EFBBDF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B90B40-8803-4DFE-A86B-8A8B7FBC67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F40A3D-61F3-471F-A02E-73586DD398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ACD6F0-3E54-4926-8BA8-8B1C2E76F5B1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C4D3F1-B8BC-418D-9A7D-C81E42F17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762DF2-4C52-4B2B-A18E-9C074B05E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838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FFED55-DD74-479D-B03E-C12DAD0CC5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68B830-8F12-4A20-BCCD-20CB13B17C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44EE29-BD3A-4E79-82F9-9D0055B1C5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ACD6F0-3E54-4926-8BA8-8B1C2E76F5B1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615301-76B7-4C68-A617-C512F5D6E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98A233-9FE1-4A29-82BA-EAFB565E1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653B401E-CE72-452B-B777-AFC2455926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/>
        </p:blipFill>
        <p:spPr>
          <a:xfrm>
            <a:off x="12078433" y="2413733"/>
            <a:ext cx="2779413" cy="2779413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575153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" name="Google Shape;10;p2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295767" y="4876300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295933" y="3984217"/>
            <a:ext cx="60900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3295933" y="1384067"/>
            <a:ext cx="6090000" cy="24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8154103"/>
      </p:ext>
    </p:extLst>
  </p:cSld>
  <p:clrMapOvr>
    <a:masterClrMapping/>
  </p:clrMapOvr>
  <p:transition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01101066"/>
      </p:ext>
    </p:extLst>
  </p:cSld>
  <p:clrMapOvr>
    <a:masterClrMapping/>
  </p:clrMapOvr>
  <p:transition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-1"/>
            <a:ext cx="11563200" cy="6758609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817827340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09777"/>
            <a:ext cx="10515600" cy="2852737"/>
          </a:xfrm>
        </p:spPr>
        <p:txBody>
          <a:bodyPr anchor="b"/>
          <a:lstStyle>
            <a:lvl1pPr>
              <a:defRPr sz="5482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98"/>
            <a:ext cx="10515600" cy="1500187"/>
          </a:xfrm>
        </p:spPr>
        <p:txBody>
          <a:bodyPr/>
          <a:lstStyle>
            <a:lvl1pPr marL="0" indent="0">
              <a:buNone/>
              <a:defRPr sz="2193">
                <a:solidFill>
                  <a:schemeClr val="tx1">
                    <a:tint val="75000"/>
                  </a:schemeClr>
                </a:solidFill>
              </a:defRPr>
            </a:lvl1pPr>
            <a:lvl2pPr marL="417649" indent="0">
              <a:buNone/>
              <a:defRPr sz="1827">
                <a:solidFill>
                  <a:schemeClr val="tx1">
                    <a:tint val="75000"/>
                  </a:schemeClr>
                </a:solidFill>
              </a:defRPr>
            </a:lvl2pPr>
            <a:lvl3pPr marL="835297" indent="0">
              <a:buNone/>
              <a:defRPr sz="1644">
                <a:solidFill>
                  <a:schemeClr val="tx1">
                    <a:tint val="75000"/>
                  </a:schemeClr>
                </a:solidFill>
              </a:defRPr>
            </a:lvl3pPr>
            <a:lvl4pPr marL="1252946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4pPr>
            <a:lvl5pPr marL="1670595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5pPr>
            <a:lvl6pPr marL="2088242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6pPr>
            <a:lvl7pPr marL="2505889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7pPr>
            <a:lvl8pPr marL="2923540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8pPr>
            <a:lvl9pPr marL="3341185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10/01/2026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2618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80" name="Google Shape;80;p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5"/>
          <p:cNvSpPr txBox="1">
            <a:spLocks noGrp="1"/>
          </p:cNvSpPr>
          <p:nvPr>
            <p:ph type="subTitle" idx="1"/>
          </p:nvPr>
        </p:nvSpPr>
        <p:spPr>
          <a:xfrm>
            <a:off x="960000" y="4891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2"/>
          </p:nvPr>
        </p:nvSpPr>
        <p:spPr>
          <a:xfrm>
            <a:off x="7355300" y="2234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3"/>
          </p:nvPr>
        </p:nvSpPr>
        <p:spPr>
          <a:xfrm>
            <a:off x="960000" y="5537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4"/>
          </p:nvPr>
        </p:nvSpPr>
        <p:spPr>
          <a:xfrm>
            <a:off x="7355300" y="2880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7" name="Google Shape;87;p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781155300"/>
      </p:ext>
    </p:extLst>
  </p:cSld>
  <p:clrMapOvr>
    <a:masterClrMapping/>
  </p:clrMapOvr>
  <p:transition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6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0" name="Google Shape;90;p6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93" name="Google Shape;93;p6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901008608"/>
      </p:ext>
    </p:extLst>
  </p:cSld>
  <p:clrMapOvr>
    <a:masterClrMapping/>
  </p:clrMapOvr>
  <p:transition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6" name="Google Shape;96;p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" name="Google Shape;98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"/>
          <p:cNvSpPr txBox="1">
            <a:spLocks noGrp="1"/>
          </p:cNvSpPr>
          <p:nvPr>
            <p:ph type="subTitle" idx="1"/>
          </p:nvPr>
        </p:nvSpPr>
        <p:spPr>
          <a:xfrm>
            <a:off x="6376900" y="3603017"/>
            <a:ext cx="48552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0" name="Google Shape;100;p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1" name="Google Shape;101;p7"/>
          <p:cNvSpPr txBox="1">
            <a:spLocks noGrp="1"/>
          </p:cNvSpPr>
          <p:nvPr>
            <p:ph type="subTitle" idx="2"/>
          </p:nvPr>
        </p:nvSpPr>
        <p:spPr>
          <a:xfrm>
            <a:off x="6376767" y="2944617"/>
            <a:ext cx="48552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72272975"/>
      </p:ext>
    </p:extLst>
  </p:cSld>
  <p:clrMapOvr>
    <a:masterClrMapping/>
  </p:clrMapOvr>
  <p:transition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13407562"/>
      </p:ext>
    </p:extLst>
  </p:cSld>
  <p:clrMapOvr>
    <a:masterClrMapping/>
  </p:clrMapOvr>
  <p:transition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33" name="Google Shape;133;p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3434133" y="2082217"/>
            <a:ext cx="5813600" cy="19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3434133" y="4116984"/>
            <a:ext cx="58136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0092894"/>
      </p:ext>
    </p:extLst>
  </p:cSld>
  <p:clrMapOvr>
    <a:masterClrMapping/>
  </p:clrMapOvr>
  <p:transition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87896464"/>
      </p:ext>
    </p:extLst>
  </p:cSld>
  <p:clrMapOvr>
    <a:masterClrMapping/>
  </p:clrMapOvr>
  <p:transition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11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74" name="Google Shape;174;p11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0" name="Google Shape;200;p11"/>
          <p:cNvSpPr txBox="1">
            <a:spLocks noGrp="1"/>
          </p:cNvSpPr>
          <p:nvPr>
            <p:ph type="title" hasCustomPrompt="1"/>
          </p:nvPr>
        </p:nvSpPr>
        <p:spPr>
          <a:xfrm>
            <a:off x="2261733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1" name="Google Shape;201;p11"/>
          <p:cNvSpPr txBox="1">
            <a:spLocks noGrp="1"/>
          </p:cNvSpPr>
          <p:nvPr>
            <p:ph type="subTitle" idx="1"/>
          </p:nvPr>
        </p:nvSpPr>
        <p:spPr>
          <a:xfrm>
            <a:off x="2261733" y="4273400"/>
            <a:ext cx="8768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1736328"/>
      </p:ext>
    </p:extLst>
  </p:cSld>
  <p:clrMapOvr>
    <a:masterClrMapping/>
  </p:clrMapOvr>
  <p:transition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0636099"/>
      </p:ext>
    </p:extLst>
  </p:cSld>
  <p:clrMapOvr>
    <a:masterClrMapping/>
  </p:clrMapOvr>
  <p:transition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1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05" name="Google Shape;205;p1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3288908" y="4441551"/>
            <a:ext cx="6438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subTitle" idx="1"/>
          </p:nvPr>
        </p:nvSpPr>
        <p:spPr>
          <a:xfrm>
            <a:off x="3288767" y="1707251"/>
            <a:ext cx="6438000" cy="26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9135813"/>
      </p:ext>
    </p:extLst>
  </p:cSld>
  <p:clrMapOvr>
    <a:masterClrMapping/>
  </p:clrMapOvr>
  <p:transition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accent2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14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35" name="Google Shape;235;p14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2" name="Google Shape;262;p14"/>
          <p:cNvSpPr txBox="1">
            <a:spLocks noGrp="1"/>
          </p:cNvSpPr>
          <p:nvPr>
            <p:ph type="title"/>
          </p:nvPr>
        </p:nvSpPr>
        <p:spPr>
          <a:xfrm>
            <a:off x="2512284" y="23737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3" name="Google Shape;263;p14"/>
          <p:cNvSpPr txBox="1">
            <a:spLocks noGrp="1"/>
          </p:cNvSpPr>
          <p:nvPr>
            <p:ph type="title" idx="2" hasCustomPrompt="1"/>
          </p:nvPr>
        </p:nvSpPr>
        <p:spPr>
          <a:xfrm>
            <a:off x="8377500" y="2373800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64" name="Google Shape;264;p14"/>
          <p:cNvSpPr txBox="1">
            <a:spLocks noGrp="1"/>
          </p:cNvSpPr>
          <p:nvPr>
            <p:ph type="subTitle" idx="1"/>
          </p:nvPr>
        </p:nvSpPr>
        <p:spPr>
          <a:xfrm>
            <a:off x="2512284" y="37838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06295019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7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7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10/01/2026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06843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688687487"/>
      </p:ext>
    </p:extLst>
  </p:cSld>
  <p:clrMapOvr>
    <a:masterClrMapping/>
  </p:clrMapOvr>
  <p:transition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accen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1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87" name="Google Shape;287;p1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9" name="Google Shape;289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7"/>
          <p:cNvSpPr txBox="1">
            <a:spLocks noGrp="1"/>
          </p:cNvSpPr>
          <p:nvPr>
            <p:ph type="title" idx="2"/>
          </p:nvPr>
        </p:nvSpPr>
        <p:spPr>
          <a:xfrm>
            <a:off x="9600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1" name="Google Shape;291;p17"/>
          <p:cNvSpPr txBox="1">
            <a:spLocks noGrp="1"/>
          </p:cNvSpPr>
          <p:nvPr>
            <p:ph type="subTitle" idx="1"/>
          </p:nvPr>
        </p:nvSpPr>
        <p:spPr>
          <a:xfrm>
            <a:off x="90642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title" idx="3"/>
          </p:nvPr>
        </p:nvSpPr>
        <p:spPr>
          <a:xfrm>
            <a:off x="45384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3" name="Google Shape;293;p17"/>
          <p:cNvSpPr txBox="1">
            <a:spLocks noGrp="1"/>
          </p:cNvSpPr>
          <p:nvPr>
            <p:ph type="subTitle" idx="4"/>
          </p:nvPr>
        </p:nvSpPr>
        <p:spPr>
          <a:xfrm>
            <a:off x="4450195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7"/>
          <p:cNvSpPr txBox="1">
            <a:spLocks noGrp="1"/>
          </p:cNvSpPr>
          <p:nvPr>
            <p:ph type="title" idx="5"/>
          </p:nvPr>
        </p:nvSpPr>
        <p:spPr>
          <a:xfrm>
            <a:off x="81168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5" name="Google Shape;295;p17"/>
          <p:cNvSpPr txBox="1">
            <a:spLocks noGrp="1"/>
          </p:cNvSpPr>
          <p:nvPr>
            <p:ph type="subTitle" idx="6"/>
          </p:nvPr>
        </p:nvSpPr>
        <p:spPr>
          <a:xfrm>
            <a:off x="808395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96" name="Google Shape;296;p1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119825857"/>
      </p:ext>
    </p:extLst>
  </p:cSld>
  <p:clrMapOvr>
    <a:masterClrMapping/>
  </p:clrMapOvr>
  <p:transition>
    <p:rand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bg>
      <p:bgPr>
        <a:solidFill>
          <a:schemeClr val="accent2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8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99" name="Google Shape;299;p18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8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1" name="Google Shape;301;p18"/>
          <p:cNvSpPr txBox="1">
            <a:spLocks noGrp="1"/>
          </p:cNvSpPr>
          <p:nvPr>
            <p:ph type="title"/>
          </p:nvPr>
        </p:nvSpPr>
        <p:spPr>
          <a:xfrm>
            <a:off x="9600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2" name="Google Shape;302;p18"/>
          <p:cNvSpPr txBox="1">
            <a:spLocks noGrp="1"/>
          </p:cNvSpPr>
          <p:nvPr>
            <p:ph type="subTitle" idx="1"/>
          </p:nvPr>
        </p:nvSpPr>
        <p:spPr>
          <a:xfrm>
            <a:off x="9600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3" name="Google Shape;303;p18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04" name="Google Shape;304;p18"/>
          <p:cNvSpPr txBox="1">
            <a:spLocks noGrp="1"/>
          </p:cNvSpPr>
          <p:nvPr>
            <p:ph type="title" idx="2"/>
          </p:nvPr>
        </p:nvSpPr>
        <p:spPr>
          <a:xfrm>
            <a:off x="3723067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5" name="Google Shape;305;p18"/>
          <p:cNvSpPr txBox="1">
            <a:spLocks noGrp="1"/>
          </p:cNvSpPr>
          <p:nvPr>
            <p:ph type="subTitle" idx="3"/>
          </p:nvPr>
        </p:nvSpPr>
        <p:spPr>
          <a:xfrm>
            <a:off x="3723067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8"/>
          <p:cNvSpPr txBox="1">
            <a:spLocks noGrp="1"/>
          </p:cNvSpPr>
          <p:nvPr>
            <p:ph type="title" idx="4"/>
          </p:nvPr>
        </p:nvSpPr>
        <p:spPr>
          <a:xfrm>
            <a:off x="6486133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7" name="Google Shape;307;p18"/>
          <p:cNvSpPr txBox="1">
            <a:spLocks noGrp="1"/>
          </p:cNvSpPr>
          <p:nvPr>
            <p:ph type="subTitle" idx="5"/>
          </p:nvPr>
        </p:nvSpPr>
        <p:spPr>
          <a:xfrm>
            <a:off x="6486133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title" idx="6"/>
          </p:nvPr>
        </p:nvSpPr>
        <p:spPr>
          <a:xfrm>
            <a:off x="92492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subTitle" idx="7"/>
          </p:nvPr>
        </p:nvSpPr>
        <p:spPr>
          <a:xfrm>
            <a:off x="92492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8"/>
          <p:cNvSpPr txBox="1">
            <a:spLocks noGrp="1"/>
          </p:cNvSpPr>
          <p:nvPr>
            <p:ph type="title" idx="8"/>
          </p:nvPr>
        </p:nvSpPr>
        <p:spPr>
          <a:xfrm>
            <a:off x="9600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subTitle" idx="9"/>
          </p:nvPr>
        </p:nvSpPr>
        <p:spPr>
          <a:xfrm>
            <a:off x="9600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8"/>
          <p:cNvSpPr txBox="1">
            <a:spLocks noGrp="1"/>
          </p:cNvSpPr>
          <p:nvPr>
            <p:ph type="title" idx="13"/>
          </p:nvPr>
        </p:nvSpPr>
        <p:spPr>
          <a:xfrm>
            <a:off x="3723067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subTitle" idx="14"/>
          </p:nvPr>
        </p:nvSpPr>
        <p:spPr>
          <a:xfrm>
            <a:off x="3723067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8"/>
          <p:cNvSpPr txBox="1">
            <a:spLocks noGrp="1"/>
          </p:cNvSpPr>
          <p:nvPr>
            <p:ph type="title" idx="15"/>
          </p:nvPr>
        </p:nvSpPr>
        <p:spPr>
          <a:xfrm>
            <a:off x="6486133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5" name="Google Shape;315;p18"/>
          <p:cNvSpPr txBox="1">
            <a:spLocks noGrp="1"/>
          </p:cNvSpPr>
          <p:nvPr>
            <p:ph type="subTitle" idx="16"/>
          </p:nvPr>
        </p:nvSpPr>
        <p:spPr>
          <a:xfrm>
            <a:off x="6486133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8"/>
          <p:cNvSpPr txBox="1">
            <a:spLocks noGrp="1"/>
          </p:cNvSpPr>
          <p:nvPr>
            <p:ph type="title" idx="17"/>
          </p:nvPr>
        </p:nvSpPr>
        <p:spPr>
          <a:xfrm>
            <a:off x="92492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7" name="Google Shape;317;p18"/>
          <p:cNvSpPr txBox="1">
            <a:spLocks noGrp="1"/>
          </p:cNvSpPr>
          <p:nvPr>
            <p:ph type="subTitle" idx="18"/>
          </p:nvPr>
        </p:nvSpPr>
        <p:spPr>
          <a:xfrm>
            <a:off x="92492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8"/>
          <p:cNvSpPr txBox="1">
            <a:spLocks noGrp="1"/>
          </p:cNvSpPr>
          <p:nvPr>
            <p:ph type="title" idx="19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9130249"/>
      </p:ext>
    </p:extLst>
  </p:cSld>
  <p:clrMapOvr>
    <a:masterClrMapping/>
  </p:clrMapOvr>
  <p:transition>
    <p:rand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1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21" name="Google Shape;321;p1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7" name="Google Shape;347;p19"/>
          <p:cNvSpPr txBox="1">
            <a:spLocks noGrp="1"/>
          </p:cNvSpPr>
          <p:nvPr>
            <p:ph type="ctrTitle"/>
          </p:nvPr>
        </p:nvSpPr>
        <p:spPr>
          <a:xfrm>
            <a:off x="3572400" y="720000"/>
            <a:ext cx="5047200" cy="209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19"/>
          <p:cNvSpPr txBox="1">
            <a:spLocks noGrp="1"/>
          </p:cNvSpPr>
          <p:nvPr>
            <p:ph type="subTitle" idx="1"/>
          </p:nvPr>
        </p:nvSpPr>
        <p:spPr>
          <a:xfrm>
            <a:off x="3572400" y="2941300"/>
            <a:ext cx="50472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49" name="Google Shape;349;p19"/>
          <p:cNvSpPr txBox="1">
            <a:spLocks noGrp="1"/>
          </p:cNvSpPr>
          <p:nvPr>
            <p:ph type="subTitle" idx="2"/>
          </p:nvPr>
        </p:nvSpPr>
        <p:spPr>
          <a:xfrm>
            <a:off x="3572403" y="5640233"/>
            <a:ext cx="5047200" cy="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0" name="Google Shape;350;p19"/>
          <p:cNvSpPr txBox="1"/>
          <p:nvPr/>
        </p:nvSpPr>
        <p:spPr>
          <a:xfrm>
            <a:off x="3572400" y="4541600"/>
            <a:ext cx="50472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CREDITS: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This presentation template was created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2"/>
              </a:rPr>
              <a:t>Slidesgo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including icons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3"/>
              </a:rPr>
              <a:t>Flaticon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and infographics &amp; images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4"/>
              </a:rPr>
              <a:t>Freepik</a:t>
            </a:r>
            <a:endParaRPr sz="1600" b="1" u="sng">
              <a:solidFill>
                <a:schemeClr val="dk2"/>
              </a:solidFill>
              <a:highlight>
                <a:schemeClr val="lt1"/>
              </a:highlight>
              <a:latin typeface="Karla" panose="020B0004030503030003"/>
              <a:ea typeface="Karla" panose="020B0004030503030003"/>
              <a:cs typeface="Karla" panose="020B0004030503030003"/>
              <a:sym typeface="Karla" panose="020B0004030503030003"/>
            </a:endParaRPr>
          </a:p>
        </p:txBody>
      </p:sp>
      <p:cxnSp>
        <p:nvCxnSpPr>
          <p:cNvPr id="351" name="Google Shape;351;p19"/>
          <p:cNvCxnSpPr/>
          <p:nvPr/>
        </p:nvCxnSpPr>
        <p:spPr>
          <a:xfrm>
            <a:off x="5681400" y="28802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583359829"/>
      </p:ext>
    </p:extLst>
  </p:cSld>
  <p:clrMapOvr>
    <a:masterClrMapping/>
  </p:clrMapOvr>
  <p:transition>
    <p:rand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2242335"/>
      </p:ext>
    </p:extLst>
  </p:cSld>
  <p:clrMapOvr>
    <a:masterClrMapping/>
  </p:clrMapOvr>
  <p:transition>
    <p:rand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1186261"/>
      </p:ext>
    </p:extLst>
  </p:cSld>
  <p:clrMapOvr>
    <a:masterClrMapping/>
  </p:clrMapOvr>
  <p:transition>
    <p:rand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6816512"/>
      </p:ext>
    </p:extLst>
  </p:cSld>
  <p:clrMapOvr>
    <a:masterClrMapping/>
  </p:clrMapOvr>
  <p:transition>
    <p:rand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36594099"/>
      </p:ext>
    </p:extLst>
  </p:cSld>
  <p:clrMapOvr>
    <a:masterClrMapping/>
  </p:clrMapOvr>
  <p:transition>
    <p:rand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21825459"/>
      </p:ext>
    </p:extLst>
  </p:cSld>
  <p:clrMapOvr>
    <a:masterClrMapping/>
  </p:clrMapOvr>
  <p:transition>
    <p:rand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AE1AE-6819-4A7D-9549-187BD3E9D3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D77AB8-F9D7-40A2-A5DC-C08E63CCE3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DAAA39-8AF2-4C11-8123-4C12EDFFD0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CA0F6F-028A-4F46-9528-9DCDF502F3F5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A4B00B-7E99-4C9A-929F-4A37417BE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9B095B-0626-4AAD-A104-6720044A0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3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5" y="1681164"/>
            <a:ext cx="5157787" cy="823912"/>
          </a:xfrm>
        </p:spPr>
        <p:txBody>
          <a:bodyPr anchor="b"/>
          <a:lstStyle>
            <a:lvl1pPr marL="0" indent="0">
              <a:buNone/>
              <a:defRPr sz="2193" b="1"/>
            </a:lvl1pPr>
            <a:lvl2pPr marL="417649" indent="0">
              <a:buNone/>
              <a:defRPr sz="1827" b="1"/>
            </a:lvl2pPr>
            <a:lvl3pPr marL="835297" indent="0">
              <a:buNone/>
              <a:defRPr sz="1644" b="1"/>
            </a:lvl3pPr>
            <a:lvl4pPr marL="1252946" indent="0">
              <a:buNone/>
              <a:defRPr sz="1463" b="1"/>
            </a:lvl4pPr>
            <a:lvl5pPr marL="1670595" indent="0">
              <a:buNone/>
              <a:defRPr sz="1463" b="1"/>
            </a:lvl5pPr>
            <a:lvl6pPr marL="2088242" indent="0">
              <a:buNone/>
              <a:defRPr sz="1463" b="1"/>
            </a:lvl6pPr>
            <a:lvl7pPr marL="2505889" indent="0">
              <a:buNone/>
              <a:defRPr sz="1463" b="1"/>
            </a:lvl7pPr>
            <a:lvl8pPr marL="2923540" indent="0">
              <a:buNone/>
              <a:defRPr sz="1463" b="1"/>
            </a:lvl8pPr>
            <a:lvl9pPr marL="3341185" indent="0">
              <a:buNone/>
              <a:defRPr sz="146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5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4" y="1681164"/>
            <a:ext cx="5183188" cy="823912"/>
          </a:xfrm>
        </p:spPr>
        <p:txBody>
          <a:bodyPr anchor="b"/>
          <a:lstStyle>
            <a:lvl1pPr marL="0" indent="0">
              <a:buNone/>
              <a:defRPr sz="2193" b="1"/>
            </a:lvl1pPr>
            <a:lvl2pPr marL="417649" indent="0">
              <a:buNone/>
              <a:defRPr sz="1827" b="1"/>
            </a:lvl2pPr>
            <a:lvl3pPr marL="835297" indent="0">
              <a:buNone/>
              <a:defRPr sz="1644" b="1"/>
            </a:lvl3pPr>
            <a:lvl4pPr marL="1252946" indent="0">
              <a:buNone/>
              <a:defRPr sz="1463" b="1"/>
            </a:lvl4pPr>
            <a:lvl5pPr marL="1670595" indent="0">
              <a:buNone/>
              <a:defRPr sz="1463" b="1"/>
            </a:lvl5pPr>
            <a:lvl6pPr marL="2088242" indent="0">
              <a:buNone/>
              <a:defRPr sz="1463" b="1"/>
            </a:lvl6pPr>
            <a:lvl7pPr marL="2505889" indent="0">
              <a:buNone/>
              <a:defRPr sz="1463" b="1"/>
            </a:lvl7pPr>
            <a:lvl8pPr marL="2923540" indent="0">
              <a:buNone/>
              <a:defRPr sz="1463" b="1"/>
            </a:lvl8pPr>
            <a:lvl9pPr marL="3341185" indent="0">
              <a:buNone/>
              <a:defRPr sz="146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4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10/01/2026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4522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CA0F6F-028A-4F46-9528-9DCDF502F3F5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79993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F14E7-19B5-437A-8706-107B58C8B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543FBC-98D3-4CA2-8B8C-53EAB402E8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F5888D-A423-45D3-823D-DD173953EC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CA0F6F-028A-4F46-9528-9DCDF502F3F5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6A2353-1BC8-46E2-B559-73F5B81DD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37D2FD-C22A-465D-985E-B58AF5FBF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89096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093DF-9186-441D-8F79-AA8850C35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753986-EB88-4F97-BB45-8A5B8300F2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6EC4E0-D781-4C99-99BF-A2B699727B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4040F7-4815-4DD9-9D7F-2565BAADF5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CA0F6F-028A-4F46-9528-9DCDF502F3F5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08B1A1-DE3B-40B3-867E-C1AD9CFF2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ACA96C-02C2-4E49-801B-48E7ABE3D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02161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0B6B1-5F87-4517-B0AC-951D793F8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D24ADF-9C05-4FDF-94FD-5F54E7FC3C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FC4785-17A7-471C-AE2C-416DFB48DF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7CC342-8EC2-46AC-85C5-7F627F383E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54358C-0271-4CD7-8EE9-600A4D58E9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C36EB0B-E6AB-4BAC-949E-0A9CEDFE2B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CA0F6F-028A-4F46-9528-9DCDF502F3F5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37F1683-C863-41A3-8C39-6F89FE1D7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B356D5-71C7-4F84-A339-1B8CF1E7D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42978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2FCDF-6FAD-4D93-8C29-D7AE2372A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655302-4409-4FA8-9AEB-D8716B2618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CA0F6F-028A-4F46-9528-9DCDF502F3F5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509FF9-B063-413F-AA04-CA187CBA7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B94A5A-D32E-49FA-B878-576C53BDB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6641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082A35-E22E-40DF-ADCB-8B68A23853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CA0F6F-028A-4F46-9528-9DCDF502F3F5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4FCBA2-FBFE-485C-8DEC-063D1E1FE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A982CA-674E-48F1-8E57-FF4D9F6E4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93065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6561-5677-4317-B6E7-2045CB49F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213C3D-CF43-42E1-A087-3CA091E0FF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69FDC6-630C-4248-ACC8-A9C9C7393B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8D3774-0E12-46A3-8FB9-67192025BE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CA0F6F-028A-4F46-9528-9DCDF502F3F5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DA93A1-32E0-4304-A124-097A02E4D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A6A9A6-81EF-4819-8E7D-B250C217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21525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EE4A7-C4E7-4107-B39B-E9F6F60A9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CC9E39-8F21-4987-9DEB-364F40662B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47DB50-B11E-4131-A8AF-5E20E78AE9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DADA42-458C-41FD-8C0C-1E19588ECA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CA0F6F-028A-4F46-9528-9DCDF502F3F5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E4183F-6DEA-4787-ACB4-E44349478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995464-E0F7-41F1-A136-D8EC37EB1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37310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B71C7-CAC2-4CCA-9CCE-16C66AE99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BB42FE-9C2A-4E1A-ADE4-1B553A59B2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B65B6-6EB1-4C61-AFB5-2B15F823C1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CA0F6F-028A-4F46-9528-9DCDF502F3F5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E2EC2A-B2D1-4AFB-9F9D-44C98EE38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60DEB-EEC6-4A58-972D-987411302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1496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BB0014-50C1-4E37-B8BE-7169769018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EF77C3-19B8-445D-9C1C-BCDCEDBBF3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85EDFB-4B81-497C-9669-D8BD8D7D03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CA0F6F-028A-4F46-9528-9DCDF502F3F5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98C4C4-E357-433E-8B8D-50EA806A1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3F567E-6D94-49A3-BC41-FCDBE7539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942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10/01/2026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983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10/01/2026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982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4" y="457201"/>
            <a:ext cx="3932237" cy="1600200"/>
          </a:xfrm>
        </p:spPr>
        <p:txBody>
          <a:bodyPr anchor="b"/>
          <a:lstStyle>
            <a:lvl1pPr>
              <a:defRPr sz="2923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64"/>
            <a:ext cx="6172200" cy="4873625"/>
          </a:xfrm>
        </p:spPr>
        <p:txBody>
          <a:bodyPr/>
          <a:lstStyle>
            <a:lvl1pPr>
              <a:defRPr sz="2923"/>
            </a:lvl1pPr>
            <a:lvl2pPr>
              <a:defRPr sz="2556"/>
            </a:lvl2pPr>
            <a:lvl3pPr>
              <a:defRPr sz="2193"/>
            </a:lvl3pPr>
            <a:lvl4pPr>
              <a:defRPr sz="1827"/>
            </a:lvl4pPr>
            <a:lvl5pPr>
              <a:defRPr sz="1827"/>
            </a:lvl5pPr>
            <a:lvl6pPr>
              <a:defRPr sz="1827"/>
            </a:lvl6pPr>
            <a:lvl7pPr>
              <a:defRPr sz="1827"/>
            </a:lvl7pPr>
            <a:lvl8pPr>
              <a:defRPr sz="1827"/>
            </a:lvl8pPr>
            <a:lvl9pPr>
              <a:defRPr sz="1827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4" y="2057403"/>
            <a:ext cx="3932237" cy="3811588"/>
          </a:xfrm>
        </p:spPr>
        <p:txBody>
          <a:bodyPr/>
          <a:lstStyle>
            <a:lvl1pPr marL="0" indent="0">
              <a:buNone/>
              <a:defRPr sz="1463"/>
            </a:lvl1pPr>
            <a:lvl2pPr marL="417649" indent="0">
              <a:buNone/>
              <a:defRPr sz="1280"/>
            </a:lvl2pPr>
            <a:lvl3pPr marL="835297" indent="0">
              <a:buNone/>
              <a:defRPr sz="1097"/>
            </a:lvl3pPr>
            <a:lvl4pPr marL="1252946" indent="0">
              <a:buNone/>
              <a:defRPr sz="915"/>
            </a:lvl4pPr>
            <a:lvl5pPr marL="1670595" indent="0">
              <a:buNone/>
              <a:defRPr sz="915"/>
            </a:lvl5pPr>
            <a:lvl6pPr marL="2088242" indent="0">
              <a:buNone/>
              <a:defRPr sz="915"/>
            </a:lvl6pPr>
            <a:lvl7pPr marL="2505889" indent="0">
              <a:buNone/>
              <a:defRPr sz="915"/>
            </a:lvl7pPr>
            <a:lvl8pPr marL="2923540" indent="0">
              <a:buNone/>
              <a:defRPr sz="915"/>
            </a:lvl8pPr>
            <a:lvl9pPr marL="3341185" indent="0">
              <a:buNone/>
              <a:defRPr sz="91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10/01/2026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2432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4" y="457201"/>
            <a:ext cx="3932237" cy="1600200"/>
          </a:xfrm>
        </p:spPr>
        <p:txBody>
          <a:bodyPr anchor="b"/>
          <a:lstStyle>
            <a:lvl1pPr>
              <a:defRPr sz="2923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64"/>
            <a:ext cx="6172200" cy="4873625"/>
          </a:xfrm>
        </p:spPr>
        <p:txBody>
          <a:bodyPr/>
          <a:lstStyle>
            <a:lvl1pPr marL="0" indent="0">
              <a:buNone/>
              <a:defRPr sz="2923"/>
            </a:lvl1pPr>
            <a:lvl2pPr marL="417649" indent="0">
              <a:buNone/>
              <a:defRPr sz="2556"/>
            </a:lvl2pPr>
            <a:lvl3pPr marL="835297" indent="0">
              <a:buNone/>
              <a:defRPr sz="2193"/>
            </a:lvl3pPr>
            <a:lvl4pPr marL="1252946" indent="0">
              <a:buNone/>
              <a:defRPr sz="1827"/>
            </a:lvl4pPr>
            <a:lvl5pPr marL="1670595" indent="0">
              <a:buNone/>
              <a:defRPr sz="1827"/>
            </a:lvl5pPr>
            <a:lvl6pPr marL="2088242" indent="0">
              <a:buNone/>
              <a:defRPr sz="1827"/>
            </a:lvl6pPr>
            <a:lvl7pPr marL="2505889" indent="0">
              <a:buNone/>
              <a:defRPr sz="1827"/>
            </a:lvl7pPr>
            <a:lvl8pPr marL="2923540" indent="0">
              <a:buNone/>
              <a:defRPr sz="1827"/>
            </a:lvl8pPr>
            <a:lvl9pPr marL="3341185" indent="0">
              <a:buNone/>
              <a:defRPr sz="1827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4" y="2057403"/>
            <a:ext cx="3932237" cy="3811588"/>
          </a:xfrm>
        </p:spPr>
        <p:txBody>
          <a:bodyPr/>
          <a:lstStyle>
            <a:lvl1pPr marL="0" indent="0">
              <a:buNone/>
              <a:defRPr sz="1463"/>
            </a:lvl1pPr>
            <a:lvl2pPr marL="417649" indent="0">
              <a:buNone/>
              <a:defRPr sz="1280"/>
            </a:lvl2pPr>
            <a:lvl3pPr marL="835297" indent="0">
              <a:buNone/>
              <a:defRPr sz="1097"/>
            </a:lvl3pPr>
            <a:lvl4pPr marL="1252946" indent="0">
              <a:buNone/>
              <a:defRPr sz="915"/>
            </a:lvl4pPr>
            <a:lvl5pPr marL="1670595" indent="0">
              <a:buNone/>
              <a:defRPr sz="915"/>
            </a:lvl5pPr>
            <a:lvl6pPr marL="2088242" indent="0">
              <a:buNone/>
              <a:defRPr sz="915"/>
            </a:lvl6pPr>
            <a:lvl7pPr marL="2505889" indent="0">
              <a:buNone/>
              <a:defRPr sz="915"/>
            </a:lvl7pPr>
            <a:lvl8pPr marL="2923540" indent="0">
              <a:buNone/>
              <a:defRPr sz="915"/>
            </a:lvl8pPr>
            <a:lvl9pPr marL="3341185" indent="0">
              <a:buNone/>
              <a:defRPr sz="91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10/01/2026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469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jp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29.xml"/><Relationship Id="rId21" Type="http://schemas.openxmlformats.org/officeDocument/2006/relationships/slideLayout" Target="../slideLayouts/slideLayout47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slideLayout" Target="../slideLayouts/slideLayout46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24" Type="http://schemas.openxmlformats.org/officeDocument/2006/relationships/image" Target="../media/image16.png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23" Type="http://schemas.openxmlformats.org/officeDocument/2006/relationships/theme" Target="../theme/theme4.xml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2" y="36513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2" y="1825627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8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10/01/2026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8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8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A778531-6879-459B-A89B-D6E9418076A9}"/>
              </a:ext>
            </a:extLst>
          </p:cNvPr>
          <p:cNvGrpSpPr/>
          <p:nvPr userDrawn="1"/>
        </p:nvGrpSpPr>
        <p:grpSpPr>
          <a:xfrm>
            <a:off x="3614698" y="2256102"/>
            <a:ext cx="4382349" cy="2551747"/>
            <a:chOff x="3614696" y="2256098"/>
            <a:chExt cx="4382349" cy="255174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AF769D1-A7A1-430C-9404-D96294F54DBC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870"/>
              <a:chOff x="4065548" y="1655206"/>
              <a:chExt cx="4382349" cy="1750870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7F92A706-8604-424B-AF4D-4A13993F5B1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801604B-7FB1-4197-92E1-28E77FE40CFC}"/>
                  </a:ext>
                </a:extLst>
              </p:cNvPr>
              <p:cNvSpPr txBox="1"/>
              <p:nvPr userDrawn="1"/>
            </p:nvSpPr>
            <p:spPr>
              <a:xfrm>
                <a:off x="5192775" y="2882984"/>
                <a:ext cx="2229758" cy="5230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104"/>
                <a:r>
                  <a:rPr lang="en-US" sz="2799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8A15185-7EB3-4018-87C2-C7D80A526DA3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38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104"/>
                <a:r>
                  <a:rPr lang="en-US" sz="2799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104"/>
                <a:r>
                  <a:rPr lang="en-US" sz="2799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799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799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15A11856-B672-472F-8EA4-3028D2A268E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82253AF-6FB3-4639-9267-DD63F53E4B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  <p:pic>
        <p:nvPicPr>
          <p:cNvPr id="74" name="Picture 73">
            <a:extLst>
              <a:ext uri="{FF2B5EF4-FFF2-40B4-BE49-F238E27FC236}">
                <a16:creationId xmlns:a16="http://schemas.microsoft.com/office/drawing/2014/main" id="{52F3BA02-F332-46BB-8B0A-05F1F0DDFB49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332" y="-68702"/>
            <a:ext cx="12245331" cy="6790212"/>
          </a:xfrm>
          <a:prstGeom prst="rect">
            <a:avLst/>
          </a:prstGeom>
        </p:spPr>
      </p:pic>
      <p:pic>
        <p:nvPicPr>
          <p:cNvPr id="16" name="Picture 1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38BA2A8-67BA-2D5E-CD1E-EDED91FE4E4F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248" y="-1"/>
            <a:ext cx="1392979" cy="1392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090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835297" rtl="0" eaLnBrk="1" latinLnBrk="0" hangingPunct="1">
        <a:lnSpc>
          <a:spcPct val="90000"/>
        </a:lnSpc>
        <a:spcBef>
          <a:spcPct val="0"/>
        </a:spcBef>
        <a:buNone/>
        <a:defRPr sz="40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8824" indent="-208824" algn="l" defTabSz="835297" rtl="0" eaLnBrk="1" latinLnBrk="0" hangingPunct="1">
        <a:lnSpc>
          <a:spcPct val="90000"/>
        </a:lnSpc>
        <a:spcBef>
          <a:spcPts val="915"/>
        </a:spcBef>
        <a:buFont typeface="Arial" panose="020B0604020202020204" pitchFamily="34" charset="0"/>
        <a:buChar char="•"/>
        <a:defRPr sz="2556" kern="1200">
          <a:solidFill>
            <a:schemeClr val="tx1"/>
          </a:solidFill>
          <a:latin typeface="+mn-lt"/>
          <a:ea typeface="+mn-ea"/>
          <a:cs typeface="+mn-cs"/>
        </a:defRPr>
      </a:lvl1pPr>
      <a:lvl2pPr marL="626471" indent="-208824" algn="l" defTabSz="835297" rtl="0" eaLnBrk="1" latinLnBrk="0" hangingPunct="1">
        <a:lnSpc>
          <a:spcPct val="90000"/>
        </a:lnSpc>
        <a:spcBef>
          <a:spcPts val="459"/>
        </a:spcBef>
        <a:buFont typeface="Arial" panose="020B0604020202020204" pitchFamily="34" charset="0"/>
        <a:buChar char="•"/>
        <a:defRPr sz="2193" kern="1200">
          <a:solidFill>
            <a:schemeClr val="tx1"/>
          </a:solidFill>
          <a:latin typeface="+mn-lt"/>
          <a:ea typeface="+mn-ea"/>
          <a:cs typeface="+mn-cs"/>
        </a:defRPr>
      </a:lvl2pPr>
      <a:lvl3pPr marL="1044122" indent="-208824" algn="l" defTabSz="835297" rtl="0" eaLnBrk="1" latinLnBrk="0" hangingPunct="1">
        <a:lnSpc>
          <a:spcPct val="90000"/>
        </a:lnSpc>
        <a:spcBef>
          <a:spcPts val="459"/>
        </a:spcBef>
        <a:buFont typeface="Arial" panose="020B0604020202020204" pitchFamily="34" charset="0"/>
        <a:buChar char="•"/>
        <a:defRPr sz="1827" kern="1200">
          <a:solidFill>
            <a:schemeClr val="tx1"/>
          </a:solidFill>
          <a:latin typeface="+mn-lt"/>
          <a:ea typeface="+mn-ea"/>
          <a:cs typeface="+mn-cs"/>
        </a:defRPr>
      </a:lvl3pPr>
      <a:lvl4pPr marL="1461769" indent="-208824" algn="l" defTabSz="835297" rtl="0" eaLnBrk="1" latinLnBrk="0" hangingPunct="1">
        <a:lnSpc>
          <a:spcPct val="90000"/>
        </a:lnSpc>
        <a:spcBef>
          <a:spcPts val="459"/>
        </a:spcBef>
        <a:buFont typeface="Arial" panose="020B0604020202020204" pitchFamily="34" charset="0"/>
        <a:buChar char="•"/>
        <a:defRPr sz="1644" kern="1200">
          <a:solidFill>
            <a:schemeClr val="tx1"/>
          </a:solidFill>
          <a:latin typeface="+mn-lt"/>
          <a:ea typeface="+mn-ea"/>
          <a:cs typeface="+mn-cs"/>
        </a:defRPr>
      </a:lvl4pPr>
      <a:lvl5pPr marL="1879418" indent="-208824" algn="l" defTabSz="835297" rtl="0" eaLnBrk="1" latinLnBrk="0" hangingPunct="1">
        <a:lnSpc>
          <a:spcPct val="90000"/>
        </a:lnSpc>
        <a:spcBef>
          <a:spcPts val="459"/>
        </a:spcBef>
        <a:buFont typeface="Arial" panose="020B0604020202020204" pitchFamily="34" charset="0"/>
        <a:buChar char="•"/>
        <a:defRPr sz="1644" kern="1200">
          <a:solidFill>
            <a:schemeClr val="tx1"/>
          </a:solidFill>
          <a:latin typeface="+mn-lt"/>
          <a:ea typeface="+mn-ea"/>
          <a:cs typeface="+mn-cs"/>
        </a:defRPr>
      </a:lvl5pPr>
      <a:lvl6pPr marL="2297067" indent="-208824" algn="l" defTabSz="835297" rtl="0" eaLnBrk="1" latinLnBrk="0" hangingPunct="1">
        <a:lnSpc>
          <a:spcPct val="90000"/>
        </a:lnSpc>
        <a:spcBef>
          <a:spcPts val="459"/>
        </a:spcBef>
        <a:buFont typeface="Arial" panose="020B0604020202020204" pitchFamily="34" charset="0"/>
        <a:buChar char="•"/>
        <a:defRPr sz="1644" kern="1200">
          <a:solidFill>
            <a:schemeClr val="tx1"/>
          </a:solidFill>
          <a:latin typeface="+mn-lt"/>
          <a:ea typeface="+mn-ea"/>
          <a:cs typeface="+mn-cs"/>
        </a:defRPr>
      </a:lvl6pPr>
      <a:lvl7pPr marL="2714712" indent="-208824" algn="l" defTabSz="835297" rtl="0" eaLnBrk="1" latinLnBrk="0" hangingPunct="1">
        <a:lnSpc>
          <a:spcPct val="90000"/>
        </a:lnSpc>
        <a:spcBef>
          <a:spcPts val="459"/>
        </a:spcBef>
        <a:buFont typeface="Arial" panose="020B0604020202020204" pitchFamily="34" charset="0"/>
        <a:buChar char="•"/>
        <a:defRPr sz="1644" kern="1200">
          <a:solidFill>
            <a:schemeClr val="tx1"/>
          </a:solidFill>
          <a:latin typeface="+mn-lt"/>
          <a:ea typeface="+mn-ea"/>
          <a:cs typeface="+mn-cs"/>
        </a:defRPr>
      </a:lvl7pPr>
      <a:lvl8pPr marL="3132363" indent="-208824" algn="l" defTabSz="835297" rtl="0" eaLnBrk="1" latinLnBrk="0" hangingPunct="1">
        <a:lnSpc>
          <a:spcPct val="90000"/>
        </a:lnSpc>
        <a:spcBef>
          <a:spcPts val="459"/>
        </a:spcBef>
        <a:buFont typeface="Arial" panose="020B0604020202020204" pitchFamily="34" charset="0"/>
        <a:buChar char="•"/>
        <a:defRPr sz="1644" kern="1200">
          <a:solidFill>
            <a:schemeClr val="tx1"/>
          </a:solidFill>
          <a:latin typeface="+mn-lt"/>
          <a:ea typeface="+mn-ea"/>
          <a:cs typeface="+mn-cs"/>
        </a:defRPr>
      </a:lvl8pPr>
      <a:lvl9pPr marL="3550011" indent="-208824" algn="l" defTabSz="835297" rtl="0" eaLnBrk="1" latinLnBrk="0" hangingPunct="1">
        <a:lnSpc>
          <a:spcPct val="90000"/>
        </a:lnSpc>
        <a:spcBef>
          <a:spcPts val="459"/>
        </a:spcBef>
        <a:buFont typeface="Arial" panose="020B0604020202020204" pitchFamily="34" charset="0"/>
        <a:buChar char="•"/>
        <a:defRPr sz="164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35297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1pPr>
      <a:lvl2pPr marL="417649" algn="l" defTabSz="835297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2pPr>
      <a:lvl3pPr marL="835297" algn="l" defTabSz="835297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3pPr>
      <a:lvl4pPr marL="1252946" algn="l" defTabSz="835297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4pPr>
      <a:lvl5pPr marL="1670595" algn="l" defTabSz="835297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5pPr>
      <a:lvl6pPr marL="2088242" algn="l" defTabSz="835297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6pPr>
      <a:lvl7pPr marL="2505889" algn="l" defTabSz="835297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7pPr>
      <a:lvl8pPr marL="2923540" algn="l" defTabSz="835297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8pPr>
      <a:lvl9pPr marL="3341185" algn="l" defTabSz="835297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>
            <a:extLst>
              <a:ext uri="{FF2B5EF4-FFF2-40B4-BE49-F238E27FC236}">
                <a16:creationId xmlns:a16="http://schemas.microsoft.com/office/drawing/2014/main" id="{4BE68DB3-D991-43A4-8FCC-E99A3CC684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291"/>
            <a:ext cx="12192000" cy="6790212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E99E435-5547-3B9B-356B-27DE892A778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248" y="-1"/>
            <a:ext cx="1392979" cy="1392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771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p:transition spd="med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B7F05F5-DA27-FAD3-4C77-F6C4B745A90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248" y="-1"/>
            <a:ext cx="1392979" cy="1392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984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06F798-E4B2-4A0E-885F-0DF0BB3F89BA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9349" y="39732"/>
            <a:ext cx="1360535" cy="136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9793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  <p:sldLayoutId id="2147483733" r:id="rId14"/>
    <p:sldLayoutId id="2147483734" r:id="rId15"/>
    <p:sldLayoutId id="2147483735" r:id="rId16"/>
    <p:sldLayoutId id="2147483736" r:id="rId17"/>
    <p:sldLayoutId id="2147483737" r:id="rId18"/>
    <p:sldLayoutId id="2147483738" r:id="rId19"/>
    <p:sldLayoutId id="2147483739" r:id="rId20"/>
    <p:sldLayoutId id="2147483740" r:id="rId21"/>
    <p:sldLayoutId id="2147483741" r:id="rId22"/>
  </p:sldLayoutIdLst>
  <p:transition>
    <p:random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745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7" Type="http://schemas.openxmlformats.org/officeDocument/2006/relationships/image" Target="../media/image2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gif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9.png"/><Relationship Id="rId5" Type="http://schemas.microsoft.com/office/2007/relationships/hdphoto" Target="../media/hdphoto3.wdp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9.png"/><Relationship Id="rId7" Type="http://schemas.openxmlformats.org/officeDocument/2006/relationships/slide" Target="slide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0.xml"/><Relationship Id="rId6" Type="http://schemas.openxmlformats.org/officeDocument/2006/relationships/slide" Target="slide7.xml"/><Relationship Id="rId5" Type="http://schemas.openxmlformats.org/officeDocument/2006/relationships/slide" Target="slide5.xml"/><Relationship Id="rId4" Type="http://schemas.openxmlformats.org/officeDocument/2006/relationships/image" Target="../media/image21.gif"/><Relationship Id="rId9" Type="http://schemas.openxmlformats.org/officeDocument/2006/relationships/slide" Target="slide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0.xml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0.xml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0.xml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0.xml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0.xml"/><Relationship Id="rId4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CFE23601-799F-4D40-A590-EA4F97F217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52F0F7D-32E6-42FE-9841-A0DEC7DE1D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841" y="3796376"/>
            <a:ext cx="9216317" cy="2893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12324"/>
      </p:ext>
    </p:extLst>
  </p:cSld>
  <p:clrMapOvr>
    <a:masterClrMapping/>
  </p:clrMapOvr>
  <p:transition spd="med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F1AA3D-2846-4BDA-9FC0-B7D32057F1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 descr="A red and white text with black background&#10;&#10;AI-generated content may be incorrect.">
            <a:extLst>
              <a:ext uri="{FF2B5EF4-FFF2-40B4-BE49-F238E27FC236}">
                <a16:creationId xmlns:a16="http://schemas.microsoft.com/office/drawing/2014/main" id="{7C716437-6D11-8136-A744-2F2D75F7C2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352" y="780290"/>
            <a:ext cx="9326971" cy="2213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39542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33C859CC-C7F4-47FF-A961-06990CAD0AFF}"/>
              </a:ext>
            </a:extLst>
          </p:cNvPr>
          <p:cNvSpPr/>
          <p:nvPr/>
        </p:nvSpPr>
        <p:spPr>
          <a:xfrm>
            <a:off x="231775" y="239151"/>
            <a:ext cx="11641072" cy="6372663"/>
          </a:xfrm>
          <a:prstGeom prst="round2DiagRect">
            <a:avLst>
              <a:gd name="adj1" fmla="val 10824"/>
              <a:gd name="adj2" fmla="val 12590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Picture 2" descr="PAW Patrol – Wikipedia tiếng Việt">
            <a:extLst>
              <a:ext uri="{FF2B5EF4-FFF2-40B4-BE49-F238E27FC236}">
                <a16:creationId xmlns:a16="http://schemas.microsoft.com/office/drawing/2014/main" id="{13D1A707-F6C3-4270-932B-20DE7C155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76497">
            <a:off x="-181564" y="78947"/>
            <a:ext cx="1973597" cy="1710318"/>
          </a:xfrm>
          <a:prstGeom prst="rect">
            <a:avLst/>
          </a:prstGeom>
          <a:noFill/>
          <a:effectLst>
            <a:outerShdw dir="1860000" algn="ctr" rotWithShape="0">
              <a:srgbClr val="000000">
                <a:alpha val="4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EC0751-7014-462C-B925-AAF45F4428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864" y="246186"/>
            <a:ext cx="1010613" cy="87498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9B5A117-67BD-4813-98E2-5CC6244246BD}"/>
              </a:ext>
            </a:extLst>
          </p:cNvPr>
          <p:cNvSpPr txBox="1"/>
          <p:nvPr/>
        </p:nvSpPr>
        <p:spPr>
          <a:xfrm>
            <a:off x="2398938" y="432387"/>
            <a:ext cx="56087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nhẩm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mẫu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E7B7CFF-811C-485A-A87B-A17B5781D449}"/>
              </a:ext>
            </a:extLst>
          </p:cNvPr>
          <p:cNvSpPr txBox="1"/>
          <p:nvPr/>
        </p:nvSpPr>
        <p:spPr>
          <a:xfrm>
            <a:off x="1401167" y="425444"/>
            <a:ext cx="180498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50" name="Tieng-Cuu-keu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FF9321E-9286-43A2-9C9B-4426985214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73152" y="-889298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74214CB-B134-4B3E-82A7-F33CF4274A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4081" y="1859963"/>
            <a:ext cx="4702622" cy="13203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A699D55-F846-485D-BEC3-DEE1692DB9F0}"/>
              </a:ext>
            </a:extLst>
          </p:cNvPr>
          <p:cNvSpPr txBox="1"/>
          <p:nvPr/>
        </p:nvSpPr>
        <p:spPr>
          <a:xfrm>
            <a:off x="5832629" y="1305017"/>
            <a:ext cx="5335479" cy="3330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a) 7000 – 3000 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b) 8000 – 5000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c) 9000 – 7000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d) 10000 – 6000</a:t>
            </a:r>
          </a:p>
        </p:txBody>
      </p:sp>
    </p:spTree>
    <p:extLst>
      <p:ext uri="{BB962C8B-B14F-4D97-AF65-F5344CB8AC3E}">
        <p14:creationId xmlns:p14="http://schemas.microsoft.com/office/powerpoint/2010/main" val="418749217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71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33C859CC-C7F4-47FF-A961-06990CAD0AFF}"/>
              </a:ext>
            </a:extLst>
          </p:cNvPr>
          <p:cNvSpPr/>
          <p:nvPr/>
        </p:nvSpPr>
        <p:spPr>
          <a:xfrm>
            <a:off x="231775" y="443883"/>
            <a:ext cx="11641072" cy="6167931"/>
          </a:xfrm>
          <a:prstGeom prst="round2DiagRect">
            <a:avLst>
              <a:gd name="adj1" fmla="val 10824"/>
              <a:gd name="adj2" fmla="val 12590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0" name="Tieng-Cuu-keu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FF9321E-9286-43A2-9C9B-4426985214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73152" y="-889298"/>
            <a:ext cx="609600" cy="6096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E9002EE-454A-4B7C-A2F3-ADFECF6E51FA}"/>
              </a:ext>
            </a:extLst>
          </p:cNvPr>
          <p:cNvSpPr/>
          <p:nvPr/>
        </p:nvSpPr>
        <p:spPr>
          <a:xfrm>
            <a:off x="621437" y="1074198"/>
            <a:ext cx="5122415" cy="1935332"/>
          </a:xfrm>
          <a:prstGeom prst="roundRect">
            <a:avLst/>
          </a:prstGeom>
          <a:solidFill>
            <a:srgbClr val="E4D2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814419-DF42-4932-B99D-0C13A5B6AAD3}"/>
              </a:ext>
            </a:extLst>
          </p:cNvPr>
          <p:cNvSpPr txBox="1"/>
          <p:nvPr/>
        </p:nvSpPr>
        <p:spPr>
          <a:xfrm>
            <a:off x="692460" y="1420427"/>
            <a:ext cx="51668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a) 7000 – 3000 </a:t>
            </a:r>
          </a:p>
          <a:p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Nhẩm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: 7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– 3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= 4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            7000 – 3000 = 4000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7AED802-D426-4BE2-80FF-8E994E1232B4}"/>
              </a:ext>
            </a:extLst>
          </p:cNvPr>
          <p:cNvSpPr/>
          <p:nvPr/>
        </p:nvSpPr>
        <p:spPr>
          <a:xfrm>
            <a:off x="6223246" y="1100831"/>
            <a:ext cx="5504156" cy="1935332"/>
          </a:xfrm>
          <a:prstGeom prst="roundRect">
            <a:avLst/>
          </a:prstGeom>
          <a:solidFill>
            <a:srgbClr val="E4D2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1935CF2-3E0A-4215-A3BA-4F9793C3A71E}"/>
              </a:ext>
            </a:extLst>
          </p:cNvPr>
          <p:cNvSpPr txBox="1"/>
          <p:nvPr/>
        </p:nvSpPr>
        <p:spPr>
          <a:xfrm>
            <a:off x="6294268" y="1447060"/>
            <a:ext cx="543313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b) 8000 – 5000</a:t>
            </a: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Nhẩm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: 8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– 5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= 3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             8000 – 5000 = 3000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5B809D9-D1D6-4A7B-88C6-EDFB7382511C}"/>
              </a:ext>
            </a:extLst>
          </p:cNvPr>
          <p:cNvSpPr/>
          <p:nvPr/>
        </p:nvSpPr>
        <p:spPr>
          <a:xfrm>
            <a:off x="541538" y="3506679"/>
            <a:ext cx="5122415" cy="1935332"/>
          </a:xfrm>
          <a:prstGeom prst="roundRect">
            <a:avLst/>
          </a:prstGeom>
          <a:solidFill>
            <a:srgbClr val="E4D2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B92A8FE-DD7A-4403-BE44-F00978DDB438}"/>
              </a:ext>
            </a:extLst>
          </p:cNvPr>
          <p:cNvSpPr txBox="1"/>
          <p:nvPr/>
        </p:nvSpPr>
        <p:spPr>
          <a:xfrm>
            <a:off x="585928" y="3693110"/>
            <a:ext cx="51668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c) 9000 – 7000</a:t>
            </a:r>
          </a:p>
          <a:p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Nhẩm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: 9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– 7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= 2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            9 000 – 7 000 = 2 000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C13B362-CE25-456F-897F-4295C0387C13}"/>
              </a:ext>
            </a:extLst>
          </p:cNvPr>
          <p:cNvSpPr/>
          <p:nvPr/>
        </p:nvSpPr>
        <p:spPr>
          <a:xfrm>
            <a:off x="6267636" y="3515557"/>
            <a:ext cx="5370989" cy="1935332"/>
          </a:xfrm>
          <a:prstGeom prst="roundRect">
            <a:avLst/>
          </a:prstGeom>
          <a:solidFill>
            <a:srgbClr val="E4D2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68A6D61-50C8-41C7-BF8C-1625AF661A8C}"/>
              </a:ext>
            </a:extLst>
          </p:cNvPr>
          <p:cNvSpPr txBox="1"/>
          <p:nvPr/>
        </p:nvSpPr>
        <p:spPr>
          <a:xfrm>
            <a:off x="6312026" y="3701988"/>
            <a:ext cx="54686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d) 10000 – 6000</a:t>
            </a:r>
          </a:p>
          <a:p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Nhẩm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: 10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– 6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= 4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            10 000 – 6 000 = 4 000</a:t>
            </a:r>
          </a:p>
        </p:txBody>
      </p:sp>
    </p:spTree>
    <p:extLst>
      <p:ext uri="{BB962C8B-B14F-4D97-AF65-F5344CB8AC3E}">
        <p14:creationId xmlns:p14="http://schemas.microsoft.com/office/powerpoint/2010/main" val="224697615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71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3" grpId="0" animBg="1"/>
      <p:bldP spid="7" grpId="0" build="p"/>
      <p:bldP spid="12" grpId="0" animBg="1"/>
      <p:bldP spid="13" grpId="0" build="p"/>
      <p:bldP spid="14" grpId="0" animBg="1"/>
      <p:bldP spid="15" grpId="0" build="p"/>
      <p:bldP spid="16" grpId="0" animBg="1"/>
      <p:bldP spid="17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33C859CC-C7F4-47FF-A961-06990CAD0AFF}"/>
              </a:ext>
            </a:extLst>
          </p:cNvPr>
          <p:cNvSpPr/>
          <p:nvPr/>
        </p:nvSpPr>
        <p:spPr>
          <a:xfrm>
            <a:off x="231775" y="239151"/>
            <a:ext cx="11641072" cy="6372663"/>
          </a:xfrm>
          <a:prstGeom prst="round2DiagRect">
            <a:avLst>
              <a:gd name="adj1" fmla="val 10824"/>
              <a:gd name="adj2" fmla="val 12590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EC0751-7014-462C-B925-AAF45F4428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26" y="325578"/>
            <a:ext cx="1010613" cy="87498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9B5A117-67BD-4813-98E2-5CC6244246BD}"/>
              </a:ext>
            </a:extLst>
          </p:cNvPr>
          <p:cNvSpPr txBox="1"/>
          <p:nvPr/>
        </p:nvSpPr>
        <p:spPr>
          <a:xfrm>
            <a:off x="821529" y="455974"/>
            <a:ext cx="618295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nhẩm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mẫu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):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E7B7CFF-811C-485A-A87B-A17B5781D449}"/>
              </a:ext>
            </a:extLst>
          </p:cNvPr>
          <p:cNvSpPr txBox="1"/>
          <p:nvPr/>
        </p:nvSpPr>
        <p:spPr>
          <a:xfrm>
            <a:off x="138479" y="492680"/>
            <a:ext cx="180498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50" name="Tieng-Cuu-keu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FF9321E-9286-43A2-9C9B-4426985214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73152" y="-889298"/>
            <a:ext cx="609600" cy="6096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E63559F-5EB2-4D42-8AB2-A9EFA5B3F22D}"/>
              </a:ext>
            </a:extLst>
          </p:cNvPr>
          <p:cNvSpPr/>
          <p:nvPr/>
        </p:nvSpPr>
        <p:spPr>
          <a:xfrm>
            <a:off x="461639" y="1473694"/>
            <a:ext cx="8300621" cy="4438834"/>
          </a:xfrm>
          <a:prstGeom prst="rect">
            <a:avLst/>
          </a:prstGeom>
          <a:solidFill>
            <a:srgbClr val="E4D2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227D16-22DC-47E1-B4F5-CE4AF2D9DA31}"/>
              </a:ext>
            </a:extLst>
          </p:cNvPr>
          <p:cNvSpPr txBox="1"/>
          <p:nvPr/>
        </p:nvSpPr>
        <p:spPr>
          <a:xfrm>
            <a:off x="550416" y="1660124"/>
            <a:ext cx="829174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Mẫu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: 7 500 – 300 = ?</a:t>
            </a:r>
          </a:p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Nhẩm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: 5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– 3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= 2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            7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– 3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= 7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            7 500 – 300 = 7 200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907C268-9D23-4692-9CEE-76B25B6E7D71}"/>
              </a:ext>
            </a:extLst>
          </p:cNvPr>
          <p:cNvSpPr txBox="1"/>
          <p:nvPr/>
        </p:nvSpPr>
        <p:spPr>
          <a:xfrm>
            <a:off x="497150" y="3639845"/>
            <a:ext cx="829174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4 300 – 2 000 = ?</a:t>
            </a:r>
          </a:p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Nhẩm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: 4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– 2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= 2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            4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– 2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= 2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            4 300 – 2 000 = 2 300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6B37E9-084B-4112-82C0-C6638958DB79}"/>
              </a:ext>
            </a:extLst>
          </p:cNvPr>
          <p:cNvSpPr txBox="1"/>
          <p:nvPr/>
        </p:nvSpPr>
        <p:spPr>
          <a:xfrm>
            <a:off x="8948691" y="1828800"/>
            <a:ext cx="2618913" cy="2610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8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5 200 – 200</a:t>
            </a:r>
          </a:p>
          <a:p>
            <a:pPr algn="just">
              <a:lnSpc>
                <a:spcPct val="150000"/>
              </a:lnSpc>
            </a:pPr>
            <a:r>
              <a:rPr lang="pt-BR" sz="28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3 500 - 1000</a:t>
            </a:r>
          </a:p>
          <a:p>
            <a:pPr algn="just">
              <a:lnSpc>
                <a:spcPct val="150000"/>
              </a:lnSpc>
            </a:pPr>
            <a:r>
              <a:rPr lang="pt-BR" sz="28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c) 6 700 – 600</a:t>
            </a:r>
          </a:p>
          <a:p>
            <a:pPr algn="just">
              <a:lnSpc>
                <a:spcPct val="150000"/>
              </a:lnSpc>
            </a:pPr>
            <a:r>
              <a:rPr lang="pt-BR" sz="28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d) 8 400 – 6000</a:t>
            </a:r>
          </a:p>
        </p:txBody>
      </p:sp>
    </p:spTree>
    <p:extLst>
      <p:ext uri="{BB962C8B-B14F-4D97-AF65-F5344CB8AC3E}">
        <p14:creationId xmlns:p14="http://schemas.microsoft.com/office/powerpoint/2010/main" val="106176167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71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3" grpId="0" animBg="1"/>
      <p:bldP spid="5" grpId="0" build="p"/>
      <p:bldP spid="15" grpId="0" build="p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33C859CC-C7F4-47FF-A961-06990CAD0AFF}"/>
              </a:ext>
            </a:extLst>
          </p:cNvPr>
          <p:cNvSpPr/>
          <p:nvPr/>
        </p:nvSpPr>
        <p:spPr>
          <a:xfrm>
            <a:off x="242408" y="443883"/>
            <a:ext cx="11832978" cy="6167931"/>
          </a:xfrm>
          <a:prstGeom prst="round2DiagRect">
            <a:avLst>
              <a:gd name="adj1" fmla="val 10824"/>
              <a:gd name="adj2" fmla="val 12590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E9002EE-454A-4B7C-A2F3-ADFECF6E51FA}"/>
              </a:ext>
            </a:extLst>
          </p:cNvPr>
          <p:cNvSpPr/>
          <p:nvPr/>
        </p:nvSpPr>
        <p:spPr>
          <a:xfrm>
            <a:off x="461639" y="648070"/>
            <a:ext cx="5282213" cy="236146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814419-DF42-4932-B99D-0C13A5B6AAD3}"/>
              </a:ext>
            </a:extLst>
          </p:cNvPr>
          <p:cNvSpPr txBox="1"/>
          <p:nvPr/>
        </p:nvSpPr>
        <p:spPr>
          <a:xfrm>
            <a:off x="461639" y="754602"/>
            <a:ext cx="553966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5 200 – 200</a:t>
            </a:r>
          </a:p>
          <a:p>
            <a:pPr lvl="0"/>
            <a:r>
              <a:rPr lang="en-US" sz="2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Nhẩm</a:t>
            </a:r>
            <a:r>
              <a:rPr lang="en-US" sz="2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2 </a:t>
            </a:r>
            <a:r>
              <a:rPr lang="en-US" sz="2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r>
              <a:rPr lang="en-US" sz="2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2 </a:t>
            </a:r>
            <a:r>
              <a:rPr lang="en-US" sz="2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r>
              <a:rPr lang="en-US" sz="2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0</a:t>
            </a:r>
          </a:p>
          <a:p>
            <a:pPr lvl="0"/>
            <a:r>
              <a:rPr lang="en-US" sz="2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5 </a:t>
            </a:r>
            <a:r>
              <a:rPr lang="en-US" sz="2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2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lang="en-US" sz="2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r>
              <a:rPr lang="en-US" sz="2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2 </a:t>
            </a:r>
            <a:r>
              <a:rPr lang="en-US" sz="2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r>
              <a:rPr lang="en-US" sz="2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5 </a:t>
            </a:r>
            <a:r>
              <a:rPr lang="en-US" sz="2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endParaRPr lang="en-US" sz="25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en-US" sz="2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5 200 – 200 = 5000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7AED802-D426-4BE2-80FF-8E994E1232B4}"/>
              </a:ext>
            </a:extLst>
          </p:cNvPr>
          <p:cNvSpPr/>
          <p:nvPr/>
        </p:nvSpPr>
        <p:spPr>
          <a:xfrm>
            <a:off x="5974672" y="701336"/>
            <a:ext cx="6063447" cy="236146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1935CF2-3E0A-4215-A3BA-4F9793C3A71E}"/>
              </a:ext>
            </a:extLst>
          </p:cNvPr>
          <p:cNvSpPr txBox="1"/>
          <p:nvPr/>
        </p:nvSpPr>
        <p:spPr>
          <a:xfrm>
            <a:off x="5890437" y="727969"/>
            <a:ext cx="630156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3 500 – 1000</a:t>
            </a:r>
          </a:p>
          <a:p>
            <a:pPr lvl="0"/>
            <a:r>
              <a:rPr lang="en-US" sz="2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Nhẩm</a:t>
            </a:r>
            <a:r>
              <a:rPr lang="en-US" sz="2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3 </a:t>
            </a:r>
            <a:r>
              <a:rPr lang="en-US" sz="2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2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1 </a:t>
            </a:r>
            <a:r>
              <a:rPr lang="en-US" sz="2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2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2 </a:t>
            </a:r>
            <a:r>
              <a:rPr lang="en-US" sz="2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endParaRPr lang="en-US" sz="25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en-US" sz="2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3 </a:t>
            </a:r>
            <a:r>
              <a:rPr lang="en-US" sz="2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2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en-US" sz="2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r>
              <a:rPr lang="en-US" sz="2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1 </a:t>
            </a:r>
            <a:r>
              <a:rPr lang="en-US" sz="2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2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2 </a:t>
            </a:r>
            <a:r>
              <a:rPr lang="en-US" sz="2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2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en-US" sz="2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endParaRPr lang="en-US" sz="25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en-US" sz="2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3 500 – 1 000 = 2 500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67CBDFAF-7C56-4AA7-A951-953BB4AF3FBB}"/>
              </a:ext>
            </a:extLst>
          </p:cNvPr>
          <p:cNvSpPr/>
          <p:nvPr/>
        </p:nvSpPr>
        <p:spPr>
          <a:xfrm>
            <a:off x="408372" y="3497802"/>
            <a:ext cx="5770485" cy="175777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4B1A4E1-E949-4054-9133-D150FF1AF6E9}"/>
              </a:ext>
            </a:extLst>
          </p:cNvPr>
          <p:cNvSpPr txBox="1"/>
          <p:nvPr/>
        </p:nvSpPr>
        <p:spPr>
          <a:xfrm>
            <a:off x="408373" y="3604334"/>
            <a:ext cx="591252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3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6 700 – 600</a:t>
            </a:r>
          </a:p>
          <a:p>
            <a:pPr lvl="0"/>
            <a:r>
              <a:rPr lang="en-US" sz="23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Nhẩm</a:t>
            </a:r>
            <a:r>
              <a:rPr lang="en-US" sz="23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7 </a:t>
            </a:r>
            <a:r>
              <a:rPr lang="en-US" sz="23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r>
              <a:rPr lang="en-US" sz="23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6 </a:t>
            </a:r>
            <a:r>
              <a:rPr lang="en-US" sz="23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r>
              <a:rPr lang="en-US" sz="23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1 </a:t>
            </a:r>
            <a:r>
              <a:rPr lang="en-US" sz="23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endParaRPr lang="en-US" sz="23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en-US" sz="23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6 </a:t>
            </a:r>
            <a:r>
              <a:rPr lang="en-US" sz="23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23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7 </a:t>
            </a:r>
            <a:r>
              <a:rPr lang="en-US" sz="23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r>
              <a:rPr lang="en-US" sz="23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6 </a:t>
            </a:r>
            <a:r>
              <a:rPr lang="en-US" sz="23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r>
              <a:rPr lang="en-US" sz="23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6 </a:t>
            </a:r>
            <a:r>
              <a:rPr lang="en-US" sz="23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23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US" sz="23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endParaRPr lang="en-US" sz="23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en-US" sz="23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6 700 – 600 = 6 100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D1ECD85C-01F1-4A92-8314-9E645720C858}"/>
              </a:ext>
            </a:extLst>
          </p:cNvPr>
          <p:cNvSpPr/>
          <p:nvPr/>
        </p:nvSpPr>
        <p:spPr>
          <a:xfrm>
            <a:off x="6374167" y="3497803"/>
            <a:ext cx="5743852" cy="175777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78AF564-D9CB-4DBE-8C45-B99EFE401073}"/>
              </a:ext>
            </a:extLst>
          </p:cNvPr>
          <p:cNvSpPr txBox="1"/>
          <p:nvPr/>
        </p:nvSpPr>
        <p:spPr>
          <a:xfrm>
            <a:off x="6480699" y="3710866"/>
            <a:ext cx="571130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d) 8 400 – 6 000</a:t>
            </a:r>
          </a:p>
          <a:p>
            <a:pPr lvl="0"/>
            <a:r>
              <a:rPr lang="en-US" sz="2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Nhẩm</a:t>
            </a:r>
            <a:r>
              <a:rPr lang="en-US" sz="2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 8 </a:t>
            </a:r>
            <a:r>
              <a:rPr lang="en-US" sz="2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2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6 </a:t>
            </a:r>
            <a:r>
              <a:rPr lang="en-US" sz="2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2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2 </a:t>
            </a:r>
            <a:r>
              <a:rPr lang="en-US" sz="2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endParaRPr lang="en-US" sz="22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en-US" sz="2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8 </a:t>
            </a:r>
            <a:r>
              <a:rPr lang="en-US" sz="2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2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 </a:t>
            </a:r>
            <a:r>
              <a:rPr lang="en-US" sz="2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r>
              <a:rPr lang="en-US" sz="2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6 </a:t>
            </a:r>
            <a:r>
              <a:rPr lang="en-US" sz="2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2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2 </a:t>
            </a:r>
            <a:r>
              <a:rPr lang="en-US" sz="2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2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 </a:t>
            </a:r>
            <a:r>
              <a:rPr lang="en-US" sz="2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r>
              <a:rPr lang="en-US" sz="2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  <a:p>
            <a:pPr lvl="0"/>
            <a:r>
              <a:rPr lang="en-US" sz="2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8 400 – 6000 = 2 400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249837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build="p"/>
      <p:bldP spid="12" grpId="0" animBg="1"/>
      <p:bldP spid="13" grpId="0" build="p"/>
      <p:bldP spid="18" grpId="0" animBg="1"/>
      <p:bldP spid="19" grpId="0" build="p"/>
      <p:bldP spid="20" grpId="0" animBg="1"/>
      <p:bldP spid="21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33C859CC-C7F4-47FF-A961-06990CAD0AFF}"/>
              </a:ext>
            </a:extLst>
          </p:cNvPr>
          <p:cNvSpPr/>
          <p:nvPr/>
        </p:nvSpPr>
        <p:spPr>
          <a:xfrm>
            <a:off x="231775" y="239151"/>
            <a:ext cx="11641072" cy="6372663"/>
          </a:xfrm>
          <a:prstGeom prst="round2DiagRect">
            <a:avLst>
              <a:gd name="adj1" fmla="val 10824"/>
              <a:gd name="adj2" fmla="val 12590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E7E8019-D52D-4DC4-A752-46F09B6E0F08}"/>
              </a:ext>
            </a:extLst>
          </p:cNvPr>
          <p:cNvGrpSpPr/>
          <p:nvPr/>
        </p:nvGrpSpPr>
        <p:grpSpPr>
          <a:xfrm>
            <a:off x="1076866" y="705719"/>
            <a:ext cx="4711376" cy="743876"/>
            <a:chOff x="3143655" y="216637"/>
            <a:chExt cx="5128625" cy="743876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F5343C0-55EF-4886-A3C6-72D051802056}"/>
                </a:ext>
              </a:extLst>
            </p:cNvPr>
            <p:cNvSpPr/>
            <p:nvPr/>
          </p:nvSpPr>
          <p:spPr>
            <a:xfrm>
              <a:off x="3687193" y="238546"/>
              <a:ext cx="4585087" cy="693222"/>
            </a:xfrm>
            <a:prstGeom prst="rect">
              <a:avLst/>
            </a:prstGeom>
            <a:solidFill>
              <a:srgbClr val="FFFF99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014607E-739E-4F01-A2C1-233F478D60C5}"/>
                </a:ext>
              </a:extLst>
            </p:cNvPr>
            <p:cNvSpPr txBox="1"/>
            <p:nvPr/>
          </p:nvSpPr>
          <p:spPr>
            <a:xfrm>
              <a:off x="3981509" y="256532"/>
              <a:ext cx="40066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Đặt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rồi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7" name="椭圆 47">
              <a:extLst>
                <a:ext uri="{FF2B5EF4-FFF2-40B4-BE49-F238E27FC236}">
                  <a16:creationId xmlns:a16="http://schemas.microsoft.com/office/drawing/2014/main" id="{F99308B9-B890-4ACD-9992-C50A33C9421C}"/>
                </a:ext>
              </a:extLst>
            </p:cNvPr>
            <p:cNvSpPr/>
            <p:nvPr/>
          </p:nvSpPr>
          <p:spPr>
            <a:xfrm>
              <a:off x="3143655" y="216637"/>
              <a:ext cx="783403" cy="7438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1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51" name="Picture 50">
            <a:extLst>
              <a:ext uri="{FF2B5EF4-FFF2-40B4-BE49-F238E27FC236}">
                <a16:creationId xmlns:a16="http://schemas.microsoft.com/office/drawing/2014/main" id="{4BD5A775-F093-40C1-A59A-B733F97611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308" r="90000">
                        <a14:foregroundMark x1="32000" y1="39231" x2="36692" y2="43077"/>
                        <a14:backgroundMark x1="24538" y1="65538" x2="34077" y2="87231"/>
                        <a14:backgroundMark x1="34462" y1="84154" x2="90077" y2="841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568" y="5286232"/>
            <a:ext cx="2103232" cy="1858163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776372CB-A848-4278-8511-B23FE7F937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308" r="90000">
                        <a14:foregroundMark x1="32000" y1="39231" x2="36692" y2="43077"/>
                        <a14:backgroundMark x1="24538" y1="65538" x2="34077" y2="87231"/>
                        <a14:backgroundMark x1="34462" y1="84154" x2="90077" y2="841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031" y="5946148"/>
            <a:ext cx="1115765" cy="9857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E26FCE-13FB-406F-8093-17406B225F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742" y="2426100"/>
            <a:ext cx="10914904" cy="79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84221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1568840" y="0"/>
            <a:ext cx="5659120" cy="1214279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6 378 – 2 549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479405" y="13863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2730506" y="1435972"/>
            <a:ext cx="36531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6 378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2843768" y="2672574"/>
            <a:ext cx="41290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2 549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2053792" y="3070496"/>
            <a:ext cx="551219" cy="18868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>
            <a:off x="3024497" y="4099501"/>
            <a:ext cx="3146822" cy="6610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5473654" y="392840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4782566" y="39205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3989409" y="388643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2898158" y="3898448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C7F1042D-98C8-422D-B37A-2415824516D8}"/>
              </a:ext>
            </a:extLst>
          </p:cNvPr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3F6C8101-7BD1-4CC6-AFCD-D7FFC1EA8BEA}"/>
              </a:ext>
            </a:extLst>
          </p:cNvPr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Nháp</a:t>
            </a:r>
            <a:endParaRPr kumimoji="0" lang="en-US" sz="7200" b="1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4" name="Rounded Rectangle 18">
            <a:extLst>
              <a:ext uri="{FF2B5EF4-FFF2-40B4-BE49-F238E27FC236}">
                <a16:creationId xmlns:a16="http://schemas.microsoft.com/office/drawing/2014/main" id="{AEF75185-47DC-4D86-AB75-2F53A5CE90B1}"/>
              </a:ext>
            </a:extLst>
          </p:cNvPr>
          <p:cNvSpPr/>
          <p:nvPr/>
        </p:nvSpPr>
        <p:spPr>
          <a:xfrm>
            <a:off x="7921128" y="1713283"/>
            <a:ext cx="250082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18 - 9</a:t>
            </a:r>
          </a:p>
        </p:txBody>
      </p:sp>
      <p:sp>
        <p:nvSpPr>
          <p:cNvPr id="75" name="Rounded Rectangle 19">
            <a:extLst>
              <a:ext uri="{FF2B5EF4-FFF2-40B4-BE49-F238E27FC236}">
                <a16:creationId xmlns:a16="http://schemas.microsoft.com/office/drawing/2014/main" id="{4DBEE3E8-E09B-4ED9-AA68-1F6B11C302DC}"/>
              </a:ext>
            </a:extLst>
          </p:cNvPr>
          <p:cNvSpPr/>
          <p:nvPr/>
        </p:nvSpPr>
        <p:spPr>
          <a:xfrm>
            <a:off x="10035413" y="1713283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= 9</a:t>
            </a:r>
          </a:p>
        </p:txBody>
      </p:sp>
      <p:sp>
        <p:nvSpPr>
          <p:cNvPr id="76" name="Rounded Rectangle 21">
            <a:extLst>
              <a:ext uri="{FF2B5EF4-FFF2-40B4-BE49-F238E27FC236}">
                <a16:creationId xmlns:a16="http://schemas.microsoft.com/office/drawing/2014/main" id="{BF8C3431-C1C8-4DB4-9B5A-2F7B12E2E11A}"/>
              </a:ext>
            </a:extLst>
          </p:cNvPr>
          <p:cNvSpPr/>
          <p:nvPr/>
        </p:nvSpPr>
        <p:spPr>
          <a:xfrm>
            <a:off x="8476344" y="2672574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NHỚ 1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E896C23-AE77-405E-A0B2-78A9A88BDC07}"/>
              </a:ext>
            </a:extLst>
          </p:cNvPr>
          <p:cNvSpPr/>
          <p:nvPr/>
        </p:nvSpPr>
        <p:spPr>
          <a:xfrm>
            <a:off x="5005536" y="2800666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ounded Rectangle 18">
            <a:extLst>
              <a:ext uri="{FF2B5EF4-FFF2-40B4-BE49-F238E27FC236}">
                <a16:creationId xmlns:a16="http://schemas.microsoft.com/office/drawing/2014/main" id="{74EFDF24-8781-45B6-9E13-9C30BF3D8925}"/>
              </a:ext>
            </a:extLst>
          </p:cNvPr>
          <p:cNvSpPr/>
          <p:nvPr/>
        </p:nvSpPr>
        <p:spPr>
          <a:xfrm>
            <a:off x="7888077" y="4327248"/>
            <a:ext cx="2487876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13 - 5</a:t>
            </a:r>
          </a:p>
        </p:txBody>
      </p:sp>
      <p:sp>
        <p:nvSpPr>
          <p:cNvPr id="21" name="Rounded Rectangle 19">
            <a:extLst>
              <a:ext uri="{FF2B5EF4-FFF2-40B4-BE49-F238E27FC236}">
                <a16:creationId xmlns:a16="http://schemas.microsoft.com/office/drawing/2014/main" id="{BA90BBF5-EABB-4896-91E1-B7888D663AEC}"/>
              </a:ext>
            </a:extLst>
          </p:cNvPr>
          <p:cNvSpPr/>
          <p:nvPr/>
        </p:nvSpPr>
        <p:spPr>
          <a:xfrm>
            <a:off x="10082765" y="4327248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= 8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0B69BB8D-3935-41DA-BFE3-B779294AE9CF}"/>
              </a:ext>
            </a:extLst>
          </p:cNvPr>
          <p:cNvSpPr/>
          <p:nvPr/>
        </p:nvSpPr>
        <p:spPr>
          <a:xfrm>
            <a:off x="8523696" y="5286539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NHỚ 1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B2B220D-6139-492F-85A3-87F43A69BE18}"/>
              </a:ext>
            </a:extLst>
          </p:cNvPr>
          <p:cNvSpPr/>
          <p:nvPr/>
        </p:nvSpPr>
        <p:spPr>
          <a:xfrm>
            <a:off x="3081293" y="2789167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703343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3" grpId="0"/>
      <p:bldP spid="74" grpId="0"/>
      <p:bldP spid="75" grpId="0"/>
      <p:bldP spid="76" grpId="0"/>
      <p:bldP spid="77" grpId="0" animBg="1"/>
      <p:bldP spid="77" grpId="1" animBg="1"/>
      <p:bldP spid="20" grpId="0"/>
      <p:bldP spid="21" grpId="0"/>
      <p:bldP spid="22" grpId="0"/>
      <p:bldP spid="23" grpId="0" animBg="1"/>
      <p:bldP spid="23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1568840" y="0"/>
            <a:ext cx="5659120" cy="1214279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5 624 – 4 718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479405" y="13863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2730506" y="1435972"/>
            <a:ext cx="36531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5 624 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2725445" y="2664823"/>
            <a:ext cx="40645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4 718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2053792" y="3070496"/>
            <a:ext cx="551219" cy="18868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>
            <a:off x="3024497" y="4099501"/>
            <a:ext cx="3146822" cy="6610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5439375" y="391154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4782566" y="39205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3989409" y="388643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C7F1042D-98C8-422D-B37A-2415824516D8}"/>
              </a:ext>
            </a:extLst>
          </p:cNvPr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3F6C8101-7BD1-4CC6-AFCD-D7FFC1EA8BEA}"/>
              </a:ext>
            </a:extLst>
          </p:cNvPr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Nháp</a:t>
            </a:r>
            <a:endParaRPr kumimoji="0" lang="en-US" sz="7200" b="1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4" name="Rounded Rectangle 18">
            <a:extLst>
              <a:ext uri="{FF2B5EF4-FFF2-40B4-BE49-F238E27FC236}">
                <a16:creationId xmlns:a16="http://schemas.microsoft.com/office/drawing/2014/main" id="{AEF75185-47DC-4D86-AB75-2F53A5CE90B1}"/>
              </a:ext>
            </a:extLst>
          </p:cNvPr>
          <p:cNvSpPr/>
          <p:nvPr/>
        </p:nvSpPr>
        <p:spPr>
          <a:xfrm>
            <a:off x="7793665" y="1745494"/>
            <a:ext cx="2508511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14 - 8</a:t>
            </a:r>
          </a:p>
        </p:txBody>
      </p:sp>
      <p:sp>
        <p:nvSpPr>
          <p:cNvPr id="75" name="Rounded Rectangle 19">
            <a:extLst>
              <a:ext uri="{FF2B5EF4-FFF2-40B4-BE49-F238E27FC236}">
                <a16:creationId xmlns:a16="http://schemas.microsoft.com/office/drawing/2014/main" id="{4DBEE3E8-E09B-4ED9-AA68-1F6B11C302DC}"/>
              </a:ext>
            </a:extLst>
          </p:cNvPr>
          <p:cNvSpPr/>
          <p:nvPr/>
        </p:nvSpPr>
        <p:spPr>
          <a:xfrm>
            <a:off x="10008988" y="174549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= 6</a:t>
            </a:r>
          </a:p>
        </p:txBody>
      </p:sp>
      <p:sp>
        <p:nvSpPr>
          <p:cNvPr id="76" name="Rounded Rectangle 21">
            <a:extLst>
              <a:ext uri="{FF2B5EF4-FFF2-40B4-BE49-F238E27FC236}">
                <a16:creationId xmlns:a16="http://schemas.microsoft.com/office/drawing/2014/main" id="{BF8C3431-C1C8-4DB4-9B5A-2F7B12E2E11A}"/>
              </a:ext>
            </a:extLst>
          </p:cNvPr>
          <p:cNvSpPr/>
          <p:nvPr/>
        </p:nvSpPr>
        <p:spPr>
          <a:xfrm>
            <a:off x="8339264" y="2875096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NHỚ 1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E896C23-AE77-405E-A0B2-78A9A88BDC07}"/>
              </a:ext>
            </a:extLst>
          </p:cNvPr>
          <p:cNvSpPr/>
          <p:nvPr/>
        </p:nvSpPr>
        <p:spPr>
          <a:xfrm>
            <a:off x="4956852" y="2761900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5C4ECD7B-D429-4199-970A-0EB96F12509D}"/>
              </a:ext>
            </a:extLst>
          </p:cNvPr>
          <p:cNvSpPr/>
          <p:nvPr/>
        </p:nvSpPr>
        <p:spPr>
          <a:xfrm>
            <a:off x="7899991" y="4098385"/>
            <a:ext cx="2583711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16 - </a:t>
            </a:r>
            <a:r>
              <a:rPr lang="en-US" sz="6600" b="1" dirty="0">
                <a:solidFill>
                  <a:srgbClr val="FF0000"/>
                </a:solidFill>
                <a:latin typeface="Arial"/>
                <a:ea typeface="微软雅黑"/>
              </a:rPr>
              <a:t>7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C11E3E3C-242E-4DB0-9BAD-9B1CFC8E5EFE}"/>
              </a:ext>
            </a:extLst>
          </p:cNvPr>
          <p:cNvSpPr/>
          <p:nvPr/>
        </p:nvSpPr>
        <p:spPr>
          <a:xfrm>
            <a:off x="10186285" y="4098385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= 9</a:t>
            </a:r>
          </a:p>
        </p:txBody>
      </p:sp>
      <p:sp>
        <p:nvSpPr>
          <p:cNvPr id="21" name="Rounded Rectangle 21">
            <a:extLst>
              <a:ext uri="{FF2B5EF4-FFF2-40B4-BE49-F238E27FC236}">
                <a16:creationId xmlns:a16="http://schemas.microsoft.com/office/drawing/2014/main" id="{FC74A566-7346-46D0-BF40-E2CF3DB61D34}"/>
              </a:ext>
            </a:extLst>
          </p:cNvPr>
          <p:cNvSpPr/>
          <p:nvPr/>
        </p:nvSpPr>
        <p:spPr>
          <a:xfrm>
            <a:off x="8357072" y="5227987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NHỚ 1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309F749-65F7-4723-8FEE-44168DF9DC80}"/>
              </a:ext>
            </a:extLst>
          </p:cNvPr>
          <p:cNvSpPr/>
          <p:nvPr/>
        </p:nvSpPr>
        <p:spPr>
          <a:xfrm>
            <a:off x="3079163" y="2778620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573348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3" grpId="0"/>
      <p:bldP spid="74" grpId="0"/>
      <p:bldP spid="75" grpId="0"/>
      <p:bldP spid="76" grpId="0"/>
      <p:bldP spid="77" grpId="0" animBg="1"/>
      <p:bldP spid="77" grpId="1" animBg="1"/>
      <p:bldP spid="19" grpId="0"/>
      <p:bldP spid="20" grpId="0"/>
      <p:bldP spid="21" grpId="0"/>
      <p:bldP spid="23" grpId="0" animBg="1"/>
      <p:bldP spid="23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1568840" y="0"/>
            <a:ext cx="5659120" cy="1214279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4 628 – 719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479405" y="13863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2730506" y="1435972"/>
            <a:ext cx="36531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4 628 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2721935" y="2664823"/>
            <a:ext cx="40680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  719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2053792" y="3070496"/>
            <a:ext cx="551219" cy="18868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>
            <a:off x="3024497" y="4099501"/>
            <a:ext cx="3146822" cy="6610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5439375" y="391154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4782566" y="39205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3989409" y="388643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2836223" y="3900916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C7F1042D-98C8-422D-B37A-2415824516D8}"/>
              </a:ext>
            </a:extLst>
          </p:cNvPr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3F6C8101-7BD1-4CC6-AFCD-D7FFC1EA8BEA}"/>
              </a:ext>
            </a:extLst>
          </p:cNvPr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Nháp</a:t>
            </a:r>
            <a:endParaRPr kumimoji="0" lang="en-US" sz="7200" b="1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4" name="Rounded Rectangle 18">
            <a:extLst>
              <a:ext uri="{FF2B5EF4-FFF2-40B4-BE49-F238E27FC236}">
                <a16:creationId xmlns:a16="http://schemas.microsoft.com/office/drawing/2014/main" id="{AEF75185-47DC-4D86-AB75-2F53A5CE90B1}"/>
              </a:ext>
            </a:extLst>
          </p:cNvPr>
          <p:cNvSpPr/>
          <p:nvPr/>
        </p:nvSpPr>
        <p:spPr>
          <a:xfrm>
            <a:off x="7793665" y="1745494"/>
            <a:ext cx="2508511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18 - 9</a:t>
            </a:r>
          </a:p>
        </p:txBody>
      </p:sp>
      <p:sp>
        <p:nvSpPr>
          <p:cNvPr id="75" name="Rounded Rectangle 19">
            <a:extLst>
              <a:ext uri="{FF2B5EF4-FFF2-40B4-BE49-F238E27FC236}">
                <a16:creationId xmlns:a16="http://schemas.microsoft.com/office/drawing/2014/main" id="{4DBEE3E8-E09B-4ED9-AA68-1F6B11C302DC}"/>
              </a:ext>
            </a:extLst>
          </p:cNvPr>
          <p:cNvSpPr/>
          <p:nvPr/>
        </p:nvSpPr>
        <p:spPr>
          <a:xfrm>
            <a:off x="10008988" y="174549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= 9</a:t>
            </a:r>
          </a:p>
        </p:txBody>
      </p:sp>
      <p:sp>
        <p:nvSpPr>
          <p:cNvPr id="76" name="Rounded Rectangle 21">
            <a:extLst>
              <a:ext uri="{FF2B5EF4-FFF2-40B4-BE49-F238E27FC236}">
                <a16:creationId xmlns:a16="http://schemas.microsoft.com/office/drawing/2014/main" id="{BF8C3431-C1C8-4DB4-9B5A-2F7B12E2E11A}"/>
              </a:ext>
            </a:extLst>
          </p:cNvPr>
          <p:cNvSpPr/>
          <p:nvPr/>
        </p:nvSpPr>
        <p:spPr>
          <a:xfrm>
            <a:off x="8339264" y="2875096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NHỚ 1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E896C23-AE77-405E-A0B2-78A9A88BDC07}"/>
              </a:ext>
            </a:extLst>
          </p:cNvPr>
          <p:cNvSpPr/>
          <p:nvPr/>
        </p:nvSpPr>
        <p:spPr>
          <a:xfrm>
            <a:off x="4956852" y="2761900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5C4ECD7B-D429-4199-970A-0EB96F12509D}"/>
              </a:ext>
            </a:extLst>
          </p:cNvPr>
          <p:cNvSpPr/>
          <p:nvPr/>
        </p:nvSpPr>
        <p:spPr>
          <a:xfrm>
            <a:off x="7899991" y="4098385"/>
            <a:ext cx="2583711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16 - 7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C11E3E3C-242E-4DB0-9BAD-9B1CFC8E5EFE}"/>
              </a:ext>
            </a:extLst>
          </p:cNvPr>
          <p:cNvSpPr/>
          <p:nvPr/>
        </p:nvSpPr>
        <p:spPr>
          <a:xfrm>
            <a:off x="10186285" y="4098385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= 9</a:t>
            </a:r>
          </a:p>
        </p:txBody>
      </p:sp>
      <p:sp>
        <p:nvSpPr>
          <p:cNvPr id="21" name="Rounded Rectangle 21">
            <a:extLst>
              <a:ext uri="{FF2B5EF4-FFF2-40B4-BE49-F238E27FC236}">
                <a16:creationId xmlns:a16="http://schemas.microsoft.com/office/drawing/2014/main" id="{FC74A566-7346-46D0-BF40-E2CF3DB61D34}"/>
              </a:ext>
            </a:extLst>
          </p:cNvPr>
          <p:cNvSpPr/>
          <p:nvPr/>
        </p:nvSpPr>
        <p:spPr>
          <a:xfrm>
            <a:off x="8357072" y="5227987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NHỚ 1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309F749-65F7-4723-8FEE-44168DF9DC80}"/>
              </a:ext>
            </a:extLst>
          </p:cNvPr>
          <p:cNvSpPr/>
          <p:nvPr/>
        </p:nvSpPr>
        <p:spPr>
          <a:xfrm>
            <a:off x="3079163" y="2778620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640780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3" grpId="0"/>
      <p:bldP spid="74" grpId="0"/>
      <p:bldP spid="75" grpId="0"/>
      <p:bldP spid="76" grpId="0"/>
      <p:bldP spid="77" grpId="0" animBg="1"/>
      <p:bldP spid="77" grpId="1" animBg="1"/>
      <p:bldP spid="19" grpId="0"/>
      <p:bldP spid="20" grpId="0"/>
      <p:bldP spid="21" grpId="0"/>
      <p:bldP spid="23" grpId="0" animBg="1"/>
      <p:bldP spid="23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1568840" y="150920"/>
            <a:ext cx="5659120" cy="1063359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8 372 – 39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479405" y="13863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2730506" y="1435972"/>
            <a:ext cx="36531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8 372 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3487479" y="2664823"/>
            <a:ext cx="33025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  39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2053792" y="3070496"/>
            <a:ext cx="551219" cy="18868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>
            <a:off x="3024497" y="4099501"/>
            <a:ext cx="3146822" cy="6610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5439375" y="391154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4782566" y="39205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3989409" y="388643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2836223" y="3900916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C7F1042D-98C8-422D-B37A-2415824516D8}"/>
              </a:ext>
            </a:extLst>
          </p:cNvPr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3F6C8101-7BD1-4CC6-AFCD-D7FFC1EA8BEA}"/>
              </a:ext>
            </a:extLst>
          </p:cNvPr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Nháp</a:t>
            </a:r>
            <a:endParaRPr kumimoji="0" lang="en-US" sz="7200" b="1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5C4ECD7B-D429-4199-970A-0EB96F12509D}"/>
              </a:ext>
            </a:extLst>
          </p:cNvPr>
          <p:cNvSpPr/>
          <p:nvPr/>
        </p:nvSpPr>
        <p:spPr>
          <a:xfrm>
            <a:off x="7931888" y="2397176"/>
            <a:ext cx="2583711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12 - 9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C11E3E3C-242E-4DB0-9BAD-9B1CFC8E5EFE}"/>
              </a:ext>
            </a:extLst>
          </p:cNvPr>
          <p:cNvSpPr/>
          <p:nvPr/>
        </p:nvSpPr>
        <p:spPr>
          <a:xfrm>
            <a:off x="10218182" y="2397176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= 3</a:t>
            </a:r>
          </a:p>
        </p:txBody>
      </p:sp>
      <p:sp>
        <p:nvSpPr>
          <p:cNvPr id="21" name="Rounded Rectangle 21">
            <a:extLst>
              <a:ext uri="{FF2B5EF4-FFF2-40B4-BE49-F238E27FC236}">
                <a16:creationId xmlns:a16="http://schemas.microsoft.com/office/drawing/2014/main" id="{FC74A566-7346-46D0-BF40-E2CF3DB61D34}"/>
              </a:ext>
            </a:extLst>
          </p:cNvPr>
          <p:cNvSpPr/>
          <p:nvPr/>
        </p:nvSpPr>
        <p:spPr>
          <a:xfrm>
            <a:off x="8388969" y="3526778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NHỚ 1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309F749-65F7-4723-8FEE-44168DF9DC80}"/>
              </a:ext>
            </a:extLst>
          </p:cNvPr>
          <p:cNvSpPr/>
          <p:nvPr/>
        </p:nvSpPr>
        <p:spPr>
          <a:xfrm>
            <a:off x="4969901" y="2736090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740586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3" grpId="0"/>
      <p:bldP spid="19" grpId="0"/>
      <p:bldP spid="20" grpId="0"/>
      <p:bldP spid="21" grpId="0"/>
      <p:bldP spid="23" grpId="0" animBg="1"/>
      <p:bldP spid="23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4A7E56C-4227-41A4-BA73-112675D350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47" t="3224" r="2351" b="4444"/>
          <a:stretch/>
        </p:blipFill>
        <p:spPr>
          <a:xfrm>
            <a:off x="0" y="0"/>
            <a:ext cx="12192000" cy="69332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2D4BB7-169C-4415-B8B7-78B7BEFC19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431" y="-1282758"/>
            <a:ext cx="8121934" cy="54146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97B3D48-7244-40F7-B669-ED9FC8C67019}"/>
              </a:ext>
            </a:extLst>
          </p:cNvPr>
          <p:cNvSpPr txBox="1"/>
          <p:nvPr/>
        </p:nvSpPr>
        <p:spPr>
          <a:xfrm>
            <a:off x="6152297" y="857968"/>
            <a:ext cx="47627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NGỌN ĐỒI CHONG CHÓNG</a:t>
            </a:r>
          </a:p>
        </p:txBody>
      </p:sp>
      <p:pic>
        <p:nvPicPr>
          <p:cNvPr id="9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1B36C0B6-48FF-4D1E-9156-53F34C6C40B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49761" y="1808537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DCDED5EA-0674-4124-A214-D6A94A8A7B0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00870" y="2331955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2D683AA6-0874-4AD0-A90F-468776C972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40538" y="2725842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6B6AD5D2-297B-435F-9D43-7D3B1E8892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32155" y="3198151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EB4B6305-37D3-4EC0-8386-1327F7412C0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22294" y="3518086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kCartoon Music ok(20)">
            <a:hlinkClick r:id="" action="ppaction://media"/>
            <a:extLst>
              <a:ext uri="{FF2B5EF4-FFF2-40B4-BE49-F238E27FC236}">
                <a16:creationId xmlns:a16="http://schemas.microsoft.com/office/drawing/2014/main" id="{4DD055AC-3C16-4B24-9EE7-19678FE4C0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30325" y="-15875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984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33C859CC-C7F4-47FF-A961-06990CAD0AFF}"/>
              </a:ext>
            </a:extLst>
          </p:cNvPr>
          <p:cNvSpPr/>
          <p:nvPr/>
        </p:nvSpPr>
        <p:spPr>
          <a:xfrm>
            <a:off x="231775" y="239151"/>
            <a:ext cx="11641072" cy="6372663"/>
          </a:xfrm>
          <a:prstGeom prst="round2DiagRect">
            <a:avLst>
              <a:gd name="adj1" fmla="val 10824"/>
              <a:gd name="adj2" fmla="val 12590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E7E8019-D52D-4DC4-A752-46F09B6E0F08}"/>
              </a:ext>
            </a:extLst>
          </p:cNvPr>
          <p:cNvGrpSpPr/>
          <p:nvPr/>
        </p:nvGrpSpPr>
        <p:grpSpPr>
          <a:xfrm>
            <a:off x="277875" y="350612"/>
            <a:ext cx="11245340" cy="1394020"/>
            <a:chOff x="3090389" y="207759"/>
            <a:chExt cx="11245340" cy="139402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F5343C0-55EF-4886-A3C6-72D051802056}"/>
                </a:ext>
              </a:extLst>
            </p:cNvPr>
            <p:cNvSpPr/>
            <p:nvPr/>
          </p:nvSpPr>
          <p:spPr>
            <a:xfrm>
              <a:off x="3687193" y="238546"/>
              <a:ext cx="10542003" cy="1260970"/>
            </a:xfrm>
            <a:prstGeom prst="rect">
              <a:avLst/>
            </a:prstGeom>
            <a:solidFill>
              <a:srgbClr val="FFFF99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014607E-739E-4F01-A2C1-233F478D60C5}"/>
                </a:ext>
              </a:extLst>
            </p:cNvPr>
            <p:cNvSpPr txBox="1"/>
            <p:nvPr/>
          </p:nvSpPr>
          <p:spPr>
            <a:xfrm>
              <a:off x="3964760" y="216784"/>
              <a:ext cx="1037096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Một xe chở 9000 </a:t>
              </a:r>
              <a:r>
                <a:rPr kumimoji="0" lang="vi-VN" sz="2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dầu. Lần đầu xe bơm 2 500 </a:t>
              </a:r>
              <a:r>
                <a:rPr kumimoji="0" lang="vi-VN" sz="2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dầu vào một trạm xăng dầu. Lần sau xe bơm 2 200 </a:t>
              </a:r>
              <a:r>
                <a:rPr kumimoji="0" lang="vi-VN" sz="2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dầu vào một trạm khác. Hỏi trong xe còn lại bao nhiêu lít dầu?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椭圆 47">
              <a:extLst>
                <a:ext uri="{FF2B5EF4-FFF2-40B4-BE49-F238E27FC236}">
                  <a16:creationId xmlns:a16="http://schemas.microsoft.com/office/drawing/2014/main" id="{F99308B9-B890-4ACD-9992-C50A33C9421C}"/>
                </a:ext>
              </a:extLst>
            </p:cNvPr>
            <p:cNvSpPr/>
            <p:nvPr/>
          </p:nvSpPr>
          <p:spPr>
            <a:xfrm>
              <a:off x="3090389" y="207759"/>
              <a:ext cx="783403" cy="7438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4</a:t>
              </a:r>
              <a:endPara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E873A10-6341-445D-A441-A97CD1F293BA}"/>
              </a:ext>
            </a:extLst>
          </p:cNvPr>
          <p:cNvSpPr txBox="1"/>
          <p:nvPr/>
        </p:nvSpPr>
        <p:spPr>
          <a:xfrm>
            <a:off x="1988598" y="1837678"/>
            <a:ext cx="8806648" cy="44480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vi-VN" sz="32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giải:</a:t>
            </a:r>
          </a:p>
          <a:p>
            <a:pPr algn="ctr">
              <a:lnSpc>
                <a:spcPct val="150000"/>
              </a:lnSpc>
            </a:pP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ố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lít dầu xe chở d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ầ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 đã bơm trong hai lần là: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500 + 2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200 = 4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700 (lít)</a:t>
            </a:r>
          </a:p>
          <a:p>
            <a:pPr algn="ctr">
              <a:lnSpc>
                <a:spcPct val="150000"/>
              </a:lnSpc>
            </a:pP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 xe còn lại số lít dầu là:</a:t>
            </a:r>
          </a:p>
          <a:p>
            <a:pPr algn="ctr">
              <a:lnSpc>
                <a:spcPct val="150000"/>
              </a:lnSpc>
            </a:pP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000 – 4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700 = 4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300 (lít)</a:t>
            </a:r>
          </a:p>
          <a:p>
            <a:pPr algn="ctr">
              <a:lnSpc>
                <a:spcPct val="150000"/>
              </a:lnSpc>
            </a:pP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 số: 4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300 lít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59B2038-2E2B-4683-8E6E-E9D0F2753D70}"/>
              </a:ext>
            </a:extLst>
          </p:cNvPr>
          <p:cNvSpPr/>
          <p:nvPr/>
        </p:nvSpPr>
        <p:spPr>
          <a:xfrm>
            <a:off x="701336" y="2334827"/>
            <a:ext cx="1482571" cy="985422"/>
          </a:xfrm>
          <a:prstGeom prst="roundRect">
            <a:avLst/>
          </a:prstGeom>
          <a:solidFill>
            <a:srgbClr val="E4D2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425664072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33C859CC-C7F4-47FF-A961-06990CAD0AFF}"/>
              </a:ext>
            </a:extLst>
          </p:cNvPr>
          <p:cNvSpPr/>
          <p:nvPr/>
        </p:nvSpPr>
        <p:spPr>
          <a:xfrm>
            <a:off x="231775" y="239151"/>
            <a:ext cx="11641072" cy="6372663"/>
          </a:xfrm>
          <a:prstGeom prst="round2DiagRect">
            <a:avLst>
              <a:gd name="adj1" fmla="val 10824"/>
              <a:gd name="adj2" fmla="val 12590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E7E8019-D52D-4DC4-A752-46F09B6E0F08}"/>
              </a:ext>
            </a:extLst>
          </p:cNvPr>
          <p:cNvGrpSpPr/>
          <p:nvPr/>
        </p:nvGrpSpPr>
        <p:grpSpPr>
          <a:xfrm>
            <a:off x="277875" y="350612"/>
            <a:ext cx="11245340" cy="1394020"/>
            <a:chOff x="3090389" y="207759"/>
            <a:chExt cx="11245340" cy="139402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F5343C0-55EF-4886-A3C6-72D051802056}"/>
                </a:ext>
              </a:extLst>
            </p:cNvPr>
            <p:cNvSpPr/>
            <p:nvPr/>
          </p:nvSpPr>
          <p:spPr>
            <a:xfrm>
              <a:off x="3687193" y="238546"/>
              <a:ext cx="10542003" cy="1260970"/>
            </a:xfrm>
            <a:prstGeom prst="rect">
              <a:avLst/>
            </a:prstGeom>
            <a:solidFill>
              <a:srgbClr val="FFFF99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014607E-739E-4F01-A2C1-233F478D60C5}"/>
                </a:ext>
              </a:extLst>
            </p:cNvPr>
            <p:cNvSpPr txBox="1"/>
            <p:nvPr/>
          </p:nvSpPr>
          <p:spPr>
            <a:xfrm>
              <a:off x="3964760" y="216784"/>
              <a:ext cx="1037096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Một xe chở 9000 </a:t>
              </a:r>
              <a:r>
                <a:rPr kumimoji="0" lang="vi-VN" sz="2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dầu. Lần đầu xe bơm 2 500 </a:t>
              </a:r>
              <a:r>
                <a:rPr kumimoji="0" lang="vi-VN" sz="2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dầu vào một trạm xăng dầu. Lần sau xe bơm 2 200 </a:t>
              </a:r>
              <a:r>
                <a:rPr kumimoji="0" lang="vi-VN" sz="2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dầu vào một trạm khác. Hỏi trong xe còn lại bao nhiêu lít dầu?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7" name="椭圆 47">
              <a:extLst>
                <a:ext uri="{FF2B5EF4-FFF2-40B4-BE49-F238E27FC236}">
                  <a16:creationId xmlns:a16="http://schemas.microsoft.com/office/drawing/2014/main" id="{F99308B9-B890-4ACD-9992-C50A33C9421C}"/>
                </a:ext>
              </a:extLst>
            </p:cNvPr>
            <p:cNvSpPr/>
            <p:nvPr/>
          </p:nvSpPr>
          <p:spPr>
            <a:xfrm>
              <a:off x="3090389" y="207759"/>
              <a:ext cx="783403" cy="7438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4</a:t>
              </a:r>
              <a:endPara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E873A10-6341-445D-A441-A97CD1F293BA}"/>
              </a:ext>
            </a:extLst>
          </p:cNvPr>
          <p:cNvSpPr txBox="1"/>
          <p:nvPr/>
        </p:nvSpPr>
        <p:spPr>
          <a:xfrm>
            <a:off x="1988597" y="1837678"/>
            <a:ext cx="9969623" cy="4549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vi-VN" sz="2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giải:</a:t>
            </a:r>
          </a:p>
          <a:p>
            <a:pPr lvl="0" algn="ctr">
              <a:lnSpc>
                <a:spcPct val="150000"/>
              </a:lnSpc>
            </a:pP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bơm l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ầ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 đầu, trong xe còn lại số lít dầu là: </a:t>
            </a:r>
          </a:p>
          <a:p>
            <a:pPr lvl="0" algn="ctr">
              <a:lnSpc>
                <a:spcPct val="150000"/>
              </a:lnSpc>
            </a:pP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9 000 - 2 500 = 6 500 (/)</a:t>
            </a:r>
          </a:p>
          <a:p>
            <a:pPr lvl="0" algn="ctr">
              <a:lnSpc>
                <a:spcPct val="150000"/>
              </a:lnSpc>
            </a:pP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 xe còn lại số lít dầu là:</a:t>
            </a:r>
          </a:p>
          <a:p>
            <a:pPr lvl="0" algn="ctr">
              <a:lnSpc>
                <a:spcPct val="150000"/>
              </a:lnSpc>
            </a:pP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6 500 - 2 200 = 4 300 (</a:t>
            </a:r>
            <a:r>
              <a:rPr lang="vi-VN" sz="28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lvl="0" algn="ctr">
              <a:lnSpc>
                <a:spcPct val="150000"/>
              </a:lnSpc>
            </a:pP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Đáp số: 4 300 </a:t>
            </a:r>
            <a:r>
              <a:rPr lang="vi-VN" sz="28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dầu.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59B2038-2E2B-4683-8E6E-E9D0F2753D70}"/>
              </a:ext>
            </a:extLst>
          </p:cNvPr>
          <p:cNvSpPr/>
          <p:nvPr/>
        </p:nvSpPr>
        <p:spPr>
          <a:xfrm>
            <a:off x="701336" y="2334827"/>
            <a:ext cx="1482571" cy="985422"/>
          </a:xfrm>
          <a:prstGeom prst="roundRect">
            <a:avLst/>
          </a:prstGeom>
          <a:solidFill>
            <a:srgbClr val="E4D2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03091195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9A1DE9-95A8-45D4-840C-292FDE0627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E9223F1C-8DEC-4AB1-BEDD-7024C535F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640" y="73959"/>
            <a:ext cx="2799738" cy="5450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щенячий патруль png 5 » PNG Image">
            <a:extLst>
              <a:ext uri="{FF2B5EF4-FFF2-40B4-BE49-F238E27FC236}">
                <a16:creationId xmlns:a16="http://schemas.microsoft.com/office/drawing/2014/main" id="{29FF4DE4-C381-4CD4-AD78-EB51FDCE59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629693"/>
            <a:ext cx="9753600" cy="337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8FF9CB9D-2C01-4E1F-9539-511DE43369C6}"/>
              </a:ext>
            </a:extLst>
          </p:cNvPr>
          <p:cNvGrpSpPr/>
          <p:nvPr/>
        </p:nvGrpSpPr>
        <p:grpSpPr>
          <a:xfrm>
            <a:off x="3888887" y="498654"/>
            <a:ext cx="7564212" cy="3274581"/>
            <a:chOff x="1669775" y="1446143"/>
            <a:chExt cx="8527772" cy="3861352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7067341B-9274-4F90-A4E9-48FECE4BC11C}"/>
                </a:ext>
              </a:extLst>
            </p:cNvPr>
            <p:cNvSpPr/>
            <p:nvPr/>
          </p:nvSpPr>
          <p:spPr>
            <a:xfrm>
              <a:off x="1798982" y="1550504"/>
              <a:ext cx="8398565" cy="3756991"/>
            </a:xfrm>
            <a:prstGeom prst="roundRect">
              <a:avLst/>
            </a:prstGeom>
            <a:solidFill>
              <a:srgbClr val="FFFF00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03370969-9BC4-4111-8F28-20FF7EABC7A6}"/>
                </a:ext>
              </a:extLst>
            </p:cNvPr>
            <p:cNvSpPr/>
            <p:nvPr/>
          </p:nvSpPr>
          <p:spPr>
            <a:xfrm>
              <a:off x="1669775" y="1446143"/>
              <a:ext cx="8398565" cy="3756991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Picture 6" descr="A blue and orange text&#10;&#10;AI-generated content may be incorrect.">
            <a:extLst>
              <a:ext uri="{FF2B5EF4-FFF2-40B4-BE49-F238E27FC236}">
                <a16:creationId xmlns:a16="http://schemas.microsoft.com/office/drawing/2014/main" id="{ADE7A5E6-CCF8-83C2-3170-C79A1A4344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577" y="949980"/>
            <a:ext cx="7331293" cy="2534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159166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3913EF-0D41-495B-BD85-9D5001DE8F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47" t="3224" r="2351" b="4444"/>
          <a:stretch/>
        </p:blipFill>
        <p:spPr>
          <a:xfrm>
            <a:off x="0" y="0"/>
            <a:ext cx="12192000" cy="6933287"/>
          </a:xfrm>
          <a:prstGeom prst="rect">
            <a:avLst/>
          </a:prstGeom>
        </p:spPr>
      </p:pic>
      <p:pic>
        <p:nvPicPr>
          <p:cNvPr id="5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EB49A110-5EF8-4A1C-A734-BA3407F5DF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49761" y="1808537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F465E413-45BE-4AE1-80A4-17722AFF2E0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92624" y="2191042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261FD005-9329-485A-AFDF-F1F0F15B02D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03971" y="2516631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06BB5E23-3010-4810-8433-BA9148FEB5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60343" y="2946130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AC25948B-DAC8-4813-AC7F-89489CF1EED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06189" y="3508105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>
            <a:hlinkClick r:id="rId5" action="ppaction://hlinksldjump"/>
            <a:extLst>
              <a:ext uri="{FF2B5EF4-FFF2-40B4-BE49-F238E27FC236}">
                <a16:creationId xmlns:a16="http://schemas.microsoft.com/office/drawing/2014/main" id="{F20E738F-E78A-4660-B2BB-C6412E8D2415}"/>
              </a:ext>
            </a:extLst>
          </p:cNvPr>
          <p:cNvSpPr/>
          <p:nvPr/>
        </p:nvSpPr>
        <p:spPr>
          <a:xfrm>
            <a:off x="2034519" y="5225085"/>
            <a:ext cx="510854" cy="51085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" name="Oval 11">
            <a:hlinkClick r:id="rId6" action="ppaction://hlinksldjump"/>
            <a:extLst>
              <a:ext uri="{FF2B5EF4-FFF2-40B4-BE49-F238E27FC236}">
                <a16:creationId xmlns:a16="http://schemas.microsoft.com/office/drawing/2014/main" id="{704491E2-775B-4E69-99BB-363DDF7C1276}"/>
              </a:ext>
            </a:extLst>
          </p:cNvPr>
          <p:cNvSpPr/>
          <p:nvPr/>
        </p:nvSpPr>
        <p:spPr>
          <a:xfrm>
            <a:off x="4407460" y="5277149"/>
            <a:ext cx="510854" cy="51085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3" name="Oval 12">
            <a:hlinkClick r:id="rId7" action="ppaction://hlinksldjump"/>
            <a:extLst>
              <a:ext uri="{FF2B5EF4-FFF2-40B4-BE49-F238E27FC236}">
                <a16:creationId xmlns:a16="http://schemas.microsoft.com/office/drawing/2014/main" id="{C933D428-C74B-4A39-949B-0BCF7504772B}"/>
              </a:ext>
            </a:extLst>
          </p:cNvPr>
          <p:cNvSpPr/>
          <p:nvPr/>
        </p:nvSpPr>
        <p:spPr>
          <a:xfrm>
            <a:off x="3231836" y="5480144"/>
            <a:ext cx="452059" cy="452059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4" name="Oval 13">
            <a:hlinkClick r:id="rId8" action="ppaction://hlinksldjump"/>
            <a:extLst>
              <a:ext uri="{FF2B5EF4-FFF2-40B4-BE49-F238E27FC236}">
                <a16:creationId xmlns:a16="http://schemas.microsoft.com/office/drawing/2014/main" id="{EF2D0E97-66C9-469A-80E3-9F74027AD3F3}"/>
              </a:ext>
            </a:extLst>
          </p:cNvPr>
          <p:cNvSpPr/>
          <p:nvPr/>
        </p:nvSpPr>
        <p:spPr>
          <a:xfrm>
            <a:off x="643139" y="4640007"/>
            <a:ext cx="703584" cy="70358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5" name="Oval 14">
            <a:hlinkClick r:id="rId9" action="ppaction://hlinksldjump"/>
            <a:extLst>
              <a:ext uri="{FF2B5EF4-FFF2-40B4-BE49-F238E27FC236}">
                <a16:creationId xmlns:a16="http://schemas.microsoft.com/office/drawing/2014/main" id="{22AD2D9D-D986-4270-83B4-E81C5E0DB6A0}"/>
              </a:ext>
            </a:extLst>
          </p:cNvPr>
          <p:cNvSpPr/>
          <p:nvPr/>
        </p:nvSpPr>
        <p:spPr>
          <a:xfrm>
            <a:off x="5532709" y="5010594"/>
            <a:ext cx="703584" cy="70358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536227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A5B025-1F4D-455D-9902-627D23554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Left 4">
            <a:hlinkClick r:id="rId4" action="ppaction://hlinksldjump"/>
            <a:extLst>
              <a:ext uri="{FF2B5EF4-FFF2-40B4-BE49-F238E27FC236}">
                <a16:creationId xmlns:a16="http://schemas.microsoft.com/office/drawing/2014/main" id="{04F39CDF-CD0D-4E9E-8CCF-5ACC8E2809DD}"/>
              </a:ext>
            </a:extLst>
          </p:cNvPr>
          <p:cNvSpPr/>
          <p:nvPr/>
        </p:nvSpPr>
        <p:spPr>
          <a:xfrm>
            <a:off x="10915650" y="6105524"/>
            <a:ext cx="923925" cy="63817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D3F6D0-2E54-4CA5-AE89-6C244248E447}"/>
              </a:ext>
            </a:extLst>
          </p:cNvPr>
          <p:cNvSpPr txBox="1"/>
          <p:nvPr/>
        </p:nvSpPr>
        <p:spPr>
          <a:xfrm>
            <a:off x="3911501" y="3395774"/>
            <a:ext cx="3377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>
                <a:solidFill>
                  <a:srgbClr val="964618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4 289 – 3 868 = 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FEBDC3-DC1A-4810-8C00-007483EEF869}"/>
              </a:ext>
            </a:extLst>
          </p:cNvPr>
          <p:cNvSpPr txBox="1"/>
          <p:nvPr/>
        </p:nvSpPr>
        <p:spPr>
          <a:xfrm>
            <a:off x="4709566" y="5405143"/>
            <a:ext cx="22592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421</a:t>
            </a:r>
          </a:p>
        </p:txBody>
      </p:sp>
    </p:spTree>
    <p:extLst>
      <p:ext uri="{BB962C8B-B14F-4D97-AF65-F5344CB8AC3E}">
        <p14:creationId xmlns:p14="http://schemas.microsoft.com/office/powerpoint/2010/main" val="917070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A5B025-1F4D-455D-9902-627D23554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Left 4">
            <a:hlinkClick r:id="rId4" action="ppaction://hlinksldjump"/>
            <a:extLst>
              <a:ext uri="{FF2B5EF4-FFF2-40B4-BE49-F238E27FC236}">
                <a16:creationId xmlns:a16="http://schemas.microsoft.com/office/drawing/2014/main" id="{04F39CDF-CD0D-4E9E-8CCF-5ACC8E2809DD}"/>
              </a:ext>
            </a:extLst>
          </p:cNvPr>
          <p:cNvSpPr/>
          <p:nvPr/>
        </p:nvSpPr>
        <p:spPr>
          <a:xfrm>
            <a:off x="10915650" y="6105524"/>
            <a:ext cx="923925" cy="63817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D3F6D0-2E54-4CA5-AE89-6C244248E447}"/>
              </a:ext>
            </a:extLst>
          </p:cNvPr>
          <p:cNvSpPr txBox="1"/>
          <p:nvPr/>
        </p:nvSpPr>
        <p:spPr>
          <a:xfrm>
            <a:off x="3794543" y="3257550"/>
            <a:ext cx="3377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>
                <a:solidFill>
                  <a:srgbClr val="964618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9 380 – 6 452 = 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FEBDC3-DC1A-4810-8C00-007483EEF869}"/>
              </a:ext>
            </a:extLst>
          </p:cNvPr>
          <p:cNvSpPr txBox="1"/>
          <p:nvPr/>
        </p:nvSpPr>
        <p:spPr>
          <a:xfrm>
            <a:off x="4220469" y="5192492"/>
            <a:ext cx="22592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2 928</a:t>
            </a:r>
          </a:p>
        </p:txBody>
      </p:sp>
    </p:spTree>
    <p:extLst>
      <p:ext uri="{BB962C8B-B14F-4D97-AF65-F5344CB8AC3E}">
        <p14:creationId xmlns:p14="http://schemas.microsoft.com/office/powerpoint/2010/main" val="2225549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A5B025-1F4D-455D-9902-627D23554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Left 4">
            <a:hlinkClick r:id="rId4" action="ppaction://hlinksldjump"/>
            <a:extLst>
              <a:ext uri="{FF2B5EF4-FFF2-40B4-BE49-F238E27FC236}">
                <a16:creationId xmlns:a16="http://schemas.microsoft.com/office/drawing/2014/main" id="{04F39CDF-CD0D-4E9E-8CCF-5ACC8E2809DD}"/>
              </a:ext>
            </a:extLst>
          </p:cNvPr>
          <p:cNvSpPr/>
          <p:nvPr/>
        </p:nvSpPr>
        <p:spPr>
          <a:xfrm>
            <a:off x="10915650" y="6105524"/>
            <a:ext cx="923925" cy="63817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D3F6D0-2E54-4CA5-AE89-6C244248E447}"/>
              </a:ext>
            </a:extLst>
          </p:cNvPr>
          <p:cNvSpPr txBox="1"/>
          <p:nvPr/>
        </p:nvSpPr>
        <p:spPr>
          <a:xfrm>
            <a:off x="3794543" y="3257550"/>
            <a:ext cx="33777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6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6 636 – 809 = 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FEBDC3-DC1A-4810-8C00-007483EEF869}"/>
              </a:ext>
            </a:extLst>
          </p:cNvPr>
          <p:cNvSpPr txBox="1"/>
          <p:nvPr/>
        </p:nvSpPr>
        <p:spPr>
          <a:xfrm>
            <a:off x="4220469" y="5192492"/>
            <a:ext cx="2259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5 827</a:t>
            </a:r>
          </a:p>
        </p:txBody>
      </p:sp>
    </p:spTree>
    <p:extLst>
      <p:ext uri="{BB962C8B-B14F-4D97-AF65-F5344CB8AC3E}">
        <p14:creationId xmlns:p14="http://schemas.microsoft.com/office/powerpoint/2010/main" val="609962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A5B025-1F4D-455D-9902-627D23554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Left 4">
            <a:hlinkClick r:id="rId4" action="ppaction://hlinksldjump"/>
            <a:extLst>
              <a:ext uri="{FF2B5EF4-FFF2-40B4-BE49-F238E27FC236}">
                <a16:creationId xmlns:a16="http://schemas.microsoft.com/office/drawing/2014/main" id="{04F39CDF-CD0D-4E9E-8CCF-5ACC8E2809DD}"/>
              </a:ext>
            </a:extLst>
          </p:cNvPr>
          <p:cNvSpPr/>
          <p:nvPr/>
        </p:nvSpPr>
        <p:spPr>
          <a:xfrm>
            <a:off x="10915650" y="6105524"/>
            <a:ext cx="923925" cy="63817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D3F6D0-2E54-4CA5-AE89-6C244248E447}"/>
              </a:ext>
            </a:extLst>
          </p:cNvPr>
          <p:cNvSpPr txBox="1"/>
          <p:nvPr/>
        </p:nvSpPr>
        <p:spPr>
          <a:xfrm>
            <a:off x="3794543" y="3257550"/>
            <a:ext cx="3377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5 826 – 932 = 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FEBDC3-DC1A-4810-8C00-007483EEF869}"/>
              </a:ext>
            </a:extLst>
          </p:cNvPr>
          <p:cNvSpPr txBox="1"/>
          <p:nvPr/>
        </p:nvSpPr>
        <p:spPr>
          <a:xfrm>
            <a:off x="4539446" y="5181860"/>
            <a:ext cx="22592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4 894</a:t>
            </a:r>
          </a:p>
        </p:txBody>
      </p:sp>
    </p:spTree>
    <p:extLst>
      <p:ext uri="{BB962C8B-B14F-4D97-AF65-F5344CB8AC3E}">
        <p14:creationId xmlns:p14="http://schemas.microsoft.com/office/powerpoint/2010/main" val="2230693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A5B025-1F4D-455D-9902-627D23554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Left 4">
            <a:hlinkClick r:id="rId4" action="ppaction://hlinksldjump"/>
            <a:extLst>
              <a:ext uri="{FF2B5EF4-FFF2-40B4-BE49-F238E27FC236}">
                <a16:creationId xmlns:a16="http://schemas.microsoft.com/office/drawing/2014/main" id="{04F39CDF-CD0D-4E9E-8CCF-5ACC8E2809DD}"/>
              </a:ext>
            </a:extLst>
          </p:cNvPr>
          <p:cNvSpPr/>
          <p:nvPr/>
        </p:nvSpPr>
        <p:spPr>
          <a:xfrm>
            <a:off x="10915650" y="6105524"/>
            <a:ext cx="923925" cy="63817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D3F6D0-2E54-4CA5-AE89-6C244248E447}"/>
              </a:ext>
            </a:extLst>
          </p:cNvPr>
          <p:cNvSpPr txBox="1"/>
          <p:nvPr/>
        </p:nvSpPr>
        <p:spPr>
          <a:xfrm>
            <a:off x="3794543" y="3257550"/>
            <a:ext cx="3377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>
                <a:solidFill>
                  <a:srgbClr val="964618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8 290 – 3 561 = 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FEBDC3-DC1A-4810-8C00-007483EEF869}"/>
              </a:ext>
            </a:extLst>
          </p:cNvPr>
          <p:cNvSpPr txBox="1"/>
          <p:nvPr/>
        </p:nvSpPr>
        <p:spPr>
          <a:xfrm>
            <a:off x="4220469" y="5192492"/>
            <a:ext cx="22592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4 729</a:t>
            </a:r>
          </a:p>
        </p:txBody>
      </p:sp>
    </p:spTree>
    <p:extLst>
      <p:ext uri="{BB962C8B-B14F-4D97-AF65-F5344CB8AC3E}">
        <p14:creationId xmlns:p14="http://schemas.microsoft.com/office/powerpoint/2010/main" val="1741942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B8A6A2-7BFA-4A4D-B48A-26F268ECD4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ình chữ nhật: Góc Tròn 5">
            <a:extLst>
              <a:ext uri="{FF2B5EF4-FFF2-40B4-BE49-F238E27FC236}">
                <a16:creationId xmlns:a16="http://schemas.microsoft.com/office/drawing/2014/main" id="{11AEBF1B-59FB-4AE7-8483-CBE9324C12C5}"/>
              </a:ext>
            </a:extLst>
          </p:cNvPr>
          <p:cNvSpPr/>
          <p:nvPr/>
        </p:nvSpPr>
        <p:spPr>
          <a:xfrm>
            <a:off x="1237717" y="1246194"/>
            <a:ext cx="9716566" cy="5314263"/>
          </a:xfrm>
          <a:prstGeom prst="roundRect">
            <a:avLst/>
          </a:prstGeom>
          <a:solidFill>
            <a:srgbClr val="FFFBF5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586CA2-343B-4680-BAC2-8DA33F947914}"/>
              </a:ext>
            </a:extLst>
          </p:cNvPr>
          <p:cNvSpPr txBox="1"/>
          <p:nvPr/>
        </p:nvSpPr>
        <p:spPr>
          <a:xfrm>
            <a:off x="2833675" y="1562518"/>
            <a:ext cx="71802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...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…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66B7A5-A9FE-46F8-A9A5-6FD64B9E75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6670" y="2264549"/>
            <a:ext cx="2783891" cy="11663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39D75E-712A-4C7E-4C2A-5AFE011D5A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8446" y="4309644"/>
            <a:ext cx="9998307" cy="198137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5689FF6-5738-F13D-EC22-431E8B74AC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1322" y="3287252"/>
            <a:ext cx="4346825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5244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</p:bldLst>
  </p:timing>
</p:sld>
</file>

<file path=ppt/theme/theme1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</TotalTime>
  <Words>804</Words>
  <Application>Microsoft Office PowerPoint</Application>
  <PresentationFormat>Widescreen</PresentationFormat>
  <Paragraphs>146</Paragraphs>
  <Slides>22</Slides>
  <Notes>8</Notes>
  <HiddenSlides>0</HiddenSlides>
  <MMClips>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22</vt:i4>
      </vt:variant>
    </vt:vector>
  </HeadingPairs>
  <TitlesOfParts>
    <vt:vector size="39" baseType="lpstr">
      <vt:lpstr>等线</vt:lpstr>
      <vt:lpstr>Love Ya Like A Sister</vt:lpstr>
      <vt:lpstr>字魂59号-创粗黑</vt:lpstr>
      <vt:lpstr>Arial</vt:lpstr>
      <vt:lpstr>Bebas Neue</vt:lpstr>
      <vt:lpstr>Calibri</vt:lpstr>
      <vt:lpstr>Calibri Light</vt:lpstr>
      <vt:lpstr>Cambria</vt:lpstr>
      <vt:lpstr>Karla</vt:lpstr>
      <vt:lpstr>Tahoma</vt:lpstr>
      <vt:lpstr>Times New Roman</vt:lpstr>
      <vt:lpstr>UTM Showcard</vt:lpstr>
      <vt:lpstr>14_Office Theme</vt:lpstr>
      <vt:lpstr>Office 主题​​</vt:lpstr>
      <vt:lpstr>2_Office Theme</vt:lpstr>
      <vt:lpstr>Printable Number Sense Activities for Pre-K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45</cp:revision>
  <dcterms:created xsi:type="dcterms:W3CDTF">2022-11-14T11:24:34Z</dcterms:created>
  <dcterms:modified xsi:type="dcterms:W3CDTF">2026-01-10T13:06:20Z</dcterms:modified>
</cp:coreProperties>
</file>