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24"/>
  </p:notesMasterIdLst>
  <p:sldIdLst>
    <p:sldId id="2007577528" r:id="rId5"/>
    <p:sldId id="262" r:id="rId6"/>
    <p:sldId id="257" r:id="rId7"/>
    <p:sldId id="258" r:id="rId8"/>
    <p:sldId id="259" r:id="rId9"/>
    <p:sldId id="260" r:id="rId10"/>
    <p:sldId id="261" r:id="rId11"/>
    <p:sldId id="2007577527" r:id="rId12"/>
    <p:sldId id="2007577532" r:id="rId13"/>
    <p:sldId id="266" r:id="rId14"/>
    <p:sldId id="298" r:id="rId15"/>
    <p:sldId id="294" r:id="rId16"/>
    <p:sldId id="2007577533" r:id="rId17"/>
    <p:sldId id="299" r:id="rId18"/>
    <p:sldId id="300" r:id="rId19"/>
    <p:sldId id="301" r:id="rId20"/>
    <p:sldId id="302" r:id="rId21"/>
    <p:sldId id="280" r:id="rId22"/>
    <p:sldId id="200757754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CDC5D-FBDB-4BB7-9E4C-F75A3E83D9C5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FE210-07B6-4284-8776-B1F2417D3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4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82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3DB74911-E1E7-4D44-BFEC-C759316401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>
            <a:extLst>
              <a:ext uri="{FF2B5EF4-FFF2-40B4-BE49-F238E27FC236}">
                <a16:creationId xmlns:a16="http://schemas.microsoft.com/office/drawing/2014/main" id="{D3BF7EF6-6990-4924-9CE3-43FD5CAD9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id="{8CB0F0BA-63B2-4D81-A9BA-89C089B836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860C39-48CD-4537-A1C1-78412FB80B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9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87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538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3106B340-FCAB-4DF8-A635-F15DEB2F0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731F9FD3-618F-47C2-B361-4E1FE528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87EAD05-DEAA-4A52-B8E7-25AF90618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3FD543-3571-46EB-ADA8-6168B322F0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1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25EEEBA1-7F06-41ED-85F5-3F6FC65756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>
            <a:extLst>
              <a:ext uri="{FF2B5EF4-FFF2-40B4-BE49-F238E27FC236}">
                <a16:creationId xmlns:a16="http://schemas.microsoft.com/office/drawing/2014/main" id="{88C5D8E4-7D5D-4E08-8AD1-B293796A3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8132" name="灯片编号占位符 3">
            <a:extLst>
              <a:ext uri="{FF2B5EF4-FFF2-40B4-BE49-F238E27FC236}">
                <a16:creationId xmlns:a16="http://schemas.microsoft.com/office/drawing/2014/main" id="{4B835C24-4FED-4AA2-B756-E2C4C3EEFA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A181BA-886D-4668-B552-2851631CEA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078434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319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8133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807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091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88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60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18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5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59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5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D4BC40-7AD2-4695-B6F7-38FCC32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F654E33-26D5-4D1C-9D97-BAA9831AAE0F}" type="datetimeFigureOut">
              <a:rPr lang="zh-CN" altLang="en-US"/>
              <a:pPr>
                <a:defRPr/>
              </a:pPr>
              <a:t>2026/1/6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731086-149F-4E67-8664-768547BE9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39565D-9FE0-49D8-81C1-E858B7F4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CD48BDD-4E24-4A8E-AF13-89BFDCB40F2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502730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4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79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84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69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67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7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01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97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93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3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244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44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60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62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82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41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9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2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230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08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142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32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980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88B5FE82-28AD-B7FE-2672-5F2F3A2014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2B2ABA-E13E-29B0-5ABE-B690A10E89F8}"/>
              </a:ext>
            </a:extLst>
          </p:cNvPr>
          <p:cNvSpPr/>
          <p:nvPr userDrawn="1"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18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9640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0283F3-238C-E2FD-70BA-175B5FC58E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80" y="0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2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svg"/><Relationship Id="rId7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18" Type="http://schemas.openxmlformats.org/officeDocument/2006/relationships/image" Target="../media/image22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image" Target="../media/image9.jpg"/><Relationship Id="rId12" Type="http://schemas.openxmlformats.org/officeDocument/2006/relationships/image" Target="../media/image19.png"/><Relationship Id="rId17" Type="http://schemas.openxmlformats.org/officeDocument/2006/relationships/slide" Target="slide7.xml"/><Relationship Id="rId25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24" Type="http://schemas.openxmlformats.org/officeDocument/2006/relationships/image" Target="../media/image28.svg"/><Relationship Id="rId5" Type="http://schemas.openxmlformats.org/officeDocument/2006/relationships/slideLayout" Target="../slideLayouts/slideLayout31.xml"/><Relationship Id="rId15" Type="http://schemas.openxmlformats.org/officeDocument/2006/relationships/slide" Target="slide6.xml"/><Relationship Id="rId23" Type="http://schemas.openxmlformats.org/officeDocument/2006/relationships/image" Target="../media/image27.png"/><Relationship Id="rId10" Type="http://schemas.openxmlformats.org/officeDocument/2006/relationships/image" Target="../media/image13.gif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image" Target="../media/image20.png"/><Relationship Id="rId22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gif"/><Relationship Id="rId5" Type="http://schemas.microsoft.com/office/2007/relationships/hdphoto" Target="../media/hdphoto3.wdp"/><Relationship Id="rId10" Type="http://schemas.openxmlformats.org/officeDocument/2006/relationships/image" Target="../media/image32.sv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2.svg"/><Relationship Id="rId4" Type="http://schemas.openxmlformats.org/officeDocument/2006/relationships/image" Target="../media/image13.gif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2.svg"/><Relationship Id="rId4" Type="http://schemas.openxmlformats.org/officeDocument/2006/relationships/image" Target="../media/image13.gif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openxmlformats.org/officeDocument/2006/relationships/image" Target="../media/image32.svg"/><Relationship Id="rId4" Type="http://schemas.openxmlformats.org/officeDocument/2006/relationships/image" Target="../media/image13.gif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11" Type="http://schemas.openxmlformats.org/officeDocument/2006/relationships/image" Target="../media/image3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74B161-E285-3BC5-BD6F-46599CF58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20" y="1010245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236538" y="88900"/>
            <a:ext cx="11718925" cy="1454150"/>
            <a:chOff x="237067" y="132645"/>
            <a:chExt cx="11717864" cy="120539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876771" y="291873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 hãy quan sát sản phẩm mẫu ở hình 3 và cho biết hình dáng, kích thước, màu sắc của chiếc thước kẻ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25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4377F5-74BF-4FB6-B55F-9A3214AAB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087" y="1709737"/>
            <a:ext cx="9748838" cy="322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994CE04-D9AB-4863-A642-EC0A8AEF835D}"/>
              </a:ext>
            </a:extLst>
          </p:cNvPr>
          <p:cNvGrpSpPr>
            <a:grpSpLocks/>
          </p:cNvGrpSpPr>
          <p:nvPr/>
        </p:nvGrpSpPr>
        <p:grpSpPr bwMode="auto">
          <a:xfrm>
            <a:off x="982073" y="4545862"/>
            <a:ext cx="10091736" cy="1814757"/>
            <a:chOff x="1452035" y="2231787"/>
            <a:chExt cx="10092112" cy="244522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80A2B2-C4E0-4DEC-A39E-12FC38BA0E3B}"/>
                </a:ext>
              </a:extLst>
            </p:cNvPr>
            <p:cNvSpPr txBox="1"/>
            <p:nvPr/>
          </p:nvSpPr>
          <p:spPr>
            <a:xfrm>
              <a:off x="2037843" y="2662016"/>
              <a:ext cx="9506304" cy="2014997"/>
            </a:xfrm>
            <a:prstGeom prst="round2DiagRect">
              <a:avLst>
                <a:gd name="adj1" fmla="val 0"/>
                <a:gd name="adj2" fmla="val 22809"/>
              </a:avLst>
            </a:prstGeom>
            <a:solidFill>
              <a:srgbClr val="FFFFCC"/>
            </a:solidFill>
            <a:ln w="38100">
              <a:solidFill>
                <a:srgbClr val="FFFFCC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ình ảnh cái thước kẻ, có hình chữ nhật, dài 17 cm, rộng 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cm. Chiếc thước kẻ có màu 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B5A2004B-5111-48EE-9C82-0A398A216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035" y="2231787"/>
              <a:ext cx="120032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236538" y="88900"/>
            <a:ext cx="11718925" cy="1454150"/>
            <a:chOff x="237067" y="132645"/>
            <a:chExt cx="11717864" cy="120539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876771" y="291873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lựa chọn các vật liệu, dụng cụ trong Hình 4 để làm được thước kẻ như yêu cầu và lập bảng theo mẫu gợi ý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25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5B8FBF6-D911-4D7E-8EA3-B5742AAC1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12" y="2143124"/>
            <a:ext cx="10377488" cy="262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78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Box 104">
            <a:extLst>
              <a:ext uri="{FF2B5EF4-FFF2-40B4-BE49-F238E27FC236}">
                <a16:creationId xmlns:a16="http://schemas.microsoft.com/office/drawing/2014/main" id="{4DFB6686-ACF9-4CD2-989A-EE421385FEB9}"/>
              </a:ext>
            </a:extLst>
          </p:cNvPr>
          <p:cNvSpPr txBox="1"/>
          <p:nvPr/>
        </p:nvSpPr>
        <p:spPr bwMode="auto">
          <a:xfrm>
            <a:off x="6191250" y="738401"/>
            <a:ext cx="4625975" cy="943471"/>
          </a:xfrm>
          <a:prstGeom prst="round2DiagRect">
            <a:avLst>
              <a:gd name="adj1" fmla="val 0"/>
              <a:gd name="adj2" fmla="val 22809"/>
            </a:avLst>
          </a:prstGeom>
          <a:solidFill>
            <a:srgbClr val="FFFFCC"/>
          </a:solidFill>
          <a:ln w="38100">
            <a:solidFill>
              <a:srgbClr val="FFFF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Lập</a:t>
            </a:r>
            <a:r>
              <a:rPr lang="en-US" sz="4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bảng</a:t>
            </a:r>
            <a:r>
              <a:rPr lang="en-US" sz="4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cs typeface="Calibri" panose="020F0502020204030204" pitchFamily="34" charset="0"/>
              </a:rPr>
              <a:t>mẫu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EAC42-F4A5-43AD-B5BC-A6D8FBC9D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0" y="330146"/>
            <a:ext cx="5846571" cy="226181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73C5736-8E90-4CD1-BAC1-8943252A46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48145"/>
              </p:ext>
            </p:extLst>
          </p:nvPr>
        </p:nvGraphicFramePr>
        <p:xfrm>
          <a:off x="1212850" y="2958040"/>
          <a:ext cx="10312400" cy="23950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56200">
                  <a:extLst>
                    <a:ext uri="{9D8B030D-6E8A-4147-A177-3AD203B41FA5}">
                      <a16:colId xmlns:a16="http://schemas.microsoft.com/office/drawing/2014/main" val="266058"/>
                    </a:ext>
                  </a:extLst>
                </a:gridCol>
                <a:gridCol w="5156200">
                  <a:extLst>
                    <a:ext uri="{9D8B030D-6E8A-4147-A177-3AD203B41FA5}">
                      <a16:colId xmlns:a16="http://schemas.microsoft.com/office/drawing/2014/main" val="3272935121"/>
                    </a:ext>
                  </a:extLst>
                </a:gridCol>
              </a:tblGrid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Vật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liệu</a:t>
                      </a:r>
                      <a:r>
                        <a:rPr lang="en-US" sz="3200" dirty="0"/>
                        <a:t>/</a:t>
                      </a:r>
                      <a:r>
                        <a:rPr lang="en-US" sz="3200" dirty="0" err="1"/>
                        <a:t>Dụng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cụ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lượng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9514377"/>
                  </a:ext>
                </a:extLst>
              </a:tr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hồng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 </a:t>
                      </a:r>
                      <a:r>
                        <a:rPr lang="en-US" sz="3200" dirty="0" err="1"/>
                        <a:t>tờ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4071498"/>
                  </a:ext>
                </a:extLst>
              </a:tr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219149"/>
                  </a:ext>
                </a:extLst>
              </a:tr>
              <a:tr h="5987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….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2596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B69DB-E59B-0549-72E1-92EC54043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21" y="1066457"/>
            <a:ext cx="707806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99C15EF-9B2C-401D-8A32-86456B555793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180974"/>
            <a:ext cx="7935913" cy="790575"/>
            <a:chOff x="237067" y="132645"/>
            <a:chExt cx="11717864" cy="120539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3367F0D-F06E-4B72-9CA9-BCCAAEA6CDAB}"/>
                </a:ext>
              </a:extLst>
            </p:cNvPr>
            <p:cNvSpPr/>
            <p:nvPr/>
          </p:nvSpPr>
          <p:spPr>
            <a:xfrm>
              <a:off x="876771" y="291873"/>
              <a:ext cx="11078160" cy="1046163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725" name="Picture 29">
              <a:extLst>
                <a:ext uri="{FF2B5EF4-FFF2-40B4-BE49-F238E27FC236}">
                  <a16:creationId xmlns:a16="http://schemas.microsoft.com/office/drawing/2014/main" id="{3AC94EB5-3192-4958-8326-19B6068B3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292364" y="1272802"/>
            <a:ext cx="6420324" cy="922917"/>
          </a:xfrm>
          <a:custGeom>
            <a:avLst/>
            <a:gdLst>
              <a:gd name="connsiteX0" fmla="*/ 0 w 6420324"/>
              <a:gd name="connsiteY0" fmla="*/ 153823 h 922917"/>
              <a:gd name="connsiteX1" fmla="*/ 153823 w 6420324"/>
              <a:gd name="connsiteY1" fmla="*/ 0 h 922917"/>
              <a:gd name="connsiteX2" fmla="*/ 6266501 w 6420324"/>
              <a:gd name="connsiteY2" fmla="*/ 0 h 922917"/>
              <a:gd name="connsiteX3" fmla="*/ 6420324 w 6420324"/>
              <a:gd name="connsiteY3" fmla="*/ 153823 h 922917"/>
              <a:gd name="connsiteX4" fmla="*/ 6420324 w 6420324"/>
              <a:gd name="connsiteY4" fmla="*/ 769094 h 922917"/>
              <a:gd name="connsiteX5" fmla="*/ 6266501 w 6420324"/>
              <a:gd name="connsiteY5" fmla="*/ 922917 h 922917"/>
              <a:gd name="connsiteX6" fmla="*/ 153823 w 6420324"/>
              <a:gd name="connsiteY6" fmla="*/ 922917 h 922917"/>
              <a:gd name="connsiteX7" fmla="*/ 0 w 6420324"/>
              <a:gd name="connsiteY7" fmla="*/ 769094 h 922917"/>
              <a:gd name="connsiteX8" fmla="*/ 0 w 6420324"/>
              <a:gd name="connsiteY8" fmla="*/ 153823 h 9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0324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1150367" y="-61902"/>
                  <a:pt x="4564440" y="-101778"/>
                  <a:pt x="6266501" y="0"/>
                </a:cubicBezTo>
                <a:cubicBezTo>
                  <a:pt x="6348816" y="-827"/>
                  <a:pt x="6421901" y="66768"/>
                  <a:pt x="6420324" y="153823"/>
                </a:cubicBezTo>
                <a:cubicBezTo>
                  <a:pt x="6474053" y="282640"/>
                  <a:pt x="6376566" y="525099"/>
                  <a:pt x="6420324" y="769094"/>
                </a:cubicBezTo>
                <a:cubicBezTo>
                  <a:pt x="6407898" y="847965"/>
                  <a:pt x="6348114" y="907476"/>
                  <a:pt x="6266501" y="922917"/>
                </a:cubicBezTo>
                <a:cubicBezTo>
                  <a:pt x="4189337" y="780525"/>
                  <a:pt x="2598955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420324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117533" y="-164947"/>
                  <a:pt x="4827064" y="-52288"/>
                  <a:pt x="6266501" y="0"/>
                </a:cubicBezTo>
                <a:cubicBezTo>
                  <a:pt x="6351106" y="-5463"/>
                  <a:pt x="6418212" y="69207"/>
                  <a:pt x="6420324" y="153823"/>
                </a:cubicBezTo>
                <a:cubicBezTo>
                  <a:pt x="6404063" y="291967"/>
                  <a:pt x="6420698" y="475040"/>
                  <a:pt x="6420324" y="769094"/>
                </a:cubicBezTo>
                <a:cubicBezTo>
                  <a:pt x="6420958" y="854867"/>
                  <a:pt x="6347503" y="915725"/>
                  <a:pt x="6266501" y="922917"/>
                </a:cubicBezTo>
                <a:cubicBezTo>
                  <a:pt x="3689517" y="1081458"/>
                  <a:pt x="2473361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389418" y="2328308"/>
            <a:ext cx="11295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7030A0"/>
                </a:solidFill>
              </a:rPr>
              <a:t>Vẽ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và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cắt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một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hình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chữ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nhật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chiều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rộng</a:t>
            </a:r>
            <a:r>
              <a:rPr lang="en-US" sz="3200" b="1" dirty="0">
                <a:solidFill>
                  <a:srgbClr val="7030A0"/>
                </a:solidFill>
              </a:rPr>
              <a:t> 4 cm, </a:t>
            </a:r>
            <a:r>
              <a:rPr lang="en-US" sz="3200" b="1" dirty="0" err="1">
                <a:solidFill>
                  <a:srgbClr val="7030A0"/>
                </a:solidFill>
              </a:rPr>
              <a:t>chiều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dài</a:t>
            </a:r>
            <a:r>
              <a:rPr lang="en-US" sz="3200" b="1" dirty="0">
                <a:solidFill>
                  <a:srgbClr val="7030A0"/>
                </a:solidFill>
              </a:rPr>
              <a:t> 17 cm ở </a:t>
            </a:r>
            <a:r>
              <a:rPr lang="en-US" sz="3200" b="1" dirty="0" err="1">
                <a:solidFill>
                  <a:srgbClr val="7030A0"/>
                </a:solidFill>
              </a:rPr>
              <a:t>mặt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tờ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thủ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màu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hồng</a:t>
            </a:r>
            <a:r>
              <a:rPr lang="en-US" sz="3200" b="1" dirty="0">
                <a:solidFill>
                  <a:srgbClr val="7030A0"/>
                </a:solidFill>
              </a:rPr>
              <a:t> (</a:t>
            </a:r>
            <a:r>
              <a:rPr lang="en-US" sz="3200" b="1" dirty="0" err="1">
                <a:solidFill>
                  <a:srgbClr val="7030A0"/>
                </a:solidFill>
              </a:rPr>
              <a:t>hình</a:t>
            </a:r>
            <a:r>
              <a:rPr lang="en-US" sz="3200" b="1" dirty="0">
                <a:solidFill>
                  <a:srgbClr val="7030A0"/>
                </a:solidFill>
              </a:rPr>
              <a:t> 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246EA-7536-4412-80BC-78C120D2C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510" y="3509408"/>
            <a:ext cx="6310313" cy="300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92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199552" y="610925"/>
            <a:ext cx="6420324" cy="922917"/>
          </a:xfrm>
          <a:custGeom>
            <a:avLst/>
            <a:gdLst>
              <a:gd name="connsiteX0" fmla="*/ 0 w 6420324"/>
              <a:gd name="connsiteY0" fmla="*/ 153823 h 922917"/>
              <a:gd name="connsiteX1" fmla="*/ 153823 w 6420324"/>
              <a:gd name="connsiteY1" fmla="*/ 0 h 922917"/>
              <a:gd name="connsiteX2" fmla="*/ 6266501 w 6420324"/>
              <a:gd name="connsiteY2" fmla="*/ 0 h 922917"/>
              <a:gd name="connsiteX3" fmla="*/ 6420324 w 6420324"/>
              <a:gd name="connsiteY3" fmla="*/ 153823 h 922917"/>
              <a:gd name="connsiteX4" fmla="*/ 6420324 w 6420324"/>
              <a:gd name="connsiteY4" fmla="*/ 769094 h 922917"/>
              <a:gd name="connsiteX5" fmla="*/ 6266501 w 6420324"/>
              <a:gd name="connsiteY5" fmla="*/ 922917 h 922917"/>
              <a:gd name="connsiteX6" fmla="*/ 153823 w 6420324"/>
              <a:gd name="connsiteY6" fmla="*/ 922917 h 922917"/>
              <a:gd name="connsiteX7" fmla="*/ 0 w 6420324"/>
              <a:gd name="connsiteY7" fmla="*/ 769094 h 922917"/>
              <a:gd name="connsiteX8" fmla="*/ 0 w 6420324"/>
              <a:gd name="connsiteY8" fmla="*/ 153823 h 9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0324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1150367" y="-61902"/>
                  <a:pt x="4564440" y="-101778"/>
                  <a:pt x="6266501" y="0"/>
                </a:cubicBezTo>
                <a:cubicBezTo>
                  <a:pt x="6348816" y="-827"/>
                  <a:pt x="6421901" y="66768"/>
                  <a:pt x="6420324" y="153823"/>
                </a:cubicBezTo>
                <a:cubicBezTo>
                  <a:pt x="6474053" y="282640"/>
                  <a:pt x="6376566" y="525099"/>
                  <a:pt x="6420324" y="769094"/>
                </a:cubicBezTo>
                <a:cubicBezTo>
                  <a:pt x="6407898" y="847965"/>
                  <a:pt x="6348114" y="907476"/>
                  <a:pt x="6266501" y="922917"/>
                </a:cubicBezTo>
                <a:cubicBezTo>
                  <a:pt x="4189337" y="780525"/>
                  <a:pt x="2598955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420324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117533" y="-164947"/>
                  <a:pt x="4827064" y="-52288"/>
                  <a:pt x="6266501" y="0"/>
                </a:cubicBezTo>
                <a:cubicBezTo>
                  <a:pt x="6351106" y="-5463"/>
                  <a:pt x="6418212" y="69207"/>
                  <a:pt x="6420324" y="153823"/>
                </a:cubicBezTo>
                <a:cubicBezTo>
                  <a:pt x="6404063" y="291967"/>
                  <a:pt x="6420698" y="475040"/>
                  <a:pt x="6420324" y="769094"/>
                </a:cubicBezTo>
                <a:cubicBezTo>
                  <a:pt x="6420958" y="854867"/>
                  <a:pt x="6347503" y="915725"/>
                  <a:pt x="6266501" y="922917"/>
                </a:cubicBezTo>
                <a:cubicBezTo>
                  <a:pt x="3689517" y="1081458"/>
                  <a:pt x="2473361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466726" y="1762125"/>
            <a:ext cx="11292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3D0A5-F4EF-4448-8540-7CF54A806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3033712"/>
            <a:ext cx="8405813" cy="287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845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199551" y="610925"/>
            <a:ext cx="6782273" cy="922917"/>
          </a:xfrm>
          <a:custGeom>
            <a:avLst/>
            <a:gdLst>
              <a:gd name="connsiteX0" fmla="*/ 0 w 6782273"/>
              <a:gd name="connsiteY0" fmla="*/ 153823 h 922917"/>
              <a:gd name="connsiteX1" fmla="*/ 153823 w 6782273"/>
              <a:gd name="connsiteY1" fmla="*/ 0 h 922917"/>
              <a:gd name="connsiteX2" fmla="*/ 6628450 w 6782273"/>
              <a:gd name="connsiteY2" fmla="*/ 0 h 922917"/>
              <a:gd name="connsiteX3" fmla="*/ 6782273 w 6782273"/>
              <a:gd name="connsiteY3" fmla="*/ 153823 h 922917"/>
              <a:gd name="connsiteX4" fmla="*/ 6782273 w 6782273"/>
              <a:gd name="connsiteY4" fmla="*/ 769094 h 922917"/>
              <a:gd name="connsiteX5" fmla="*/ 6628450 w 6782273"/>
              <a:gd name="connsiteY5" fmla="*/ 922917 h 922917"/>
              <a:gd name="connsiteX6" fmla="*/ 153823 w 6782273"/>
              <a:gd name="connsiteY6" fmla="*/ 922917 h 922917"/>
              <a:gd name="connsiteX7" fmla="*/ 0 w 6782273"/>
              <a:gd name="connsiteY7" fmla="*/ 769094 h 922917"/>
              <a:gd name="connsiteX8" fmla="*/ 0 w 6782273"/>
              <a:gd name="connsiteY8" fmla="*/ 153823 h 9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2273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2325220" y="-61902"/>
                  <a:pt x="4786313" y="-101778"/>
                  <a:pt x="6628450" y="0"/>
                </a:cubicBezTo>
                <a:cubicBezTo>
                  <a:pt x="6710765" y="-827"/>
                  <a:pt x="6783850" y="66768"/>
                  <a:pt x="6782273" y="153823"/>
                </a:cubicBezTo>
                <a:cubicBezTo>
                  <a:pt x="6836002" y="282640"/>
                  <a:pt x="6738515" y="525099"/>
                  <a:pt x="6782273" y="769094"/>
                </a:cubicBezTo>
                <a:cubicBezTo>
                  <a:pt x="6769847" y="847965"/>
                  <a:pt x="6710063" y="907476"/>
                  <a:pt x="6628450" y="922917"/>
                </a:cubicBezTo>
                <a:cubicBezTo>
                  <a:pt x="5407594" y="780525"/>
                  <a:pt x="1675332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782273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472251" y="-164947"/>
                  <a:pt x="4523458" y="-52288"/>
                  <a:pt x="6628450" y="0"/>
                </a:cubicBezTo>
                <a:cubicBezTo>
                  <a:pt x="6713055" y="-5463"/>
                  <a:pt x="6780161" y="69207"/>
                  <a:pt x="6782273" y="153823"/>
                </a:cubicBezTo>
                <a:cubicBezTo>
                  <a:pt x="6766012" y="291967"/>
                  <a:pt x="6782647" y="475040"/>
                  <a:pt x="6782273" y="769094"/>
                </a:cubicBezTo>
                <a:cubicBezTo>
                  <a:pt x="6782907" y="854867"/>
                  <a:pt x="6709452" y="915725"/>
                  <a:pt x="6628450" y="922917"/>
                </a:cubicBezTo>
                <a:cubicBezTo>
                  <a:pt x="3827894" y="1081458"/>
                  <a:pt x="1403259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thước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466726" y="1762125"/>
            <a:ext cx="11101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cm.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7.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E8657-2A29-4B79-B566-7822F468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3062287"/>
            <a:ext cx="8039100" cy="242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23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0F0E33-28DB-4F2F-8306-F9438FE65406}"/>
              </a:ext>
            </a:extLst>
          </p:cNvPr>
          <p:cNvSpPr/>
          <p:nvPr/>
        </p:nvSpPr>
        <p:spPr>
          <a:xfrm>
            <a:off x="199551" y="610925"/>
            <a:ext cx="6782273" cy="922917"/>
          </a:xfrm>
          <a:custGeom>
            <a:avLst/>
            <a:gdLst>
              <a:gd name="connsiteX0" fmla="*/ 0 w 6782273"/>
              <a:gd name="connsiteY0" fmla="*/ 153823 h 922917"/>
              <a:gd name="connsiteX1" fmla="*/ 153823 w 6782273"/>
              <a:gd name="connsiteY1" fmla="*/ 0 h 922917"/>
              <a:gd name="connsiteX2" fmla="*/ 6628450 w 6782273"/>
              <a:gd name="connsiteY2" fmla="*/ 0 h 922917"/>
              <a:gd name="connsiteX3" fmla="*/ 6782273 w 6782273"/>
              <a:gd name="connsiteY3" fmla="*/ 153823 h 922917"/>
              <a:gd name="connsiteX4" fmla="*/ 6782273 w 6782273"/>
              <a:gd name="connsiteY4" fmla="*/ 769094 h 922917"/>
              <a:gd name="connsiteX5" fmla="*/ 6628450 w 6782273"/>
              <a:gd name="connsiteY5" fmla="*/ 922917 h 922917"/>
              <a:gd name="connsiteX6" fmla="*/ 153823 w 6782273"/>
              <a:gd name="connsiteY6" fmla="*/ 922917 h 922917"/>
              <a:gd name="connsiteX7" fmla="*/ 0 w 6782273"/>
              <a:gd name="connsiteY7" fmla="*/ 769094 h 922917"/>
              <a:gd name="connsiteX8" fmla="*/ 0 w 6782273"/>
              <a:gd name="connsiteY8" fmla="*/ 153823 h 9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2273" h="922917" fill="none" extrusionOk="0">
                <a:moveTo>
                  <a:pt x="0" y="153823"/>
                </a:moveTo>
                <a:cubicBezTo>
                  <a:pt x="-5424" y="66601"/>
                  <a:pt x="72385" y="4002"/>
                  <a:pt x="153823" y="0"/>
                </a:cubicBezTo>
                <a:cubicBezTo>
                  <a:pt x="2325220" y="-61902"/>
                  <a:pt x="4786313" y="-101778"/>
                  <a:pt x="6628450" y="0"/>
                </a:cubicBezTo>
                <a:cubicBezTo>
                  <a:pt x="6710765" y="-827"/>
                  <a:pt x="6783850" y="66768"/>
                  <a:pt x="6782273" y="153823"/>
                </a:cubicBezTo>
                <a:cubicBezTo>
                  <a:pt x="6836002" y="282640"/>
                  <a:pt x="6738515" y="525099"/>
                  <a:pt x="6782273" y="769094"/>
                </a:cubicBezTo>
                <a:cubicBezTo>
                  <a:pt x="6769847" y="847965"/>
                  <a:pt x="6710063" y="907476"/>
                  <a:pt x="6628450" y="922917"/>
                </a:cubicBezTo>
                <a:cubicBezTo>
                  <a:pt x="5407594" y="780525"/>
                  <a:pt x="1675332" y="1034018"/>
                  <a:pt x="153823" y="922917"/>
                </a:cubicBezTo>
                <a:cubicBezTo>
                  <a:pt x="56603" y="929054"/>
                  <a:pt x="-2790" y="866769"/>
                  <a:pt x="0" y="769094"/>
                </a:cubicBezTo>
                <a:cubicBezTo>
                  <a:pt x="-21029" y="707197"/>
                  <a:pt x="10977" y="294319"/>
                  <a:pt x="0" y="153823"/>
                </a:cubicBezTo>
                <a:close/>
              </a:path>
              <a:path w="6782273" h="922917" stroke="0" extrusionOk="0">
                <a:moveTo>
                  <a:pt x="0" y="153823"/>
                </a:moveTo>
                <a:cubicBezTo>
                  <a:pt x="-5764" y="61251"/>
                  <a:pt x="67284" y="-2650"/>
                  <a:pt x="153823" y="0"/>
                </a:cubicBezTo>
                <a:cubicBezTo>
                  <a:pt x="2472251" y="-164947"/>
                  <a:pt x="4523458" y="-52288"/>
                  <a:pt x="6628450" y="0"/>
                </a:cubicBezTo>
                <a:cubicBezTo>
                  <a:pt x="6713055" y="-5463"/>
                  <a:pt x="6780161" y="69207"/>
                  <a:pt x="6782273" y="153823"/>
                </a:cubicBezTo>
                <a:cubicBezTo>
                  <a:pt x="6766012" y="291967"/>
                  <a:pt x="6782647" y="475040"/>
                  <a:pt x="6782273" y="769094"/>
                </a:cubicBezTo>
                <a:cubicBezTo>
                  <a:pt x="6782907" y="854867"/>
                  <a:pt x="6709452" y="915725"/>
                  <a:pt x="6628450" y="922917"/>
                </a:cubicBezTo>
                <a:cubicBezTo>
                  <a:pt x="3827894" y="1081458"/>
                  <a:pt x="1403259" y="781081"/>
                  <a:pt x="153823" y="922917"/>
                </a:cubicBezTo>
                <a:cubicBezTo>
                  <a:pt x="68725" y="925445"/>
                  <a:pt x="6083" y="851933"/>
                  <a:pt x="0" y="769094"/>
                </a:cubicBezTo>
                <a:cubicBezTo>
                  <a:pt x="47309" y="585198"/>
                  <a:pt x="-32819" y="267591"/>
                  <a:pt x="0" y="153823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C7EEA-4470-405D-B51C-7A3B81A1BBAC}"/>
              </a:ext>
            </a:extLst>
          </p:cNvPr>
          <p:cNvSpPr txBox="1"/>
          <p:nvPr/>
        </p:nvSpPr>
        <p:spPr>
          <a:xfrm>
            <a:off x="466726" y="1762125"/>
            <a:ext cx="11175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xen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9C215-5292-4310-91B4-11702ECF4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212" y="3143249"/>
            <a:ext cx="7853363" cy="2308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99EDB-6232-4C30-BBE6-64DF61AC9D19}"/>
              </a:ext>
            </a:extLst>
          </p:cNvPr>
          <p:cNvSpPr txBox="1"/>
          <p:nvPr/>
        </p:nvSpPr>
        <p:spPr bwMode="auto">
          <a:xfrm>
            <a:off x="1276350" y="5719976"/>
            <a:ext cx="10391775" cy="692149"/>
          </a:xfrm>
          <a:prstGeom prst="round2DiagRect">
            <a:avLst>
              <a:gd name="adj1" fmla="val 0"/>
              <a:gd name="adj2" fmla="val 22809"/>
            </a:avLst>
          </a:prstGeom>
          <a:solidFill>
            <a:srgbClr val="FFFFCC"/>
          </a:solidFill>
          <a:ln w="38100">
            <a:solidFill>
              <a:srgbClr val="FFFF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Lưu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ý: Sau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cất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gọn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cụ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cs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658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DD52715-80D1-48DA-A024-F2E7D9061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1684338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0E8E01-0579-4E6F-AC94-95069378A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1601788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3726FF-FC20-4B6E-8FDC-6FA6E4DB2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2665413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74B1C8-D851-49B3-AA76-D70F3594A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2582863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BEDB18-F22B-4D99-88D9-196716195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3646488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9F3587-9A64-4E76-847B-A0FD738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3563938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321CAE2-62D4-4439-B75F-230555D55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5" y="4627563"/>
            <a:ext cx="935037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8ED2ECB-D15E-4573-B6A8-F863905E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7208" flipH="1">
            <a:off x="671513" y="4545013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962F40-4F22-42AD-8BEA-51B99A61D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357" y="170263"/>
            <a:ext cx="6084335" cy="101202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5" grpId="0" uiExpand="1" build="p"/>
      <p:bldP spid="36" grpId="0" uiExpand="1" build="p"/>
      <p:bldP spid="3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48F2DF3-F437-4764-B9B2-8AB946441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88802" y="4113621"/>
            <a:ext cx="2927945" cy="265112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221945F-95BB-4531-9452-593028B99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015785" y="5442739"/>
            <a:ext cx="1489962" cy="132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91382">
            <a:off x="3252502" y="297511"/>
            <a:ext cx="7346175" cy="5112836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8E9FDE5D-9A58-72EF-D1BE-EA8BF5EBCC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129">
            <a:off x="3332695" y="1776246"/>
            <a:ext cx="7175280" cy="248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1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3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5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7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Vở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ghi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chép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Thước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kẻ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626243" y="1143000"/>
            <a:ext cx="82933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 tên đồ dùng được chia thành các vạch kẻ, dùng để kẻ vẽ hình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Cặp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29097" y="728330"/>
            <a:ext cx="726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 tên đồ dùng được dùng để đựng sách vở, theo em đến trường hàng ngày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Hộp</a:t>
              </a:r>
              <a:r>
                <a:rPr kumimoji="0" lang="en-US" sz="5334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5334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bút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44037" y="781493"/>
            <a:ext cx="726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Nêu tên đồ dùng được dùng để đựng bút, thường có hình chữ nhật, được làm bằng sắt hoặc bằng nhựa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6476" y="105741"/>
            <a:ext cx="3796145" cy="1187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452EEF-D01E-4963-BA78-8DC669001394}"/>
              </a:ext>
            </a:extLst>
          </p:cNvPr>
          <p:cNvSpPr txBox="1"/>
          <p:nvPr/>
        </p:nvSpPr>
        <p:spPr>
          <a:xfrm>
            <a:off x="7174479" y="3409967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EB3CF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(TIẾT 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194706-DDA6-C44D-7BAE-41A94CEC8A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608" y="1458810"/>
            <a:ext cx="7736495" cy="274953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3F19084-38A7-72AD-AB33-0A430DCC77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513" y="123015"/>
            <a:ext cx="1535665" cy="153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C353-CD9C-F2C9-B2A9-D593CBF2E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27" y="984444"/>
            <a:ext cx="6992718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370</Words>
  <Application>Microsoft Office PowerPoint</Application>
  <PresentationFormat>Widescreen</PresentationFormat>
  <Paragraphs>43</Paragraphs>
  <Slides>19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思源黑体 CN Bold</vt:lpstr>
      <vt:lpstr>Arial</vt:lpstr>
      <vt:lpstr>Calibri</vt:lpstr>
      <vt:lpstr>Calibri Light</vt:lpstr>
      <vt:lpstr>Cambria</vt:lpstr>
      <vt:lpstr>UTM Cookies</vt:lpstr>
      <vt:lpstr>1_Office Theme</vt:lpstr>
      <vt:lpstr>3_Office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2022-11-16T09:30:16Z</dcterms:created>
  <dcterms:modified xsi:type="dcterms:W3CDTF">2026-01-06T12:49:26Z</dcterms:modified>
</cp:coreProperties>
</file>