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7"/>
  </p:notesMasterIdLst>
  <p:sldIdLst>
    <p:sldId id="269" r:id="rId3"/>
    <p:sldId id="270" r:id="rId4"/>
    <p:sldId id="271" r:id="rId5"/>
    <p:sldId id="282" r:id="rId6"/>
    <p:sldId id="283" r:id="rId7"/>
    <p:sldId id="284" r:id="rId8"/>
    <p:sldId id="285" r:id="rId9"/>
    <p:sldId id="286" r:id="rId10"/>
    <p:sldId id="2709" r:id="rId11"/>
    <p:sldId id="2660" r:id="rId12"/>
    <p:sldId id="2711" r:id="rId13"/>
    <p:sldId id="2712" r:id="rId14"/>
    <p:sldId id="2622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A09A0-2F0B-428D-9F9F-5B807690113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47ECC-C848-464F-B780-4F8D1E3A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98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43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8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018328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87C9B-CA16-7988-80B1-0537564D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A1BF6-57AB-6F9B-6785-CBFA2EE5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80E9E-7C18-5061-5C84-AB8BE688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6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A73A-52A1-DD2A-CAB9-D9E3AA6C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628B5-F8FF-2716-25FF-CC0B2D7C4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E3D11-15EA-A6FA-CFCE-5269A4979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6AAC6-2418-D3E1-05B1-331B2299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6C74A-65FB-96CA-0B3D-E6C5D183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7CE34-DA50-3157-3F50-07864F00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05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6168-F24D-876D-3F9B-D4E0D27E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B0C08-57C9-CDB1-DA0F-594123CF5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9860F-4E37-1738-2D7C-BBD667039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80181-5E58-7520-6908-47580FC57F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D5DCC-A710-8564-28D4-6818F1AD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B6D8A-D55A-A636-5C71-079278AC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67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007C-25C6-3B5E-E520-8A1AB855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0C347-92BC-A1FD-E73A-2E45634A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7F78A-BC06-B5DC-D289-278D15F4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81718-9E7A-F2B7-08E9-760F5722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CAD0B-7AC1-1C34-83DA-D89F624C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065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8F5D6-7B23-43CF-3C10-48F186DBF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E4C20-26E4-F7E7-B842-4C03EB279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9B37F-58E0-BB79-28AA-DEF012D3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5E185-9147-EC96-1465-3071F2BD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45C0A-0A37-F97C-8D4D-DA961EF9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15676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884560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6CC1-EA0C-ADA7-9802-DE6F5E334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BD414-6400-FD10-E5E5-CC5AE967A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1B874-DF79-758A-9BC8-F489E12E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61D9-7D5F-EECA-A16F-30864A43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E5F85-9C51-04D9-5CB7-023DDCEF7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672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DBA-6413-F3C4-8D7E-754DA52A9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F2CA-537B-3992-9E30-2AF606F9A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FA3B8-A6CF-24CB-4605-CA9DD0027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93BA7-A555-A684-C9E4-5DDADC3B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5809-B77A-DC50-1FDD-6B21F19E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17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62268-FFE4-B73C-C378-4F08B485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08E6B-6B37-E037-9249-C96EC4270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C42DA-3D1E-DC0F-544B-11ED1D3E5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CD6E7-56D8-6603-07F9-2AE58780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C74E8-EE10-4A94-3A46-F8ED7FFC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751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8392-5DDF-B14C-313C-DBD6E2921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2F2BE-71A6-14CB-5939-FC0B929F8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22735-86BE-90D5-F3AB-BA3EBF31A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30C44-C3D0-9387-AE13-7320B699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4EB0F-403D-C9ED-B1CA-98330B00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CF57C-FFEF-32E7-EA92-36CBBF5C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51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E594-2D5B-0757-E575-701D1C81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630B-3668-76C5-6B7F-01BFA6E59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B8990-A8C7-36A0-0DB8-33309EAB4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B9D34-E6D6-147E-1F70-4DB3E8771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089DF4-6A6F-26EA-D350-BC1883AEC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CAD82-74C9-6DDE-1ABD-8D1AD5C5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4A3A4-39D0-4397-4072-AC0E5420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67EE7-3AB9-AC95-1CDA-D35D24AF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24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0D6D-5D60-20CC-7BA6-49C10F4B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8C51A-5893-A94E-077E-AE17FE17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9256C-4C6B-0885-3D38-4D2769120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9D762-6BDF-D39D-A4EE-29E2206C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39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68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34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7929D1-4ED5-29D5-1CAA-8654BF637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57" y="2685007"/>
            <a:ext cx="6115832" cy="3640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226DAC-41EF-982D-D288-C583D0099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144" y="4836931"/>
            <a:ext cx="12511313" cy="2021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28B347-E2FD-562F-10D4-FF6689FD4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36" y="748716"/>
            <a:ext cx="12004064" cy="1743607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F0D47DD-4C0C-3909-5A6A-954629BF6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0"/>
            <a:ext cx="1489743" cy="14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A-任意多边形 5">
            <a:extLst>
              <a:ext uri="{FF2B5EF4-FFF2-40B4-BE49-F238E27FC236}">
                <a16:creationId xmlns:a16="http://schemas.microsoft.com/office/drawing/2014/main" id="{772CEE82-CD74-46A8-962F-E651D4AB6A75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flipV="1">
            <a:off x="0" y="3639191"/>
            <a:ext cx="2331042" cy="3218809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D5F3F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D74F57-9386-4F71-9859-7EF2565EF7B3}"/>
              </a:ext>
            </a:extLst>
          </p:cNvPr>
          <p:cNvSpPr/>
          <p:nvPr/>
        </p:nvSpPr>
        <p:spPr>
          <a:xfrm>
            <a:off x="638175" y="114301"/>
            <a:ext cx="10991850" cy="8191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Xây dựng cẩm nang đảm bảo an toàn khi ăn uống bên ngoài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49049-B29E-4CDC-8D68-6416B532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28750"/>
            <a:ext cx="9105900" cy="34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2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E7C9A8C-BE59-4511-80EB-D4C89E3C8903}"/>
              </a:ext>
            </a:extLst>
          </p:cNvPr>
          <p:cNvGrpSpPr/>
          <p:nvPr/>
        </p:nvGrpSpPr>
        <p:grpSpPr>
          <a:xfrm>
            <a:off x="2152650" y="942706"/>
            <a:ext cx="7667628" cy="3208710"/>
            <a:chOff x="6184592" y="475981"/>
            <a:chExt cx="6099024" cy="3208710"/>
          </a:xfrm>
        </p:grpSpPr>
        <p:grpSp>
          <p:nvGrpSpPr>
            <p:cNvPr id="54" name="Graphic 4">
              <a:extLst>
                <a:ext uri="{FF2B5EF4-FFF2-40B4-BE49-F238E27FC236}">
                  <a16:creationId xmlns:a16="http://schemas.microsoft.com/office/drawing/2014/main" id="{FCF793AC-098B-4FE1-868B-5E9E41F50DC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BA398C9-BC1B-48C2-A162-3B5DE666D9A2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7E222BA-9D8A-4411-96A5-2FF53811C6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4">
                <a:extLst>
                  <a:ext uri="{FF2B5EF4-FFF2-40B4-BE49-F238E27FC236}">
                    <a16:creationId xmlns:a16="http://schemas.microsoft.com/office/drawing/2014/main" id="{82C93FDD-1C4F-4A92-BF5E-C17EA623A232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7B5CEB7-871B-4537-A1B7-8435EA689704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933D0F72-AC13-486D-8552-D42CBFDF3C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FAB4F55-6C89-428E-B7AB-08A00B079757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76F6F77D-2520-4D2B-A6B7-B6CBDF10819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D72913E-6757-4540-AF19-3A7E6B2F659B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EADF4650-5142-4388-8DA9-080E0A73107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2745400-1DA4-4DB9-9E0B-BAC7FD9261AA}"/>
                </a:ext>
              </a:extLst>
            </p:cNvPr>
            <p:cNvSpPr txBox="1"/>
            <p:nvPr/>
          </p:nvSpPr>
          <p:spPr>
            <a:xfrm>
              <a:off x="7158209" y="864782"/>
              <a:ext cx="5125407" cy="2357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“Ăn hàng – món phong phú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Ăn ở nhà – sạch hơn!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Nếu chịu khó nấu cơm,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r>
                <a:rPr lang="vi-VN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 tốn nhiều tiền lắm!”</a:t>
              </a:r>
              <a:endPara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6843ECC-BC45-473B-857D-5E70E136D3EB}"/>
              </a:ext>
            </a:extLst>
          </p:cNvPr>
          <p:cNvGrpSpPr/>
          <p:nvPr/>
        </p:nvGrpSpPr>
        <p:grpSpPr>
          <a:xfrm>
            <a:off x="8722293" y="3263177"/>
            <a:ext cx="3285947" cy="3794598"/>
            <a:chOff x="8408633" y="1992570"/>
            <a:chExt cx="3507011" cy="3833036"/>
          </a:xfrm>
        </p:grpSpPr>
        <p:grpSp>
          <p:nvGrpSpPr>
            <p:cNvPr id="106" name="Graphic 4">
              <a:extLst>
                <a:ext uri="{FF2B5EF4-FFF2-40B4-BE49-F238E27FC236}">
                  <a16:creationId xmlns:a16="http://schemas.microsoft.com/office/drawing/2014/main" id="{416AC6BE-BA90-43C3-A1BB-87C28F1220CF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08" name="Graphic 4">
                <a:extLst>
                  <a:ext uri="{FF2B5EF4-FFF2-40B4-BE49-F238E27FC236}">
                    <a16:creationId xmlns:a16="http://schemas.microsoft.com/office/drawing/2014/main" id="{09BBC115-DDF8-4D7F-816F-5DEC834A7662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D181ADCE-495A-4405-B2B2-BD219854030E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D5A201FA-6906-4AA9-B988-865A73B5289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16DFC2D6-028A-4EB6-BE85-03F965AB72B2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19E133FD-54DA-42D3-8D9E-06BD93E01E16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8EFB202E-EAD2-441C-BC2A-E3B283E8D356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CBB233FA-D5E6-4C8C-A6E7-F4A5DE269C5A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52B162-267A-4F0C-B373-2737006D4EED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D5D628B4-8F0C-4E14-8196-6A12A69A95B2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3DBC45B5-19E9-4F2B-B19C-C6EAB88A3093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883EF97-F9EA-49C1-ADB7-975A8DC7730D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FC563E-2573-43E2-8393-55FB717C6CB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2EEAF42-8961-4F82-BB70-0699A492A9DC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1E71C1F-01A8-4C7E-882C-0BB088C207C3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775B7C2-759B-43A3-95C5-796CFDCB8F7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2A7AFE3-1B25-4D6D-BE5F-8720AB2D8176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5" name="Graphic 4">
                <a:extLst>
                  <a:ext uri="{FF2B5EF4-FFF2-40B4-BE49-F238E27FC236}">
                    <a16:creationId xmlns:a16="http://schemas.microsoft.com/office/drawing/2014/main" id="{46A6E1FC-D078-4808-8500-07F2A678F17B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72" name="Graphic 4">
                  <a:extLst>
                    <a:ext uri="{FF2B5EF4-FFF2-40B4-BE49-F238E27FC236}">
                      <a16:creationId xmlns:a16="http://schemas.microsoft.com/office/drawing/2014/main" id="{E8F9ECB1-1108-4086-ABB4-1FC6538EF10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55315B23-1DD0-4F66-B17E-1A1B08AE7ED4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1E6FFCE0-4DF7-49D6-A14F-D0733E2F3916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4E8420D2-FA32-4BB7-8A20-FD82B0440071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8B27C2AA-F931-40EF-8B31-E38424E5E6C2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52ABDD2B-14CA-4158-9564-9319DBFCD566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D005A947-CF94-4ADE-BFD0-666A2C9828A2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83E7D822-C823-40E8-8805-5A14CD5FA44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EEE9178B-F868-4C6A-B06D-B25308F0FCA0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81C68379-1766-4EC9-A4ED-F06A90EEB3F3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D2FE5282-BE5F-4B87-BD33-B09DBE8EEC74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6" name="Graphic 4">
                <a:extLst>
                  <a:ext uri="{FF2B5EF4-FFF2-40B4-BE49-F238E27FC236}">
                    <a16:creationId xmlns:a16="http://schemas.microsoft.com/office/drawing/2014/main" id="{4F331544-E1FF-4148-B027-F08CF6135291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66" name="Graphic 4">
                  <a:extLst>
                    <a:ext uri="{FF2B5EF4-FFF2-40B4-BE49-F238E27FC236}">
                      <a16:creationId xmlns:a16="http://schemas.microsoft.com/office/drawing/2014/main" id="{6B7D39DF-801E-489A-8552-B5FB9CA4602F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875F5A14-5642-4383-B640-35C92B73F3D3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8690BF6A-F637-4951-96D0-609CA315AEA4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7" name="Graphic 4">
                  <a:extLst>
                    <a:ext uri="{FF2B5EF4-FFF2-40B4-BE49-F238E27FC236}">
                      <a16:creationId xmlns:a16="http://schemas.microsoft.com/office/drawing/2014/main" id="{78697F3D-B12C-4E75-B205-7A036141E63E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C89E2309-1BCB-4339-9E10-7D5933F57C33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9CADF9B4-CB37-4DAE-9F31-BDC1B8B7FE7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9BEF25B-351F-4CA6-A2D2-D1FFF877A9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2B2350C5-C8EC-49B1-AC8C-2EFCA70D6A0E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45" name="Graphic 4">
                  <a:extLst>
                    <a:ext uri="{FF2B5EF4-FFF2-40B4-BE49-F238E27FC236}">
                      <a16:creationId xmlns:a16="http://schemas.microsoft.com/office/drawing/2014/main" id="{9D878CAC-A9AF-4A2C-A61B-91B85C471B8D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0" name="Picture 159">
                    <a:extLst>
                      <a:ext uri="{FF2B5EF4-FFF2-40B4-BE49-F238E27FC236}">
                        <a16:creationId xmlns:a16="http://schemas.microsoft.com/office/drawing/2014/main" id="{0C2E84D6-F62E-484A-8723-ACD8A9FB1F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61" name="Graphic 4">
                    <a:extLst>
                      <a:ext uri="{FF2B5EF4-FFF2-40B4-BE49-F238E27FC236}">
                        <a16:creationId xmlns:a16="http://schemas.microsoft.com/office/drawing/2014/main" id="{23B5C9AD-AD79-46A7-BBB4-2E77086AC60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BEBADA31-428B-4602-8851-8FAA062C49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949AA62E-B07E-41AF-ADDD-5FDAF369FF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D424D9A4-80D1-43B2-826E-5A7350B98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274EDD94-5990-48A0-995B-F34EDFBDC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46" name="Graphic 4">
                  <a:extLst>
                    <a:ext uri="{FF2B5EF4-FFF2-40B4-BE49-F238E27FC236}">
                      <a16:creationId xmlns:a16="http://schemas.microsoft.com/office/drawing/2014/main" id="{E6B0846D-9A6D-452D-94C2-CA4ACCAE789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0EB8174B-10E5-4648-BCF2-30A687F8A728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7" name="Graphic 4">
                    <a:extLst>
                      <a:ext uri="{FF2B5EF4-FFF2-40B4-BE49-F238E27FC236}">
                        <a16:creationId xmlns:a16="http://schemas.microsoft.com/office/drawing/2014/main" id="{EBB8AA8C-F098-4819-811C-CFBE769C5D0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9B3DBA56-84CD-43CB-9C41-D2A6488CE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1178C409-B4E0-4B9B-A196-F9328AD6F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BFAE0A90-6367-4C3B-AE83-4BD63A4796D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6DDA0000-020C-45CF-9AC6-A40BA27D49F3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3" name="Graphic 4">
                    <a:extLst>
                      <a:ext uri="{FF2B5EF4-FFF2-40B4-BE49-F238E27FC236}">
                        <a16:creationId xmlns:a16="http://schemas.microsoft.com/office/drawing/2014/main" id="{616A3CEA-6424-4AEF-A10C-7578519AA3CD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6C7BA896-3CA9-43A9-B324-72A2F7EB71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6B54AC55-C34C-4897-8BF5-8BC9EC556E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2538B4-C898-4A78-80BF-6330A668EC78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9" name="Graphic 4">
                  <a:extLst>
                    <a:ext uri="{FF2B5EF4-FFF2-40B4-BE49-F238E27FC236}">
                      <a16:creationId xmlns:a16="http://schemas.microsoft.com/office/drawing/2014/main" id="{FD98C6B7-44F6-4A5F-B3DF-937F39BB2015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0742B86E-A330-4E62-AED7-E2072D567F1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1A760CD6-443D-4C52-9045-6F2853DF5517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00F3249F-D086-4EAF-92A2-56CD2A58873E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575D20B-B9CA-4A72-AC1D-BEA1A0F5F546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B101C6E-6F85-4298-91D8-75DC3FBCDAF2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82D943FF-5478-49D1-944B-3AFD85796BD2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17F70488-1240-46FB-B8C3-C4947E3CAAE8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6D25F09-D1AF-4529-BAE2-1AFE9B4B2EB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5F70FFB-64E1-44DA-8783-F236610A7B4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4BD32C5-9DAB-4A88-819F-DFFEEE9BF8EA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B84CC6E3-F42C-4586-847A-CE70560BE093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3FE4ABC-2C2E-410A-B286-4EA7F161EC1D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AAB3904-D6EB-4441-8990-279DD55FE997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6E4B4574-DDA7-4C85-8552-8D26D5A0AC4C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59AD13B-4179-4A66-A7A3-D20A2C405B52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4C522EC-BA5C-4FC1-8559-C9203A64374E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5379E281-0481-4916-9FC8-DDBB94A07399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FC27057-95B1-403A-8B3C-A38E31DFFA38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77D17DF1-22C7-44FD-AF0D-A4F49EF43DD4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38" name="Graphic 4">
                  <a:extLst>
                    <a:ext uri="{FF2B5EF4-FFF2-40B4-BE49-F238E27FC236}">
                      <a16:creationId xmlns:a16="http://schemas.microsoft.com/office/drawing/2014/main" id="{9B4DD3C3-47E6-407F-9D2D-DCC2351E93F6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F0E6B80D-500D-49C0-AD83-5623DDACEF26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3B22C2F2-572C-49E2-AE1B-04D522E41EC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BD8708BE-8A85-43B6-ABF6-0E07E3CA93BF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0D63975F-6A19-43A7-A499-A5D8EF222280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6945DDC-0274-462C-BE16-5D7C5BEB8990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7298015-F3C8-483F-8FAD-8B6051130652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EDB5B31-101E-4C23-8010-9EA15DE2F4EB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612058B-9047-46F1-AB55-D07E26CAAD3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7511200-F2D5-4B65-B6AE-4341663C71C1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17812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2" name="图片 2">
            <a:extLst>
              <a:ext uri="{FF2B5EF4-FFF2-40B4-BE49-F238E27FC236}">
                <a16:creationId xmlns:a16="http://schemas.microsoft.com/office/drawing/2014/main" id="{1C38A3C0-4372-4A6C-8AD3-0F89D48C5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35" y="2550160"/>
            <a:ext cx="5928834" cy="451363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DDEE101-3896-4D47-8E3F-BA413E855AE0}"/>
              </a:ext>
            </a:extLst>
          </p:cNvPr>
          <p:cNvSpPr txBox="1"/>
          <p:nvPr/>
        </p:nvSpPr>
        <p:spPr>
          <a:xfrm>
            <a:off x="912698" y="778044"/>
            <a:ext cx="7548996" cy="1328023"/>
          </a:xfrm>
          <a:custGeom>
            <a:avLst/>
            <a:gdLst>
              <a:gd name="connsiteX0" fmla="*/ 0 w 7548996"/>
              <a:gd name="connsiteY0" fmla="*/ 221342 h 1328023"/>
              <a:gd name="connsiteX1" fmla="*/ 221342 w 7548996"/>
              <a:gd name="connsiteY1" fmla="*/ 0 h 1328023"/>
              <a:gd name="connsiteX2" fmla="*/ 7327654 w 7548996"/>
              <a:gd name="connsiteY2" fmla="*/ 0 h 1328023"/>
              <a:gd name="connsiteX3" fmla="*/ 7548996 w 7548996"/>
              <a:gd name="connsiteY3" fmla="*/ 221342 h 1328023"/>
              <a:gd name="connsiteX4" fmla="*/ 7548996 w 7548996"/>
              <a:gd name="connsiteY4" fmla="*/ 1106681 h 1328023"/>
              <a:gd name="connsiteX5" fmla="*/ 7327654 w 7548996"/>
              <a:gd name="connsiteY5" fmla="*/ 1328023 h 1328023"/>
              <a:gd name="connsiteX6" fmla="*/ 221342 w 7548996"/>
              <a:gd name="connsiteY6" fmla="*/ 1328023 h 1328023"/>
              <a:gd name="connsiteX7" fmla="*/ 0 w 7548996"/>
              <a:gd name="connsiteY7" fmla="*/ 1106681 h 1328023"/>
              <a:gd name="connsiteX8" fmla="*/ 0 w 7548996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8996" h="1328023" fill="none" extrusionOk="0">
                <a:moveTo>
                  <a:pt x="0" y="221342"/>
                </a:moveTo>
                <a:cubicBezTo>
                  <a:pt x="-15968" y="94933"/>
                  <a:pt x="103349" y="6854"/>
                  <a:pt x="221342" y="0"/>
                </a:cubicBezTo>
                <a:cubicBezTo>
                  <a:pt x="3378588" y="-97001"/>
                  <a:pt x="5657978" y="-161121"/>
                  <a:pt x="7327654" y="0"/>
                </a:cubicBezTo>
                <a:cubicBezTo>
                  <a:pt x="7453636" y="3853"/>
                  <a:pt x="7569150" y="87390"/>
                  <a:pt x="7548996" y="221342"/>
                </a:cubicBezTo>
                <a:cubicBezTo>
                  <a:pt x="7613068" y="357256"/>
                  <a:pt x="7524101" y="884694"/>
                  <a:pt x="7548996" y="1106681"/>
                </a:cubicBezTo>
                <a:cubicBezTo>
                  <a:pt x="7543292" y="1238779"/>
                  <a:pt x="7462180" y="1316082"/>
                  <a:pt x="7327654" y="1328023"/>
                </a:cubicBezTo>
                <a:cubicBezTo>
                  <a:pt x="4521563" y="1408243"/>
                  <a:pt x="2144805" y="1218256"/>
                  <a:pt x="221342" y="1328023"/>
                </a:cubicBezTo>
                <a:cubicBezTo>
                  <a:pt x="96909" y="1338753"/>
                  <a:pt x="15478" y="1222647"/>
                  <a:pt x="0" y="1106681"/>
                </a:cubicBezTo>
                <a:cubicBezTo>
                  <a:pt x="-1820" y="986306"/>
                  <a:pt x="-77833" y="431216"/>
                  <a:pt x="0" y="221342"/>
                </a:cubicBezTo>
                <a:close/>
              </a:path>
              <a:path w="7548996" h="1328023" stroke="0" extrusionOk="0">
                <a:moveTo>
                  <a:pt x="0" y="221342"/>
                </a:moveTo>
                <a:cubicBezTo>
                  <a:pt x="1505" y="94653"/>
                  <a:pt x="81094" y="8837"/>
                  <a:pt x="221342" y="0"/>
                </a:cubicBezTo>
                <a:cubicBezTo>
                  <a:pt x="3554765" y="24874"/>
                  <a:pt x="5696837" y="-137718"/>
                  <a:pt x="7327654" y="0"/>
                </a:cubicBezTo>
                <a:cubicBezTo>
                  <a:pt x="7436711" y="-8891"/>
                  <a:pt x="7562789" y="85299"/>
                  <a:pt x="7548996" y="221342"/>
                </a:cubicBezTo>
                <a:cubicBezTo>
                  <a:pt x="7586176" y="546634"/>
                  <a:pt x="7605087" y="879037"/>
                  <a:pt x="7548996" y="1106681"/>
                </a:cubicBezTo>
                <a:cubicBezTo>
                  <a:pt x="7527634" y="1234896"/>
                  <a:pt x="7442250" y="1310873"/>
                  <a:pt x="7327654" y="1328023"/>
                </a:cubicBezTo>
                <a:cubicBezTo>
                  <a:pt x="5583503" y="1315017"/>
                  <a:pt x="1391303" y="1200522"/>
                  <a:pt x="221342" y="1328023"/>
                </a:cubicBezTo>
                <a:cubicBezTo>
                  <a:pt x="98047" y="1326757"/>
                  <a:pt x="-7042" y="1243444"/>
                  <a:pt x="0" y="1106681"/>
                </a:cubicBezTo>
                <a:cubicBezTo>
                  <a:pt x="39101" y="710294"/>
                  <a:pt x="1557" y="531463"/>
                  <a:pt x="0" y="221342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đánh giá sau chủ đề ăn uống an toàn, hợp vệ sinh.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E9F13-51AE-41A9-B9B7-A7B0B8658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2657475"/>
            <a:ext cx="653415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68019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ïśliḋê">
            <a:extLst>
              <a:ext uri="{FF2B5EF4-FFF2-40B4-BE49-F238E27FC236}">
                <a16:creationId xmlns:a16="http://schemas.microsoft.com/office/drawing/2014/main" id="{4F89294D-E907-42D1-88D3-26DC3C3F2EDA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427056" y="2095500"/>
            <a:ext cx="5154594" cy="4183154"/>
          </a:xfrm>
          <a:custGeom>
            <a:avLst/>
            <a:gdLst>
              <a:gd name="T0" fmla="*/ 4169 w 4206"/>
              <a:gd name="T1" fmla="*/ 1195 h 2874"/>
              <a:gd name="T2" fmla="*/ 4025 w 4206"/>
              <a:gd name="T3" fmla="*/ 1644 h 2874"/>
              <a:gd name="T4" fmla="*/ 3759 w 4206"/>
              <a:gd name="T5" fmla="*/ 1986 h 2874"/>
              <a:gd name="T6" fmla="*/ 3346 w 4206"/>
              <a:gd name="T7" fmla="*/ 2088 h 2874"/>
              <a:gd name="T8" fmla="*/ 3064 w 4206"/>
              <a:gd name="T9" fmla="*/ 2148 h 2874"/>
              <a:gd name="T10" fmla="*/ 2806 w 4206"/>
              <a:gd name="T11" fmla="*/ 2257 h 2874"/>
              <a:gd name="T12" fmla="*/ 2771 w 4206"/>
              <a:gd name="T13" fmla="*/ 2280 h 2874"/>
              <a:gd name="T14" fmla="*/ 2754 w 4206"/>
              <a:gd name="T15" fmla="*/ 2291 h 2874"/>
              <a:gd name="T16" fmla="*/ 2728 w 4206"/>
              <a:gd name="T17" fmla="*/ 2310 h 2874"/>
              <a:gd name="T18" fmla="*/ 2619 w 4206"/>
              <a:gd name="T19" fmla="*/ 2393 h 2874"/>
              <a:gd name="T20" fmla="*/ 2570 w 4206"/>
              <a:gd name="T21" fmla="*/ 2432 h 2874"/>
              <a:gd name="T22" fmla="*/ 2540 w 4206"/>
              <a:gd name="T23" fmla="*/ 2456 h 2874"/>
              <a:gd name="T24" fmla="*/ 2458 w 4206"/>
              <a:gd name="T25" fmla="*/ 2515 h 2874"/>
              <a:gd name="T26" fmla="*/ 2315 w 4206"/>
              <a:gd name="T27" fmla="*/ 2594 h 2874"/>
              <a:gd name="T28" fmla="*/ 2195 w 4206"/>
              <a:gd name="T29" fmla="*/ 2629 h 2874"/>
              <a:gd name="T30" fmla="*/ 1844 w 4206"/>
              <a:gd name="T31" fmla="*/ 2571 h 2874"/>
              <a:gd name="T32" fmla="*/ 1259 w 4206"/>
              <a:gd name="T33" fmla="*/ 2735 h 2874"/>
              <a:gd name="T34" fmla="*/ 704 w 4206"/>
              <a:gd name="T35" fmla="*/ 2863 h 2874"/>
              <a:gd name="T36" fmla="*/ 425 w 4206"/>
              <a:gd name="T37" fmla="*/ 2859 h 2874"/>
              <a:gd name="T38" fmla="*/ 76 w 4206"/>
              <a:gd name="T39" fmla="*/ 2561 h 2874"/>
              <a:gd name="T40" fmla="*/ 14 w 4206"/>
              <a:gd name="T41" fmla="*/ 2336 h 2874"/>
              <a:gd name="T42" fmla="*/ 6 w 4206"/>
              <a:gd name="T43" fmla="*/ 2249 h 2874"/>
              <a:gd name="T44" fmla="*/ 127 w 4206"/>
              <a:gd name="T45" fmla="*/ 1643 h 2874"/>
              <a:gd name="T46" fmla="*/ 135 w 4206"/>
              <a:gd name="T47" fmla="*/ 1581 h 2874"/>
              <a:gd name="T48" fmla="*/ 72 w 4206"/>
              <a:gd name="T49" fmla="*/ 1182 h 2874"/>
              <a:gd name="T50" fmla="*/ 52 w 4206"/>
              <a:gd name="T51" fmla="*/ 725 h 2874"/>
              <a:gd name="T52" fmla="*/ 148 w 4206"/>
              <a:gd name="T53" fmla="*/ 478 h 2874"/>
              <a:gd name="T54" fmla="*/ 424 w 4206"/>
              <a:gd name="T55" fmla="*/ 219 h 2874"/>
              <a:gd name="T56" fmla="*/ 1181 w 4206"/>
              <a:gd name="T57" fmla="*/ 13 h 2874"/>
              <a:gd name="T58" fmla="*/ 1258 w 4206"/>
              <a:gd name="T59" fmla="*/ 20 h 2874"/>
              <a:gd name="T60" fmla="*/ 1849 w 4206"/>
              <a:gd name="T61" fmla="*/ 176 h 2874"/>
              <a:gd name="T62" fmla="*/ 2239 w 4206"/>
              <a:gd name="T63" fmla="*/ 284 h 2874"/>
              <a:gd name="T64" fmla="*/ 2581 w 4206"/>
              <a:gd name="T65" fmla="*/ 326 h 2874"/>
              <a:gd name="T66" fmla="*/ 2738 w 4206"/>
              <a:gd name="T67" fmla="*/ 321 h 2874"/>
              <a:gd name="T68" fmla="*/ 3345 w 4206"/>
              <a:gd name="T69" fmla="*/ 184 h 2874"/>
              <a:gd name="T70" fmla="*/ 4035 w 4206"/>
              <a:gd name="T71" fmla="*/ 240 h 2874"/>
              <a:gd name="T72" fmla="*/ 4189 w 4206"/>
              <a:gd name="T73" fmla="*/ 486 h 2874"/>
              <a:gd name="T74" fmla="*/ 4202 w 4206"/>
              <a:gd name="T75" fmla="*/ 725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06" h="2874">
                <a:moveTo>
                  <a:pt x="4171" y="1182"/>
                </a:moveTo>
                <a:cubicBezTo>
                  <a:pt x="4170" y="1187"/>
                  <a:pt x="4170" y="1191"/>
                  <a:pt x="4169" y="1195"/>
                </a:cubicBezTo>
                <a:cubicBezTo>
                  <a:pt x="4142" y="1348"/>
                  <a:pt x="4097" y="1495"/>
                  <a:pt x="4031" y="1630"/>
                </a:cubicBezTo>
                <a:cubicBezTo>
                  <a:pt x="4029" y="1635"/>
                  <a:pt x="4027" y="1639"/>
                  <a:pt x="4025" y="1644"/>
                </a:cubicBezTo>
                <a:cubicBezTo>
                  <a:pt x="3983" y="1729"/>
                  <a:pt x="3931" y="1809"/>
                  <a:pt x="3870" y="1882"/>
                </a:cubicBezTo>
                <a:cubicBezTo>
                  <a:pt x="3837" y="1922"/>
                  <a:pt x="3802" y="1959"/>
                  <a:pt x="3759" y="1986"/>
                </a:cubicBezTo>
                <a:cubicBezTo>
                  <a:pt x="3700" y="2024"/>
                  <a:pt x="3630" y="2040"/>
                  <a:pt x="3561" y="2052"/>
                </a:cubicBezTo>
                <a:cubicBezTo>
                  <a:pt x="3490" y="2066"/>
                  <a:pt x="3418" y="2076"/>
                  <a:pt x="3346" y="2088"/>
                </a:cubicBezTo>
                <a:cubicBezTo>
                  <a:pt x="3321" y="2093"/>
                  <a:pt x="3295" y="2097"/>
                  <a:pt x="3270" y="2101"/>
                </a:cubicBezTo>
                <a:cubicBezTo>
                  <a:pt x="3201" y="2114"/>
                  <a:pt x="3132" y="2129"/>
                  <a:pt x="3064" y="2148"/>
                </a:cubicBezTo>
                <a:cubicBezTo>
                  <a:pt x="2981" y="2172"/>
                  <a:pt x="2900" y="2203"/>
                  <a:pt x="2824" y="2247"/>
                </a:cubicBezTo>
                <a:cubicBezTo>
                  <a:pt x="2818" y="2250"/>
                  <a:pt x="2812" y="2254"/>
                  <a:pt x="2806" y="2257"/>
                </a:cubicBezTo>
                <a:cubicBezTo>
                  <a:pt x="2800" y="2261"/>
                  <a:pt x="2794" y="2264"/>
                  <a:pt x="2789" y="2268"/>
                </a:cubicBezTo>
                <a:cubicBezTo>
                  <a:pt x="2783" y="2272"/>
                  <a:pt x="2777" y="2276"/>
                  <a:pt x="2771" y="2280"/>
                </a:cubicBezTo>
                <a:cubicBezTo>
                  <a:pt x="2762" y="2286"/>
                  <a:pt x="2762" y="2286"/>
                  <a:pt x="2762" y="2286"/>
                </a:cubicBezTo>
                <a:cubicBezTo>
                  <a:pt x="2759" y="2287"/>
                  <a:pt x="2757" y="2290"/>
                  <a:pt x="2754" y="2291"/>
                </a:cubicBezTo>
                <a:cubicBezTo>
                  <a:pt x="2745" y="2297"/>
                  <a:pt x="2737" y="2303"/>
                  <a:pt x="2728" y="2309"/>
                </a:cubicBezTo>
                <a:cubicBezTo>
                  <a:pt x="2728" y="2310"/>
                  <a:pt x="2728" y="2310"/>
                  <a:pt x="2728" y="2310"/>
                </a:cubicBezTo>
                <a:cubicBezTo>
                  <a:pt x="2722" y="2314"/>
                  <a:pt x="2717" y="2318"/>
                  <a:pt x="2711" y="2322"/>
                </a:cubicBezTo>
                <a:cubicBezTo>
                  <a:pt x="2680" y="2345"/>
                  <a:pt x="2650" y="2369"/>
                  <a:pt x="2619" y="2393"/>
                </a:cubicBezTo>
                <a:cubicBezTo>
                  <a:pt x="2600" y="2408"/>
                  <a:pt x="2600" y="2408"/>
                  <a:pt x="2600" y="2408"/>
                </a:cubicBezTo>
                <a:cubicBezTo>
                  <a:pt x="2590" y="2416"/>
                  <a:pt x="2580" y="2424"/>
                  <a:pt x="2570" y="2432"/>
                </a:cubicBezTo>
                <a:cubicBezTo>
                  <a:pt x="2565" y="2436"/>
                  <a:pt x="2559" y="2441"/>
                  <a:pt x="2553" y="2446"/>
                </a:cubicBezTo>
                <a:cubicBezTo>
                  <a:pt x="2549" y="2449"/>
                  <a:pt x="2545" y="2452"/>
                  <a:pt x="2540" y="2456"/>
                </a:cubicBezTo>
                <a:cubicBezTo>
                  <a:pt x="2519" y="2472"/>
                  <a:pt x="2497" y="2489"/>
                  <a:pt x="2474" y="2504"/>
                </a:cubicBezTo>
                <a:cubicBezTo>
                  <a:pt x="2469" y="2508"/>
                  <a:pt x="2464" y="2512"/>
                  <a:pt x="2458" y="2515"/>
                </a:cubicBezTo>
                <a:cubicBezTo>
                  <a:pt x="2414" y="2546"/>
                  <a:pt x="2366" y="2572"/>
                  <a:pt x="2316" y="2594"/>
                </a:cubicBezTo>
                <a:cubicBezTo>
                  <a:pt x="2315" y="2594"/>
                  <a:pt x="2315" y="2594"/>
                  <a:pt x="2315" y="2594"/>
                </a:cubicBezTo>
                <a:cubicBezTo>
                  <a:pt x="2291" y="2604"/>
                  <a:pt x="2266" y="2613"/>
                  <a:pt x="2240" y="2620"/>
                </a:cubicBezTo>
                <a:cubicBezTo>
                  <a:pt x="2225" y="2624"/>
                  <a:pt x="2210" y="2627"/>
                  <a:pt x="2195" y="2629"/>
                </a:cubicBezTo>
                <a:cubicBezTo>
                  <a:pt x="2156" y="2636"/>
                  <a:pt x="2115" y="2637"/>
                  <a:pt x="2075" y="2632"/>
                </a:cubicBezTo>
                <a:cubicBezTo>
                  <a:pt x="1996" y="2620"/>
                  <a:pt x="1922" y="2584"/>
                  <a:pt x="1844" y="2571"/>
                </a:cubicBezTo>
                <a:cubicBezTo>
                  <a:pt x="1682" y="2546"/>
                  <a:pt x="1524" y="2627"/>
                  <a:pt x="1372" y="2691"/>
                </a:cubicBezTo>
                <a:cubicBezTo>
                  <a:pt x="1334" y="2707"/>
                  <a:pt x="1297" y="2721"/>
                  <a:pt x="1259" y="2735"/>
                </a:cubicBezTo>
                <a:cubicBezTo>
                  <a:pt x="1233" y="2744"/>
                  <a:pt x="1208" y="2753"/>
                  <a:pt x="1182" y="2761"/>
                </a:cubicBezTo>
                <a:cubicBezTo>
                  <a:pt x="1027" y="2811"/>
                  <a:pt x="867" y="2846"/>
                  <a:pt x="704" y="2863"/>
                </a:cubicBezTo>
                <a:cubicBezTo>
                  <a:pt x="638" y="2871"/>
                  <a:pt x="569" y="2874"/>
                  <a:pt x="501" y="2869"/>
                </a:cubicBezTo>
                <a:cubicBezTo>
                  <a:pt x="476" y="2867"/>
                  <a:pt x="450" y="2864"/>
                  <a:pt x="425" y="2859"/>
                </a:cubicBezTo>
                <a:cubicBezTo>
                  <a:pt x="340" y="2843"/>
                  <a:pt x="260" y="2809"/>
                  <a:pt x="196" y="2747"/>
                </a:cubicBezTo>
                <a:cubicBezTo>
                  <a:pt x="142" y="2696"/>
                  <a:pt x="105" y="2630"/>
                  <a:pt x="76" y="2561"/>
                </a:cubicBezTo>
                <a:cubicBezTo>
                  <a:pt x="64" y="2533"/>
                  <a:pt x="54" y="2504"/>
                  <a:pt x="45" y="2475"/>
                </a:cubicBezTo>
                <a:cubicBezTo>
                  <a:pt x="32" y="2430"/>
                  <a:pt x="21" y="2383"/>
                  <a:pt x="14" y="2336"/>
                </a:cubicBezTo>
                <a:cubicBezTo>
                  <a:pt x="13" y="2325"/>
                  <a:pt x="11" y="2315"/>
                  <a:pt x="10" y="2304"/>
                </a:cubicBezTo>
                <a:cubicBezTo>
                  <a:pt x="8" y="2286"/>
                  <a:pt x="7" y="2267"/>
                  <a:pt x="6" y="2249"/>
                </a:cubicBezTo>
                <a:cubicBezTo>
                  <a:pt x="0" y="2150"/>
                  <a:pt x="10" y="2052"/>
                  <a:pt x="34" y="1957"/>
                </a:cubicBezTo>
                <a:cubicBezTo>
                  <a:pt x="61" y="1851"/>
                  <a:pt x="107" y="1750"/>
                  <a:pt x="127" y="1643"/>
                </a:cubicBezTo>
                <a:cubicBezTo>
                  <a:pt x="128" y="1639"/>
                  <a:pt x="128" y="1634"/>
                  <a:pt x="129" y="1630"/>
                </a:cubicBezTo>
                <a:cubicBezTo>
                  <a:pt x="132" y="1614"/>
                  <a:pt x="134" y="1598"/>
                  <a:pt x="135" y="1581"/>
                </a:cubicBezTo>
                <a:cubicBezTo>
                  <a:pt x="145" y="1451"/>
                  <a:pt x="106" y="1323"/>
                  <a:pt x="75" y="1195"/>
                </a:cubicBezTo>
                <a:cubicBezTo>
                  <a:pt x="74" y="1191"/>
                  <a:pt x="73" y="1187"/>
                  <a:pt x="72" y="1182"/>
                </a:cubicBezTo>
                <a:cubicBezTo>
                  <a:pt x="69" y="1168"/>
                  <a:pt x="66" y="1154"/>
                  <a:pt x="63" y="1140"/>
                </a:cubicBezTo>
                <a:cubicBezTo>
                  <a:pt x="34" y="1004"/>
                  <a:pt x="26" y="860"/>
                  <a:pt x="52" y="725"/>
                </a:cubicBezTo>
                <a:cubicBezTo>
                  <a:pt x="53" y="720"/>
                  <a:pt x="53" y="716"/>
                  <a:pt x="54" y="712"/>
                </a:cubicBezTo>
                <a:cubicBezTo>
                  <a:pt x="71" y="628"/>
                  <a:pt x="102" y="549"/>
                  <a:pt x="148" y="478"/>
                </a:cubicBezTo>
                <a:cubicBezTo>
                  <a:pt x="195" y="405"/>
                  <a:pt x="257" y="345"/>
                  <a:pt x="324" y="292"/>
                </a:cubicBezTo>
                <a:cubicBezTo>
                  <a:pt x="356" y="266"/>
                  <a:pt x="390" y="242"/>
                  <a:pt x="424" y="219"/>
                </a:cubicBezTo>
                <a:cubicBezTo>
                  <a:pt x="449" y="203"/>
                  <a:pt x="475" y="188"/>
                  <a:pt x="500" y="173"/>
                </a:cubicBezTo>
                <a:cubicBezTo>
                  <a:pt x="709" y="57"/>
                  <a:pt x="946" y="0"/>
                  <a:pt x="1181" y="13"/>
                </a:cubicBezTo>
                <a:cubicBezTo>
                  <a:pt x="1194" y="14"/>
                  <a:pt x="1206" y="15"/>
                  <a:pt x="1219" y="16"/>
                </a:cubicBezTo>
                <a:cubicBezTo>
                  <a:pt x="1232" y="17"/>
                  <a:pt x="1245" y="18"/>
                  <a:pt x="1258" y="20"/>
                </a:cubicBezTo>
                <a:cubicBezTo>
                  <a:pt x="1409" y="37"/>
                  <a:pt x="1556" y="80"/>
                  <a:pt x="1703" y="128"/>
                </a:cubicBezTo>
                <a:cubicBezTo>
                  <a:pt x="1752" y="144"/>
                  <a:pt x="1801" y="160"/>
                  <a:pt x="1849" y="176"/>
                </a:cubicBezTo>
                <a:cubicBezTo>
                  <a:pt x="1871" y="183"/>
                  <a:pt x="1893" y="190"/>
                  <a:pt x="1915" y="197"/>
                </a:cubicBezTo>
                <a:cubicBezTo>
                  <a:pt x="2021" y="231"/>
                  <a:pt x="2130" y="261"/>
                  <a:pt x="2239" y="284"/>
                </a:cubicBezTo>
                <a:cubicBezTo>
                  <a:pt x="2264" y="289"/>
                  <a:pt x="2290" y="294"/>
                  <a:pt x="2315" y="298"/>
                </a:cubicBezTo>
                <a:cubicBezTo>
                  <a:pt x="2403" y="314"/>
                  <a:pt x="2492" y="323"/>
                  <a:pt x="2581" y="326"/>
                </a:cubicBezTo>
                <a:cubicBezTo>
                  <a:pt x="2616" y="327"/>
                  <a:pt x="2651" y="326"/>
                  <a:pt x="2685" y="325"/>
                </a:cubicBezTo>
                <a:cubicBezTo>
                  <a:pt x="2703" y="324"/>
                  <a:pt x="2720" y="323"/>
                  <a:pt x="2738" y="321"/>
                </a:cubicBezTo>
                <a:cubicBezTo>
                  <a:pt x="2919" y="306"/>
                  <a:pt x="3094" y="254"/>
                  <a:pt x="3269" y="205"/>
                </a:cubicBezTo>
                <a:cubicBezTo>
                  <a:pt x="3295" y="198"/>
                  <a:pt x="3320" y="191"/>
                  <a:pt x="3345" y="184"/>
                </a:cubicBezTo>
                <a:cubicBezTo>
                  <a:pt x="3379" y="175"/>
                  <a:pt x="3412" y="166"/>
                  <a:pt x="3446" y="158"/>
                </a:cubicBezTo>
                <a:cubicBezTo>
                  <a:pt x="3654" y="108"/>
                  <a:pt x="3840" y="137"/>
                  <a:pt x="4035" y="240"/>
                </a:cubicBezTo>
                <a:cubicBezTo>
                  <a:pt x="4079" y="264"/>
                  <a:pt x="4123" y="292"/>
                  <a:pt x="4150" y="336"/>
                </a:cubicBezTo>
                <a:cubicBezTo>
                  <a:pt x="4177" y="380"/>
                  <a:pt x="4184" y="434"/>
                  <a:pt x="4189" y="486"/>
                </a:cubicBezTo>
                <a:cubicBezTo>
                  <a:pt x="4196" y="561"/>
                  <a:pt x="4201" y="636"/>
                  <a:pt x="4202" y="712"/>
                </a:cubicBezTo>
                <a:cubicBezTo>
                  <a:pt x="4202" y="716"/>
                  <a:pt x="4202" y="721"/>
                  <a:pt x="4202" y="725"/>
                </a:cubicBezTo>
                <a:cubicBezTo>
                  <a:pt x="4206" y="878"/>
                  <a:pt x="4197" y="1033"/>
                  <a:pt x="4171" y="1182"/>
                </a:cubicBezTo>
              </a:path>
            </a:pathLst>
          </a:custGeom>
          <a:solidFill>
            <a:srgbClr val="8ADFFC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10815C-033B-48F8-AB88-B3DCEA167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193" y="1277456"/>
            <a:ext cx="3044143" cy="50417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DB717E-0EA7-4F43-A1A4-B1B6F5615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19648">
            <a:off x="462344" y="737623"/>
            <a:ext cx="1977560" cy="1079667"/>
          </a:xfrm>
          <a:prstGeom prst="rect">
            <a:avLst/>
          </a:prstGeom>
        </p:spPr>
      </p:pic>
      <p:sp>
        <p:nvSpPr>
          <p:cNvPr id="21" name="Hộp Văn bản 4">
            <a:extLst>
              <a:ext uri="{FF2B5EF4-FFF2-40B4-BE49-F238E27FC236}">
                <a16:creationId xmlns:a16="http://schemas.microsoft.com/office/drawing/2014/main" id="{41E92082-ED9A-4825-B43F-6B4916A00774}"/>
              </a:ext>
            </a:extLst>
          </p:cNvPr>
          <p:cNvSpPr txBox="1"/>
          <p:nvPr/>
        </p:nvSpPr>
        <p:spPr>
          <a:xfrm>
            <a:off x="5753100" y="1776683"/>
            <a:ext cx="5267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380990" lvl="0" indent="-380990" algn="just" defTabSz="1219170"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3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ùng với người thân tự đánh giá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472003-D476-4571-BF34-388C33A77E0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71683" y="581258"/>
            <a:ext cx="3641660" cy="1568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B2E494-E5C4-42EB-967E-84BD66DD64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889" t="35655" r="36379" b="36318"/>
          <a:stretch/>
        </p:blipFill>
        <p:spPr bwMode="auto">
          <a:xfrm>
            <a:off x="6015037" y="3157219"/>
            <a:ext cx="5160077" cy="3272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6030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AF3011-B0A2-338E-B215-9CF284F5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517">
            <a:off x="338819" y="554531"/>
            <a:ext cx="5947204" cy="3702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0B369F-51E6-AB15-0007-4C932304F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17" y="2431239"/>
            <a:ext cx="12641434" cy="5092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293A87-3A18-2DC2-33BA-CBF9A688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127">
            <a:off x="633646" y="1682054"/>
            <a:ext cx="4686830" cy="46868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A13393-8112-87A7-E5C0-1E8CD3C05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532" y="-86651"/>
            <a:ext cx="7279255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878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BA3604-B822-9912-EE6A-57641C1E4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464" y="-116115"/>
            <a:ext cx="2494165" cy="2216370"/>
          </a:xfrm>
          <a:prstGeom prst="rect">
            <a:avLst/>
          </a:prstGeom>
        </p:spPr>
      </p:pic>
      <p:pic>
        <p:nvPicPr>
          <p:cNvPr id="10" name="Picture 2" descr="Free vector young businesswoman holding paper and pointing finger to the side cartoon illustration">
            <a:extLst>
              <a:ext uri="{FF2B5EF4-FFF2-40B4-BE49-F238E27FC236}">
                <a16:creationId xmlns:a16="http://schemas.microsoft.com/office/drawing/2014/main" id="{8F53BDED-5867-FF65-E871-CE71F5FB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0" b="90000" l="9904" r="89936">
                        <a14:foregroundMark x1="51597" y1="9400" x2="51597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7" y="2469392"/>
            <a:ext cx="6131270" cy="4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lues Note Clipart PNG Images, Blue Square Note Illustration, Sticky Note  Illustration, Note, Cartoon Note Illustration PNG Image For Free Download |  Drawing for kids, Clip art, Notes design">
            <a:extLst>
              <a:ext uri="{FF2B5EF4-FFF2-40B4-BE49-F238E27FC236}">
                <a16:creationId xmlns:a16="http://schemas.microsoft.com/office/drawing/2014/main" id="{E7A5A9D3-C2FA-8B34-0E24-35B81A242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3750" l="5313" r="92969">
                        <a14:foregroundMark x1="14531" y1="18281" x2="14531" y2="18281"/>
                        <a14:foregroundMark x1="5313" y1="22188" x2="5313" y2="22188"/>
                        <a14:foregroundMark x1="70938" y1="11563" x2="70938" y2="11563"/>
                        <a14:foregroundMark x1="81094" y1="6250" x2="81094" y2="6250"/>
                        <a14:foregroundMark x1="92969" y1="73438" x2="92969" y2="73438"/>
                        <a14:foregroundMark x1="90625" y1="76094" x2="90625" y2="76094"/>
                        <a14:foregroundMark x1="84531" y1="78125" x2="78438" y2="77969"/>
                        <a14:foregroundMark x1="88125" y1="77813" x2="88438" y2="75625"/>
                        <a14:foregroundMark x1="88125" y1="79219" x2="88594" y2="80625"/>
                        <a14:foregroundMark x1="72344" y1="85469" x2="72344" y2="85469"/>
                        <a14:foregroundMark x1="74688" y1="84531" x2="72188" y2="82656"/>
                        <a14:foregroundMark x1="20938" y1="86406" x2="20938" y2="86406"/>
                        <a14:foregroundMark x1="19531" y1="90156" x2="19531" y2="90156"/>
                        <a14:foregroundMark x1="17188" y1="93750" x2="17188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49" y="755017"/>
            <a:ext cx="6353899" cy="63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A1662-A654-D389-0CF0-ED4F28A7E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3762" y="211275"/>
            <a:ext cx="1056528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9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1B8CD9A-DBE4-6D48-89E7-3C1C878BAF77}"/>
              </a:ext>
            </a:extLst>
          </p:cNvPr>
          <p:cNvGrpSpPr/>
          <p:nvPr/>
        </p:nvGrpSpPr>
        <p:grpSpPr>
          <a:xfrm>
            <a:off x="443228" y="88711"/>
            <a:ext cx="11305542" cy="2123658"/>
            <a:chOff x="443228" y="88711"/>
            <a:chExt cx="11305542" cy="21236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9E8F07-15FE-9116-F305-CE18DB1DCBC7}"/>
                </a:ext>
              </a:extLst>
            </p:cNvPr>
            <p:cNvSpPr txBox="1"/>
            <p:nvPr/>
          </p:nvSpPr>
          <p:spPr>
            <a:xfrm>
              <a:off x="443228" y="88711"/>
              <a:ext cx="11305542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 làm việc của ban cán sự lớp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6E5C23-6C20-18A5-DD71-E152789B154B}"/>
                </a:ext>
              </a:extLst>
            </p:cNvPr>
            <p:cNvSpPr txBox="1"/>
            <p:nvPr/>
          </p:nvSpPr>
          <p:spPr>
            <a:xfrm>
              <a:off x="549699" y="88711"/>
              <a:ext cx="11092599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 làm việc của ban cán sự lớp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47019C-79A6-F2D0-6DE4-0F78DE6F9C73}"/>
              </a:ext>
            </a:extLst>
          </p:cNvPr>
          <p:cNvSpPr txBox="1"/>
          <p:nvPr/>
        </p:nvSpPr>
        <p:spPr>
          <a:xfrm>
            <a:off x="283302" y="1692354"/>
            <a:ext cx="4213283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90687-4A2D-E7A6-9E9B-5A533C5DC091}"/>
              </a:ext>
            </a:extLst>
          </p:cNvPr>
          <p:cNvSpPr txBox="1"/>
          <p:nvPr/>
        </p:nvSpPr>
        <p:spPr>
          <a:xfrm>
            <a:off x="7429016" y="1692354"/>
            <a:ext cx="4213283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E1E73A-3FFC-9E26-AA89-5AC09280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000" y1="16000" x2="45000" y2="16000"/>
                        <a14:foregroundMark x1="54750" y1="30250" x2="54750" y2="30250"/>
                        <a14:foregroundMark x1="54750" y1="30250" x2="55500" y2="38000"/>
                        <a14:foregroundMark x1="68750" y1="23000" x2="68750" y2="23000"/>
                        <a14:backgroundMark x1="66500" y1="25000" x2="66500" y2="25000"/>
                        <a14:backgroundMark x1="65500" y1="29250" x2="65500" y2="29250"/>
                        <a14:backgroundMark x1="66000" y1="20000" x2="6600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5"/>
          <a:stretch/>
        </p:blipFill>
        <p:spPr>
          <a:xfrm>
            <a:off x="3297831" y="2846436"/>
            <a:ext cx="3002396" cy="4320918"/>
          </a:xfrm>
          <a:prstGeom prst="rect">
            <a:avLst/>
          </a:prstGeom>
        </p:spPr>
      </p:pic>
      <p:pic>
        <p:nvPicPr>
          <p:cNvPr id="8" name="Picture 8" descr="Premium Vector | Happy cute kid girl ready to go to school | Cute kids,  Bullet journal for kids, Kids clipart">
            <a:extLst>
              <a:ext uri="{FF2B5EF4-FFF2-40B4-BE49-F238E27FC236}">
                <a16:creationId xmlns:a16="http://schemas.microsoft.com/office/drawing/2014/main" id="{2A2844E6-A508-2B6C-1D9E-3FD49AD18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2492" l="9744" r="89776">
                        <a14:foregroundMark x1="40575" y1="27476" x2="41534" y2="30351"/>
                        <a14:foregroundMark x1="52556" y1="26997" x2="55751" y2="31470"/>
                        <a14:foregroundMark x1="58147" y1="91853" x2="58147" y2="91853"/>
                        <a14:foregroundMark x1="38019" y1="92492" x2="38019" y2="92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93" y="2702827"/>
            <a:ext cx="4320918" cy="43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58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24D4E7-45CC-6DB3-E6D5-669A3A4F7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464" y="-116115"/>
            <a:ext cx="2494165" cy="2216370"/>
          </a:xfrm>
          <a:prstGeom prst="rect">
            <a:avLst/>
          </a:prstGeom>
        </p:spPr>
      </p:pic>
      <p:pic>
        <p:nvPicPr>
          <p:cNvPr id="8" name="Picture 2" descr="Free vector young businesswoman holding paper and pointing finger to the side cartoon illustration">
            <a:extLst>
              <a:ext uri="{FF2B5EF4-FFF2-40B4-BE49-F238E27FC236}">
                <a16:creationId xmlns:a16="http://schemas.microsoft.com/office/drawing/2014/main" id="{149415C0-B0CE-605C-7604-D3AF5B58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0" b="90000" l="9904" r="89936">
                        <a14:foregroundMark x1="51597" y1="9400" x2="51597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7" y="2469392"/>
            <a:ext cx="6131270" cy="4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lues Note Clipart PNG Images, Blue Square Note Illustration, Sticky Note  Illustration, Note, Cartoon Note Illustration PNG Image For Free Download |  Drawing for kids, Clip art, Notes design">
            <a:extLst>
              <a:ext uri="{FF2B5EF4-FFF2-40B4-BE49-F238E27FC236}">
                <a16:creationId xmlns:a16="http://schemas.microsoft.com/office/drawing/2014/main" id="{196C9E4D-79CD-3193-0881-C3DBF5F0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3750" l="5313" r="92969">
                        <a14:foregroundMark x1="14531" y1="18281" x2="14531" y2="18281"/>
                        <a14:foregroundMark x1="5313" y1="22188" x2="5313" y2="22188"/>
                        <a14:foregroundMark x1="70938" y1="11563" x2="70938" y2="11563"/>
                        <a14:foregroundMark x1="81094" y1="6250" x2="81094" y2="6250"/>
                        <a14:foregroundMark x1="92969" y1="73438" x2="92969" y2="73438"/>
                        <a14:foregroundMark x1="90625" y1="76094" x2="90625" y2="76094"/>
                        <a14:foregroundMark x1="84531" y1="78125" x2="78438" y2="77969"/>
                        <a14:foregroundMark x1="88125" y1="77813" x2="88438" y2="75625"/>
                        <a14:foregroundMark x1="88125" y1="79219" x2="88594" y2="80625"/>
                        <a14:foregroundMark x1="72344" y1="85469" x2="72344" y2="85469"/>
                        <a14:foregroundMark x1="74688" y1="84531" x2="72188" y2="82656"/>
                        <a14:foregroundMark x1="20938" y1="86406" x2="20938" y2="86406"/>
                        <a14:foregroundMark x1="19531" y1="90156" x2="19531" y2="90156"/>
                        <a14:foregroundMark x1="17188" y1="93750" x2="17188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49" y="755017"/>
            <a:ext cx="6353899" cy="63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45DE27-046E-55F9-C2B7-5B9485047FA0}"/>
              </a:ext>
            </a:extLst>
          </p:cNvPr>
          <p:cNvSpPr txBox="1"/>
          <p:nvPr/>
        </p:nvSpPr>
        <p:spPr>
          <a:xfrm>
            <a:off x="5522641" y="2003437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4516C-3FA6-52C9-0368-1EF25E8A1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3762" y="211275"/>
            <a:ext cx="1056528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860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D7D78C-5FC8-E50F-5382-5FDC82452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464" y="-116115"/>
            <a:ext cx="2494165" cy="2216370"/>
          </a:xfrm>
          <a:prstGeom prst="rect">
            <a:avLst/>
          </a:prstGeom>
        </p:spPr>
      </p:pic>
      <p:pic>
        <p:nvPicPr>
          <p:cNvPr id="8" name="Picture 2" descr="Free vector young businesswoman holding paper and pointing finger to the side cartoon illustration">
            <a:extLst>
              <a:ext uri="{FF2B5EF4-FFF2-40B4-BE49-F238E27FC236}">
                <a16:creationId xmlns:a16="http://schemas.microsoft.com/office/drawing/2014/main" id="{73029796-9504-26AB-6FD2-AE669D76E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0" b="90000" l="9904" r="89936">
                        <a14:foregroundMark x1="51597" y1="9400" x2="51597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7" y="2469392"/>
            <a:ext cx="6131270" cy="4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lues Note Clipart PNG Images, Blue Square Note Illustration, Sticky Note  Illustration, Note, Cartoon Note Illustration PNG Image For Free Download |  Drawing for kids, Clip art, Notes design">
            <a:extLst>
              <a:ext uri="{FF2B5EF4-FFF2-40B4-BE49-F238E27FC236}">
                <a16:creationId xmlns:a16="http://schemas.microsoft.com/office/drawing/2014/main" id="{D9912AE6-A3A1-9C30-BBC1-8E878028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3750" l="5313" r="92969">
                        <a14:foregroundMark x1="14531" y1="18281" x2="14531" y2="18281"/>
                        <a14:foregroundMark x1="5313" y1="22188" x2="5313" y2="22188"/>
                        <a14:foregroundMark x1="70938" y1="11563" x2="70938" y2="11563"/>
                        <a14:foregroundMark x1="81094" y1="6250" x2="81094" y2="6250"/>
                        <a14:foregroundMark x1="92969" y1="73438" x2="92969" y2="73438"/>
                        <a14:foregroundMark x1="90625" y1="76094" x2="90625" y2="76094"/>
                        <a14:foregroundMark x1="84531" y1="78125" x2="78438" y2="77969"/>
                        <a14:foregroundMark x1="88125" y1="77813" x2="88438" y2="75625"/>
                        <a14:foregroundMark x1="88125" y1="79219" x2="88594" y2="80625"/>
                        <a14:foregroundMark x1="72344" y1="85469" x2="72344" y2="85469"/>
                        <a14:foregroundMark x1="74688" y1="84531" x2="72188" y2="82656"/>
                        <a14:foregroundMark x1="20938" y1="86406" x2="20938" y2="86406"/>
                        <a14:foregroundMark x1="19531" y1="90156" x2="19531" y2="90156"/>
                        <a14:foregroundMark x1="17188" y1="93750" x2="17188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49" y="755017"/>
            <a:ext cx="6353899" cy="63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8FD440-37DB-AE51-39FD-CEA6DDBF9907}"/>
              </a:ext>
            </a:extLst>
          </p:cNvPr>
          <p:cNvSpPr txBox="1"/>
          <p:nvPr/>
        </p:nvSpPr>
        <p:spPr>
          <a:xfrm>
            <a:off x="5396373" y="2029647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9601C5-742A-6AAB-1777-194CF22712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3762" y="211275"/>
            <a:ext cx="1056528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18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6FF0F5-88CC-DEA0-12A3-3071C4339229}"/>
              </a:ext>
            </a:extLst>
          </p:cNvPr>
          <p:cNvSpPr txBox="1"/>
          <p:nvPr/>
        </p:nvSpPr>
        <p:spPr>
          <a:xfrm>
            <a:off x="854822" y="1713269"/>
            <a:ext cx="3138057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C9C1A-FCF7-3004-BE0B-F72C14932F5D}"/>
              </a:ext>
            </a:extLst>
          </p:cNvPr>
          <p:cNvSpPr txBox="1"/>
          <p:nvPr/>
        </p:nvSpPr>
        <p:spPr>
          <a:xfrm>
            <a:off x="8105861" y="1690895"/>
            <a:ext cx="3231317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Chiến binh giải Toán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22451-191E-C148-6F5F-F854D0357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000" y1="16000" x2="45000" y2="16000"/>
                        <a14:foregroundMark x1="54750" y1="30250" x2="54750" y2="30250"/>
                        <a14:foregroundMark x1="54750" y1="30250" x2="55500" y2="38000"/>
                        <a14:foregroundMark x1="68750" y1="23000" x2="68750" y2="23000"/>
                        <a14:backgroundMark x1="66500" y1="25000" x2="66500" y2="25000"/>
                        <a14:backgroundMark x1="65500" y1="29250" x2="65500" y2="29250"/>
                        <a14:backgroundMark x1="66000" y1="20000" x2="6600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5"/>
          <a:stretch/>
        </p:blipFill>
        <p:spPr>
          <a:xfrm>
            <a:off x="3297831" y="2846436"/>
            <a:ext cx="3002396" cy="4320918"/>
          </a:xfrm>
          <a:prstGeom prst="rect">
            <a:avLst/>
          </a:prstGeom>
        </p:spPr>
      </p:pic>
      <p:pic>
        <p:nvPicPr>
          <p:cNvPr id="7" name="Picture 8" descr="Premium Vector | Happy cute kid girl ready to go to school | Cute kids,  Bullet journal for kids, Kids clipart">
            <a:extLst>
              <a:ext uri="{FF2B5EF4-FFF2-40B4-BE49-F238E27FC236}">
                <a16:creationId xmlns:a16="http://schemas.microsoft.com/office/drawing/2014/main" id="{3EA46902-E287-F63A-B654-4A607810B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2492" l="9744" r="89776">
                        <a14:foregroundMark x1="40575" y1="27476" x2="41534" y2="30351"/>
                        <a14:foregroundMark x1="52556" y1="26997" x2="55751" y2="31470"/>
                        <a14:foregroundMark x1="58147" y1="91853" x2="58147" y2="91853"/>
                        <a14:foregroundMark x1="38019" y1="92492" x2="38019" y2="92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93" y="2702827"/>
            <a:ext cx="4320918" cy="43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BC40B5-1E42-B894-3274-17BAD5AF7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70" y="-313039"/>
            <a:ext cx="113090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05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89748-5E04-7335-BF2B-ACBD6B604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379" y="578076"/>
            <a:ext cx="13024758" cy="6279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31664-5529-1A47-35F9-D357DF5E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80" y="224472"/>
            <a:ext cx="11846840" cy="646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D9D3BB-0C54-B84B-A060-2D70830D7996}"/>
              </a:ext>
            </a:extLst>
          </p:cNvPr>
          <p:cNvSpPr txBox="1"/>
          <p:nvPr/>
        </p:nvSpPr>
        <p:spPr>
          <a:xfrm>
            <a:off x="1010920" y="358894"/>
            <a:ext cx="101701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99CC"/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Phương hướng hoạt động Tuần...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rgbClr val="FF99CC"/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7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9B10317B-FB6A-6EB5-5D74-75B00C32836F}"/>
              </a:ext>
            </a:extLst>
          </p:cNvPr>
          <p:cNvSpPr txBox="1"/>
          <p:nvPr/>
        </p:nvSpPr>
        <p:spPr>
          <a:xfrm>
            <a:off x="190667" y="0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4B4FA16-D66F-EF98-530E-7A9221B23580}"/>
              </a:ext>
            </a:extLst>
          </p:cNvPr>
          <p:cNvSpPr txBox="1"/>
          <p:nvPr/>
        </p:nvSpPr>
        <p:spPr>
          <a:xfrm>
            <a:off x="190667" y="0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DF49A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1E0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A3A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5122" name="Picture 2" descr="Free vector young girl with cake on happy birthday party cartoon illustration">
            <a:extLst>
              <a:ext uri="{FF2B5EF4-FFF2-40B4-BE49-F238E27FC236}">
                <a16:creationId xmlns:a16="http://schemas.microsoft.com/office/drawing/2014/main" id="{5454EF21-CBBF-1D2B-881F-65B3C23E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786" r="91534">
                        <a14:foregroundMark x1="63099" y1="51000" x2="66773" y2="48600"/>
                        <a14:foregroundMark x1="90575" y1="44800" x2="91534" y2="53800"/>
                        <a14:foregroundMark x1="29553" y1="42400" x2="29553" y2="42400"/>
                        <a14:foregroundMark x1="27316" y1="31400" x2="27316" y2="31400"/>
                        <a14:foregroundMark x1="34185" y1="34400" x2="34185" y2="34400"/>
                        <a14:foregroundMark x1="13738" y1="56600" x2="13738" y2="56600"/>
                        <a14:foregroundMark x1="13898" y1="50600" x2="13898" y2="50600"/>
                        <a14:foregroundMark x1="16933" y1="55800" x2="16933" y2="55800"/>
                        <a14:foregroundMark x1="11022" y1="80800" x2="11022" y2="80800"/>
                        <a14:foregroundMark x1="8786" y1="80400" x2="8786" y2="80400"/>
                        <a14:foregroundMark x1="72204" y1="81000" x2="72204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81" y="2082800"/>
            <a:ext cx="6702019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ree vector colorful festive balloons design vectors">
            <a:extLst>
              <a:ext uri="{FF2B5EF4-FFF2-40B4-BE49-F238E27FC236}">
                <a16:creationId xmlns:a16="http://schemas.microsoft.com/office/drawing/2014/main" id="{051E59FC-4368-965A-79AE-49F564F8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3" b="95208" l="9585" r="89617">
                        <a14:foregroundMark x1="45208" y1="15974" x2="50799" y2="10543"/>
                        <a14:foregroundMark x1="50479" y1="4792" x2="57508" y2="16454"/>
                        <a14:foregroundMark x1="57508" y1="16454" x2="57348" y2="16773"/>
                        <a14:foregroundMark x1="81629" y1="39457" x2="81629" y2="39457"/>
                        <a14:foregroundMark x1="68211" y1="21725" x2="68211" y2="21725"/>
                        <a14:foregroundMark x1="29393" y1="19169" x2="29393" y2="19169"/>
                        <a14:foregroundMark x1="27636" y1="18211" x2="27636" y2="18211"/>
                        <a14:foregroundMark x1="57508" y1="32428" x2="57508" y2="32428"/>
                        <a14:foregroundMark x1="61821" y1="91693" x2="61821" y2="91693"/>
                        <a14:foregroundMark x1="51278" y1="81789" x2="50639" y2="80831"/>
                        <a14:foregroundMark x1="52556" y1="72524" x2="53018" y2="75109"/>
                        <a14:foregroundMark x1="55921" y1="91267" x2="56459" y2="93503"/>
                        <a14:foregroundMark x1="54187" y1="84053" x2="54949" y2="87222"/>
                        <a14:foregroundMark x1="52875" y1="78594" x2="53572" y2="81492"/>
                        <a14:foregroundMark x1="55272" y1="34984" x2="55272" y2="34984"/>
                        <a14:foregroundMark x1="46006" y1="71565" x2="46006" y2="71565"/>
                        <a14:foregroundMark x1="50000" y1="78914" x2="50000" y2="78914"/>
                        <a14:foregroundMark x1="47444" y1="74920" x2="47444" y2="74920"/>
                        <a14:foregroundMark x1="47923" y1="76038" x2="47923" y2="76038"/>
                        <a14:foregroundMark x1="48243" y1="76358" x2="49521" y2="78594"/>
                        <a14:foregroundMark x1="57987" y1="75879" x2="57987" y2="75879"/>
                        <a14:foregroundMark x1="57987" y1="93450" x2="57987" y2="93450"/>
                        <a14:foregroundMark x1="55431" y1="89776" x2="55431" y2="89776"/>
                        <a14:foregroundMark x1="55112" y1="88818" x2="55112" y2="88818"/>
                        <a14:backgroundMark x1="55591" y1="88818" x2="55591" y2="88818"/>
                        <a14:backgroundMark x1="55591" y1="88818" x2="56230" y2="89617"/>
                        <a14:backgroundMark x1="56354" y1="89776" x2="56709" y2="91054"/>
                        <a14:backgroundMark x1="56088" y1="88818" x2="56354" y2="89776"/>
                        <a14:backgroundMark x1="55911" y1="88179" x2="56088" y2="88818"/>
                        <a14:backgroundMark x1="55272" y1="87700" x2="55272" y2="87700"/>
                        <a14:backgroundMark x1="55820" y1="88818" x2="55911" y2="88978"/>
                        <a14:backgroundMark x1="55272" y1="87859" x2="55820" y2="88818"/>
                        <a14:backgroundMark x1="56550" y1="96166" x2="55431" y2="94249"/>
                        <a14:backgroundMark x1="55431" y1="94089" x2="56869" y2="96326"/>
                        <a14:backgroundMark x1="53514" y1="74920" x2="54153" y2="76518"/>
                        <a14:backgroundMark x1="53994" y1="75719" x2="54153" y2="78115"/>
                        <a14:backgroundMark x1="54313" y1="81310" x2="54952" y2="83866"/>
                        <a14:backgroundMark x1="54952" y1="87220" x2="55431" y2="8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574">
            <a:off x="788875" y="1230671"/>
            <a:ext cx="3931618" cy="39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vector cheerful happy cute girl raises her hands up logo hand drawn cartoon art illustration">
            <a:extLst>
              <a:ext uri="{FF2B5EF4-FFF2-40B4-BE49-F238E27FC236}">
                <a16:creationId xmlns:a16="http://schemas.microsoft.com/office/drawing/2014/main" id="{43D5F8AE-CC7F-FEE6-934F-E839360E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92016" l="9904" r="89936">
                        <a14:foregroundMark x1="33387" y1="27745" x2="30511" y2="30739"/>
                        <a14:foregroundMark x1="52077" y1="67066" x2="52236" y2="81038"/>
                        <a14:foregroundMark x1="44089" y1="72655" x2="47764" y2="77844"/>
                        <a14:foregroundMark x1="41853" y1="80240" x2="41853" y2="80240"/>
                        <a14:foregroundMark x1="41693" y1="79840" x2="42013" y2="77246"/>
                        <a14:foregroundMark x1="48083" y1="92016" x2="48083" y2="92016"/>
                        <a14:foregroundMark x1="18530" y1="76048" x2="18530" y2="76048"/>
                        <a14:foregroundMark x1="83227" y1="50898" x2="83227" y2="50898"/>
                        <a14:foregroundMark x1="82907" y1="50100" x2="82907" y2="50100"/>
                        <a14:foregroundMark x1="82428" y1="49301" x2="82428" y2="49301"/>
                        <a14:foregroundMark x1="76358" y1="34331" x2="76358" y2="34331"/>
                        <a14:foregroundMark x1="81470" y1="74651" x2="81470" y2="74651"/>
                        <a14:foregroundMark x1="79872" y1="71257" x2="81629" y2="76846"/>
                        <a14:foregroundMark x1="78594" y1="69461" x2="80831" y2="75848"/>
                        <a14:foregroundMark x1="79073" y1="69461" x2="76677" y2="70459"/>
                        <a14:foregroundMark x1="81470" y1="49501" x2="81470" y2="49501"/>
                        <a14:foregroundMark x1="18690" y1="48703" x2="18690" y2="48703"/>
                        <a14:foregroundMark x1="17572" y1="47904" x2="19329" y2="50299"/>
                        <a14:foregroundMark x1="17252" y1="48303" x2="18530" y2="51297"/>
                        <a14:foregroundMark x1="16613" y1="48503" x2="19169" y2="50499"/>
                        <a14:foregroundMark x1="85304" y1="48902" x2="85304" y2="48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16" y="3213258"/>
            <a:ext cx="4780281" cy="38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78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96296E-6 L -2.5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96296E-6 L -2.5E-6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5" y="1030148"/>
            <a:ext cx="8090309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8719">
            <a:off x="304283" y="280316"/>
            <a:ext cx="1554677" cy="159226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grpSp>
        <p:nvGrpSpPr>
          <p:cNvPr id="48" name="组合 69">
            <a:extLst>
              <a:ext uri="{FF2B5EF4-FFF2-40B4-BE49-F238E27FC236}">
                <a16:creationId xmlns:a16="http://schemas.microsoft.com/office/drawing/2014/main" id="{4301F64E-B618-4616-A1D5-473D6570035E}"/>
              </a:ext>
            </a:extLst>
          </p:cNvPr>
          <p:cNvGrpSpPr/>
          <p:nvPr/>
        </p:nvGrpSpPr>
        <p:grpSpPr>
          <a:xfrm>
            <a:off x="7021924" y="3984979"/>
            <a:ext cx="4086960" cy="2608564"/>
            <a:chOff x="5736735" y="2728183"/>
            <a:chExt cx="5516445" cy="3428646"/>
          </a:xfrm>
        </p:grpSpPr>
        <p:pic>
          <p:nvPicPr>
            <p:cNvPr id="49" name="图片 68">
              <a:extLst>
                <a:ext uri="{FF2B5EF4-FFF2-40B4-BE49-F238E27FC236}">
                  <a16:creationId xmlns:a16="http://schemas.microsoft.com/office/drawing/2014/main" id="{5B4810F1-F527-497B-A1C7-81B084362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0" name="图片 67">
              <a:extLst>
                <a:ext uri="{FF2B5EF4-FFF2-40B4-BE49-F238E27FC236}">
                  <a16:creationId xmlns:a16="http://schemas.microsoft.com/office/drawing/2014/main" id="{6D1E0AE0-7F8E-4F52-B97C-8883CBC8F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B2B8A3C-6879-4630-A02B-C5D3C9AD10B3}"/>
              </a:ext>
            </a:extLst>
          </p:cNvPr>
          <p:cNvSpPr txBox="1"/>
          <p:nvPr/>
        </p:nvSpPr>
        <p:spPr>
          <a:xfrm>
            <a:off x="1760764" y="2345160"/>
            <a:ext cx="6662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23FC21-A294-4C52-9FEB-830C3AB871AE}"/>
              </a:ext>
            </a:extLst>
          </p:cNvPr>
          <p:cNvSpPr txBox="1"/>
          <p:nvPr/>
        </p:nvSpPr>
        <p:spPr>
          <a:xfrm>
            <a:off x="3245914" y="1380633"/>
            <a:ext cx="4242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822505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150</Words>
  <Application>Microsoft Office PowerPoint</Application>
  <PresentationFormat>Widescreen</PresentationFormat>
  <Paragraphs>25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思源黑体 Light</vt:lpstr>
      <vt:lpstr>#9Slide05 Phobia</vt:lpstr>
      <vt:lpstr>Arial</vt:lpstr>
      <vt:lpstr>Calibri</vt:lpstr>
      <vt:lpstr>Cambria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2022-11-27T01:41:11Z</dcterms:created>
  <dcterms:modified xsi:type="dcterms:W3CDTF">2026-01-07T03:40:05Z</dcterms:modified>
</cp:coreProperties>
</file>