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89.xml"/>
  <Override ContentType="application/vnd.openxmlformats-officedocument.presentationml.slideLayout+xml" PartName="/ppt/slideLayouts/slideLayout96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95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85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4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92.xml"/>
  <Override ContentType="application/vnd.openxmlformats-officedocument.presentationml.slideLayout+xml" PartName="/ppt/slideLayouts/slideLayout83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91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9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82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86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81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94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8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8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93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8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744" r:id="rId5"/>
    <p:sldMasterId id="2147483745" r:id="rId6"/>
    <p:sldMasterId id="2147483746" r:id="rId7"/>
  </p:sldMasterIdLst>
  <p:notesMasterIdLst>
    <p:notesMasterId r:id="rId8"/>
  </p:notes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</p:sldIdLst>
  <p:sldSz cy="5143500" cx="9144000"/>
  <p:notesSz cx="6858000" cy="9144000"/>
  <p:embeddedFontLst>
    <p:embeddedFont>
      <p:font typeface="Anton"/>
      <p:regular r:id="rId29"/>
    </p:embeddedFont>
    <p:embeddedFont>
      <p:font typeface="Hind Vadodara"/>
      <p:regular r:id="rId30"/>
      <p:bold r:id="rId31"/>
    </p:embeddedFont>
    <p:embeddedFont>
      <p:font typeface="Lexend Light"/>
      <p:regular r:id="rId32"/>
      <p:bold r:id="rId33"/>
    </p:embeddedFont>
    <p:embeddedFont>
      <p:font typeface="Barlow Condensed Medium"/>
      <p:regular r:id="rId34"/>
      <p:bold r:id="rId35"/>
      <p:italic r:id="rId36"/>
      <p:boldItalic r:id="rId37"/>
    </p:embeddedFont>
    <p:embeddedFont>
      <p:font typeface="Lato"/>
      <p:regular r:id="rId38"/>
      <p:bold r:id="rId39"/>
      <p:italic r:id="rId40"/>
      <p:boldItalic r:id="rId41"/>
    </p:embeddedFont>
    <p:embeddedFont>
      <p:font typeface="Barlow Condensed"/>
      <p:regular r:id="rId42"/>
      <p:bold r:id="rId43"/>
      <p:italic r:id="rId44"/>
      <p:boldItalic r:id="rId45"/>
    </p:embeddedFont>
    <p:embeddedFont>
      <p:font typeface="Lexend Medium"/>
      <p:regular r:id="rId46"/>
      <p:bold r:id="rId47"/>
    </p:embeddedFont>
    <p:embeddedFont>
      <p:font typeface="Lexend"/>
      <p:regular r:id="rId48"/>
      <p:bold r:id="rId49"/>
    </p:embeddedFont>
    <p:embeddedFont>
      <p:font typeface="Barlow Semi Condensed"/>
      <p:bold r:id="rId50"/>
      <p:boldItalic r:id="rId51"/>
    </p:embeddedFont>
    <p:embeddedFont>
      <p:font typeface="Comfortaa"/>
      <p:regular r:id="rId52"/>
      <p:bold r:id="rId5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9774224E-CA8A-4B0A-A949-F5C8BFF09996}">
  <a:tblStyle styleId="{9774224E-CA8A-4B0A-A949-F5C8BFF0999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  <a:tblStyle styleId="{4C45F209-3E45-4732-B24A-30DDFD5F1291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Lato-italic.fntdata"/><Relationship Id="rId42" Type="http://schemas.openxmlformats.org/officeDocument/2006/relationships/font" Target="fonts/BarlowCondensed-regular.fntdata"/><Relationship Id="rId41" Type="http://schemas.openxmlformats.org/officeDocument/2006/relationships/font" Target="fonts/Lato-boldItalic.fntdata"/><Relationship Id="rId44" Type="http://schemas.openxmlformats.org/officeDocument/2006/relationships/font" Target="fonts/BarlowCondensed-italic.fntdata"/><Relationship Id="rId43" Type="http://schemas.openxmlformats.org/officeDocument/2006/relationships/font" Target="fonts/BarlowCondensed-bold.fntdata"/><Relationship Id="rId46" Type="http://schemas.openxmlformats.org/officeDocument/2006/relationships/font" Target="fonts/LexendMedium-regular.fntdata"/><Relationship Id="rId45" Type="http://schemas.openxmlformats.org/officeDocument/2006/relationships/font" Target="fonts/BarlowCondensed-boldItalic.fntdata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1.xml"/><Relationship Id="rId48" Type="http://schemas.openxmlformats.org/officeDocument/2006/relationships/font" Target="fonts/Lexend-regular.fntdata"/><Relationship Id="rId47" Type="http://schemas.openxmlformats.org/officeDocument/2006/relationships/font" Target="fonts/LexendMedium-bold.fntdata"/><Relationship Id="rId49" Type="http://schemas.openxmlformats.org/officeDocument/2006/relationships/font" Target="fonts/Lexend-bold.fntdata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slideMaster" Target="slideMasters/slideMaster3.xml"/><Relationship Id="rId8" Type="http://schemas.openxmlformats.org/officeDocument/2006/relationships/notesMaster" Target="notesMasters/notesMaster1.xml"/><Relationship Id="rId31" Type="http://schemas.openxmlformats.org/officeDocument/2006/relationships/font" Target="fonts/HindVadodara-bold.fntdata"/><Relationship Id="rId30" Type="http://schemas.openxmlformats.org/officeDocument/2006/relationships/font" Target="fonts/HindVadodara-regular.fntdata"/><Relationship Id="rId33" Type="http://schemas.openxmlformats.org/officeDocument/2006/relationships/font" Target="fonts/LexendLight-bold.fntdata"/><Relationship Id="rId32" Type="http://schemas.openxmlformats.org/officeDocument/2006/relationships/font" Target="fonts/LexendLight-regular.fntdata"/><Relationship Id="rId35" Type="http://schemas.openxmlformats.org/officeDocument/2006/relationships/font" Target="fonts/BarlowCondensedMedium-bold.fntdata"/><Relationship Id="rId34" Type="http://schemas.openxmlformats.org/officeDocument/2006/relationships/font" Target="fonts/BarlowCondensedMedium-regular.fntdata"/><Relationship Id="rId37" Type="http://schemas.openxmlformats.org/officeDocument/2006/relationships/font" Target="fonts/BarlowCondensedMedium-boldItalic.fntdata"/><Relationship Id="rId36" Type="http://schemas.openxmlformats.org/officeDocument/2006/relationships/font" Target="fonts/BarlowCondensedMedium-italic.fntdata"/><Relationship Id="rId39" Type="http://schemas.openxmlformats.org/officeDocument/2006/relationships/font" Target="fonts/Lato-bold.fntdata"/><Relationship Id="rId38" Type="http://schemas.openxmlformats.org/officeDocument/2006/relationships/font" Target="fonts/Lato-regular.fntdata"/><Relationship Id="rId20" Type="http://schemas.openxmlformats.org/officeDocument/2006/relationships/slide" Target="slides/slide12.xml"/><Relationship Id="rId22" Type="http://schemas.openxmlformats.org/officeDocument/2006/relationships/slide" Target="slides/slide14.xml"/><Relationship Id="rId21" Type="http://schemas.openxmlformats.org/officeDocument/2006/relationships/slide" Target="slides/slide13.xml"/><Relationship Id="rId24" Type="http://schemas.openxmlformats.org/officeDocument/2006/relationships/slide" Target="slides/slide16.xml"/><Relationship Id="rId23" Type="http://schemas.openxmlformats.org/officeDocument/2006/relationships/slide" Target="slides/slide15.xml"/><Relationship Id="rId26" Type="http://schemas.openxmlformats.org/officeDocument/2006/relationships/slide" Target="slides/slide18.xml"/><Relationship Id="rId25" Type="http://schemas.openxmlformats.org/officeDocument/2006/relationships/slide" Target="slides/slide17.xml"/><Relationship Id="rId28" Type="http://schemas.openxmlformats.org/officeDocument/2006/relationships/slide" Target="slides/slide20.xml"/><Relationship Id="rId27" Type="http://schemas.openxmlformats.org/officeDocument/2006/relationships/slide" Target="slides/slide19.xml"/><Relationship Id="rId29" Type="http://schemas.openxmlformats.org/officeDocument/2006/relationships/font" Target="fonts/Anton-regular.fntdata"/><Relationship Id="rId51" Type="http://schemas.openxmlformats.org/officeDocument/2006/relationships/font" Target="fonts/BarlowSemiCondensed-boldItalic.fntdata"/><Relationship Id="rId50" Type="http://schemas.openxmlformats.org/officeDocument/2006/relationships/font" Target="fonts/BarlowSemiCondensed-bold.fntdata"/><Relationship Id="rId53" Type="http://schemas.openxmlformats.org/officeDocument/2006/relationships/font" Target="fonts/Comfortaa-bold.fntdata"/><Relationship Id="rId52" Type="http://schemas.openxmlformats.org/officeDocument/2006/relationships/font" Target="fonts/Comfortaa-regular.fntdata"/><Relationship Id="rId11" Type="http://schemas.openxmlformats.org/officeDocument/2006/relationships/slide" Target="slides/slide3.xml"/><Relationship Id="rId10" Type="http://schemas.openxmlformats.org/officeDocument/2006/relationships/slide" Target="slides/slide2.xml"/><Relationship Id="rId13" Type="http://schemas.openxmlformats.org/officeDocument/2006/relationships/slide" Target="slides/slide5.xml"/><Relationship Id="rId12" Type="http://schemas.openxmlformats.org/officeDocument/2006/relationships/slide" Target="slides/slide4.xml"/><Relationship Id="rId15" Type="http://schemas.openxmlformats.org/officeDocument/2006/relationships/slide" Target="slides/slide7.xml"/><Relationship Id="rId14" Type="http://schemas.openxmlformats.org/officeDocument/2006/relationships/slide" Target="slides/slide6.xml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19" Type="http://schemas.openxmlformats.org/officeDocument/2006/relationships/slide" Target="slides/slide11.xml"/><Relationship Id="rId18" Type="http://schemas.openxmlformats.org/officeDocument/2006/relationships/slide" Target="slides/slide10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5" name="Shape 1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6" name="Google Shape;1476;g2f9db1c1aa2_0_9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7" name="Google Shape;1477;g2f9db1c1aa2_0_97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5" name="Shape 1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" name="Google Shape;1536;g2f907256029_0_5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7" name="Google Shape;1537;g2f907256029_0_5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vi" sz="1600">
                <a:solidFill>
                  <a:schemeClr val="dk1"/>
                </a:solidFill>
              </a:rPr>
              <a:t>Để đánh dấu vào ô vuông, Giáo viên có thể bôi đen ô vuông sau đó click chuột phải.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6" name="Shape 1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7" name="Google Shape;1547;g2f907256029_0_3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8" name="Google Shape;1548;g2f907256029_0_3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4" name="Shape 1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5" name="Google Shape;1555;g2f907256029_0_5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6" name="Google Shape;1556;g2f907256029_0_5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2" name="Shape 1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3" name="Google Shape;1573;g2f907256029_0_7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4" name="Google Shape;1574;g2f907256029_0_7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9" name="Shape 1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0" name="Google Shape;1580;g2f907256029_0_6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1" name="Google Shape;1581;g2f907256029_0_6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2" name="Shape 1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3" name="Google Shape;1593;g2ff2787960d_0_5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4" name="Google Shape;1594;g2ff2787960d_0_5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8" name="Shape 1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9" name="Google Shape;1599;g2f9e83f9aad_0_10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0" name="Google Shape;1600;g2f9e83f9aad_0_10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3" name="Shape 1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4" name="Google Shape;1604;g2f907256029_0_4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5" name="Google Shape;1605;g2f907256029_0_4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0" name="Shape 1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1" name="Google Shape;1611;g2f9e83f9aad_0_10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2" name="Google Shape;1612;g2f9e83f9aad_0_10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8" name="Shape 1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9" name="Google Shape;1619;g2f907256029_0_4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0" name="Google Shape;1620;g2f907256029_0_4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4" name="Shape 1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5" name="Google Shape;1485;g2f9db1c1aa2_0_19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6" name="Google Shape;1486;g2f9db1c1aa2_0_19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5" name="Shape 1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6" name="Google Shape;1626;g2f9e83f9aad_0_10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7" name="Google Shape;1627;g2f9e83f9aad_0_10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0" name="Shape 1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1" name="Google Shape;1491;g2f9db1c1aa2_0_19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2" name="Google Shape;1492;g2f9db1c1aa2_0_19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6" name="Shape 1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7" name="Google Shape;1497;g2f9e83f9aad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8" name="Google Shape;1498;g2f9e83f9aad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1" name="Shape 1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2" name="Google Shape;1502;g2f907256029_0_3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3" name="Google Shape;1503;g2f907256029_0_3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9" name="Shape 1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0" name="Google Shape;1510;g2f907256029_0_5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1" name="Google Shape;1511;g2f907256029_0_5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6" name="Shape 1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7" name="Google Shape;1517;g2f9e83f9aa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8" name="Google Shape;1518;g2f9e83f9aa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vi"/>
              <a:t>video gốc: https://www.youtube.com/watch?v=MQ5JT02O1uI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2" name="Shape 1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3" name="Google Shape;1523;g2f9e83f9aad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4" name="Google Shape;1524;g2f9e83f9aad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9" name="Shape 1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0" name="Google Shape;1530;g2f907256029_0_3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1" name="Google Shape;1531;g2f907256029_0_3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vi" sz="1600">
                <a:solidFill>
                  <a:schemeClr val="dk1"/>
                </a:solidFill>
              </a:rPr>
              <a:t>Để đánh dấu vào ô vuông, Giáo viên có thể bôi đen ô vuông sau đó click chuột phải.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9.png"/><Relationship Id="rId4" Type="http://schemas.openxmlformats.org/officeDocument/2006/relationships/image" Target="../media/image30.png"/><Relationship Id="rId11" Type="http://schemas.openxmlformats.org/officeDocument/2006/relationships/image" Target="../media/image16.png"/><Relationship Id="rId10" Type="http://schemas.openxmlformats.org/officeDocument/2006/relationships/image" Target="../media/image2.png"/><Relationship Id="rId12" Type="http://schemas.openxmlformats.org/officeDocument/2006/relationships/image" Target="../media/image11.png"/><Relationship Id="rId9" Type="http://schemas.openxmlformats.org/officeDocument/2006/relationships/image" Target="../media/image8.png"/><Relationship Id="rId5" Type="http://schemas.openxmlformats.org/officeDocument/2006/relationships/image" Target="../media/image4.png"/><Relationship Id="rId6" Type="http://schemas.openxmlformats.org/officeDocument/2006/relationships/image" Target="../media/image3.png"/><Relationship Id="rId7" Type="http://schemas.openxmlformats.org/officeDocument/2006/relationships/image" Target="../media/image19.png"/><Relationship Id="rId8" Type="http://schemas.openxmlformats.org/officeDocument/2006/relationships/image" Target="../media/image7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2.png"/><Relationship Id="rId3" Type="http://schemas.openxmlformats.org/officeDocument/2006/relationships/image" Target="../media/image59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5.jpg"/><Relationship Id="rId3" Type="http://schemas.openxmlformats.org/officeDocument/2006/relationships/image" Target="../media/image10.png"/><Relationship Id="rId4" Type="http://schemas.openxmlformats.org/officeDocument/2006/relationships/image" Target="../media/image39.png"/><Relationship Id="rId5" Type="http://schemas.openxmlformats.org/officeDocument/2006/relationships/image" Target="../media/image17.png"/><Relationship Id="rId6" Type="http://schemas.openxmlformats.org/officeDocument/2006/relationships/image" Target="../media/image4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6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2.png"/><Relationship Id="rId3" Type="http://schemas.openxmlformats.org/officeDocument/2006/relationships/image" Target="../media/image22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2.png"/><Relationship Id="rId3" Type="http://schemas.openxmlformats.org/officeDocument/2006/relationships/image" Target="../media/image22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2.png"/><Relationship Id="rId3" Type="http://schemas.openxmlformats.org/officeDocument/2006/relationships/image" Target="../media/image22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2.png"/><Relationship Id="rId3" Type="http://schemas.openxmlformats.org/officeDocument/2006/relationships/image" Target="../media/image22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2.png"/><Relationship Id="rId3" Type="http://schemas.openxmlformats.org/officeDocument/2006/relationships/image" Target="../media/image22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17.png"/><Relationship Id="rId4" Type="http://schemas.openxmlformats.org/officeDocument/2006/relationships/image" Target="../media/image23.png"/><Relationship Id="rId5" Type="http://schemas.openxmlformats.org/officeDocument/2006/relationships/image" Target="../media/image13.png"/><Relationship Id="rId6" Type="http://schemas.openxmlformats.org/officeDocument/2006/relationships/image" Target="../media/image12.png"/><Relationship Id="rId7" Type="http://schemas.openxmlformats.org/officeDocument/2006/relationships/image" Target="../media/image18.png"/><Relationship Id="rId8" Type="http://schemas.openxmlformats.org/officeDocument/2006/relationships/image" Target="../media/image27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6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Relationship Id="rId3" Type="http://schemas.openxmlformats.org/officeDocument/2006/relationships/image" Target="../media/image9.png"/><Relationship Id="rId4" Type="http://schemas.openxmlformats.org/officeDocument/2006/relationships/image" Target="../media/image30.png"/><Relationship Id="rId11" Type="http://schemas.openxmlformats.org/officeDocument/2006/relationships/image" Target="../media/image16.png"/><Relationship Id="rId10" Type="http://schemas.openxmlformats.org/officeDocument/2006/relationships/image" Target="../media/image2.png"/><Relationship Id="rId12" Type="http://schemas.openxmlformats.org/officeDocument/2006/relationships/image" Target="../media/image11.png"/><Relationship Id="rId9" Type="http://schemas.openxmlformats.org/officeDocument/2006/relationships/image" Target="../media/image8.png"/><Relationship Id="rId5" Type="http://schemas.openxmlformats.org/officeDocument/2006/relationships/image" Target="../media/image4.png"/><Relationship Id="rId6" Type="http://schemas.openxmlformats.org/officeDocument/2006/relationships/image" Target="../media/image3.png"/><Relationship Id="rId7" Type="http://schemas.openxmlformats.org/officeDocument/2006/relationships/image" Target="../media/image19.png"/><Relationship Id="rId8" Type="http://schemas.openxmlformats.org/officeDocument/2006/relationships/image" Target="../media/image7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Relationship Id="rId3" Type="http://schemas.openxmlformats.org/officeDocument/2006/relationships/image" Target="../media/image17.png"/><Relationship Id="rId4" Type="http://schemas.openxmlformats.org/officeDocument/2006/relationships/image" Target="../media/image23.png"/><Relationship Id="rId5" Type="http://schemas.openxmlformats.org/officeDocument/2006/relationships/image" Target="../media/image13.png"/><Relationship Id="rId6" Type="http://schemas.openxmlformats.org/officeDocument/2006/relationships/image" Target="../media/image12.png"/><Relationship Id="rId7" Type="http://schemas.openxmlformats.org/officeDocument/2006/relationships/image" Target="../media/image18.png"/><Relationship Id="rId8" Type="http://schemas.openxmlformats.org/officeDocument/2006/relationships/image" Target="../media/image27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6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1.jpg"/><Relationship Id="rId3" Type="http://schemas.openxmlformats.org/officeDocument/2006/relationships/image" Target="../media/image10.png"/><Relationship Id="rId4" Type="http://schemas.openxmlformats.org/officeDocument/2006/relationships/image" Target="../media/image17.png"/><Relationship Id="rId5" Type="http://schemas.openxmlformats.org/officeDocument/2006/relationships/image" Target="../media/image33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2.png"/><Relationship Id="rId3" Type="http://schemas.openxmlformats.org/officeDocument/2006/relationships/image" Target="../media/image22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2.png"/><Relationship Id="rId3" Type="http://schemas.openxmlformats.org/officeDocument/2006/relationships/image" Target="../media/image22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1.jpg"/><Relationship Id="rId3" Type="http://schemas.openxmlformats.org/officeDocument/2006/relationships/image" Target="../media/image10.png"/><Relationship Id="rId4" Type="http://schemas.openxmlformats.org/officeDocument/2006/relationships/image" Target="../media/image17.png"/><Relationship Id="rId5" Type="http://schemas.openxmlformats.org/officeDocument/2006/relationships/image" Target="../media/image33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9.jpg"/><Relationship Id="rId3" Type="http://schemas.openxmlformats.org/officeDocument/2006/relationships/image" Target="../media/image10.png"/><Relationship Id="rId4" Type="http://schemas.openxmlformats.org/officeDocument/2006/relationships/image" Target="../media/image17.png"/><Relationship Id="rId5" Type="http://schemas.openxmlformats.org/officeDocument/2006/relationships/image" Target="../media/image36.png"/><Relationship Id="rId6" Type="http://schemas.openxmlformats.org/officeDocument/2006/relationships/image" Target="../media/image4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2.png"/><Relationship Id="rId3" Type="http://schemas.openxmlformats.org/officeDocument/2006/relationships/image" Target="../media/image34.pn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5.jpg"/><Relationship Id="rId3" Type="http://schemas.openxmlformats.org/officeDocument/2006/relationships/image" Target="../media/image10.png"/><Relationship Id="rId4" Type="http://schemas.openxmlformats.org/officeDocument/2006/relationships/image" Target="../media/image36.png"/><Relationship Id="rId5" Type="http://schemas.openxmlformats.org/officeDocument/2006/relationships/image" Target="../media/image39.png"/><Relationship Id="rId6" Type="http://schemas.openxmlformats.org/officeDocument/2006/relationships/image" Target="../media/image17.png"/><Relationship Id="rId7" Type="http://schemas.openxmlformats.org/officeDocument/2006/relationships/image" Target="../media/image4.pn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2.png"/><Relationship Id="rId3" Type="http://schemas.openxmlformats.org/officeDocument/2006/relationships/image" Target="../media/image59.pn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5.jpg"/><Relationship Id="rId3" Type="http://schemas.openxmlformats.org/officeDocument/2006/relationships/image" Target="../media/image10.png"/><Relationship Id="rId4" Type="http://schemas.openxmlformats.org/officeDocument/2006/relationships/image" Target="../media/image39.png"/><Relationship Id="rId5" Type="http://schemas.openxmlformats.org/officeDocument/2006/relationships/image" Target="../media/image17.png"/><Relationship Id="rId6" Type="http://schemas.openxmlformats.org/officeDocument/2006/relationships/image" Target="../media/image4.png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6.png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2.png"/><Relationship Id="rId3" Type="http://schemas.openxmlformats.org/officeDocument/2006/relationships/image" Target="../media/image22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2.png"/><Relationship Id="rId3" Type="http://schemas.openxmlformats.org/officeDocument/2006/relationships/image" Target="../media/image22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2.png"/><Relationship Id="rId3" Type="http://schemas.openxmlformats.org/officeDocument/2006/relationships/image" Target="../media/image22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2.png"/><Relationship Id="rId3" Type="http://schemas.openxmlformats.org/officeDocument/2006/relationships/image" Target="../media/image22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2.png"/><Relationship Id="rId3" Type="http://schemas.openxmlformats.org/officeDocument/2006/relationships/image" Target="../media/image22.png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2.png"/><Relationship Id="rId3" Type="http://schemas.openxmlformats.org/officeDocument/2006/relationships/image" Target="../media/image22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2.png"/><Relationship Id="rId3" Type="http://schemas.openxmlformats.org/officeDocument/2006/relationships/image" Target="../media/image22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png"/><Relationship Id="rId3" Type="http://schemas.openxmlformats.org/officeDocument/2006/relationships/image" Target="../media/image9.png"/><Relationship Id="rId4" Type="http://schemas.openxmlformats.org/officeDocument/2006/relationships/image" Target="../media/image30.png"/><Relationship Id="rId11" Type="http://schemas.openxmlformats.org/officeDocument/2006/relationships/image" Target="../media/image16.png"/><Relationship Id="rId10" Type="http://schemas.openxmlformats.org/officeDocument/2006/relationships/image" Target="../media/image2.png"/><Relationship Id="rId12" Type="http://schemas.openxmlformats.org/officeDocument/2006/relationships/image" Target="../media/image11.png"/><Relationship Id="rId9" Type="http://schemas.openxmlformats.org/officeDocument/2006/relationships/image" Target="../media/image8.png"/><Relationship Id="rId5" Type="http://schemas.openxmlformats.org/officeDocument/2006/relationships/image" Target="../media/image4.png"/><Relationship Id="rId6" Type="http://schemas.openxmlformats.org/officeDocument/2006/relationships/image" Target="../media/image3.png"/><Relationship Id="rId7" Type="http://schemas.openxmlformats.org/officeDocument/2006/relationships/image" Target="../media/image19.png"/><Relationship Id="rId8" Type="http://schemas.openxmlformats.org/officeDocument/2006/relationships/image" Target="../media/image7.png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0.png"/><Relationship Id="rId3" Type="http://schemas.openxmlformats.org/officeDocument/2006/relationships/image" Target="../media/image17.png"/><Relationship Id="rId4" Type="http://schemas.openxmlformats.org/officeDocument/2006/relationships/image" Target="../media/image23.png"/><Relationship Id="rId5" Type="http://schemas.openxmlformats.org/officeDocument/2006/relationships/image" Target="../media/image13.png"/><Relationship Id="rId6" Type="http://schemas.openxmlformats.org/officeDocument/2006/relationships/image" Target="../media/image12.png"/><Relationship Id="rId7" Type="http://schemas.openxmlformats.org/officeDocument/2006/relationships/image" Target="../media/image18.png"/><Relationship Id="rId8" Type="http://schemas.openxmlformats.org/officeDocument/2006/relationships/image" Target="../media/image27.png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6.png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1.jpg"/><Relationship Id="rId3" Type="http://schemas.openxmlformats.org/officeDocument/2006/relationships/image" Target="../media/image10.png"/><Relationship Id="rId4" Type="http://schemas.openxmlformats.org/officeDocument/2006/relationships/image" Target="../media/image17.png"/><Relationship Id="rId5" Type="http://schemas.openxmlformats.org/officeDocument/2006/relationships/image" Target="../media/image33.png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2.png"/><Relationship Id="rId3" Type="http://schemas.openxmlformats.org/officeDocument/2006/relationships/image" Target="../media/image22.png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2.png"/><Relationship Id="rId3" Type="http://schemas.openxmlformats.org/officeDocument/2006/relationships/image" Target="../media/image22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9.jpg"/><Relationship Id="rId3" Type="http://schemas.openxmlformats.org/officeDocument/2006/relationships/image" Target="../media/image10.png"/><Relationship Id="rId4" Type="http://schemas.openxmlformats.org/officeDocument/2006/relationships/image" Target="../media/image17.png"/><Relationship Id="rId5" Type="http://schemas.openxmlformats.org/officeDocument/2006/relationships/image" Target="../media/image36.png"/><Relationship Id="rId6" Type="http://schemas.openxmlformats.org/officeDocument/2006/relationships/image" Target="../media/image4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9.jpg"/><Relationship Id="rId3" Type="http://schemas.openxmlformats.org/officeDocument/2006/relationships/image" Target="../media/image10.png"/><Relationship Id="rId4" Type="http://schemas.openxmlformats.org/officeDocument/2006/relationships/image" Target="../media/image17.png"/><Relationship Id="rId5" Type="http://schemas.openxmlformats.org/officeDocument/2006/relationships/image" Target="../media/image36.png"/><Relationship Id="rId6" Type="http://schemas.openxmlformats.org/officeDocument/2006/relationships/image" Target="../media/image4.png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2.png"/><Relationship Id="rId3" Type="http://schemas.openxmlformats.org/officeDocument/2006/relationships/image" Target="../media/image34.png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5.jpg"/><Relationship Id="rId3" Type="http://schemas.openxmlformats.org/officeDocument/2006/relationships/image" Target="../media/image10.png"/><Relationship Id="rId4" Type="http://schemas.openxmlformats.org/officeDocument/2006/relationships/image" Target="../media/image36.png"/><Relationship Id="rId5" Type="http://schemas.openxmlformats.org/officeDocument/2006/relationships/image" Target="../media/image39.png"/><Relationship Id="rId6" Type="http://schemas.openxmlformats.org/officeDocument/2006/relationships/image" Target="../media/image17.png"/><Relationship Id="rId7" Type="http://schemas.openxmlformats.org/officeDocument/2006/relationships/image" Target="../media/image4.png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2.png"/><Relationship Id="rId3" Type="http://schemas.openxmlformats.org/officeDocument/2006/relationships/image" Target="../media/image59.png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5.jpg"/><Relationship Id="rId3" Type="http://schemas.openxmlformats.org/officeDocument/2006/relationships/image" Target="../media/image10.png"/><Relationship Id="rId4" Type="http://schemas.openxmlformats.org/officeDocument/2006/relationships/image" Target="../media/image39.png"/><Relationship Id="rId5" Type="http://schemas.openxmlformats.org/officeDocument/2006/relationships/image" Target="../media/image17.png"/><Relationship Id="rId6" Type="http://schemas.openxmlformats.org/officeDocument/2006/relationships/image" Target="../media/image4.png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6.png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2.png"/><Relationship Id="rId3" Type="http://schemas.openxmlformats.org/officeDocument/2006/relationships/image" Target="../media/image22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2.png"/><Relationship Id="rId3" Type="http://schemas.openxmlformats.org/officeDocument/2006/relationships/image" Target="../media/image22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2.png"/><Relationship Id="rId3" Type="http://schemas.openxmlformats.org/officeDocument/2006/relationships/image" Target="../media/image22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2.png"/><Relationship Id="rId3" Type="http://schemas.openxmlformats.org/officeDocument/2006/relationships/image" Target="../media/image22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/Relationships>
</file>

<file path=ppt/slideLayouts/_rels/slideLayout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2.png"/><Relationship Id="rId3" Type="http://schemas.openxmlformats.org/officeDocument/2006/relationships/image" Target="../media/image22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2.png"/><Relationship Id="rId3" Type="http://schemas.openxmlformats.org/officeDocument/2006/relationships/image" Target="../media/image34.png"/></Relationships>
</file>

<file path=ppt/slideLayouts/_rels/slideLayout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5.jpg"/><Relationship Id="rId3" Type="http://schemas.openxmlformats.org/officeDocument/2006/relationships/image" Target="../media/image10.png"/><Relationship Id="rId4" Type="http://schemas.openxmlformats.org/officeDocument/2006/relationships/image" Target="../media/image36.png"/><Relationship Id="rId5" Type="http://schemas.openxmlformats.org/officeDocument/2006/relationships/image" Target="../media/image39.png"/><Relationship Id="rId6" Type="http://schemas.openxmlformats.org/officeDocument/2006/relationships/image" Target="../media/image17.png"/><Relationship Id="rId7" Type="http://schemas.openxmlformats.org/officeDocument/2006/relationships/image" Target="../media/image4.png"/></Relationships>
</file>

<file path=ppt/slideLayouts/_rels/slideLayout9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bg>
      <p:bgPr>
        <a:solidFill>
          <a:srgbClr val="82CAEB"/>
        </a:solidFill>
      </p:bgPr>
    </p:bg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445794" y="-335775"/>
            <a:ext cx="1144449" cy="635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85991" y="-515194"/>
            <a:ext cx="1933219" cy="1372447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2"/>
          <p:cNvSpPr/>
          <p:nvPr/>
        </p:nvSpPr>
        <p:spPr>
          <a:xfrm>
            <a:off x="193270" y="1358988"/>
            <a:ext cx="5508300" cy="2514900"/>
          </a:xfrm>
          <a:prstGeom prst="flowChartAlternateProcess">
            <a:avLst/>
          </a:prstGeom>
          <a:solidFill>
            <a:srgbClr val="4892DC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9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126431" y="4544518"/>
            <a:ext cx="199869" cy="163892"/>
          </a:xfrm>
          <a:custGeom>
            <a:rect b="b" l="l" r="r" t="t"/>
            <a:pathLst>
              <a:path extrusionOk="0" h="327784" w="399737">
                <a:moveTo>
                  <a:pt x="0" y="0"/>
                </a:moveTo>
                <a:lnTo>
                  <a:pt x="399737" y="0"/>
                </a:lnTo>
                <a:lnTo>
                  <a:pt x="399737" y="327784"/>
                </a:lnTo>
                <a:lnTo>
                  <a:pt x="0" y="32778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" name="Google Shape;18;p2"/>
          <p:cNvSpPr txBox="1"/>
          <p:nvPr/>
        </p:nvSpPr>
        <p:spPr>
          <a:xfrm>
            <a:off x="404071" y="4530673"/>
            <a:ext cx="919500" cy="50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069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vi" sz="1600" u="none" cap="none" strike="noStrike">
                <a:solidFill>
                  <a:srgbClr val="1B5997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Ngày giảng:</a:t>
            </a:r>
            <a:endParaRPr sz="700"/>
          </a:p>
        </p:txBody>
      </p:sp>
      <p:sp>
        <p:nvSpPr>
          <p:cNvPr id="19" name="Google Shape;19;p2"/>
          <p:cNvSpPr txBox="1"/>
          <p:nvPr/>
        </p:nvSpPr>
        <p:spPr>
          <a:xfrm>
            <a:off x="414951" y="4210051"/>
            <a:ext cx="842400" cy="50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069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vi" sz="1600" u="none" cap="none" strike="noStrike">
                <a:solidFill>
                  <a:srgbClr val="1B5997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Giáo viên:</a:t>
            </a:r>
            <a:endParaRPr sz="700"/>
          </a:p>
        </p:txBody>
      </p:sp>
      <p:pic>
        <p:nvPicPr>
          <p:cNvPr id="20" name="Google Shape;20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646583" y="4225158"/>
            <a:ext cx="959046" cy="90951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ser" id="21" name="Google Shape;21;p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5474" y="4173576"/>
            <a:ext cx="262884" cy="262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-56492" y="802911"/>
            <a:ext cx="1580953" cy="1430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05474" y="238597"/>
            <a:ext cx="485775" cy="35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129939" y="274501"/>
            <a:ext cx="409575" cy="20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623988" y="854280"/>
            <a:ext cx="585812" cy="286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2582396" y="249002"/>
            <a:ext cx="200025" cy="223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2911274" y="382891"/>
            <a:ext cx="200025" cy="223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240151" y="144212"/>
            <a:ext cx="200025" cy="223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398632" y="506898"/>
            <a:ext cx="200025" cy="223838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2"/>
          <p:cNvSpPr txBox="1"/>
          <p:nvPr>
            <p:ph type="ctrTitle"/>
          </p:nvPr>
        </p:nvSpPr>
        <p:spPr>
          <a:xfrm>
            <a:off x="207608" y="1406992"/>
            <a:ext cx="5508300" cy="240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800"/>
              <a:buFont typeface="Barlow Semi Condensed"/>
              <a:buNone/>
              <a:defRPr b="1" sz="58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31" name="Google Shape;31;p2"/>
          <p:cNvSpPr txBox="1"/>
          <p:nvPr>
            <p:ph idx="1" type="subTitle"/>
          </p:nvPr>
        </p:nvSpPr>
        <p:spPr>
          <a:xfrm>
            <a:off x="357155" y="1323443"/>
            <a:ext cx="966300" cy="6558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>
            <a:lvl1pPr lvl="0" algn="ctr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b="1" sz="48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pic>
        <p:nvPicPr>
          <p:cNvPr id="32" name="Google Shape;32;p2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6210080" y="746926"/>
            <a:ext cx="2661021" cy="3932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2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6149320" y="316042"/>
            <a:ext cx="2670654" cy="2670654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2"/>
          <p:cNvSpPr txBox="1"/>
          <p:nvPr>
            <p:ph idx="2" type="body"/>
          </p:nvPr>
        </p:nvSpPr>
        <p:spPr>
          <a:xfrm>
            <a:off x="1323470" y="4191467"/>
            <a:ext cx="2814600" cy="2922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300"/>
              </a:spcBef>
              <a:spcAft>
                <a:spcPts val="0"/>
              </a:spcAft>
              <a:buClr>
                <a:srgbClr val="595959"/>
              </a:buClr>
              <a:buSzPts val="1600"/>
              <a:buNone/>
              <a:defRPr>
                <a:solidFill>
                  <a:srgbClr val="595959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defRPr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35" name="Google Shape;35;p2"/>
          <p:cNvSpPr txBox="1"/>
          <p:nvPr>
            <p:ph idx="3" type="body"/>
          </p:nvPr>
        </p:nvSpPr>
        <p:spPr>
          <a:xfrm>
            <a:off x="1323470" y="4509032"/>
            <a:ext cx="2088300" cy="2922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300"/>
              </a:spcBef>
              <a:spcAft>
                <a:spcPts val="0"/>
              </a:spcAft>
              <a:buClr>
                <a:srgbClr val="595959"/>
              </a:buClr>
              <a:buSzPts val="1600"/>
              <a:buNone/>
              <a:defRPr>
                <a:solidFill>
                  <a:srgbClr val="595959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defRPr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2_Title Slide">
  <p:cSld name="12_Title Slide"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1"/>
          <p:cNvSpPr txBox="1"/>
          <p:nvPr>
            <p:ph type="ctrTitle"/>
          </p:nvPr>
        </p:nvSpPr>
        <p:spPr>
          <a:xfrm>
            <a:off x="2464076" y="791983"/>
            <a:ext cx="6375000" cy="73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1B5997"/>
              </a:buClr>
              <a:buSzPts val="2000"/>
              <a:buFont typeface="Lexend Medium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209" name="Google Shape;209;p11"/>
          <p:cNvSpPr txBox="1"/>
          <p:nvPr>
            <p:ph idx="1" type="subTitle"/>
          </p:nvPr>
        </p:nvSpPr>
        <p:spPr>
          <a:xfrm>
            <a:off x="353867" y="1659430"/>
            <a:ext cx="8485200" cy="28173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lv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10" name="Google Shape;210;p11"/>
          <p:cNvSpPr txBox="1"/>
          <p:nvPr>
            <p:ph idx="10" type="dt"/>
          </p:nvPr>
        </p:nvSpPr>
        <p:spPr>
          <a:xfrm>
            <a:off x="647700" y="4956542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211" name="Google Shape;211;p11"/>
          <p:cNvSpPr txBox="1"/>
          <p:nvPr>
            <p:ph idx="11" type="ftr"/>
          </p:nvPr>
        </p:nvSpPr>
        <p:spPr>
          <a:xfrm>
            <a:off x="4038600" y="4935172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212" name="Google Shape;212;p11"/>
          <p:cNvSpPr txBox="1"/>
          <p:nvPr>
            <p:ph idx="12" type="sldNum"/>
          </p:nvPr>
        </p:nvSpPr>
        <p:spPr>
          <a:xfrm>
            <a:off x="8003931" y="4935172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  <p:pic>
        <p:nvPicPr>
          <p:cNvPr id="213" name="Google Shape;213;p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2900" y="962338"/>
            <a:ext cx="2019301" cy="394303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11"/>
          <p:cNvSpPr txBox="1"/>
          <p:nvPr>
            <p:ph idx="2" type="body"/>
          </p:nvPr>
        </p:nvSpPr>
        <p:spPr>
          <a:xfrm>
            <a:off x="513681" y="1037595"/>
            <a:ext cx="16776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ctr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exend Medium"/>
              <a:buNone/>
              <a:defRPr>
                <a:solidFill>
                  <a:schemeClr val="lt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pic>
        <p:nvPicPr>
          <p:cNvPr id="215" name="Google Shape;215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2500" y="71297"/>
            <a:ext cx="3434443" cy="6718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_Custom Layout">
  <p:cSld name="8_Custom Layout">
    <p:bg>
      <p:bgPr>
        <a:solidFill>
          <a:srgbClr val="BFEDEB"/>
        </a:solidFill>
      </p:bgPr>
    </p:bg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000833" y="-46222"/>
            <a:ext cx="5135547" cy="5135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12"/>
          <p:cNvPicPr preferRelativeResize="0"/>
          <p:nvPr/>
        </p:nvPicPr>
        <p:blipFill rotWithShape="1">
          <a:blip r:embed="rId2">
            <a:alphaModFix/>
          </a:blip>
          <a:srcRect b="42417" l="0" r="60937" t="0"/>
          <a:stretch/>
        </p:blipFill>
        <p:spPr>
          <a:xfrm>
            <a:off x="45235" y="-2374"/>
            <a:ext cx="2006103" cy="2957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722" y="97724"/>
            <a:ext cx="625080" cy="577138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12"/>
          <p:cNvSpPr/>
          <p:nvPr/>
        </p:nvSpPr>
        <p:spPr>
          <a:xfrm rot="-3447572">
            <a:off x="7943228" y="1554760"/>
            <a:ext cx="646966" cy="505323"/>
          </a:xfrm>
          <a:prstGeom prst="triangle">
            <a:avLst>
              <a:gd fmla="val 50000" name="adj"/>
            </a:avLst>
          </a:prstGeom>
          <a:solidFill>
            <a:srgbClr val="E67E8D">
              <a:alpha val="73725"/>
            </a:srgbClr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9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p12"/>
          <p:cNvSpPr/>
          <p:nvPr/>
        </p:nvSpPr>
        <p:spPr>
          <a:xfrm rot="1269676">
            <a:off x="6676889" y="3168779"/>
            <a:ext cx="368981" cy="231930"/>
          </a:xfrm>
          <a:prstGeom prst="triangle">
            <a:avLst>
              <a:gd fmla="val 50000" name="adj"/>
            </a:avLst>
          </a:prstGeom>
          <a:solidFill>
            <a:srgbClr val="81DBEE">
              <a:alpha val="57647"/>
            </a:srgbClr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9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12"/>
          <p:cNvSpPr/>
          <p:nvPr/>
        </p:nvSpPr>
        <p:spPr>
          <a:xfrm rot="1270794">
            <a:off x="1062003" y="3186526"/>
            <a:ext cx="693334" cy="492829"/>
          </a:xfrm>
          <a:prstGeom prst="triangle">
            <a:avLst>
              <a:gd fmla="val 50000" name="adj"/>
            </a:avLst>
          </a:prstGeom>
          <a:solidFill>
            <a:srgbClr val="81DBEE">
              <a:alpha val="57647"/>
            </a:srgbClr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9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p12"/>
          <p:cNvSpPr/>
          <p:nvPr/>
        </p:nvSpPr>
        <p:spPr>
          <a:xfrm rot="-3448069">
            <a:off x="2169851" y="3081361"/>
            <a:ext cx="432338" cy="360182"/>
          </a:xfrm>
          <a:prstGeom prst="triangle">
            <a:avLst>
              <a:gd fmla="val 50000" name="adj"/>
            </a:avLst>
          </a:prstGeom>
          <a:solidFill>
            <a:srgbClr val="E67E8D">
              <a:alpha val="73725"/>
            </a:srgbClr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9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4" name="Google Shape;224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1077617">
            <a:off x="2621776" y="1284176"/>
            <a:ext cx="808619" cy="808619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12"/>
          <p:cNvSpPr txBox="1"/>
          <p:nvPr/>
        </p:nvSpPr>
        <p:spPr>
          <a:xfrm>
            <a:off x="1092182" y="2371136"/>
            <a:ext cx="70359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388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vi" sz="4800" u="none" cap="none" strike="noStrike">
                <a:solidFill>
                  <a:srgbClr val="1B5997"/>
                </a:solidFill>
                <a:latin typeface="Arial"/>
                <a:ea typeface="Arial"/>
                <a:cs typeface="Arial"/>
                <a:sym typeface="Arial"/>
              </a:rPr>
              <a:t>TẠM BIỆT CÁC EM</a:t>
            </a:r>
            <a:endParaRPr sz="700"/>
          </a:p>
        </p:txBody>
      </p:sp>
      <p:pic>
        <p:nvPicPr>
          <p:cNvPr id="226" name="Google Shape;226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620" y="3772369"/>
            <a:ext cx="9144000" cy="1362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1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961825" y="3879205"/>
            <a:ext cx="1182176" cy="12101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bg>
      <p:bgPr>
        <a:blipFill rotWithShape="1">
          <a:blip r:embed="rId2">
            <a:alphaModFix/>
          </a:blip>
          <a:tile algn="tl" flip="none" tx="0" sx="100000" ty="0" sy="100000"/>
        </a:blipFill>
      </p:bgPr>
    </p:bg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4_Title Slide">
  <p:cSld name="14_Title Slide"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4"/>
          <p:cNvSpPr txBox="1"/>
          <p:nvPr>
            <p:ph type="ctrTitle"/>
          </p:nvPr>
        </p:nvSpPr>
        <p:spPr>
          <a:xfrm>
            <a:off x="2464076" y="791983"/>
            <a:ext cx="6451200" cy="73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1B5997"/>
              </a:buClr>
              <a:buSzPts val="2000"/>
              <a:buFont typeface="Lexend Medium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231" name="Google Shape;231;p14"/>
          <p:cNvSpPr txBox="1"/>
          <p:nvPr>
            <p:ph idx="1" type="subTitle"/>
          </p:nvPr>
        </p:nvSpPr>
        <p:spPr>
          <a:xfrm>
            <a:off x="963467" y="2055225"/>
            <a:ext cx="3684600" cy="15756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lv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32" name="Google Shape;232;p14"/>
          <p:cNvSpPr txBox="1"/>
          <p:nvPr>
            <p:ph idx="10" type="dt"/>
          </p:nvPr>
        </p:nvSpPr>
        <p:spPr>
          <a:xfrm>
            <a:off x="647700" y="4956542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233" name="Google Shape;233;p14"/>
          <p:cNvSpPr txBox="1"/>
          <p:nvPr>
            <p:ph idx="11" type="ftr"/>
          </p:nvPr>
        </p:nvSpPr>
        <p:spPr>
          <a:xfrm>
            <a:off x="4038600" y="4935172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234" name="Google Shape;234;p14"/>
          <p:cNvSpPr txBox="1"/>
          <p:nvPr>
            <p:ph idx="12" type="sldNum"/>
          </p:nvPr>
        </p:nvSpPr>
        <p:spPr>
          <a:xfrm>
            <a:off x="8003931" y="4935172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  <p:pic>
        <p:nvPicPr>
          <p:cNvPr id="235" name="Google Shape;235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2900" y="962338"/>
            <a:ext cx="2019301" cy="394303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14"/>
          <p:cNvSpPr/>
          <p:nvPr/>
        </p:nvSpPr>
        <p:spPr>
          <a:xfrm>
            <a:off x="832757" y="1876514"/>
            <a:ext cx="4018200" cy="1947900"/>
          </a:xfrm>
          <a:prstGeom prst="roundRect">
            <a:avLst>
              <a:gd fmla="val 16667" name="adj"/>
            </a:avLst>
          </a:prstGeom>
          <a:noFill/>
          <a:ln cap="flat" cmpd="sng" w="57150">
            <a:solidFill>
              <a:srgbClr val="FFC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r>
              <a:t/>
            </a:r>
            <a:endParaRPr b="0" i="0" sz="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7" name="Google Shape;237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2618" y="57587"/>
            <a:ext cx="2244141" cy="7273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8" name="Google Shape;238;p14"/>
          <p:cNvGrpSpPr/>
          <p:nvPr/>
        </p:nvGrpSpPr>
        <p:grpSpPr>
          <a:xfrm>
            <a:off x="5124596" y="1876513"/>
            <a:ext cx="3240000" cy="450000"/>
            <a:chOff x="10249191" y="3753026"/>
            <a:chExt cx="6480000" cy="900000"/>
          </a:xfrm>
        </p:grpSpPr>
        <p:sp>
          <p:nvSpPr>
            <p:cNvPr id="239" name="Google Shape;239;p14"/>
            <p:cNvSpPr/>
            <p:nvPr/>
          </p:nvSpPr>
          <p:spPr>
            <a:xfrm>
              <a:off x="10249191" y="3753026"/>
              <a:ext cx="6480000" cy="900000"/>
            </a:xfrm>
            <a:prstGeom prst="roundRect">
              <a:avLst>
                <a:gd fmla="val 50000" name="adj"/>
              </a:avLst>
            </a:prstGeom>
            <a:solidFill>
              <a:srgbClr val="D23B44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40" name="Google Shape;240;p14"/>
            <p:cNvCxnSpPr/>
            <p:nvPr/>
          </p:nvCxnSpPr>
          <p:spPr>
            <a:xfrm>
              <a:off x="11011191" y="3753026"/>
              <a:ext cx="0" cy="900000"/>
            </a:xfrm>
            <a:prstGeom prst="straightConnector1">
              <a:avLst/>
            </a:prstGeom>
            <a:noFill/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241" name="Google Shape;241;p14"/>
          <p:cNvGrpSpPr/>
          <p:nvPr/>
        </p:nvGrpSpPr>
        <p:grpSpPr>
          <a:xfrm>
            <a:off x="5124596" y="2602028"/>
            <a:ext cx="3240000" cy="450000"/>
            <a:chOff x="10300648" y="5204055"/>
            <a:chExt cx="6480000" cy="900000"/>
          </a:xfrm>
        </p:grpSpPr>
        <p:sp>
          <p:nvSpPr>
            <p:cNvPr id="242" name="Google Shape;242;p14"/>
            <p:cNvSpPr/>
            <p:nvPr/>
          </p:nvSpPr>
          <p:spPr>
            <a:xfrm>
              <a:off x="10300648" y="5204055"/>
              <a:ext cx="6480000" cy="900000"/>
            </a:xfrm>
            <a:prstGeom prst="roundRect">
              <a:avLst>
                <a:gd fmla="val 50000" name="adj"/>
              </a:avLst>
            </a:prstGeom>
            <a:solidFill>
              <a:srgbClr val="01B1F3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43" name="Google Shape;243;p14"/>
            <p:cNvCxnSpPr/>
            <p:nvPr/>
          </p:nvCxnSpPr>
          <p:spPr>
            <a:xfrm>
              <a:off x="11062648" y="5204055"/>
              <a:ext cx="0" cy="900000"/>
            </a:xfrm>
            <a:prstGeom prst="straightConnector1">
              <a:avLst/>
            </a:prstGeom>
            <a:noFill/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244" name="Google Shape;244;p14"/>
          <p:cNvGrpSpPr/>
          <p:nvPr/>
        </p:nvGrpSpPr>
        <p:grpSpPr>
          <a:xfrm>
            <a:off x="5124596" y="3281062"/>
            <a:ext cx="3240000" cy="450000"/>
            <a:chOff x="10368937" y="6562123"/>
            <a:chExt cx="6480000" cy="900000"/>
          </a:xfrm>
        </p:grpSpPr>
        <p:sp>
          <p:nvSpPr>
            <p:cNvPr id="245" name="Google Shape;245;p14"/>
            <p:cNvSpPr/>
            <p:nvPr/>
          </p:nvSpPr>
          <p:spPr>
            <a:xfrm>
              <a:off x="10368937" y="6562123"/>
              <a:ext cx="6480000" cy="900000"/>
            </a:xfrm>
            <a:prstGeom prst="roundRect">
              <a:avLst>
                <a:gd fmla="val 50000" name="adj"/>
              </a:avLst>
            </a:prstGeom>
            <a:solidFill>
              <a:srgbClr val="00AF50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46" name="Google Shape;246;p14"/>
            <p:cNvCxnSpPr/>
            <p:nvPr/>
          </p:nvCxnSpPr>
          <p:spPr>
            <a:xfrm>
              <a:off x="11130937" y="6562123"/>
              <a:ext cx="0" cy="900000"/>
            </a:xfrm>
            <a:prstGeom prst="straightConnector1">
              <a:avLst/>
            </a:prstGeom>
            <a:noFill/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247" name="Google Shape;247;p14"/>
          <p:cNvGrpSpPr/>
          <p:nvPr/>
        </p:nvGrpSpPr>
        <p:grpSpPr>
          <a:xfrm>
            <a:off x="-104994" y="3413999"/>
            <a:ext cx="2320295" cy="1591949"/>
            <a:chOff x="-233898" y="6907653"/>
            <a:chExt cx="4640590" cy="3183899"/>
          </a:xfrm>
        </p:grpSpPr>
        <p:sp>
          <p:nvSpPr>
            <p:cNvPr id="248" name="Google Shape;248;p14"/>
            <p:cNvSpPr/>
            <p:nvPr/>
          </p:nvSpPr>
          <p:spPr>
            <a:xfrm>
              <a:off x="1080130" y="7355506"/>
              <a:ext cx="1510800" cy="1426500"/>
            </a:xfrm>
            <a:prstGeom prst="ellipse">
              <a:avLst/>
            </a:prstGeom>
            <a:solidFill>
              <a:schemeClr val="lt1">
                <a:alpha val="97647"/>
              </a:schemeClr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" name="Google Shape;249;p14"/>
            <p:cNvSpPr txBox="1"/>
            <p:nvPr/>
          </p:nvSpPr>
          <p:spPr>
            <a:xfrm rot="330895">
              <a:off x="2524395" y="7271232"/>
              <a:ext cx="1791794" cy="19702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25" lIns="45725" spcFirstLastPara="1" rIns="45725" wrap="square" tIns="4572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F4A922"/>
                </a:buClr>
                <a:buSzPts val="5800"/>
                <a:buFont typeface="Arial"/>
                <a:buNone/>
              </a:pPr>
              <a:r>
                <a:rPr b="0" i="0" lang="vi" sz="5800" u="none" cap="none" strike="noStrike">
                  <a:solidFill>
                    <a:srgbClr val="F4A922"/>
                  </a:solidFill>
                  <a:latin typeface="Lexend Medium"/>
                  <a:ea typeface="Lexend Medium"/>
                  <a:cs typeface="Lexend Medium"/>
                  <a:sym typeface="Lexend Medium"/>
                </a:rPr>
                <a:t>?</a:t>
              </a:r>
              <a:endParaRPr sz="700"/>
            </a:p>
          </p:txBody>
        </p:sp>
        <p:pic>
          <p:nvPicPr>
            <p:cNvPr id="250" name="Google Shape;250;p1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2842655">
              <a:off x="554991" y="7059682"/>
              <a:ext cx="1676707" cy="2879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1" name="Google Shape;251;p14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265109" y="7552798"/>
              <a:ext cx="1080131" cy="108773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2" name="Google Shape;252;p14"/>
            <p:cNvSpPr txBox="1"/>
            <p:nvPr/>
          </p:nvSpPr>
          <p:spPr>
            <a:xfrm rot="-465688">
              <a:off x="530035" y="7558949"/>
              <a:ext cx="626439" cy="120077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25" lIns="45725" spcFirstLastPara="1" rIns="45725" wrap="square" tIns="4572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D6FE00"/>
                </a:buClr>
                <a:buSzPts val="3300"/>
                <a:buFont typeface="Arial"/>
                <a:buNone/>
              </a:pPr>
              <a:r>
                <a:rPr b="0" i="0" lang="vi" sz="3300" u="none" cap="none" strike="noStrike">
                  <a:solidFill>
                    <a:srgbClr val="D6FE00"/>
                  </a:solidFill>
                  <a:latin typeface="Lexend Medium"/>
                  <a:ea typeface="Lexend Medium"/>
                  <a:cs typeface="Lexend Medium"/>
                  <a:sym typeface="Lexend Medium"/>
                </a:rPr>
                <a:t>?</a:t>
              </a:r>
              <a:endParaRPr sz="700"/>
            </a:p>
          </p:txBody>
        </p:sp>
      </p:grpSp>
      <p:sp>
        <p:nvSpPr>
          <p:cNvPr id="253" name="Google Shape;253;p14"/>
          <p:cNvSpPr txBox="1"/>
          <p:nvPr>
            <p:ph idx="2" type="body"/>
          </p:nvPr>
        </p:nvSpPr>
        <p:spPr>
          <a:xfrm>
            <a:off x="513681" y="1037595"/>
            <a:ext cx="16776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ctr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exend Medium"/>
              <a:buNone/>
              <a:defRPr>
                <a:solidFill>
                  <a:schemeClr val="lt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254" name="Google Shape;254;p14"/>
          <p:cNvSpPr txBox="1"/>
          <p:nvPr>
            <p:ph idx="3" type="body"/>
          </p:nvPr>
        </p:nvSpPr>
        <p:spPr>
          <a:xfrm>
            <a:off x="5531324" y="1959981"/>
            <a:ext cx="2663100" cy="2910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>
            <a:lvl1pPr indent="-228600" lvl="0" marL="45720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Barlow Condensed Medium"/>
              <a:buNone/>
              <a:defRPr sz="1600">
                <a:solidFill>
                  <a:schemeClr val="lt1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defRPr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255" name="Google Shape;255;p14"/>
          <p:cNvSpPr txBox="1"/>
          <p:nvPr>
            <p:ph idx="4" type="body"/>
          </p:nvPr>
        </p:nvSpPr>
        <p:spPr>
          <a:xfrm>
            <a:off x="5202180" y="1922126"/>
            <a:ext cx="304800" cy="3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Lato"/>
              <a:buNone/>
              <a:defRPr sz="2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None/>
              <a:defRPr sz="2000">
                <a:latin typeface="Lato"/>
                <a:ea typeface="Lato"/>
                <a:cs typeface="Lato"/>
                <a:sym typeface="Lato"/>
              </a:defRPr>
            </a:lvl2pPr>
            <a:lvl3pPr indent="-228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None/>
              <a:defRPr sz="2000">
                <a:latin typeface="Lato"/>
                <a:ea typeface="Lato"/>
                <a:cs typeface="Lato"/>
                <a:sym typeface="Lato"/>
              </a:defRPr>
            </a:lvl3pPr>
            <a:lvl4pPr indent="-228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None/>
              <a:defRPr sz="2000">
                <a:latin typeface="Lato"/>
                <a:ea typeface="Lato"/>
                <a:cs typeface="Lato"/>
                <a:sym typeface="Lato"/>
              </a:defRPr>
            </a:lvl4pPr>
            <a:lvl5pPr indent="-228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None/>
              <a:defRPr sz="2000">
                <a:latin typeface="Lato"/>
                <a:ea typeface="Lato"/>
                <a:cs typeface="Lato"/>
                <a:sym typeface="Lato"/>
              </a:defRPr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256" name="Google Shape;256;p14"/>
          <p:cNvSpPr txBox="1"/>
          <p:nvPr>
            <p:ph idx="5" type="body"/>
          </p:nvPr>
        </p:nvSpPr>
        <p:spPr>
          <a:xfrm>
            <a:off x="5202180" y="2637760"/>
            <a:ext cx="248400" cy="3531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Lato"/>
              <a:buNone/>
              <a:defRPr sz="2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257" name="Google Shape;257;p14"/>
          <p:cNvSpPr txBox="1"/>
          <p:nvPr>
            <p:ph idx="6" type="body"/>
          </p:nvPr>
        </p:nvSpPr>
        <p:spPr>
          <a:xfrm>
            <a:off x="5531324" y="2675872"/>
            <a:ext cx="2769000" cy="3345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Barlow Condensed Medium"/>
              <a:buNone/>
              <a:defRPr sz="1600">
                <a:solidFill>
                  <a:schemeClr val="lt1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defRPr>
            </a:lvl1pPr>
            <a:lvl2pPr indent="-228600" lvl="1" marL="914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258" name="Google Shape;258;p14"/>
          <p:cNvSpPr txBox="1"/>
          <p:nvPr>
            <p:ph idx="7" type="body"/>
          </p:nvPr>
        </p:nvSpPr>
        <p:spPr>
          <a:xfrm>
            <a:off x="5202180" y="3315562"/>
            <a:ext cx="2790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Lato"/>
              <a:buNone/>
              <a:defRPr sz="2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259" name="Google Shape;259;p14"/>
          <p:cNvSpPr txBox="1"/>
          <p:nvPr>
            <p:ph idx="8" type="body"/>
          </p:nvPr>
        </p:nvSpPr>
        <p:spPr>
          <a:xfrm>
            <a:off x="5531324" y="3340308"/>
            <a:ext cx="27144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Barlow Condensed Medium"/>
              <a:buNone/>
              <a:defRPr>
                <a:solidFill>
                  <a:schemeClr val="lt1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defRPr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_Title Slide">
  <p:cSld name="9_Title Slide"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5"/>
          <p:cNvSpPr txBox="1"/>
          <p:nvPr>
            <p:ph type="ctrTitle"/>
          </p:nvPr>
        </p:nvSpPr>
        <p:spPr>
          <a:xfrm>
            <a:off x="2464076" y="791983"/>
            <a:ext cx="6451200" cy="73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1B5997"/>
              </a:buClr>
              <a:buSzPts val="2000"/>
              <a:buFont typeface="Lexend Medium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262" name="Google Shape;262;p15"/>
          <p:cNvSpPr txBox="1"/>
          <p:nvPr>
            <p:ph idx="1" type="subTitle"/>
          </p:nvPr>
        </p:nvSpPr>
        <p:spPr>
          <a:xfrm>
            <a:off x="963467" y="2055225"/>
            <a:ext cx="3684600" cy="15756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lv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63" name="Google Shape;263;p15"/>
          <p:cNvSpPr txBox="1"/>
          <p:nvPr>
            <p:ph idx="10" type="dt"/>
          </p:nvPr>
        </p:nvSpPr>
        <p:spPr>
          <a:xfrm>
            <a:off x="647700" y="4956542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264" name="Google Shape;264;p15"/>
          <p:cNvSpPr txBox="1"/>
          <p:nvPr>
            <p:ph idx="11" type="ftr"/>
          </p:nvPr>
        </p:nvSpPr>
        <p:spPr>
          <a:xfrm>
            <a:off x="4038600" y="4935172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265" name="Google Shape;265;p15"/>
          <p:cNvSpPr txBox="1"/>
          <p:nvPr>
            <p:ph idx="12" type="sldNum"/>
          </p:nvPr>
        </p:nvSpPr>
        <p:spPr>
          <a:xfrm>
            <a:off x="8003931" y="4935172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  <p:pic>
        <p:nvPicPr>
          <p:cNvPr id="266" name="Google Shape;266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2900" y="962338"/>
            <a:ext cx="2019301" cy="394303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15"/>
          <p:cNvSpPr/>
          <p:nvPr/>
        </p:nvSpPr>
        <p:spPr>
          <a:xfrm>
            <a:off x="832757" y="1876514"/>
            <a:ext cx="4018200" cy="1947900"/>
          </a:xfrm>
          <a:prstGeom prst="roundRect">
            <a:avLst>
              <a:gd fmla="val 16667" name="adj"/>
            </a:avLst>
          </a:prstGeom>
          <a:noFill/>
          <a:ln cap="flat" cmpd="sng" w="57150">
            <a:solidFill>
              <a:srgbClr val="FFC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r>
              <a:t/>
            </a:r>
            <a:endParaRPr b="0" i="0" sz="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8" name="Google Shape;268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2618" y="57587"/>
            <a:ext cx="2244141" cy="7273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9" name="Google Shape;269;p15"/>
          <p:cNvGrpSpPr/>
          <p:nvPr/>
        </p:nvGrpSpPr>
        <p:grpSpPr>
          <a:xfrm>
            <a:off x="5124596" y="2067013"/>
            <a:ext cx="3240000" cy="450000"/>
            <a:chOff x="10249191" y="3753026"/>
            <a:chExt cx="6480000" cy="900000"/>
          </a:xfrm>
        </p:grpSpPr>
        <p:sp>
          <p:nvSpPr>
            <p:cNvPr id="270" name="Google Shape;270;p15"/>
            <p:cNvSpPr/>
            <p:nvPr/>
          </p:nvSpPr>
          <p:spPr>
            <a:xfrm>
              <a:off x="10249191" y="3753026"/>
              <a:ext cx="6480000" cy="900000"/>
            </a:xfrm>
            <a:prstGeom prst="roundRect">
              <a:avLst>
                <a:gd fmla="val 50000" name="adj"/>
              </a:avLst>
            </a:prstGeom>
            <a:solidFill>
              <a:srgbClr val="D23B44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71" name="Google Shape;271;p15"/>
            <p:cNvCxnSpPr/>
            <p:nvPr/>
          </p:nvCxnSpPr>
          <p:spPr>
            <a:xfrm>
              <a:off x="11011191" y="3753026"/>
              <a:ext cx="0" cy="900000"/>
            </a:xfrm>
            <a:prstGeom prst="straightConnector1">
              <a:avLst/>
            </a:prstGeom>
            <a:noFill/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272" name="Google Shape;272;p15"/>
          <p:cNvGrpSpPr/>
          <p:nvPr/>
        </p:nvGrpSpPr>
        <p:grpSpPr>
          <a:xfrm>
            <a:off x="5124596" y="3036150"/>
            <a:ext cx="3240000" cy="450000"/>
            <a:chOff x="10300648" y="5204055"/>
            <a:chExt cx="6480000" cy="900000"/>
          </a:xfrm>
        </p:grpSpPr>
        <p:sp>
          <p:nvSpPr>
            <p:cNvPr id="273" name="Google Shape;273;p15"/>
            <p:cNvSpPr/>
            <p:nvPr/>
          </p:nvSpPr>
          <p:spPr>
            <a:xfrm>
              <a:off x="10300648" y="5204055"/>
              <a:ext cx="6480000" cy="900000"/>
            </a:xfrm>
            <a:prstGeom prst="roundRect">
              <a:avLst>
                <a:gd fmla="val 50000" name="adj"/>
              </a:avLst>
            </a:prstGeom>
            <a:solidFill>
              <a:srgbClr val="01B1F3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74" name="Google Shape;274;p15"/>
            <p:cNvCxnSpPr/>
            <p:nvPr/>
          </p:nvCxnSpPr>
          <p:spPr>
            <a:xfrm>
              <a:off x="11062648" y="5204055"/>
              <a:ext cx="0" cy="900000"/>
            </a:xfrm>
            <a:prstGeom prst="straightConnector1">
              <a:avLst/>
            </a:prstGeom>
            <a:noFill/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275" name="Google Shape;275;p15"/>
          <p:cNvGrpSpPr/>
          <p:nvPr/>
        </p:nvGrpSpPr>
        <p:grpSpPr>
          <a:xfrm>
            <a:off x="-104994" y="3413999"/>
            <a:ext cx="2320295" cy="1591949"/>
            <a:chOff x="-233898" y="6907653"/>
            <a:chExt cx="4640590" cy="3183899"/>
          </a:xfrm>
        </p:grpSpPr>
        <p:sp>
          <p:nvSpPr>
            <p:cNvPr id="276" name="Google Shape;276;p15"/>
            <p:cNvSpPr/>
            <p:nvPr/>
          </p:nvSpPr>
          <p:spPr>
            <a:xfrm>
              <a:off x="1080130" y="7355506"/>
              <a:ext cx="1510800" cy="1426500"/>
            </a:xfrm>
            <a:prstGeom prst="ellipse">
              <a:avLst/>
            </a:prstGeom>
            <a:solidFill>
              <a:schemeClr val="lt1">
                <a:alpha val="97647"/>
              </a:schemeClr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277;p15"/>
            <p:cNvSpPr txBox="1"/>
            <p:nvPr/>
          </p:nvSpPr>
          <p:spPr>
            <a:xfrm rot="330895">
              <a:off x="2524395" y="7271232"/>
              <a:ext cx="1791794" cy="19702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25" lIns="45725" spcFirstLastPara="1" rIns="45725" wrap="square" tIns="4572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F4A922"/>
                </a:buClr>
                <a:buSzPts val="5800"/>
                <a:buFont typeface="Arial"/>
                <a:buNone/>
              </a:pPr>
              <a:r>
                <a:rPr b="0" i="0" lang="vi" sz="5800" u="none" cap="none" strike="noStrike">
                  <a:solidFill>
                    <a:srgbClr val="F4A922"/>
                  </a:solidFill>
                  <a:latin typeface="Lexend Medium"/>
                  <a:ea typeface="Lexend Medium"/>
                  <a:cs typeface="Lexend Medium"/>
                  <a:sym typeface="Lexend Medium"/>
                </a:rPr>
                <a:t>?</a:t>
              </a:r>
              <a:endParaRPr sz="700"/>
            </a:p>
          </p:txBody>
        </p:sp>
        <p:pic>
          <p:nvPicPr>
            <p:cNvPr id="278" name="Google Shape;278;p1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2842655">
              <a:off x="554991" y="7059682"/>
              <a:ext cx="1676707" cy="2879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9" name="Google Shape;279;p1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265109" y="7552798"/>
              <a:ext cx="1080131" cy="108773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0" name="Google Shape;280;p15"/>
            <p:cNvSpPr txBox="1"/>
            <p:nvPr/>
          </p:nvSpPr>
          <p:spPr>
            <a:xfrm rot="-465688">
              <a:off x="530035" y="7558949"/>
              <a:ext cx="626439" cy="120077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25" lIns="45725" spcFirstLastPara="1" rIns="45725" wrap="square" tIns="4572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D6FE00"/>
                </a:buClr>
                <a:buSzPts val="3300"/>
                <a:buFont typeface="Arial"/>
                <a:buNone/>
              </a:pPr>
              <a:r>
                <a:rPr b="0" i="0" lang="vi" sz="3300" u="none" cap="none" strike="noStrike">
                  <a:solidFill>
                    <a:srgbClr val="D6FE00"/>
                  </a:solidFill>
                  <a:latin typeface="Lexend Medium"/>
                  <a:ea typeface="Lexend Medium"/>
                  <a:cs typeface="Lexend Medium"/>
                  <a:sym typeface="Lexend Medium"/>
                </a:rPr>
                <a:t>?</a:t>
              </a:r>
              <a:endParaRPr sz="700"/>
            </a:p>
          </p:txBody>
        </p:sp>
      </p:grpSp>
      <p:sp>
        <p:nvSpPr>
          <p:cNvPr id="281" name="Google Shape;281;p15"/>
          <p:cNvSpPr txBox="1"/>
          <p:nvPr>
            <p:ph idx="2" type="body"/>
          </p:nvPr>
        </p:nvSpPr>
        <p:spPr>
          <a:xfrm>
            <a:off x="513681" y="1037595"/>
            <a:ext cx="16776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ctr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exend Medium"/>
              <a:buNone/>
              <a:defRPr>
                <a:solidFill>
                  <a:schemeClr val="lt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282" name="Google Shape;282;p15"/>
          <p:cNvSpPr txBox="1"/>
          <p:nvPr>
            <p:ph idx="3" type="body"/>
          </p:nvPr>
        </p:nvSpPr>
        <p:spPr>
          <a:xfrm>
            <a:off x="5531324" y="2150481"/>
            <a:ext cx="2663100" cy="2910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>
            <a:lvl1pPr indent="-228600" lvl="0" marL="45720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Barlow Condensed Medium"/>
              <a:buNone/>
              <a:defRPr sz="1600">
                <a:solidFill>
                  <a:schemeClr val="lt1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defRPr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283" name="Google Shape;283;p15"/>
          <p:cNvSpPr txBox="1"/>
          <p:nvPr>
            <p:ph idx="4" type="body"/>
          </p:nvPr>
        </p:nvSpPr>
        <p:spPr>
          <a:xfrm>
            <a:off x="5202180" y="2112626"/>
            <a:ext cx="304800" cy="3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Lato"/>
              <a:buNone/>
              <a:defRPr sz="2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None/>
              <a:defRPr sz="2000">
                <a:latin typeface="Lato"/>
                <a:ea typeface="Lato"/>
                <a:cs typeface="Lato"/>
                <a:sym typeface="Lato"/>
              </a:defRPr>
            </a:lvl2pPr>
            <a:lvl3pPr indent="-228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None/>
              <a:defRPr sz="2000">
                <a:latin typeface="Lato"/>
                <a:ea typeface="Lato"/>
                <a:cs typeface="Lato"/>
                <a:sym typeface="Lato"/>
              </a:defRPr>
            </a:lvl3pPr>
            <a:lvl4pPr indent="-228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None/>
              <a:defRPr sz="2000">
                <a:latin typeface="Lato"/>
                <a:ea typeface="Lato"/>
                <a:cs typeface="Lato"/>
                <a:sym typeface="Lato"/>
              </a:defRPr>
            </a:lvl4pPr>
            <a:lvl5pPr indent="-228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None/>
              <a:defRPr sz="2000">
                <a:latin typeface="Lato"/>
                <a:ea typeface="Lato"/>
                <a:cs typeface="Lato"/>
                <a:sym typeface="Lato"/>
              </a:defRPr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284" name="Google Shape;284;p15"/>
          <p:cNvSpPr txBox="1"/>
          <p:nvPr>
            <p:ph idx="5" type="body"/>
          </p:nvPr>
        </p:nvSpPr>
        <p:spPr>
          <a:xfrm>
            <a:off x="5202180" y="3071883"/>
            <a:ext cx="248400" cy="3531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Lato"/>
              <a:buNone/>
              <a:defRPr sz="2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285" name="Google Shape;285;p15"/>
          <p:cNvSpPr txBox="1"/>
          <p:nvPr>
            <p:ph idx="6" type="body"/>
          </p:nvPr>
        </p:nvSpPr>
        <p:spPr>
          <a:xfrm>
            <a:off x="5531324" y="3109995"/>
            <a:ext cx="2769000" cy="3345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Barlow Condensed Medium"/>
              <a:buNone/>
              <a:defRPr sz="1600">
                <a:solidFill>
                  <a:schemeClr val="lt1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defRPr>
            </a:lvl1pPr>
            <a:lvl2pPr indent="-228600" lvl="1" marL="914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Title Slide">
  <p:cSld name="5_Title Slide"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6"/>
          <p:cNvSpPr txBox="1"/>
          <p:nvPr>
            <p:ph type="ctrTitle"/>
          </p:nvPr>
        </p:nvSpPr>
        <p:spPr>
          <a:xfrm>
            <a:off x="2464076" y="791983"/>
            <a:ext cx="6451200" cy="73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1B5997"/>
              </a:buClr>
              <a:buSzPts val="2000"/>
              <a:buFont typeface="Lexend Medium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288" name="Google Shape;288;p16"/>
          <p:cNvSpPr txBox="1"/>
          <p:nvPr>
            <p:ph idx="1" type="subTitle"/>
          </p:nvPr>
        </p:nvSpPr>
        <p:spPr>
          <a:xfrm>
            <a:off x="963467" y="2055225"/>
            <a:ext cx="3684600" cy="15756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lv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89" name="Google Shape;289;p16"/>
          <p:cNvSpPr txBox="1"/>
          <p:nvPr>
            <p:ph idx="10" type="dt"/>
          </p:nvPr>
        </p:nvSpPr>
        <p:spPr>
          <a:xfrm>
            <a:off x="647700" y="4956542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290" name="Google Shape;290;p16"/>
          <p:cNvSpPr txBox="1"/>
          <p:nvPr>
            <p:ph idx="11" type="ftr"/>
          </p:nvPr>
        </p:nvSpPr>
        <p:spPr>
          <a:xfrm>
            <a:off x="4038600" y="4935172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291" name="Google Shape;291;p16"/>
          <p:cNvSpPr txBox="1"/>
          <p:nvPr>
            <p:ph idx="12" type="sldNum"/>
          </p:nvPr>
        </p:nvSpPr>
        <p:spPr>
          <a:xfrm>
            <a:off x="8003931" y="4935172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  <p:pic>
        <p:nvPicPr>
          <p:cNvPr id="292" name="Google Shape;292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2900" y="962338"/>
            <a:ext cx="2019301" cy="394303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16"/>
          <p:cNvSpPr/>
          <p:nvPr/>
        </p:nvSpPr>
        <p:spPr>
          <a:xfrm>
            <a:off x="832757" y="1876514"/>
            <a:ext cx="4018200" cy="1947900"/>
          </a:xfrm>
          <a:prstGeom prst="roundRect">
            <a:avLst>
              <a:gd fmla="val 16667" name="adj"/>
            </a:avLst>
          </a:prstGeom>
          <a:noFill/>
          <a:ln cap="flat" cmpd="sng" w="57150">
            <a:solidFill>
              <a:srgbClr val="FFC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r>
              <a:t/>
            </a:r>
            <a:endParaRPr b="0" i="0" sz="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4" name="Google Shape;294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2618" y="57587"/>
            <a:ext cx="2244141" cy="7273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5" name="Google Shape;295;p16"/>
          <p:cNvGrpSpPr/>
          <p:nvPr/>
        </p:nvGrpSpPr>
        <p:grpSpPr>
          <a:xfrm>
            <a:off x="-104994" y="3413999"/>
            <a:ext cx="2320295" cy="1591949"/>
            <a:chOff x="-233898" y="6907653"/>
            <a:chExt cx="4640590" cy="3183899"/>
          </a:xfrm>
        </p:grpSpPr>
        <p:sp>
          <p:nvSpPr>
            <p:cNvPr id="296" name="Google Shape;296;p16"/>
            <p:cNvSpPr/>
            <p:nvPr/>
          </p:nvSpPr>
          <p:spPr>
            <a:xfrm>
              <a:off x="1080130" y="7355506"/>
              <a:ext cx="1510800" cy="1426500"/>
            </a:xfrm>
            <a:prstGeom prst="ellipse">
              <a:avLst/>
            </a:prstGeom>
            <a:solidFill>
              <a:schemeClr val="lt1">
                <a:alpha val="97647"/>
              </a:schemeClr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" name="Google Shape;297;p16"/>
            <p:cNvSpPr txBox="1"/>
            <p:nvPr/>
          </p:nvSpPr>
          <p:spPr>
            <a:xfrm rot="330895">
              <a:off x="2524395" y="7271232"/>
              <a:ext cx="1791794" cy="19702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25" lIns="45725" spcFirstLastPara="1" rIns="45725" wrap="square" tIns="4572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F4A922"/>
                </a:buClr>
                <a:buSzPts val="5800"/>
                <a:buFont typeface="Arial"/>
                <a:buNone/>
              </a:pPr>
              <a:r>
                <a:rPr b="0" i="0" lang="vi" sz="5800" u="none" cap="none" strike="noStrike">
                  <a:solidFill>
                    <a:srgbClr val="F4A922"/>
                  </a:solidFill>
                  <a:latin typeface="Lexend Medium"/>
                  <a:ea typeface="Lexend Medium"/>
                  <a:cs typeface="Lexend Medium"/>
                  <a:sym typeface="Lexend Medium"/>
                </a:rPr>
                <a:t>?</a:t>
              </a:r>
              <a:endParaRPr sz="700"/>
            </a:p>
          </p:txBody>
        </p:sp>
        <p:pic>
          <p:nvPicPr>
            <p:cNvPr id="298" name="Google Shape;298;p1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2842655">
              <a:off x="554991" y="7059682"/>
              <a:ext cx="1676707" cy="2879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9" name="Google Shape;299;p1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265109" y="7552798"/>
              <a:ext cx="1080131" cy="108773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0" name="Google Shape;300;p16"/>
            <p:cNvSpPr txBox="1"/>
            <p:nvPr/>
          </p:nvSpPr>
          <p:spPr>
            <a:xfrm rot="-465688">
              <a:off x="530035" y="7558949"/>
              <a:ext cx="626439" cy="120077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25" lIns="45725" spcFirstLastPara="1" rIns="45725" wrap="square" tIns="4572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D6FE00"/>
                </a:buClr>
                <a:buSzPts val="3300"/>
                <a:buFont typeface="Arial"/>
                <a:buNone/>
              </a:pPr>
              <a:r>
                <a:rPr b="0" i="0" lang="vi" sz="3300" u="none" cap="none" strike="noStrike">
                  <a:solidFill>
                    <a:srgbClr val="D6FE00"/>
                  </a:solidFill>
                  <a:latin typeface="Lexend Medium"/>
                  <a:ea typeface="Lexend Medium"/>
                  <a:cs typeface="Lexend Medium"/>
                  <a:sym typeface="Lexend Medium"/>
                </a:rPr>
                <a:t>?</a:t>
              </a:r>
              <a:endParaRPr sz="700"/>
            </a:p>
          </p:txBody>
        </p:sp>
      </p:grpSp>
      <p:sp>
        <p:nvSpPr>
          <p:cNvPr id="301" name="Google Shape;301;p16"/>
          <p:cNvSpPr txBox="1"/>
          <p:nvPr>
            <p:ph idx="2" type="body"/>
          </p:nvPr>
        </p:nvSpPr>
        <p:spPr>
          <a:xfrm>
            <a:off x="513681" y="1037595"/>
            <a:ext cx="16776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ctr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exend Medium"/>
              <a:buNone/>
              <a:defRPr>
                <a:solidFill>
                  <a:schemeClr val="lt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cxnSp>
        <p:nvCxnSpPr>
          <p:cNvPr id="302" name="Google Shape;302;p16"/>
          <p:cNvCxnSpPr/>
          <p:nvPr/>
        </p:nvCxnSpPr>
        <p:spPr>
          <a:xfrm>
            <a:off x="5281563" y="2297203"/>
            <a:ext cx="0" cy="1086600"/>
          </a:xfrm>
          <a:prstGeom prst="straightConnector1">
            <a:avLst/>
          </a:prstGeom>
          <a:noFill/>
          <a:ln cap="flat" cmpd="sng" w="19050">
            <a:solidFill>
              <a:srgbClr val="95B3D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03" name="Google Shape;303;p16"/>
          <p:cNvCxnSpPr/>
          <p:nvPr/>
        </p:nvCxnSpPr>
        <p:spPr>
          <a:xfrm>
            <a:off x="5305515" y="2273847"/>
            <a:ext cx="171000" cy="0"/>
          </a:xfrm>
          <a:prstGeom prst="straightConnector1">
            <a:avLst/>
          </a:prstGeom>
          <a:noFill/>
          <a:ln cap="flat" cmpd="sng" w="19050">
            <a:solidFill>
              <a:srgbClr val="93B3D7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04" name="Google Shape;304;p16"/>
          <p:cNvSpPr/>
          <p:nvPr/>
        </p:nvSpPr>
        <p:spPr>
          <a:xfrm>
            <a:off x="5472709" y="2067241"/>
            <a:ext cx="2880000" cy="397500"/>
          </a:xfrm>
          <a:prstGeom prst="roundRect">
            <a:avLst>
              <a:gd fmla="val 36510" name="adj"/>
            </a:avLst>
          </a:prstGeom>
          <a:solidFill>
            <a:schemeClr val="lt1"/>
          </a:solidFill>
          <a:ln cap="flat" cmpd="sng" w="25400">
            <a:solidFill>
              <a:srgbClr val="0180F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9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Google Shape;305;p16"/>
          <p:cNvSpPr/>
          <p:nvPr/>
        </p:nvSpPr>
        <p:spPr>
          <a:xfrm>
            <a:off x="5475759" y="2064385"/>
            <a:ext cx="288000" cy="397500"/>
          </a:xfrm>
          <a:prstGeom prst="roundRect">
            <a:avLst>
              <a:gd fmla="val 47461" name="adj"/>
            </a:avLst>
          </a:prstGeom>
          <a:solidFill>
            <a:srgbClr val="0180F7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06" name="Google Shape;306;p16"/>
          <p:cNvSpPr/>
          <p:nvPr/>
        </p:nvSpPr>
        <p:spPr>
          <a:xfrm>
            <a:off x="5247869" y="2235747"/>
            <a:ext cx="72000" cy="72000"/>
          </a:xfrm>
          <a:prstGeom prst="ellipse">
            <a:avLst/>
          </a:prstGeom>
          <a:solidFill>
            <a:srgbClr val="0180F7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9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07" name="Google Shape;307;p16"/>
          <p:cNvCxnSpPr/>
          <p:nvPr/>
        </p:nvCxnSpPr>
        <p:spPr>
          <a:xfrm>
            <a:off x="5313135" y="2850157"/>
            <a:ext cx="171000" cy="0"/>
          </a:xfrm>
          <a:prstGeom prst="straightConnector1">
            <a:avLst/>
          </a:prstGeom>
          <a:noFill/>
          <a:ln cap="flat" cmpd="sng" w="19050">
            <a:solidFill>
              <a:srgbClr val="95B3D7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08" name="Google Shape;308;p16"/>
          <p:cNvSpPr/>
          <p:nvPr/>
        </p:nvSpPr>
        <p:spPr>
          <a:xfrm>
            <a:off x="5472710" y="2643551"/>
            <a:ext cx="2880000" cy="397500"/>
          </a:xfrm>
          <a:prstGeom prst="roundRect">
            <a:avLst>
              <a:gd fmla="val 36510" name="adj"/>
            </a:avLst>
          </a:prstGeom>
          <a:solidFill>
            <a:schemeClr val="lt1"/>
          </a:solidFill>
          <a:ln cap="flat" cmpd="sng" w="25400">
            <a:solidFill>
              <a:srgbClr val="16BD3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9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Google Shape;309;p16"/>
          <p:cNvSpPr/>
          <p:nvPr/>
        </p:nvSpPr>
        <p:spPr>
          <a:xfrm>
            <a:off x="5475759" y="2640695"/>
            <a:ext cx="288000" cy="397500"/>
          </a:xfrm>
          <a:prstGeom prst="roundRect">
            <a:avLst>
              <a:gd fmla="val 47461" name="adj"/>
            </a:avLst>
          </a:prstGeom>
          <a:solidFill>
            <a:srgbClr val="16BD39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10" name="Google Shape;310;p16"/>
          <p:cNvSpPr/>
          <p:nvPr/>
        </p:nvSpPr>
        <p:spPr>
          <a:xfrm>
            <a:off x="5247869" y="2812057"/>
            <a:ext cx="72000" cy="72000"/>
          </a:xfrm>
          <a:prstGeom prst="ellipse">
            <a:avLst/>
          </a:prstGeom>
          <a:solidFill>
            <a:srgbClr val="16BD39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9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11" name="Google Shape;311;p16"/>
          <p:cNvCxnSpPr/>
          <p:nvPr/>
        </p:nvCxnSpPr>
        <p:spPr>
          <a:xfrm>
            <a:off x="5313135" y="3411220"/>
            <a:ext cx="171000" cy="0"/>
          </a:xfrm>
          <a:prstGeom prst="straightConnector1">
            <a:avLst/>
          </a:prstGeom>
          <a:noFill/>
          <a:ln cap="flat" cmpd="sng" w="19050">
            <a:solidFill>
              <a:srgbClr val="95B3D7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12" name="Google Shape;312;p16"/>
          <p:cNvSpPr/>
          <p:nvPr/>
        </p:nvSpPr>
        <p:spPr>
          <a:xfrm>
            <a:off x="5472710" y="3204614"/>
            <a:ext cx="2880000" cy="397500"/>
          </a:xfrm>
          <a:prstGeom prst="roundRect">
            <a:avLst>
              <a:gd fmla="val 36510" name="adj"/>
            </a:avLst>
          </a:prstGeom>
          <a:solidFill>
            <a:schemeClr val="lt1"/>
          </a:solidFill>
          <a:ln cap="flat" cmpd="sng" w="25400">
            <a:solidFill>
              <a:srgbClr val="AC67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9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" name="Google Shape;313;p16"/>
          <p:cNvSpPr/>
          <p:nvPr/>
        </p:nvSpPr>
        <p:spPr>
          <a:xfrm>
            <a:off x="5475759" y="3201758"/>
            <a:ext cx="288000" cy="397500"/>
          </a:xfrm>
          <a:prstGeom prst="roundRect">
            <a:avLst>
              <a:gd fmla="val 47461" name="adj"/>
            </a:avLst>
          </a:prstGeom>
          <a:solidFill>
            <a:srgbClr val="AC67FF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14" name="Google Shape;314;p16"/>
          <p:cNvSpPr/>
          <p:nvPr/>
        </p:nvSpPr>
        <p:spPr>
          <a:xfrm>
            <a:off x="5247869" y="3373120"/>
            <a:ext cx="72000" cy="72000"/>
          </a:xfrm>
          <a:prstGeom prst="ellipse">
            <a:avLst/>
          </a:prstGeom>
          <a:solidFill>
            <a:srgbClr val="AC67FF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9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5" name="Google Shape;315;p16"/>
          <p:cNvSpPr txBox="1"/>
          <p:nvPr>
            <p:ph idx="3" type="body"/>
          </p:nvPr>
        </p:nvSpPr>
        <p:spPr>
          <a:xfrm>
            <a:off x="5803557" y="2120788"/>
            <a:ext cx="2507700" cy="2910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>
            <a:lvl1pPr indent="-2286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 Condensed Medium"/>
              <a:buNone/>
              <a:defRPr sz="1600">
                <a:solidFill>
                  <a:schemeClr val="dk1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defRPr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316" name="Google Shape;316;p16"/>
          <p:cNvSpPr txBox="1"/>
          <p:nvPr>
            <p:ph idx="4" type="body"/>
          </p:nvPr>
        </p:nvSpPr>
        <p:spPr>
          <a:xfrm>
            <a:off x="5803557" y="2677977"/>
            <a:ext cx="2507700" cy="3345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 Condensed Medium"/>
              <a:buNone/>
              <a:defRPr sz="1600">
                <a:solidFill>
                  <a:schemeClr val="dk1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defRPr>
            </a:lvl1pPr>
            <a:lvl2pPr indent="-228600" lvl="1" marL="914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317" name="Google Shape;317;p16"/>
          <p:cNvSpPr txBox="1"/>
          <p:nvPr>
            <p:ph idx="5" type="body"/>
          </p:nvPr>
        </p:nvSpPr>
        <p:spPr>
          <a:xfrm>
            <a:off x="5803557" y="3244066"/>
            <a:ext cx="2507700" cy="3609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 Condensed Medium"/>
              <a:buNone/>
              <a:defRPr>
                <a:solidFill>
                  <a:schemeClr val="dk1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defRPr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318" name="Google Shape;318;p16"/>
          <p:cNvSpPr txBox="1"/>
          <p:nvPr>
            <p:ph idx="6" type="body"/>
          </p:nvPr>
        </p:nvSpPr>
        <p:spPr>
          <a:xfrm>
            <a:off x="5471550" y="2061529"/>
            <a:ext cx="304800" cy="3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Lato"/>
              <a:buNone/>
              <a:defRPr sz="2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None/>
              <a:defRPr sz="2000">
                <a:latin typeface="Lato"/>
                <a:ea typeface="Lato"/>
                <a:cs typeface="Lato"/>
                <a:sym typeface="Lato"/>
              </a:defRPr>
            </a:lvl2pPr>
            <a:lvl3pPr indent="-228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None/>
              <a:defRPr sz="2000">
                <a:latin typeface="Lato"/>
                <a:ea typeface="Lato"/>
                <a:cs typeface="Lato"/>
                <a:sym typeface="Lato"/>
              </a:defRPr>
            </a:lvl3pPr>
            <a:lvl4pPr indent="-228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None/>
              <a:defRPr sz="2000">
                <a:latin typeface="Lato"/>
                <a:ea typeface="Lato"/>
                <a:cs typeface="Lato"/>
                <a:sym typeface="Lato"/>
              </a:defRPr>
            </a:lvl4pPr>
            <a:lvl5pPr indent="-228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None/>
              <a:defRPr sz="2000">
                <a:latin typeface="Lato"/>
                <a:ea typeface="Lato"/>
                <a:cs typeface="Lato"/>
                <a:sym typeface="Lato"/>
              </a:defRPr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319" name="Google Shape;319;p16"/>
          <p:cNvSpPr txBox="1"/>
          <p:nvPr>
            <p:ph idx="7" type="body"/>
          </p:nvPr>
        </p:nvSpPr>
        <p:spPr>
          <a:xfrm>
            <a:off x="5494413" y="2655510"/>
            <a:ext cx="248400" cy="3531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Lato"/>
              <a:buNone/>
              <a:defRPr sz="2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320" name="Google Shape;320;p16"/>
          <p:cNvSpPr txBox="1"/>
          <p:nvPr>
            <p:ph idx="8" type="body"/>
          </p:nvPr>
        </p:nvSpPr>
        <p:spPr>
          <a:xfrm>
            <a:off x="5471550" y="3210058"/>
            <a:ext cx="2790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Lato"/>
              <a:buNone/>
              <a:defRPr sz="2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_Title Slide">
  <p:cSld name="8_Title Slide"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7"/>
          <p:cNvSpPr txBox="1"/>
          <p:nvPr>
            <p:ph type="ctrTitle"/>
          </p:nvPr>
        </p:nvSpPr>
        <p:spPr>
          <a:xfrm>
            <a:off x="2464076" y="791983"/>
            <a:ext cx="6451200" cy="73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1B5997"/>
              </a:buClr>
              <a:buSzPts val="2000"/>
              <a:buFont typeface="Lexend Medium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323" name="Google Shape;323;p17"/>
          <p:cNvSpPr txBox="1"/>
          <p:nvPr>
            <p:ph idx="1" type="subTitle"/>
          </p:nvPr>
        </p:nvSpPr>
        <p:spPr>
          <a:xfrm>
            <a:off x="963467" y="2055225"/>
            <a:ext cx="3684600" cy="15756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lv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24" name="Google Shape;324;p17"/>
          <p:cNvSpPr txBox="1"/>
          <p:nvPr>
            <p:ph idx="10" type="dt"/>
          </p:nvPr>
        </p:nvSpPr>
        <p:spPr>
          <a:xfrm>
            <a:off x="647700" y="4956542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325" name="Google Shape;325;p17"/>
          <p:cNvSpPr txBox="1"/>
          <p:nvPr>
            <p:ph idx="11" type="ftr"/>
          </p:nvPr>
        </p:nvSpPr>
        <p:spPr>
          <a:xfrm>
            <a:off x="4038600" y="4935172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326" name="Google Shape;326;p17"/>
          <p:cNvSpPr txBox="1"/>
          <p:nvPr>
            <p:ph idx="12" type="sldNum"/>
          </p:nvPr>
        </p:nvSpPr>
        <p:spPr>
          <a:xfrm>
            <a:off x="8003931" y="4935172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  <p:pic>
        <p:nvPicPr>
          <p:cNvPr id="327" name="Google Shape;327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2900" y="962338"/>
            <a:ext cx="2019301" cy="394303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17"/>
          <p:cNvSpPr/>
          <p:nvPr/>
        </p:nvSpPr>
        <p:spPr>
          <a:xfrm>
            <a:off x="832757" y="1876514"/>
            <a:ext cx="4018200" cy="1947900"/>
          </a:xfrm>
          <a:prstGeom prst="roundRect">
            <a:avLst>
              <a:gd fmla="val 16667" name="adj"/>
            </a:avLst>
          </a:prstGeom>
          <a:noFill/>
          <a:ln cap="flat" cmpd="sng" w="57150">
            <a:solidFill>
              <a:srgbClr val="FFC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r>
              <a:t/>
            </a:r>
            <a:endParaRPr b="0" i="0" sz="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9" name="Google Shape;329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2618" y="57587"/>
            <a:ext cx="2244141" cy="7273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0" name="Google Shape;330;p17"/>
          <p:cNvGrpSpPr/>
          <p:nvPr/>
        </p:nvGrpSpPr>
        <p:grpSpPr>
          <a:xfrm>
            <a:off x="-104994" y="3413999"/>
            <a:ext cx="2320295" cy="1591949"/>
            <a:chOff x="-233898" y="6907653"/>
            <a:chExt cx="4640590" cy="3183899"/>
          </a:xfrm>
        </p:grpSpPr>
        <p:sp>
          <p:nvSpPr>
            <p:cNvPr id="331" name="Google Shape;331;p17"/>
            <p:cNvSpPr/>
            <p:nvPr/>
          </p:nvSpPr>
          <p:spPr>
            <a:xfrm>
              <a:off x="1080130" y="7355506"/>
              <a:ext cx="1510800" cy="1426500"/>
            </a:xfrm>
            <a:prstGeom prst="ellipse">
              <a:avLst/>
            </a:prstGeom>
            <a:solidFill>
              <a:schemeClr val="lt1">
                <a:alpha val="97647"/>
              </a:schemeClr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2" name="Google Shape;332;p17"/>
            <p:cNvSpPr txBox="1"/>
            <p:nvPr/>
          </p:nvSpPr>
          <p:spPr>
            <a:xfrm rot="330895">
              <a:off x="2524395" y="7271232"/>
              <a:ext cx="1791794" cy="19702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25" lIns="45725" spcFirstLastPara="1" rIns="45725" wrap="square" tIns="4572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F4A922"/>
                </a:buClr>
                <a:buSzPts val="5800"/>
                <a:buFont typeface="Arial"/>
                <a:buNone/>
              </a:pPr>
              <a:r>
                <a:rPr b="0" i="0" lang="vi" sz="5800" u="none" cap="none" strike="noStrike">
                  <a:solidFill>
                    <a:srgbClr val="F4A922"/>
                  </a:solidFill>
                  <a:latin typeface="Lexend Medium"/>
                  <a:ea typeface="Lexend Medium"/>
                  <a:cs typeface="Lexend Medium"/>
                  <a:sym typeface="Lexend Medium"/>
                </a:rPr>
                <a:t>?</a:t>
              </a:r>
              <a:endParaRPr sz="700"/>
            </a:p>
          </p:txBody>
        </p:sp>
        <p:pic>
          <p:nvPicPr>
            <p:cNvPr id="333" name="Google Shape;333;p1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2842655">
              <a:off x="554991" y="7059682"/>
              <a:ext cx="1676707" cy="2879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4" name="Google Shape;334;p1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265109" y="7552798"/>
              <a:ext cx="1080131" cy="108773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5" name="Google Shape;335;p17"/>
            <p:cNvSpPr txBox="1"/>
            <p:nvPr/>
          </p:nvSpPr>
          <p:spPr>
            <a:xfrm rot="-465688">
              <a:off x="530035" y="7558949"/>
              <a:ext cx="626439" cy="120077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25" lIns="45725" spcFirstLastPara="1" rIns="45725" wrap="square" tIns="4572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D6FE00"/>
                </a:buClr>
                <a:buSzPts val="3300"/>
                <a:buFont typeface="Arial"/>
                <a:buNone/>
              </a:pPr>
              <a:r>
                <a:rPr b="0" i="0" lang="vi" sz="3300" u="none" cap="none" strike="noStrike">
                  <a:solidFill>
                    <a:srgbClr val="D6FE00"/>
                  </a:solidFill>
                  <a:latin typeface="Lexend Medium"/>
                  <a:ea typeface="Lexend Medium"/>
                  <a:cs typeface="Lexend Medium"/>
                  <a:sym typeface="Lexend Medium"/>
                </a:rPr>
                <a:t>?</a:t>
              </a:r>
              <a:endParaRPr sz="700"/>
            </a:p>
          </p:txBody>
        </p:sp>
      </p:grpSp>
      <p:sp>
        <p:nvSpPr>
          <p:cNvPr id="336" name="Google Shape;336;p17"/>
          <p:cNvSpPr txBox="1"/>
          <p:nvPr>
            <p:ph idx="2" type="body"/>
          </p:nvPr>
        </p:nvSpPr>
        <p:spPr>
          <a:xfrm>
            <a:off x="513681" y="1037595"/>
            <a:ext cx="16776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ctr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exend Medium"/>
              <a:buNone/>
              <a:defRPr>
                <a:solidFill>
                  <a:schemeClr val="lt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cxnSp>
        <p:nvCxnSpPr>
          <p:cNvPr id="337" name="Google Shape;337;p17"/>
          <p:cNvCxnSpPr>
            <a:endCxn id="338" idx="4"/>
          </p:cNvCxnSpPr>
          <p:nvPr/>
        </p:nvCxnSpPr>
        <p:spPr>
          <a:xfrm>
            <a:off x="5240003" y="2443710"/>
            <a:ext cx="2400" cy="803400"/>
          </a:xfrm>
          <a:prstGeom prst="straightConnector1">
            <a:avLst/>
          </a:prstGeom>
          <a:noFill/>
          <a:ln cap="flat" cmpd="sng" w="19050">
            <a:solidFill>
              <a:srgbClr val="95B3D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39" name="Google Shape;339;p17"/>
          <p:cNvCxnSpPr/>
          <p:nvPr/>
        </p:nvCxnSpPr>
        <p:spPr>
          <a:xfrm>
            <a:off x="5264049" y="2420501"/>
            <a:ext cx="171000" cy="0"/>
          </a:xfrm>
          <a:prstGeom prst="straightConnector1">
            <a:avLst/>
          </a:prstGeom>
          <a:noFill/>
          <a:ln cap="flat" cmpd="sng" w="19050">
            <a:solidFill>
              <a:srgbClr val="93B3D7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40" name="Google Shape;340;p17"/>
          <p:cNvSpPr/>
          <p:nvPr/>
        </p:nvSpPr>
        <p:spPr>
          <a:xfrm>
            <a:off x="5431243" y="2213895"/>
            <a:ext cx="2880000" cy="397500"/>
          </a:xfrm>
          <a:prstGeom prst="roundRect">
            <a:avLst>
              <a:gd fmla="val 36510" name="adj"/>
            </a:avLst>
          </a:prstGeom>
          <a:solidFill>
            <a:schemeClr val="lt1"/>
          </a:solidFill>
          <a:ln cap="flat" cmpd="sng" w="25400">
            <a:solidFill>
              <a:srgbClr val="0180F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9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1" name="Google Shape;341;p17"/>
          <p:cNvSpPr/>
          <p:nvPr/>
        </p:nvSpPr>
        <p:spPr>
          <a:xfrm>
            <a:off x="5434293" y="2211039"/>
            <a:ext cx="288000" cy="397500"/>
          </a:xfrm>
          <a:prstGeom prst="roundRect">
            <a:avLst>
              <a:gd fmla="val 47461" name="adj"/>
            </a:avLst>
          </a:prstGeom>
          <a:solidFill>
            <a:srgbClr val="0180F7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42" name="Google Shape;342;p17"/>
          <p:cNvSpPr/>
          <p:nvPr/>
        </p:nvSpPr>
        <p:spPr>
          <a:xfrm>
            <a:off x="5206403" y="2382401"/>
            <a:ext cx="72000" cy="72000"/>
          </a:xfrm>
          <a:prstGeom prst="ellipse">
            <a:avLst/>
          </a:prstGeom>
          <a:solidFill>
            <a:srgbClr val="0180F7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9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43" name="Google Shape;343;p17"/>
          <p:cNvCxnSpPr/>
          <p:nvPr/>
        </p:nvCxnSpPr>
        <p:spPr>
          <a:xfrm>
            <a:off x="5271669" y="3213210"/>
            <a:ext cx="171000" cy="0"/>
          </a:xfrm>
          <a:prstGeom prst="straightConnector1">
            <a:avLst/>
          </a:prstGeom>
          <a:noFill/>
          <a:ln cap="flat" cmpd="sng" w="19050">
            <a:solidFill>
              <a:srgbClr val="95B3D7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44" name="Google Shape;344;p17"/>
          <p:cNvSpPr/>
          <p:nvPr/>
        </p:nvSpPr>
        <p:spPr>
          <a:xfrm>
            <a:off x="5431244" y="3006604"/>
            <a:ext cx="2880000" cy="397500"/>
          </a:xfrm>
          <a:prstGeom prst="roundRect">
            <a:avLst>
              <a:gd fmla="val 36510" name="adj"/>
            </a:avLst>
          </a:prstGeom>
          <a:solidFill>
            <a:schemeClr val="lt1"/>
          </a:solidFill>
          <a:ln cap="flat" cmpd="sng" w="25400">
            <a:solidFill>
              <a:srgbClr val="16BD3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9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5" name="Google Shape;345;p17"/>
          <p:cNvSpPr/>
          <p:nvPr/>
        </p:nvSpPr>
        <p:spPr>
          <a:xfrm>
            <a:off x="5434293" y="3003748"/>
            <a:ext cx="288000" cy="397500"/>
          </a:xfrm>
          <a:prstGeom prst="roundRect">
            <a:avLst>
              <a:gd fmla="val 47461" name="adj"/>
            </a:avLst>
          </a:prstGeom>
          <a:solidFill>
            <a:srgbClr val="16BD39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38" name="Google Shape;338;p17"/>
          <p:cNvSpPr/>
          <p:nvPr/>
        </p:nvSpPr>
        <p:spPr>
          <a:xfrm>
            <a:off x="5206403" y="3175110"/>
            <a:ext cx="72000" cy="72000"/>
          </a:xfrm>
          <a:prstGeom prst="ellipse">
            <a:avLst/>
          </a:prstGeom>
          <a:solidFill>
            <a:srgbClr val="16BD39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9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6" name="Google Shape;346;p17"/>
          <p:cNvSpPr txBox="1"/>
          <p:nvPr>
            <p:ph idx="3" type="body"/>
          </p:nvPr>
        </p:nvSpPr>
        <p:spPr>
          <a:xfrm>
            <a:off x="5762091" y="2267442"/>
            <a:ext cx="2507700" cy="2910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>
            <a:lvl1pPr indent="-2286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 Condensed Medium"/>
              <a:buNone/>
              <a:defRPr sz="1600">
                <a:solidFill>
                  <a:schemeClr val="dk1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defRPr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347" name="Google Shape;347;p17"/>
          <p:cNvSpPr txBox="1"/>
          <p:nvPr>
            <p:ph idx="4" type="body"/>
          </p:nvPr>
        </p:nvSpPr>
        <p:spPr>
          <a:xfrm>
            <a:off x="5762091" y="3041031"/>
            <a:ext cx="2507700" cy="3345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 Condensed Medium"/>
              <a:buNone/>
              <a:defRPr sz="1600">
                <a:solidFill>
                  <a:schemeClr val="dk1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defRPr>
            </a:lvl1pPr>
            <a:lvl2pPr indent="-228600" lvl="1" marL="914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348" name="Google Shape;348;p17"/>
          <p:cNvSpPr txBox="1"/>
          <p:nvPr>
            <p:ph idx="5" type="body"/>
          </p:nvPr>
        </p:nvSpPr>
        <p:spPr>
          <a:xfrm>
            <a:off x="5430084" y="2208183"/>
            <a:ext cx="304800" cy="3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Lato"/>
              <a:buNone/>
              <a:defRPr sz="2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None/>
              <a:defRPr sz="2000">
                <a:latin typeface="Lato"/>
                <a:ea typeface="Lato"/>
                <a:cs typeface="Lato"/>
                <a:sym typeface="Lato"/>
              </a:defRPr>
            </a:lvl2pPr>
            <a:lvl3pPr indent="-228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None/>
              <a:defRPr sz="2000">
                <a:latin typeface="Lato"/>
                <a:ea typeface="Lato"/>
                <a:cs typeface="Lato"/>
                <a:sym typeface="Lato"/>
              </a:defRPr>
            </a:lvl3pPr>
            <a:lvl4pPr indent="-228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None/>
              <a:defRPr sz="2000">
                <a:latin typeface="Lato"/>
                <a:ea typeface="Lato"/>
                <a:cs typeface="Lato"/>
                <a:sym typeface="Lato"/>
              </a:defRPr>
            </a:lvl4pPr>
            <a:lvl5pPr indent="-228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None/>
              <a:defRPr sz="2000">
                <a:latin typeface="Lato"/>
                <a:ea typeface="Lato"/>
                <a:cs typeface="Lato"/>
                <a:sym typeface="Lato"/>
              </a:defRPr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349" name="Google Shape;349;p17"/>
          <p:cNvSpPr txBox="1"/>
          <p:nvPr>
            <p:ph idx="6" type="body"/>
          </p:nvPr>
        </p:nvSpPr>
        <p:spPr>
          <a:xfrm>
            <a:off x="5452947" y="3018563"/>
            <a:ext cx="248400" cy="3531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Lato"/>
              <a:buNone/>
              <a:defRPr sz="2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Title Slide">
  <p:cSld name="6_Title Slide"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8"/>
          <p:cNvSpPr txBox="1"/>
          <p:nvPr>
            <p:ph type="ctrTitle"/>
          </p:nvPr>
        </p:nvSpPr>
        <p:spPr>
          <a:xfrm>
            <a:off x="2464076" y="791983"/>
            <a:ext cx="6451200" cy="73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1B5997"/>
              </a:buClr>
              <a:buSzPts val="2000"/>
              <a:buFont typeface="Lexend Medium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352" name="Google Shape;352;p18"/>
          <p:cNvSpPr txBox="1"/>
          <p:nvPr>
            <p:ph idx="1" type="subTitle"/>
          </p:nvPr>
        </p:nvSpPr>
        <p:spPr>
          <a:xfrm>
            <a:off x="963467" y="2055225"/>
            <a:ext cx="3684600" cy="15756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lv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53" name="Google Shape;353;p18"/>
          <p:cNvSpPr txBox="1"/>
          <p:nvPr>
            <p:ph idx="10" type="dt"/>
          </p:nvPr>
        </p:nvSpPr>
        <p:spPr>
          <a:xfrm>
            <a:off x="647700" y="4956542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354" name="Google Shape;354;p18"/>
          <p:cNvSpPr txBox="1"/>
          <p:nvPr>
            <p:ph idx="11" type="ftr"/>
          </p:nvPr>
        </p:nvSpPr>
        <p:spPr>
          <a:xfrm>
            <a:off x="6482319" y="3543343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355" name="Google Shape;355;p18"/>
          <p:cNvSpPr txBox="1"/>
          <p:nvPr>
            <p:ph idx="12" type="sldNum"/>
          </p:nvPr>
        </p:nvSpPr>
        <p:spPr>
          <a:xfrm>
            <a:off x="8003931" y="4935172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  <p:pic>
        <p:nvPicPr>
          <p:cNvPr id="356" name="Google Shape;356;p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2900" y="962338"/>
            <a:ext cx="2019301" cy="394303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18"/>
          <p:cNvSpPr/>
          <p:nvPr/>
        </p:nvSpPr>
        <p:spPr>
          <a:xfrm>
            <a:off x="832757" y="1876514"/>
            <a:ext cx="4018200" cy="1947900"/>
          </a:xfrm>
          <a:prstGeom prst="roundRect">
            <a:avLst>
              <a:gd fmla="val 16667" name="adj"/>
            </a:avLst>
          </a:prstGeom>
          <a:noFill/>
          <a:ln cap="flat" cmpd="sng" w="57150">
            <a:solidFill>
              <a:srgbClr val="E757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r>
              <a:t/>
            </a:r>
            <a:endParaRPr b="0" i="0" sz="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8" name="Google Shape;358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2618" y="57587"/>
            <a:ext cx="2244141" cy="7273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9" name="Google Shape;359;p18"/>
          <p:cNvGrpSpPr/>
          <p:nvPr/>
        </p:nvGrpSpPr>
        <p:grpSpPr>
          <a:xfrm>
            <a:off x="-104994" y="3413999"/>
            <a:ext cx="2320295" cy="1591949"/>
            <a:chOff x="-233898" y="6907653"/>
            <a:chExt cx="4640590" cy="3183899"/>
          </a:xfrm>
        </p:grpSpPr>
        <p:sp>
          <p:nvSpPr>
            <p:cNvPr id="360" name="Google Shape;360;p18"/>
            <p:cNvSpPr/>
            <p:nvPr/>
          </p:nvSpPr>
          <p:spPr>
            <a:xfrm>
              <a:off x="1080130" y="7355506"/>
              <a:ext cx="1510800" cy="1426500"/>
            </a:xfrm>
            <a:prstGeom prst="ellipse">
              <a:avLst/>
            </a:prstGeom>
            <a:solidFill>
              <a:schemeClr val="lt1">
                <a:alpha val="97647"/>
              </a:schemeClr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1" name="Google Shape;361;p18"/>
            <p:cNvSpPr txBox="1"/>
            <p:nvPr/>
          </p:nvSpPr>
          <p:spPr>
            <a:xfrm rot="330895">
              <a:off x="2524395" y="7271232"/>
              <a:ext cx="1791794" cy="19702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25" lIns="45725" spcFirstLastPara="1" rIns="45725" wrap="square" tIns="4572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F4A922"/>
                </a:buClr>
                <a:buSzPts val="5800"/>
                <a:buFont typeface="Arial"/>
                <a:buNone/>
              </a:pPr>
              <a:r>
                <a:rPr b="0" i="0" lang="vi" sz="5800" u="none" cap="none" strike="noStrike">
                  <a:solidFill>
                    <a:srgbClr val="F4A922"/>
                  </a:solidFill>
                  <a:latin typeface="Lexend Medium"/>
                  <a:ea typeface="Lexend Medium"/>
                  <a:cs typeface="Lexend Medium"/>
                  <a:sym typeface="Lexend Medium"/>
                </a:rPr>
                <a:t>?</a:t>
              </a:r>
              <a:endParaRPr sz="700"/>
            </a:p>
          </p:txBody>
        </p:sp>
        <p:pic>
          <p:nvPicPr>
            <p:cNvPr id="362" name="Google Shape;362;p1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2842655">
              <a:off x="554991" y="7059682"/>
              <a:ext cx="1676707" cy="2879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3" name="Google Shape;363;p18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265109" y="7552798"/>
              <a:ext cx="1080131" cy="108773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4" name="Google Shape;364;p18"/>
            <p:cNvSpPr txBox="1"/>
            <p:nvPr/>
          </p:nvSpPr>
          <p:spPr>
            <a:xfrm rot="-465688">
              <a:off x="530035" y="7558949"/>
              <a:ext cx="626439" cy="120077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25" lIns="45725" spcFirstLastPara="1" rIns="45725" wrap="square" tIns="4572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D6FE00"/>
                </a:buClr>
                <a:buSzPts val="3300"/>
                <a:buFont typeface="Arial"/>
                <a:buNone/>
              </a:pPr>
              <a:r>
                <a:rPr b="0" i="0" lang="vi" sz="3300" u="none" cap="none" strike="noStrike">
                  <a:solidFill>
                    <a:srgbClr val="D6FE00"/>
                  </a:solidFill>
                  <a:latin typeface="Lexend Medium"/>
                  <a:ea typeface="Lexend Medium"/>
                  <a:cs typeface="Lexend Medium"/>
                  <a:sym typeface="Lexend Medium"/>
                </a:rPr>
                <a:t>?</a:t>
              </a:r>
              <a:endParaRPr sz="700"/>
            </a:p>
          </p:txBody>
        </p:sp>
      </p:grpSp>
      <p:sp>
        <p:nvSpPr>
          <p:cNvPr id="365" name="Google Shape;365;p18"/>
          <p:cNvSpPr txBox="1"/>
          <p:nvPr>
            <p:ph idx="2" type="body"/>
          </p:nvPr>
        </p:nvSpPr>
        <p:spPr>
          <a:xfrm>
            <a:off x="513681" y="1037595"/>
            <a:ext cx="16776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ctr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exend Medium"/>
              <a:buNone/>
              <a:defRPr>
                <a:solidFill>
                  <a:schemeClr val="lt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grpSp>
        <p:nvGrpSpPr>
          <p:cNvPr id="366" name="Google Shape;366;p18"/>
          <p:cNvGrpSpPr/>
          <p:nvPr/>
        </p:nvGrpSpPr>
        <p:grpSpPr>
          <a:xfrm>
            <a:off x="5490280" y="2549934"/>
            <a:ext cx="2571456" cy="676108"/>
            <a:chOff x="11328151" y="5053077"/>
            <a:chExt cx="5142912" cy="1352217"/>
          </a:xfrm>
        </p:grpSpPr>
        <p:grpSp>
          <p:nvGrpSpPr>
            <p:cNvPr id="367" name="Google Shape;367;p18"/>
            <p:cNvGrpSpPr/>
            <p:nvPr/>
          </p:nvGrpSpPr>
          <p:grpSpPr>
            <a:xfrm>
              <a:off x="11328151" y="5363394"/>
              <a:ext cx="5142912" cy="1041900"/>
              <a:chOff x="2480916" y="2014539"/>
              <a:chExt cx="7230300" cy="1041900"/>
            </a:xfrm>
          </p:grpSpPr>
          <p:sp>
            <p:nvSpPr>
              <p:cNvPr id="368" name="Google Shape;368;p18"/>
              <p:cNvSpPr/>
              <p:nvPr/>
            </p:nvSpPr>
            <p:spPr>
              <a:xfrm>
                <a:off x="2480916" y="2014539"/>
                <a:ext cx="7230300" cy="1041900"/>
              </a:xfrm>
              <a:prstGeom prst="roundRect">
                <a:avLst>
                  <a:gd fmla="val 31810" name="adj"/>
                </a:avLst>
              </a:prstGeom>
              <a:solidFill>
                <a:srgbClr val="AD69FE"/>
              </a:solidFill>
              <a:ln>
                <a:noFill/>
              </a:ln>
            </p:spPr>
            <p:txBody>
              <a:bodyPr anchorCtr="0" anchor="ctr" bIns="22850" lIns="45725" spcFirstLastPara="1" rIns="45725" wrap="square" tIns="228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t/>
                </a:r>
                <a:endParaRPr b="0" i="0" sz="7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9" name="Google Shape;369;p18"/>
              <p:cNvSpPr/>
              <p:nvPr/>
            </p:nvSpPr>
            <p:spPr>
              <a:xfrm>
                <a:off x="2595551" y="2139052"/>
                <a:ext cx="7005600" cy="875400"/>
              </a:xfrm>
              <a:prstGeom prst="roundRect">
                <a:avLst>
                  <a:gd fmla="val 31810" name="adj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22850" lIns="45725" spcFirstLastPara="1" rIns="45725" wrap="square" tIns="228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t/>
                </a:r>
                <a:endParaRPr b="0" i="0" sz="1500" u="none" cap="none" strike="noStrike">
                  <a:solidFill>
                    <a:schemeClr val="dk1"/>
                  </a:solidFill>
                  <a:latin typeface="Barlow Condensed Medium"/>
                  <a:ea typeface="Barlow Condensed Medium"/>
                  <a:cs typeface="Barlow Condensed Medium"/>
                  <a:sym typeface="Barlow Condensed Medium"/>
                </a:endParaRPr>
              </a:p>
            </p:txBody>
          </p:sp>
        </p:grpSp>
        <p:grpSp>
          <p:nvGrpSpPr>
            <p:cNvPr id="370" name="Google Shape;370;p18"/>
            <p:cNvGrpSpPr/>
            <p:nvPr/>
          </p:nvGrpSpPr>
          <p:grpSpPr>
            <a:xfrm>
              <a:off x="11566025" y="5053077"/>
              <a:ext cx="1016893" cy="542075"/>
              <a:chOff x="10043887" y="2879896"/>
              <a:chExt cx="1435479" cy="668486"/>
            </a:xfrm>
          </p:grpSpPr>
          <p:sp>
            <p:nvSpPr>
              <p:cNvPr id="371" name="Google Shape;371;p18"/>
              <p:cNvSpPr/>
              <p:nvPr/>
            </p:nvSpPr>
            <p:spPr>
              <a:xfrm>
                <a:off x="10043887" y="2904582"/>
                <a:ext cx="512700" cy="643800"/>
              </a:xfrm>
              <a:prstGeom prst="ellipse">
                <a:avLst/>
              </a:prstGeom>
              <a:solidFill>
                <a:srgbClr val="AD69FE"/>
              </a:solidFill>
              <a:ln>
                <a:noFill/>
              </a:ln>
            </p:spPr>
            <p:txBody>
              <a:bodyPr anchorCtr="0" anchor="ctr" bIns="22850" lIns="45725" spcFirstLastPara="1" rIns="45725" wrap="square" tIns="2285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900"/>
                  <a:buFont typeface="Calibri"/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2" name="Google Shape;372;p18"/>
              <p:cNvSpPr/>
              <p:nvPr/>
            </p:nvSpPr>
            <p:spPr>
              <a:xfrm>
                <a:off x="10406436" y="2892239"/>
                <a:ext cx="749100" cy="643800"/>
              </a:xfrm>
              <a:prstGeom prst="ellipse">
                <a:avLst/>
              </a:prstGeom>
              <a:solidFill>
                <a:srgbClr val="AD69FE"/>
              </a:solidFill>
              <a:ln>
                <a:noFill/>
              </a:ln>
            </p:spPr>
            <p:txBody>
              <a:bodyPr anchorCtr="0" anchor="ctr" bIns="22850" lIns="45725" spcFirstLastPara="1" rIns="45725" wrap="square" tIns="2285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i="0" sz="1500" u="none" cap="none" strike="noStrik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373" name="Google Shape;373;p18"/>
              <p:cNvSpPr/>
              <p:nvPr/>
            </p:nvSpPr>
            <p:spPr>
              <a:xfrm>
                <a:off x="10966666" y="2879896"/>
                <a:ext cx="512700" cy="643800"/>
              </a:xfrm>
              <a:prstGeom prst="ellipse">
                <a:avLst/>
              </a:prstGeom>
              <a:solidFill>
                <a:srgbClr val="AD69FE"/>
              </a:solidFill>
              <a:ln>
                <a:noFill/>
              </a:ln>
            </p:spPr>
            <p:txBody>
              <a:bodyPr anchorCtr="0" anchor="ctr" bIns="22850" lIns="45725" spcFirstLastPara="1" rIns="45725" wrap="square" tIns="2285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900"/>
                  <a:buFont typeface="Calibri"/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74" name="Google Shape;374;p18"/>
          <p:cNvGrpSpPr/>
          <p:nvPr/>
        </p:nvGrpSpPr>
        <p:grpSpPr>
          <a:xfrm>
            <a:off x="5739902" y="3346021"/>
            <a:ext cx="2571456" cy="676108"/>
            <a:chOff x="11328151" y="5053077"/>
            <a:chExt cx="5142912" cy="1352217"/>
          </a:xfrm>
        </p:grpSpPr>
        <p:grpSp>
          <p:nvGrpSpPr>
            <p:cNvPr id="375" name="Google Shape;375;p18"/>
            <p:cNvGrpSpPr/>
            <p:nvPr/>
          </p:nvGrpSpPr>
          <p:grpSpPr>
            <a:xfrm>
              <a:off x="11328151" y="5363394"/>
              <a:ext cx="5142912" cy="1041900"/>
              <a:chOff x="2480916" y="2014539"/>
              <a:chExt cx="7230300" cy="1041900"/>
            </a:xfrm>
          </p:grpSpPr>
          <p:sp>
            <p:nvSpPr>
              <p:cNvPr id="376" name="Google Shape;376;p18"/>
              <p:cNvSpPr/>
              <p:nvPr/>
            </p:nvSpPr>
            <p:spPr>
              <a:xfrm>
                <a:off x="2480916" y="2014539"/>
                <a:ext cx="7230300" cy="1041900"/>
              </a:xfrm>
              <a:prstGeom prst="roundRect">
                <a:avLst>
                  <a:gd fmla="val 31810" name="adj"/>
                </a:avLst>
              </a:prstGeom>
              <a:solidFill>
                <a:srgbClr val="FFAF23"/>
              </a:solidFill>
              <a:ln>
                <a:noFill/>
              </a:ln>
            </p:spPr>
            <p:txBody>
              <a:bodyPr anchorCtr="0" anchor="ctr" bIns="22850" lIns="45725" spcFirstLastPara="1" rIns="45725" wrap="square" tIns="228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t/>
                </a:r>
                <a:endParaRPr b="0" i="0" sz="7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7" name="Google Shape;377;p18"/>
              <p:cNvSpPr/>
              <p:nvPr/>
            </p:nvSpPr>
            <p:spPr>
              <a:xfrm>
                <a:off x="2595550" y="2139052"/>
                <a:ext cx="7005600" cy="875400"/>
              </a:xfrm>
              <a:prstGeom prst="roundRect">
                <a:avLst>
                  <a:gd fmla="val 31810" name="adj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22850" lIns="45725" spcFirstLastPara="1" rIns="45725" wrap="square" tIns="228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t/>
                </a:r>
                <a:endParaRPr b="0" i="0" sz="1500" u="none" cap="none" strike="noStrike">
                  <a:solidFill>
                    <a:schemeClr val="dk1"/>
                  </a:solidFill>
                  <a:latin typeface="Barlow Condensed Medium"/>
                  <a:ea typeface="Barlow Condensed Medium"/>
                  <a:cs typeface="Barlow Condensed Medium"/>
                  <a:sym typeface="Barlow Condensed Medium"/>
                </a:endParaRPr>
              </a:p>
            </p:txBody>
          </p:sp>
        </p:grpSp>
        <p:grpSp>
          <p:nvGrpSpPr>
            <p:cNvPr id="378" name="Google Shape;378;p18"/>
            <p:cNvGrpSpPr/>
            <p:nvPr/>
          </p:nvGrpSpPr>
          <p:grpSpPr>
            <a:xfrm>
              <a:off x="11566025" y="5053077"/>
              <a:ext cx="1016893" cy="542075"/>
              <a:chOff x="10043887" y="2879896"/>
              <a:chExt cx="1435479" cy="668486"/>
            </a:xfrm>
          </p:grpSpPr>
          <p:sp>
            <p:nvSpPr>
              <p:cNvPr id="379" name="Google Shape;379;p18"/>
              <p:cNvSpPr/>
              <p:nvPr/>
            </p:nvSpPr>
            <p:spPr>
              <a:xfrm>
                <a:off x="10043887" y="2904582"/>
                <a:ext cx="512700" cy="643800"/>
              </a:xfrm>
              <a:prstGeom prst="ellipse">
                <a:avLst/>
              </a:prstGeom>
              <a:solidFill>
                <a:srgbClr val="FFAF23"/>
              </a:solidFill>
              <a:ln>
                <a:noFill/>
              </a:ln>
            </p:spPr>
            <p:txBody>
              <a:bodyPr anchorCtr="0" anchor="ctr" bIns="22850" lIns="45725" spcFirstLastPara="1" rIns="45725" wrap="square" tIns="2285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900"/>
                  <a:buFont typeface="Calibri"/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0" name="Google Shape;380;p18"/>
              <p:cNvSpPr/>
              <p:nvPr/>
            </p:nvSpPr>
            <p:spPr>
              <a:xfrm>
                <a:off x="10406436" y="2892239"/>
                <a:ext cx="749100" cy="643800"/>
              </a:xfrm>
              <a:prstGeom prst="ellipse">
                <a:avLst/>
              </a:prstGeom>
              <a:solidFill>
                <a:srgbClr val="FFAF23"/>
              </a:solidFill>
              <a:ln>
                <a:noFill/>
              </a:ln>
            </p:spPr>
            <p:txBody>
              <a:bodyPr anchorCtr="0" anchor="ctr" bIns="22850" lIns="45725" spcFirstLastPara="1" rIns="45725" wrap="square" tIns="2285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i="0" sz="1500" u="none" cap="none" strike="noStrik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381" name="Google Shape;381;p18"/>
              <p:cNvSpPr/>
              <p:nvPr/>
            </p:nvSpPr>
            <p:spPr>
              <a:xfrm>
                <a:off x="10966666" y="2879896"/>
                <a:ext cx="512700" cy="643800"/>
              </a:xfrm>
              <a:prstGeom prst="ellipse">
                <a:avLst/>
              </a:prstGeom>
              <a:solidFill>
                <a:srgbClr val="FFAF23"/>
              </a:solidFill>
              <a:ln>
                <a:noFill/>
              </a:ln>
            </p:spPr>
            <p:txBody>
              <a:bodyPr anchorCtr="0" anchor="ctr" bIns="22850" lIns="45725" spcFirstLastPara="1" rIns="45725" wrap="square" tIns="2285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900"/>
                  <a:buFont typeface="Calibri"/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82" name="Google Shape;382;p18"/>
          <p:cNvGrpSpPr/>
          <p:nvPr/>
        </p:nvGrpSpPr>
        <p:grpSpPr>
          <a:xfrm>
            <a:off x="5256832" y="1717125"/>
            <a:ext cx="2571456" cy="676108"/>
            <a:chOff x="11328151" y="5053077"/>
            <a:chExt cx="5142912" cy="1352217"/>
          </a:xfrm>
        </p:grpSpPr>
        <p:grpSp>
          <p:nvGrpSpPr>
            <p:cNvPr id="383" name="Google Shape;383;p18"/>
            <p:cNvGrpSpPr/>
            <p:nvPr/>
          </p:nvGrpSpPr>
          <p:grpSpPr>
            <a:xfrm>
              <a:off x="11328151" y="5363394"/>
              <a:ext cx="5142912" cy="1041900"/>
              <a:chOff x="2480916" y="2014539"/>
              <a:chExt cx="7230300" cy="1041900"/>
            </a:xfrm>
          </p:grpSpPr>
          <p:sp>
            <p:nvSpPr>
              <p:cNvPr id="384" name="Google Shape;384;p18"/>
              <p:cNvSpPr/>
              <p:nvPr/>
            </p:nvSpPr>
            <p:spPr>
              <a:xfrm>
                <a:off x="2480916" y="2014539"/>
                <a:ext cx="7230300" cy="1041900"/>
              </a:xfrm>
              <a:prstGeom prst="roundRect">
                <a:avLst>
                  <a:gd fmla="val 31810" name="adj"/>
                </a:avLst>
              </a:prstGeom>
              <a:solidFill>
                <a:srgbClr val="0080F7"/>
              </a:solidFill>
              <a:ln>
                <a:noFill/>
              </a:ln>
            </p:spPr>
            <p:txBody>
              <a:bodyPr anchorCtr="0" anchor="ctr" bIns="22850" lIns="45725" spcFirstLastPara="1" rIns="45725" wrap="square" tIns="228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t/>
                </a:r>
                <a:endParaRPr b="0" i="0" sz="7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5" name="Google Shape;385;p18"/>
              <p:cNvSpPr/>
              <p:nvPr/>
            </p:nvSpPr>
            <p:spPr>
              <a:xfrm>
                <a:off x="2595550" y="2139052"/>
                <a:ext cx="7005600" cy="875400"/>
              </a:xfrm>
              <a:prstGeom prst="roundRect">
                <a:avLst>
                  <a:gd fmla="val 31810" name="adj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22850" lIns="45725" spcFirstLastPara="1" rIns="45725" wrap="square" tIns="228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t/>
                </a:r>
                <a:endParaRPr b="0" i="0" sz="1500" u="none" cap="none" strike="noStrike">
                  <a:solidFill>
                    <a:schemeClr val="dk1"/>
                  </a:solidFill>
                  <a:latin typeface="Barlow Condensed Medium"/>
                  <a:ea typeface="Barlow Condensed Medium"/>
                  <a:cs typeface="Barlow Condensed Medium"/>
                  <a:sym typeface="Barlow Condensed Medium"/>
                </a:endParaRPr>
              </a:p>
            </p:txBody>
          </p:sp>
        </p:grpSp>
        <p:grpSp>
          <p:nvGrpSpPr>
            <p:cNvPr id="386" name="Google Shape;386;p18"/>
            <p:cNvGrpSpPr/>
            <p:nvPr/>
          </p:nvGrpSpPr>
          <p:grpSpPr>
            <a:xfrm>
              <a:off x="11566025" y="5053077"/>
              <a:ext cx="1016893" cy="542075"/>
              <a:chOff x="10043887" y="2879896"/>
              <a:chExt cx="1435479" cy="668486"/>
            </a:xfrm>
          </p:grpSpPr>
          <p:sp>
            <p:nvSpPr>
              <p:cNvPr id="387" name="Google Shape;387;p18"/>
              <p:cNvSpPr/>
              <p:nvPr/>
            </p:nvSpPr>
            <p:spPr>
              <a:xfrm>
                <a:off x="10043887" y="2904582"/>
                <a:ext cx="512700" cy="643800"/>
              </a:xfrm>
              <a:prstGeom prst="ellipse">
                <a:avLst/>
              </a:prstGeom>
              <a:solidFill>
                <a:srgbClr val="0080F7"/>
              </a:solidFill>
              <a:ln>
                <a:noFill/>
              </a:ln>
            </p:spPr>
            <p:txBody>
              <a:bodyPr anchorCtr="0" anchor="ctr" bIns="22850" lIns="45725" spcFirstLastPara="1" rIns="45725" wrap="square" tIns="2285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900"/>
                  <a:buFont typeface="Calibri"/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8" name="Google Shape;388;p18"/>
              <p:cNvSpPr/>
              <p:nvPr/>
            </p:nvSpPr>
            <p:spPr>
              <a:xfrm>
                <a:off x="10406436" y="2892239"/>
                <a:ext cx="749100" cy="643800"/>
              </a:xfrm>
              <a:prstGeom prst="ellipse">
                <a:avLst/>
              </a:prstGeom>
              <a:solidFill>
                <a:srgbClr val="0080F7"/>
              </a:solidFill>
              <a:ln>
                <a:noFill/>
              </a:ln>
            </p:spPr>
            <p:txBody>
              <a:bodyPr anchorCtr="0" anchor="ctr" bIns="22850" lIns="45725" spcFirstLastPara="1" rIns="45725" wrap="square" tIns="2285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i="0" sz="1500" u="none" cap="none" strike="noStrik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389" name="Google Shape;389;p18"/>
              <p:cNvSpPr/>
              <p:nvPr/>
            </p:nvSpPr>
            <p:spPr>
              <a:xfrm>
                <a:off x="10966666" y="2879896"/>
                <a:ext cx="512700" cy="643800"/>
              </a:xfrm>
              <a:prstGeom prst="ellipse">
                <a:avLst/>
              </a:prstGeom>
              <a:solidFill>
                <a:srgbClr val="0080F7"/>
              </a:solidFill>
              <a:ln>
                <a:noFill/>
              </a:ln>
            </p:spPr>
            <p:txBody>
              <a:bodyPr anchorCtr="0" anchor="ctr" bIns="22850" lIns="45725" spcFirstLastPara="1" rIns="45725" wrap="square" tIns="2285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900"/>
                  <a:buFont typeface="Calibri"/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90" name="Google Shape;390;p18"/>
          <p:cNvSpPr txBox="1"/>
          <p:nvPr>
            <p:ph idx="3" type="body"/>
          </p:nvPr>
        </p:nvSpPr>
        <p:spPr>
          <a:xfrm>
            <a:off x="5357661" y="2033501"/>
            <a:ext cx="2406000" cy="2910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>
            <a:lvl1pPr indent="-2286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 Condensed Medium"/>
              <a:buNone/>
              <a:defRPr sz="1600">
                <a:solidFill>
                  <a:schemeClr val="dk1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defRPr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391" name="Google Shape;391;p18"/>
          <p:cNvSpPr txBox="1"/>
          <p:nvPr>
            <p:ph idx="4" type="body"/>
          </p:nvPr>
        </p:nvSpPr>
        <p:spPr>
          <a:xfrm>
            <a:off x="5547046" y="2840825"/>
            <a:ext cx="2507700" cy="3345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 Condensed Medium"/>
              <a:buNone/>
              <a:defRPr sz="1600">
                <a:solidFill>
                  <a:schemeClr val="dk1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defRPr>
            </a:lvl1pPr>
            <a:lvl2pPr indent="-228600" lvl="1" marL="914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392" name="Google Shape;392;p18"/>
          <p:cNvSpPr txBox="1"/>
          <p:nvPr>
            <p:ph idx="5" type="body"/>
          </p:nvPr>
        </p:nvSpPr>
        <p:spPr>
          <a:xfrm>
            <a:off x="5790989" y="3642440"/>
            <a:ext cx="2507700" cy="3609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 Condensed Medium"/>
              <a:buNone/>
              <a:defRPr>
                <a:solidFill>
                  <a:schemeClr val="dk1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defRPr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393" name="Google Shape;393;p18"/>
          <p:cNvSpPr txBox="1"/>
          <p:nvPr>
            <p:ph idx="6" type="body"/>
          </p:nvPr>
        </p:nvSpPr>
        <p:spPr>
          <a:xfrm>
            <a:off x="5499969" y="1645184"/>
            <a:ext cx="304800" cy="3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Lato"/>
              <a:buNone/>
              <a:defRPr sz="2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None/>
              <a:defRPr sz="2000">
                <a:latin typeface="Lato"/>
                <a:ea typeface="Lato"/>
                <a:cs typeface="Lato"/>
                <a:sym typeface="Lato"/>
              </a:defRPr>
            </a:lvl2pPr>
            <a:lvl3pPr indent="-228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None/>
              <a:defRPr sz="2000">
                <a:latin typeface="Lato"/>
                <a:ea typeface="Lato"/>
                <a:cs typeface="Lato"/>
                <a:sym typeface="Lato"/>
              </a:defRPr>
            </a:lvl3pPr>
            <a:lvl4pPr indent="-228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None/>
              <a:defRPr sz="2000">
                <a:latin typeface="Lato"/>
                <a:ea typeface="Lato"/>
                <a:cs typeface="Lato"/>
                <a:sym typeface="Lato"/>
              </a:defRPr>
            </a:lvl4pPr>
            <a:lvl5pPr indent="-228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None/>
              <a:defRPr sz="2000">
                <a:latin typeface="Lato"/>
                <a:ea typeface="Lato"/>
                <a:cs typeface="Lato"/>
                <a:sym typeface="Lato"/>
              </a:defRPr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394" name="Google Shape;394;p18"/>
          <p:cNvSpPr txBox="1"/>
          <p:nvPr>
            <p:ph idx="7" type="body"/>
          </p:nvPr>
        </p:nvSpPr>
        <p:spPr>
          <a:xfrm>
            <a:off x="5978970" y="3296052"/>
            <a:ext cx="2790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Lato"/>
              <a:buNone/>
              <a:defRPr sz="2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395" name="Google Shape;395;p18"/>
          <p:cNvSpPr txBox="1"/>
          <p:nvPr>
            <p:ph idx="8" type="body"/>
          </p:nvPr>
        </p:nvSpPr>
        <p:spPr>
          <a:xfrm>
            <a:off x="5742678" y="2496515"/>
            <a:ext cx="248400" cy="3531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Lato"/>
              <a:buNone/>
              <a:defRPr sz="2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3_Title Slide">
  <p:cSld name="13_Title Slide"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9"/>
          <p:cNvSpPr txBox="1"/>
          <p:nvPr>
            <p:ph type="ctrTitle"/>
          </p:nvPr>
        </p:nvSpPr>
        <p:spPr>
          <a:xfrm>
            <a:off x="952500" y="95250"/>
            <a:ext cx="7886700" cy="73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1B5997"/>
              </a:buClr>
              <a:buSzPts val="2000"/>
              <a:buFont typeface="Lexend Medium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398" name="Google Shape;398;p19"/>
          <p:cNvSpPr txBox="1"/>
          <p:nvPr>
            <p:ph idx="1" type="subTitle"/>
          </p:nvPr>
        </p:nvSpPr>
        <p:spPr>
          <a:xfrm>
            <a:off x="353867" y="1163090"/>
            <a:ext cx="8485200" cy="32376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lv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99" name="Google Shape;399;p19"/>
          <p:cNvSpPr txBox="1"/>
          <p:nvPr>
            <p:ph idx="10" type="dt"/>
          </p:nvPr>
        </p:nvSpPr>
        <p:spPr>
          <a:xfrm>
            <a:off x="647700" y="4956542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400" name="Google Shape;400;p19"/>
          <p:cNvSpPr txBox="1"/>
          <p:nvPr>
            <p:ph idx="11" type="ftr"/>
          </p:nvPr>
        </p:nvSpPr>
        <p:spPr>
          <a:xfrm>
            <a:off x="4038600" y="4935172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401" name="Google Shape;401;p19"/>
          <p:cNvSpPr txBox="1"/>
          <p:nvPr>
            <p:ph idx="12" type="sldNum"/>
          </p:nvPr>
        </p:nvSpPr>
        <p:spPr>
          <a:xfrm>
            <a:off x="8003931" y="4935172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Title Slide" type="title">
  <p:cSld name="TITLE"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20"/>
          <p:cNvSpPr txBox="1"/>
          <p:nvPr>
            <p:ph type="ctrTitle"/>
          </p:nvPr>
        </p:nvSpPr>
        <p:spPr>
          <a:xfrm>
            <a:off x="342900" y="1065213"/>
            <a:ext cx="3886200" cy="73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B5997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404" name="Google Shape;404;p20"/>
          <p:cNvSpPr txBox="1"/>
          <p:nvPr>
            <p:ph idx="1" type="subTitle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lvl="0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05" name="Google Shape;405;p20"/>
          <p:cNvSpPr txBox="1"/>
          <p:nvPr>
            <p:ph idx="10" type="dt"/>
          </p:nvPr>
        </p:nvSpPr>
        <p:spPr>
          <a:xfrm>
            <a:off x="800100" y="4977057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406" name="Google Shape;406;p20"/>
          <p:cNvSpPr txBox="1"/>
          <p:nvPr>
            <p:ph idx="11" type="ftr"/>
          </p:nvPr>
        </p:nvSpPr>
        <p:spPr>
          <a:xfrm>
            <a:off x="4000500" y="4903970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407" name="Google Shape;407;p20"/>
          <p:cNvSpPr txBox="1"/>
          <p:nvPr>
            <p:ph idx="12" type="sldNum"/>
          </p:nvPr>
        </p:nvSpPr>
        <p:spPr>
          <a:xfrm>
            <a:off x="7962900" y="4960938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ustom Layout">
  <p:cSld name="2_Custom Layou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oogle Shape;37;p3"/>
          <p:cNvGrpSpPr/>
          <p:nvPr/>
        </p:nvGrpSpPr>
        <p:grpSpPr>
          <a:xfrm>
            <a:off x="17585" y="456"/>
            <a:ext cx="9144000" cy="5143500"/>
            <a:chOff x="35169" y="912"/>
            <a:chExt cx="18288000" cy="10287000"/>
          </a:xfrm>
        </p:grpSpPr>
        <p:grpSp>
          <p:nvGrpSpPr>
            <p:cNvPr id="38" name="Google Shape;38;p3"/>
            <p:cNvGrpSpPr/>
            <p:nvPr/>
          </p:nvGrpSpPr>
          <p:grpSpPr>
            <a:xfrm>
              <a:off x="74552" y="912"/>
              <a:ext cx="18168079" cy="10287000"/>
              <a:chOff x="-26834313" y="-4948052"/>
              <a:chExt cx="18168079" cy="10287000"/>
            </a:xfrm>
          </p:grpSpPr>
          <p:cxnSp>
            <p:nvCxnSpPr>
              <p:cNvPr id="39" name="Google Shape;39;p3"/>
              <p:cNvCxnSpPr/>
              <p:nvPr/>
            </p:nvCxnSpPr>
            <p:spPr>
              <a:xfrm>
                <a:off x="-26192304" y="-4948052"/>
                <a:ext cx="0" cy="102870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A8DCF8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40" name="Google Shape;40;p3"/>
              <p:cNvCxnSpPr/>
              <p:nvPr/>
            </p:nvCxnSpPr>
            <p:spPr>
              <a:xfrm>
                <a:off x="-26834313" y="-4948052"/>
                <a:ext cx="0" cy="102870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A8DCF8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41" name="Google Shape;41;p3"/>
              <p:cNvCxnSpPr/>
              <p:nvPr/>
            </p:nvCxnSpPr>
            <p:spPr>
              <a:xfrm>
                <a:off x="-25613184" y="-4948052"/>
                <a:ext cx="0" cy="102870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A8DCF8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42" name="Google Shape;42;p3"/>
              <p:cNvCxnSpPr/>
              <p:nvPr/>
            </p:nvCxnSpPr>
            <p:spPr>
              <a:xfrm>
                <a:off x="-25003584" y="-4948052"/>
                <a:ext cx="0" cy="102870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A8DCF8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43" name="Google Shape;43;p3"/>
              <p:cNvCxnSpPr/>
              <p:nvPr/>
            </p:nvCxnSpPr>
            <p:spPr>
              <a:xfrm>
                <a:off x="-24393984" y="-4948052"/>
                <a:ext cx="0" cy="102870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A8DCF8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44" name="Google Shape;44;p3"/>
              <p:cNvCxnSpPr/>
              <p:nvPr/>
            </p:nvCxnSpPr>
            <p:spPr>
              <a:xfrm>
                <a:off x="-23784384" y="-4948052"/>
                <a:ext cx="0" cy="102870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A8DCF8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45" name="Google Shape;45;p3"/>
              <p:cNvCxnSpPr/>
              <p:nvPr/>
            </p:nvCxnSpPr>
            <p:spPr>
              <a:xfrm>
                <a:off x="-23174784" y="-4948052"/>
                <a:ext cx="0" cy="102870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A8DCF8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46" name="Google Shape;46;p3"/>
              <p:cNvCxnSpPr/>
              <p:nvPr/>
            </p:nvCxnSpPr>
            <p:spPr>
              <a:xfrm>
                <a:off x="-21941240" y="-4948052"/>
                <a:ext cx="0" cy="102870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A8DCF8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47" name="Google Shape;47;p3"/>
              <p:cNvCxnSpPr/>
              <p:nvPr/>
            </p:nvCxnSpPr>
            <p:spPr>
              <a:xfrm>
                <a:off x="-22583249" y="-4948052"/>
                <a:ext cx="0" cy="102870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A8DCF8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48" name="Google Shape;48;p3"/>
              <p:cNvCxnSpPr/>
              <p:nvPr/>
            </p:nvCxnSpPr>
            <p:spPr>
              <a:xfrm>
                <a:off x="-21362120" y="-4948052"/>
                <a:ext cx="0" cy="102870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A8DCF8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49" name="Google Shape;49;p3"/>
              <p:cNvCxnSpPr/>
              <p:nvPr/>
            </p:nvCxnSpPr>
            <p:spPr>
              <a:xfrm>
                <a:off x="-20752520" y="-4948052"/>
                <a:ext cx="0" cy="102870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A8DCF8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50" name="Google Shape;50;p3"/>
              <p:cNvCxnSpPr/>
              <p:nvPr/>
            </p:nvCxnSpPr>
            <p:spPr>
              <a:xfrm>
                <a:off x="-20142920" y="-4948052"/>
                <a:ext cx="0" cy="102870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A8DCF8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51" name="Google Shape;51;p3"/>
              <p:cNvCxnSpPr/>
              <p:nvPr/>
            </p:nvCxnSpPr>
            <p:spPr>
              <a:xfrm>
                <a:off x="-19533320" y="-4948052"/>
                <a:ext cx="0" cy="102870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A8DCF8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52" name="Google Shape;52;p3"/>
              <p:cNvCxnSpPr/>
              <p:nvPr/>
            </p:nvCxnSpPr>
            <p:spPr>
              <a:xfrm>
                <a:off x="-18923720" y="-4948052"/>
                <a:ext cx="0" cy="102870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A8DCF8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53" name="Google Shape;53;p3"/>
              <p:cNvCxnSpPr/>
              <p:nvPr/>
            </p:nvCxnSpPr>
            <p:spPr>
              <a:xfrm>
                <a:off x="-17716013" y="-4948052"/>
                <a:ext cx="0" cy="102870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A8DCF8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54" name="Google Shape;54;p3"/>
              <p:cNvCxnSpPr/>
              <p:nvPr/>
            </p:nvCxnSpPr>
            <p:spPr>
              <a:xfrm>
                <a:off x="-18358022" y="-4948052"/>
                <a:ext cx="0" cy="102870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A8DCF8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55" name="Google Shape;55;p3"/>
              <p:cNvCxnSpPr/>
              <p:nvPr/>
            </p:nvCxnSpPr>
            <p:spPr>
              <a:xfrm>
                <a:off x="-17136893" y="-4948052"/>
                <a:ext cx="0" cy="102870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A8DCF8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56" name="Google Shape;56;p3"/>
              <p:cNvCxnSpPr/>
              <p:nvPr/>
            </p:nvCxnSpPr>
            <p:spPr>
              <a:xfrm>
                <a:off x="-16527293" y="-4948052"/>
                <a:ext cx="0" cy="102870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A8DCF8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57" name="Google Shape;57;p3"/>
              <p:cNvCxnSpPr/>
              <p:nvPr/>
            </p:nvCxnSpPr>
            <p:spPr>
              <a:xfrm>
                <a:off x="-15917693" y="-4948052"/>
                <a:ext cx="0" cy="102870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A8DCF8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58" name="Google Shape;58;p3"/>
              <p:cNvCxnSpPr/>
              <p:nvPr/>
            </p:nvCxnSpPr>
            <p:spPr>
              <a:xfrm>
                <a:off x="-15308093" y="-4948052"/>
                <a:ext cx="0" cy="102870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A8DCF8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59" name="Google Shape;59;p3"/>
              <p:cNvCxnSpPr/>
              <p:nvPr/>
            </p:nvCxnSpPr>
            <p:spPr>
              <a:xfrm>
                <a:off x="-14698493" y="-4948052"/>
                <a:ext cx="0" cy="102870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A8DCF8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60" name="Google Shape;60;p3"/>
              <p:cNvCxnSpPr/>
              <p:nvPr/>
            </p:nvCxnSpPr>
            <p:spPr>
              <a:xfrm>
                <a:off x="-13461557" y="-4948052"/>
                <a:ext cx="0" cy="102870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A8DCF8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61" name="Google Shape;61;p3"/>
              <p:cNvCxnSpPr/>
              <p:nvPr/>
            </p:nvCxnSpPr>
            <p:spPr>
              <a:xfrm>
                <a:off x="-14103566" y="-4948052"/>
                <a:ext cx="0" cy="102870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A8DCF8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62" name="Google Shape;62;p3"/>
              <p:cNvCxnSpPr/>
              <p:nvPr/>
            </p:nvCxnSpPr>
            <p:spPr>
              <a:xfrm>
                <a:off x="-12882437" y="-4948052"/>
                <a:ext cx="0" cy="102870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A8DCF8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63" name="Google Shape;63;p3"/>
              <p:cNvCxnSpPr/>
              <p:nvPr/>
            </p:nvCxnSpPr>
            <p:spPr>
              <a:xfrm>
                <a:off x="-12272837" y="-4948052"/>
                <a:ext cx="0" cy="102870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A8DCF8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64" name="Google Shape;64;p3"/>
              <p:cNvCxnSpPr/>
              <p:nvPr/>
            </p:nvCxnSpPr>
            <p:spPr>
              <a:xfrm>
                <a:off x="-11663237" y="-4948052"/>
                <a:ext cx="0" cy="102870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A8DCF8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65" name="Google Shape;65;p3"/>
              <p:cNvCxnSpPr/>
              <p:nvPr/>
            </p:nvCxnSpPr>
            <p:spPr>
              <a:xfrm>
                <a:off x="-11053637" y="-4948052"/>
                <a:ext cx="0" cy="102870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A8DCF8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66" name="Google Shape;66;p3"/>
              <p:cNvCxnSpPr/>
              <p:nvPr/>
            </p:nvCxnSpPr>
            <p:spPr>
              <a:xfrm>
                <a:off x="-10444037" y="-4948052"/>
                <a:ext cx="0" cy="102870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A8DCF8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67" name="Google Shape;67;p3"/>
              <p:cNvCxnSpPr/>
              <p:nvPr/>
            </p:nvCxnSpPr>
            <p:spPr>
              <a:xfrm>
                <a:off x="-9245354" y="-4948052"/>
                <a:ext cx="0" cy="102870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A8DCF8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68" name="Google Shape;68;p3"/>
              <p:cNvCxnSpPr/>
              <p:nvPr/>
            </p:nvCxnSpPr>
            <p:spPr>
              <a:xfrm>
                <a:off x="-9887363" y="-4948052"/>
                <a:ext cx="0" cy="102870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A8DCF8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69" name="Google Shape;69;p3"/>
              <p:cNvCxnSpPr/>
              <p:nvPr/>
            </p:nvCxnSpPr>
            <p:spPr>
              <a:xfrm>
                <a:off x="-8666234" y="-4948052"/>
                <a:ext cx="0" cy="102870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A8DCF8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  <p:grpSp>
          <p:nvGrpSpPr>
            <p:cNvPr id="70" name="Google Shape;70;p3"/>
            <p:cNvGrpSpPr/>
            <p:nvPr/>
          </p:nvGrpSpPr>
          <p:grpSpPr>
            <a:xfrm>
              <a:off x="35169" y="195448"/>
              <a:ext cx="18288000" cy="8673600"/>
              <a:chOff x="27930218" y="-5856973"/>
              <a:chExt cx="18288000" cy="8673600"/>
            </a:xfrm>
          </p:grpSpPr>
          <p:cxnSp>
            <p:nvCxnSpPr>
              <p:cNvPr id="71" name="Google Shape;71;p3"/>
              <p:cNvCxnSpPr/>
              <p:nvPr/>
            </p:nvCxnSpPr>
            <p:spPr>
              <a:xfrm>
                <a:off x="27930218" y="-5856973"/>
                <a:ext cx="18288000" cy="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69CFF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72" name="Google Shape;72;p3"/>
              <p:cNvCxnSpPr/>
              <p:nvPr/>
            </p:nvCxnSpPr>
            <p:spPr>
              <a:xfrm>
                <a:off x="27930218" y="-5395492"/>
                <a:ext cx="18288000" cy="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69CFF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73" name="Google Shape;73;p3"/>
              <p:cNvCxnSpPr/>
              <p:nvPr/>
            </p:nvCxnSpPr>
            <p:spPr>
              <a:xfrm>
                <a:off x="27930218" y="-4938292"/>
                <a:ext cx="18288000" cy="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69CFF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74" name="Google Shape;74;p3"/>
              <p:cNvCxnSpPr/>
              <p:nvPr/>
            </p:nvCxnSpPr>
            <p:spPr>
              <a:xfrm>
                <a:off x="27930218" y="-4540618"/>
                <a:ext cx="18288000" cy="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69CFF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75" name="Google Shape;75;p3"/>
              <p:cNvCxnSpPr/>
              <p:nvPr/>
            </p:nvCxnSpPr>
            <p:spPr>
              <a:xfrm>
                <a:off x="27930218" y="-4039132"/>
                <a:ext cx="18288000" cy="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69CFF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76" name="Google Shape;76;p3"/>
              <p:cNvCxnSpPr/>
              <p:nvPr/>
            </p:nvCxnSpPr>
            <p:spPr>
              <a:xfrm>
                <a:off x="27930218" y="-3600590"/>
                <a:ext cx="18288000" cy="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69CFF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77" name="Google Shape;77;p3"/>
              <p:cNvCxnSpPr/>
              <p:nvPr/>
            </p:nvCxnSpPr>
            <p:spPr>
              <a:xfrm>
                <a:off x="27930218" y="-3139109"/>
                <a:ext cx="18288000" cy="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69CFF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78" name="Google Shape;78;p3"/>
              <p:cNvCxnSpPr/>
              <p:nvPr/>
            </p:nvCxnSpPr>
            <p:spPr>
              <a:xfrm>
                <a:off x="27930218" y="-2681909"/>
                <a:ext cx="18288000" cy="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69CFF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79" name="Google Shape;79;p3"/>
              <p:cNvCxnSpPr/>
              <p:nvPr/>
            </p:nvCxnSpPr>
            <p:spPr>
              <a:xfrm>
                <a:off x="27930218" y="-2284235"/>
                <a:ext cx="18288000" cy="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69CFF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80" name="Google Shape;80;p3"/>
              <p:cNvCxnSpPr/>
              <p:nvPr/>
            </p:nvCxnSpPr>
            <p:spPr>
              <a:xfrm>
                <a:off x="27930218" y="-1782749"/>
                <a:ext cx="18288000" cy="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69CFF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81" name="Google Shape;81;p3"/>
              <p:cNvCxnSpPr/>
              <p:nvPr/>
            </p:nvCxnSpPr>
            <p:spPr>
              <a:xfrm>
                <a:off x="27930218" y="-1300140"/>
                <a:ext cx="18288000" cy="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69CFF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82" name="Google Shape;82;p3"/>
              <p:cNvCxnSpPr/>
              <p:nvPr/>
            </p:nvCxnSpPr>
            <p:spPr>
              <a:xfrm>
                <a:off x="27930218" y="-838659"/>
                <a:ext cx="18288000" cy="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69CFF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83" name="Google Shape;83;p3"/>
              <p:cNvCxnSpPr/>
              <p:nvPr/>
            </p:nvCxnSpPr>
            <p:spPr>
              <a:xfrm>
                <a:off x="27930218" y="-381459"/>
                <a:ext cx="18288000" cy="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69CFF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84" name="Google Shape;84;p3"/>
              <p:cNvCxnSpPr/>
              <p:nvPr/>
            </p:nvCxnSpPr>
            <p:spPr>
              <a:xfrm>
                <a:off x="27930218" y="16215"/>
                <a:ext cx="18288000" cy="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69CFF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85" name="Google Shape;85;p3"/>
              <p:cNvCxnSpPr/>
              <p:nvPr/>
            </p:nvCxnSpPr>
            <p:spPr>
              <a:xfrm>
                <a:off x="27930218" y="517701"/>
                <a:ext cx="18288000" cy="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69CFF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86" name="Google Shape;86;p3"/>
              <p:cNvCxnSpPr/>
              <p:nvPr/>
            </p:nvCxnSpPr>
            <p:spPr>
              <a:xfrm>
                <a:off x="27930218" y="998786"/>
                <a:ext cx="18288000" cy="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69CFF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87" name="Google Shape;87;p3"/>
              <p:cNvCxnSpPr/>
              <p:nvPr/>
            </p:nvCxnSpPr>
            <p:spPr>
              <a:xfrm>
                <a:off x="27930218" y="1460267"/>
                <a:ext cx="18288000" cy="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69CFF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88" name="Google Shape;88;p3"/>
              <p:cNvCxnSpPr/>
              <p:nvPr/>
            </p:nvCxnSpPr>
            <p:spPr>
              <a:xfrm>
                <a:off x="27930218" y="1917467"/>
                <a:ext cx="18288000" cy="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69CFF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89" name="Google Shape;89;p3"/>
              <p:cNvCxnSpPr/>
              <p:nvPr/>
            </p:nvCxnSpPr>
            <p:spPr>
              <a:xfrm>
                <a:off x="27930218" y="2315141"/>
                <a:ext cx="18288000" cy="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69CFF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90" name="Google Shape;90;p3"/>
              <p:cNvCxnSpPr/>
              <p:nvPr/>
            </p:nvCxnSpPr>
            <p:spPr>
              <a:xfrm>
                <a:off x="27930218" y="2816627"/>
                <a:ext cx="18288000" cy="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69CFF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</p:grpSp>
      <p:pic>
        <p:nvPicPr>
          <p:cNvPr id="91" name="Google Shape;91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78223" y="97724"/>
            <a:ext cx="1089894" cy="991118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789987"/>
            <a:ext cx="9144000" cy="13620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3" name="Google Shape;93;p3"/>
          <p:cNvGrpSpPr/>
          <p:nvPr/>
        </p:nvGrpSpPr>
        <p:grpSpPr>
          <a:xfrm>
            <a:off x="1958574" y="1103405"/>
            <a:ext cx="5580000" cy="2340000"/>
            <a:chOff x="4098995" y="2137283"/>
            <a:chExt cx="11160000" cy="4680000"/>
          </a:xfrm>
        </p:grpSpPr>
        <p:sp>
          <p:nvSpPr>
            <p:cNvPr id="94" name="Google Shape;94;p3"/>
            <p:cNvSpPr/>
            <p:nvPr/>
          </p:nvSpPr>
          <p:spPr>
            <a:xfrm>
              <a:off x="4098995" y="2137283"/>
              <a:ext cx="11160000" cy="4680000"/>
            </a:xfrm>
            <a:prstGeom prst="ellipse">
              <a:avLst/>
            </a:prstGeom>
            <a:noFill/>
            <a:ln cap="flat" cmpd="sng" w="31750">
              <a:solidFill>
                <a:srgbClr val="00A0EA"/>
              </a:solidFill>
              <a:prstDash val="dashDot"/>
              <a:round/>
              <a:headEnd len="sm" w="sm" type="none"/>
              <a:tailEnd len="sm" w="sm" type="none"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4340354" y="2324054"/>
              <a:ext cx="10800000" cy="4320000"/>
            </a:xfrm>
            <a:prstGeom prst="ellipse">
              <a:avLst/>
            </a:prstGeom>
            <a:solidFill>
              <a:srgbClr val="00A0EA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6" name="Google Shape;96;p3"/>
          <p:cNvSpPr txBox="1"/>
          <p:nvPr/>
        </p:nvSpPr>
        <p:spPr>
          <a:xfrm>
            <a:off x="2773827" y="1875492"/>
            <a:ext cx="4269900" cy="197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1013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vi" sz="6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KHỞI ĐỘNG</a:t>
            </a:r>
            <a:endParaRPr sz="700"/>
          </a:p>
        </p:txBody>
      </p:sp>
      <p:pic>
        <p:nvPicPr>
          <p:cNvPr id="97" name="Google Shape;97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18738" y="609736"/>
            <a:ext cx="1014413" cy="78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44174" y="854825"/>
            <a:ext cx="1019305" cy="1078647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3"/>
          <p:cNvSpPr/>
          <p:nvPr/>
        </p:nvSpPr>
        <p:spPr>
          <a:xfrm rot="-3447572">
            <a:off x="7943228" y="1554760"/>
            <a:ext cx="646966" cy="505323"/>
          </a:xfrm>
          <a:prstGeom prst="triangle">
            <a:avLst>
              <a:gd fmla="val 50000" name="adj"/>
            </a:avLst>
          </a:prstGeom>
          <a:solidFill>
            <a:srgbClr val="E67E8D">
              <a:alpha val="73725"/>
            </a:srgbClr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9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3"/>
          <p:cNvSpPr/>
          <p:nvPr/>
        </p:nvSpPr>
        <p:spPr>
          <a:xfrm rot="1268583">
            <a:off x="7904841" y="2573816"/>
            <a:ext cx="397563" cy="312657"/>
          </a:xfrm>
          <a:prstGeom prst="triangle">
            <a:avLst>
              <a:gd fmla="val 50000" name="adj"/>
            </a:avLst>
          </a:prstGeom>
          <a:solidFill>
            <a:srgbClr val="81DBEE">
              <a:alpha val="57647"/>
            </a:srgbClr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9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3"/>
          <p:cNvSpPr/>
          <p:nvPr/>
        </p:nvSpPr>
        <p:spPr>
          <a:xfrm rot="1270794">
            <a:off x="1005104" y="2650309"/>
            <a:ext cx="693334" cy="492829"/>
          </a:xfrm>
          <a:prstGeom prst="triangle">
            <a:avLst>
              <a:gd fmla="val 50000" name="adj"/>
            </a:avLst>
          </a:prstGeom>
          <a:solidFill>
            <a:srgbClr val="81DBEE">
              <a:alpha val="57647"/>
            </a:srgbClr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9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3"/>
          <p:cNvSpPr/>
          <p:nvPr/>
        </p:nvSpPr>
        <p:spPr>
          <a:xfrm rot="-3448069">
            <a:off x="2169851" y="3081361"/>
            <a:ext cx="432338" cy="360182"/>
          </a:xfrm>
          <a:prstGeom prst="triangle">
            <a:avLst>
              <a:gd fmla="val 50000" name="adj"/>
            </a:avLst>
          </a:prstGeom>
          <a:solidFill>
            <a:srgbClr val="E67E8D">
              <a:alpha val="73725"/>
            </a:srgbClr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9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3" name="Google Shape;103;p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099398" y="338501"/>
            <a:ext cx="1428500" cy="1496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746686" y="627348"/>
            <a:ext cx="1005888" cy="892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160500" y="2054106"/>
            <a:ext cx="480683" cy="711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21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B5997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410" name="Google Shape;410;p21"/>
          <p:cNvSpPr txBox="1"/>
          <p:nvPr>
            <p:ph idx="1" type="body"/>
          </p:nvPr>
        </p:nvSpPr>
        <p:spPr>
          <a:xfrm>
            <a:off x="228600" y="800100"/>
            <a:ext cx="4114800" cy="22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8575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411" name="Google Shape;411;p21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412" name="Google Shape;412;p21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413" name="Google Shape;413;p21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2"/>
          <p:cNvSpPr txBox="1"/>
          <p:nvPr>
            <p:ph type="title"/>
          </p:nvPr>
        </p:nvSpPr>
        <p:spPr>
          <a:xfrm>
            <a:off x="361156" y="2203450"/>
            <a:ext cx="3886200" cy="6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1B5997"/>
              </a:buClr>
              <a:buSzPts val="2000"/>
              <a:buFont typeface="Lexend Medium"/>
              <a:buNone/>
              <a:defRPr b="1" sz="2000" cap="none"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416" name="Google Shape;416;p22"/>
          <p:cNvSpPr txBox="1"/>
          <p:nvPr>
            <p:ph idx="1" type="body"/>
          </p:nvPr>
        </p:nvSpPr>
        <p:spPr>
          <a:xfrm>
            <a:off x="361156" y="1453357"/>
            <a:ext cx="3886200" cy="750000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 sz="1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800"/>
              <a:buNone/>
              <a:defRPr sz="8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17" name="Google Shape;417;p22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418" name="Google Shape;418;p22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419" name="Google Shape;419;p22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23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B5997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422" name="Google Shape;422;p23"/>
          <p:cNvSpPr txBox="1"/>
          <p:nvPr>
            <p:ph idx="1" type="body"/>
          </p:nvPr>
        </p:nvSpPr>
        <p:spPr>
          <a:xfrm>
            <a:off x="228600" y="800100"/>
            <a:ext cx="2019300" cy="22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175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indent="-3048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indent="-2921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/>
        </p:txBody>
      </p:sp>
      <p:sp>
        <p:nvSpPr>
          <p:cNvPr id="423" name="Google Shape;423;p23"/>
          <p:cNvSpPr txBox="1"/>
          <p:nvPr>
            <p:ph idx="2" type="body"/>
          </p:nvPr>
        </p:nvSpPr>
        <p:spPr>
          <a:xfrm>
            <a:off x="2324100" y="800100"/>
            <a:ext cx="2019300" cy="22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175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indent="-3048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indent="-2921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/>
        </p:txBody>
      </p:sp>
      <p:sp>
        <p:nvSpPr>
          <p:cNvPr id="424" name="Google Shape;424;p23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425" name="Google Shape;425;p23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426" name="Google Shape;426;p23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4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B5997"/>
              </a:buClr>
              <a:buSzPts val="2000"/>
              <a:buFont typeface="Lexend Medium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429" name="Google Shape;429;p24"/>
          <p:cNvSpPr txBox="1"/>
          <p:nvPr>
            <p:ph idx="1" type="body"/>
          </p:nvPr>
        </p:nvSpPr>
        <p:spPr>
          <a:xfrm>
            <a:off x="228600" y="767556"/>
            <a:ext cx="2020200" cy="319800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1pPr>
            <a:lvl2pPr indent="-2286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1" sz="10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5pPr>
            <a:lvl6pPr indent="-2286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6pPr>
            <a:lvl7pPr indent="-2286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7pPr>
            <a:lvl8pPr indent="-2286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8pPr>
            <a:lvl9pPr indent="-2286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9pPr>
          </a:lstStyle>
          <a:p/>
        </p:txBody>
      </p:sp>
      <p:sp>
        <p:nvSpPr>
          <p:cNvPr id="430" name="Google Shape;430;p24"/>
          <p:cNvSpPr txBox="1"/>
          <p:nvPr>
            <p:ph idx="2" type="body"/>
          </p:nvPr>
        </p:nvSpPr>
        <p:spPr>
          <a:xfrm>
            <a:off x="228600" y="1087438"/>
            <a:ext cx="2020200" cy="19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048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1pPr>
            <a:lvl2pPr indent="-2921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indent="-2794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indent="-2794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indent="-2794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indent="-2794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indent="-2794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indent="-2794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/>
        </p:txBody>
      </p:sp>
      <p:sp>
        <p:nvSpPr>
          <p:cNvPr id="431" name="Google Shape;431;p24"/>
          <p:cNvSpPr txBox="1"/>
          <p:nvPr>
            <p:ph idx="3" type="body"/>
          </p:nvPr>
        </p:nvSpPr>
        <p:spPr>
          <a:xfrm>
            <a:off x="2322513" y="767556"/>
            <a:ext cx="2020800" cy="319800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1pPr>
            <a:lvl2pPr indent="-2286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1" sz="10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5pPr>
            <a:lvl6pPr indent="-2286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6pPr>
            <a:lvl7pPr indent="-2286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7pPr>
            <a:lvl8pPr indent="-2286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8pPr>
            <a:lvl9pPr indent="-2286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9pPr>
          </a:lstStyle>
          <a:p/>
        </p:txBody>
      </p:sp>
      <p:sp>
        <p:nvSpPr>
          <p:cNvPr id="432" name="Google Shape;432;p24"/>
          <p:cNvSpPr txBox="1"/>
          <p:nvPr>
            <p:ph idx="4" type="body"/>
          </p:nvPr>
        </p:nvSpPr>
        <p:spPr>
          <a:xfrm>
            <a:off x="2322513" y="1087438"/>
            <a:ext cx="2020800" cy="19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048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1pPr>
            <a:lvl2pPr indent="-2921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indent="-2794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indent="-2794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indent="-2794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indent="-2794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indent="-2794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indent="-2794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/>
        </p:txBody>
      </p:sp>
      <p:sp>
        <p:nvSpPr>
          <p:cNvPr id="433" name="Google Shape;433;p24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434" name="Google Shape;434;p24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435" name="Google Shape;435;p24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25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B5997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438" name="Google Shape;438;p25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439" name="Google Shape;439;p25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440" name="Google Shape;440;p25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26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443" name="Google Shape;443;p26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444" name="Google Shape;444;p26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27"/>
          <p:cNvSpPr txBox="1"/>
          <p:nvPr>
            <p:ph type="title"/>
          </p:nvPr>
        </p:nvSpPr>
        <p:spPr>
          <a:xfrm>
            <a:off x="228600" y="136525"/>
            <a:ext cx="1504200" cy="581100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1B5997"/>
              </a:buClr>
              <a:buSzPts val="1000"/>
              <a:buFont typeface="Lexend Medium"/>
              <a:buNone/>
              <a:defRPr b="1" sz="1000"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447" name="Google Shape;447;p27"/>
          <p:cNvSpPr txBox="1"/>
          <p:nvPr>
            <p:ph idx="1" type="body"/>
          </p:nvPr>
        </p:nvSpPr>
        <p:spPr>
          <a:xfrm>
            <a:off x="1787525" y="136525"/>
            <a:ext cx="2556000" cy="29265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302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indent="-317500" lvl="1" marL="914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2pPr>
            <a:lvl3pPr indent="-3048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indent="-2921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4pPr>
            <a:lvl5pPr indent="-2921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»"/>
              <a:defRPr sz="1000"/>
            </a:lvl5pPr>
            <a:lvl6pPr indent="-2921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6pPr>
            <a:lvl7pPr indent="-2921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7pPr>
            <a:lvl8pPr indent="-2921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indent="-2921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/>
        </p:txBody>
      </p:sp>
      <p:sp>
        <p:nvSpPr>
          <p:cNvPr id="448" name="Google Shape;448;p27"/>
          <p:cNvSpPr txBox="1"/>
          <p:nvPr>
            <p:ph idx="2" type="body"/>
          </p:nvPr>
        </p:nvSpPr>
        <p:spPr>
          <a:xfrm>
            <a:off x="228600" y="717550"/>
            <a:ext cx="1504200" cy="23454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1pPr>
            <a:lvl2pPr indent="-228600" lvl="1" marL="914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indent="-228600" lvl="2" marL="1371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indent="-228600" lvl="3" marL="1828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indent="-228600" lvl="4" marL="22860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indent="-228600" lvl="5" marL="27432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indent="-228600" lvl="6" marL="3200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indent="-228600" lvl="7" marL="3657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indent="-228600" lvl="8" marL="4114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/>
        </p:txBody>
      </p:sp>
      <p:sp>
        <p:nvSpPr>
          <p:cNvPr id="449" name="Google Shape;449;p27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450" name="Google Shape;450;p27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451" name="Google Shape;451;p27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8"/>
          <p:cNvSpPr txBox="1"/>
          <p:nvPr>
            <p:ph type="title"/>
          </p:nvPr>
        </p:nvSpPr>
        <p:spPr>
          <a:xfrm>
            <a:off x="896144" y="2400300"/>
            <a:ext cx="2743200" cy="283500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1B5997"/>
              </a:buClr>
              <a:buSzPts val="1000"/>
              <a:buFont typeface="Lexend Medium"/>
              <a:buNone/>
              <a:defRPr b="1" sz="1000"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454" name="Google Shape;454;p28"/>
          <p:cNvSpPr/>
          <p:nvPr>
            <p:ph idx="2" type="pic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455" name="Google Shape;455;p28"/>
          <p:cNvSpPr txBox="1"/>
          <p:nvPr>
            <p:ph idx="1" type="body"/>
          </p:nvPr>
        </p:nvSpPr>
        <p:spPr>
          <a:xfrm>
            <a:off x="896144" y="2683669"/>
            <a:ext cx="2743200" cy="4023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1pPr>
            <a:lvl2pPr indent="-228600" lvl="1" marL="914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indent="-228600" lvl="2" marL="1371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indent="-228600" lvl="3" marL="1828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indent="-228600" lvl="4" marL="22860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indent="-228600" lvl="5" marL="27432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indent="-228600" lvl="6" marL="3200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indent="-228600" lvl="7" marL="3657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indent="-228600" lvl="8" marL="4114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/>
        </p:txBody>
      </p:sp>
      <p:sp>
        <p:nvSpPr>
          <p:cNvPr id="456" name="Google Shape;456;p28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457" name="Google Shape;457;p28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458" name="Google Shape;458;p28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29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B5997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461" name="Google Shape;461;p29"/>
          <p:cNvSpPr txBox="1"/>
          <p:nvPr>
            <p:ph idx="1" type="body"/>
          </p:nvPr>
        </p:nvSpPr>
        <p:spPr>
          <a:xfrm rot="5400000">
            <a:off x="1154550" y="-125850"/>
            <a:ext cx="22629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8575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462" name="Google Shape;462;p29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463" name="Google Shape;463;p29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464" name="Google Shape;464;p29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30"/>
          <p:cNvSpPr txBox="1"/>
          <p:nvPr>
            <p:ph type="title"/>
          </p:nvPr>
        </p:nvSpPr>
        <p:spPr>
          <a:xfrm rot="5400000">
            <a:off x="2366100" y="1085919"/>
            <a:ext cx="2925900" cy="102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B5997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467" name="Google Shape;467;p30"/>
          <p:cNvSpPr txBox="1"/>
          <p:nvPr>
            <p:ph idx="1" type="body"/>
          </p:nvPr>
        </p:nvSpPr>
        <p:spPr>
          <a:xfrm rot="5400000">
            <a:off x="270600" y="95319"/>
            <a:ext cx="2925900" cy="30099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8575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468" name="Google Shape;468;p30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469" name="Google Shape;469;p30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470" name="Google Shape;470;p30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 Slide">
  <p:cSld name="3_Title Slide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4"/>
          <p:cNvSpPr txBox="1"/>
          <p:nvPr>
            <p:ph type="ctrTitle"/>
          </p:nvPr>
        </p:nvSpPr>
        <p:spPr>
          <a:xfrm>
            <a:off x="342900" y="791983"/>
            <a:ext cx="8382000" cy="73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1B5997"/>
              </a:buClr>
              <a:buSzPts val="2000"/>
              <a:buFont typeface="Lexend Medium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08" name="Google Shape;108;p4"/>
          <p:cNvSpPr txBox="1"/>
          <p:nvPr>
            <p:ph idx="1" type="subTitle"/>
          </p:nvPr>
        </p:nvSpPr>
        <p:spPr>
          <a:xfrm>
            <a:off x="342900" y="1714274"/>
            <a:ext cx="8382000" cy="28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lv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09" name="Google Shape;109;p4"/>
          <p:cNvSpPr txBox="1"/>
          <p:nvPr>
            <p:ph idx="10" type="dt"/>
          </p:nvPr>
        </p:nvSpPr>
        <p:spPr>
          <a:xfrm>
            <a:off x="647700" y="4956542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0" name="Google Shape;110;p4"/>
          <p:cNvSpPr txBox="1"/>
          <p:nvPr>
            <p:ph idx="11" type="ftr"/>
          </p:nvPr>
        </p:nvSpPr>
        <p:spPr>
          <a:xfrm>
            <a:off x="4038600" y="4935172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1" name="Google Shape;111;p4"/>
          <p:cNvSpPr txBox="1"/>
          <p:nvPr>
            <p:ph idx="12" type="sldNum"/>
          </p:nvPr>
        </p:nvSpPr>
        <p:spPr>
          <a:xfrm>
            <a:off x="8003931" y="4935172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  <p:pic>
        <p:nvPicPr>
          <p:cNvPr id="112" name="Google Shape;112;p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38200" y="59552"/>
            <a:ext cx="2019299" cy="7697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_1"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31"/>
          <p:cNvSpPr txBox="1"/>
          <p:nvPr>
            <p:ph type="ctrTitle"/>
          </p:nvPr>
        </p:nvSpPr>
        <p:spPr>
          <a:xfrm>
            <a:off x="2200225" y="1045189"/>
            <a:ext cx="5212200" cy="201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4800">
                <a:latin typeface="Anton"/>
                <a:ea typeface="Anton"/>
                <a:cs typeface="Anton"/>
                <a:sym typeface="Anto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/>
        </p:txBody>
      </p:sp>
      <p:sp>
        <p:nvSpPr>
          <p:cNvPr id="473" name="Google Shape;473;p31"/>
          <p:cNvSpPr txBox="1"/>
          <p:nvPr>
            <p:ph idx="1" type="subTitle"/>
          </p:nvPr>
        </p:nvSpPr>
        <p:spPr>
          <a:xfrm>
            <a:off x="2200225" y="3045866"/>
            <a:ext cx="52122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16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474" name="Google Shape;474;p31"/>
          <p:cNvSpPr/>
          <p:nvPr>
            <p:ph idx="2" type="pic"/>
          </p:nvPr>
        </p:nvSpPr>
        <p:spPr>
          <a:xfrm rot="482857">
            <a:off x="6203464" y="2548761"/>
            <a:ext cx="2151488" cy="231084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8630"/>
              </a:srgbClr>
            </a:outerShdw>
          </a:effectLst>
        </p:spPr>
      </p:sp>
      <p:sp>
        <p:nvSpPr>
          <p:cNvPr id="475" name="Google Shape;475;p31"/>
          <p:cNvSpPr/>
          <p:nvPr/>
        </p:nvSpPr>
        <p:spPr>
          <a:xfrm>
            <a:off x="1524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" name="Google Shape;476;p31"/>
          <p:cNvSpPr/>
          <p:nvPr/>
        </p:nvSpPr>
        <p:spPr>
          <a:xfrm>
            <a:off x="1524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7" name="Google Shape;477;p31"/>
          <p:cNvSpPr/>
          <p:nvPr/>
        </p:nvSpPr>
        <p:spPr>
          <a:xfrm>
            <a:off x="87783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8" name="Google Shape;478;p31"/>
          <p:cNvSpPr/>
          <p:nvPr/>
        </p:nvSpPr>
        <p:spPr>
          <a:xfrm>
            <a:off x="87783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">
  <p:cSld name="TITLE_2"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32"/>
          <p:cNvSpPr txBox="1"/>
          <p:nvPr>
            <p:ph type="ctrTitle"/>
          </p:nvPr>
        </p:nvSpPr>
        <p:spPr>
          <a:xfrm>
            <a:off x="2200225" y="1045189"/>
            <a:ext cx="5212200" cy="201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4800">
                <a:latin typeface="Anton"/>
                <a:ea typeface="Anton"/>
                <a:cs typeface="Anton"/>
                <a:sym typeface="Anto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/>
        </p:txBody>
      </p:sp>
      <p:sp>
        <p:nvSpPr>
          <p:cNvPr id="481" name="Google Shape;481;p32"/>
          <p:cNvSpPr txBox="1"/>
          <p:nvPr>
            <p:ph idx="1" type="subTitle"/>
          </p:nvPr>
        </p:nvSpPr>
        <p:spPr>
          <a:xfrm>
            <a:off x="2200225" y="3045866"/>
            <a:ext cx="52122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16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482" name="Google Shape;482;p32"/>
          <p:cNvSpPr/>
          <p:nvPr>
            <p:ph idx="2" type="pic"/>
          </p:nvPr>
        </p:nvSpPr>
        <p:spPr>
          <a:xfrm rot="482857">
            <a:off x="6203464" y="2548761"/>
            <a:ext cx="2151488" cy="231084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8630"/>
              </a:srgbClr>
            </a:outerShdw>
          </a:effectLst>
        </p:spPr>
      </p:sp>
      <p:sp>
        <p:nvSpPr>
          <p:cNvPr id="483" name="Google Shape;483;p32"/>
          <p:cNvSpPr/>
          <p:nvPr/>
        </p:nvSpPr>
        <p:spPr>
          <a:xfrm>
            <a:off x="1524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4" name="Google Shape;484;p32"/>
          <p:cNvSpPr/>
          <p:nvPr/>
        </p:nvSpPr>
        <p:spPr>
          <a:xfrm>
            <a:off x="1524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5" name="Google Shape;485;p32"/>
          <p:cNvSpPr/>
          <p:nvPr/>
        </p:nvSpPr>
        <p:spPr>
          <a:xfrm>
            <a:off x="87783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6" name="Google Shape;486;p32"/>
          <p:cNvSpPr/>
          <p:nvPr/>
        </p:nvSpPr>
        <p:spPr>
          <a:xfrm>
            <a:off x="87783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2">
  <p:cSld name="TITLE_3"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33"/>
          <p:cNvSpPr txBox="1"/>
          <p:nvPr>
            <p:ph type="ctrTitle"/>
          </p:nvPr>
        </p:nvSpPr>
        <p:spPr>
          <a:xfrm>
            <a:off x="2200225" y="1045189"/>
            <a:ext cx="5212200" cy="201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4800">
                <a:latin typeface="Anton"/>
                <a:ea typeface="Anton"/>
                <a:cs typeface="Anton"/>
                <a:sym typeface="Anto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/>
        </p:txBody>
      </p:sp>
      <p:sp>
        <p:nvSpPr>
          <p:cNvPr id="489" name="Google Shape;489;p33"/>
          <p:cNvSpPr txBox="1"/>
          <p:nvPr>
            <p:ph idx="1" type="subTitle"/>
          </p:nvPr>
        </p:nvSpPr>
        <p:spPr>
          <a:xfrm>
            <a:off x="2200225" y="3045866"/>
            <a:ext cx="52122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16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490" name="Google Shape;490;p33"/>
          <p:cNvSpPr/>
          <p:nvPr>
            <p:ph idx="2" type="pic"/>
          </p:nvPr>
        </p:nvSpPr>
        <p:spPr>
          <a:xfrm rot="482857">
            <a:off x="6203464" y="2548761"/>
            <a:ext cx="2151488" cy="231084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8630"/>
              </a:srgbClr>
            </a:outerShdw>
          </a:effectLst>
        </p:spPr>
      </p:sp>
      <p:sp>
        <p:nvSpPr>
          <p:cNvPr id="491" name="Google Shape;491;p33"/>
          <p:cNvSpPr/>
          <p:nvPr/>
        </p:nvSpPr>
        <p:spPr>
          <a:xfrm>
            <a:off x="1524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2" name="Google Shape;492;p33"/>
          <p:cNvSpPr/>
          <p:nvPr/>
        </p:nvSpPr>
        <p:spPr>
          <a:xfrm>
            <a:off x="1524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3" name="Google Shape;493;p33"/>
          <p:cNvSpPr/>
          <p:nvPr/>
        </p:nvSpPr>
        <p:spPr>
          <a:xfrm>
            <a:off x="87783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4" name="Google Shape;494;p33"/>
          <p:cNvSpPr/>
          <p:nvPr/>
        </p:nvSpPr>
        <p:spPr>
          <a:xfrm>
            <a:off x="87783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3">
  <p:cSld name="TITLE_4"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34"/>
          <p:cNvSpPr txBox="1"/>
          <p:nvPr>
            <p:ph type="ctrTitle"/>
          </p:nvPr>
        </p:nvSpPr>
        <p:spPr>
          <a:xfrm>
            <a:off x="2200225" y="1045189"/>
            <a:ext cx="5212200" cy="201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4800">
                <a:latin typeface="Anton"/>
                <a:ea typeface="Anton"/>
                <a:cs typeface="Anton"/>
                <a:sym typeface="Anto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/>
        </p:txBody>
      </p:sp>
      <p:sp>
        <p:nvSpPr>
          <p:cNvPr id="497" name="Google Shape;497;p34"/>
          <p:cNvSpPr txBox="1"/>
          <p:nvPr>
            <p:ph idx="1" type="subTitle"/>
          </p:nvPr>
        </p:nvSpPr>
        <p:spPr>
          <a:xfrm>
            <a:off x="2200225" y="3045866"/>
            <a:ext cx="52122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16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498" name="Google Shape;498;p34"/>
          <p:cNvSpPr/>
          <p:nvPr>
            <p:ph idx="2" type="pic"/>
          </p:nvPr>
        </p:nvSpPr>
        <p:spPr>
          <a:xfrm rot="482857">
            <a:off x="6203464" y="2548761"/>
            <a:ext cx="2151488" cy="231084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8630"/>
              </a:srgbClr>
            </a:outerShdw>
          </a:effectLst>
        </p:spPr>
      </p:sp>
      <p:sp>
        <p:nvSpPr>
          <p:cNvPr id="499" name="Google Shape;499;p34"/>
          <p:cNvSpPr/>
          <p:nvPr/>
        </p:nvSpPr>
        <p:spPr>
          <a:xfrm>
            <a:off x="1524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0" name="Google Shape;500;p34"/>
          <p:cNvSpPr/>
          <p:nvPr/>
        </p:nvSpPr>
        <p:spPr>
          <a:xfrm>
            <a:off x="1524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1" name="Google Shape;501;p34"/>
          <p:cNvSpPr/>
          <p:nvPr/>
        </p:nvSpPr>
        <p:spPr>
          <a:xfrm>
            <a:off x="87783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2" name="Google Shape;502;p34"/>
          <p:cNvSpPr/>
          <p:nvPr/>
        </p:nvSpPr>
        <p:spPr>
          <a:xfrm>
            <a:off x="87783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bg>
      <p:bgPr>
        <a:solidFill>
          <a:srgbClr val="82CAEB"/>
        </a:solidFill>
      </p:bgPr>
    </p:bg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" name="Google Shape;512;p3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445794" y="-335775"/>
            <a:ext cx="1144448" cy="635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Google Shape;513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85991" y="-515194"/>
            <a:ext cx="1933219" cy="1372447"/>
          </a:xfrm>
          <a:prstGeom prst="rect">
            <a:avLst/>
          </a:prstGeom>
          <a:noFill/>
          <a:ln>
            <a:noFill/>
          </a:ln>
        </p:spPr>
      </p:pic>
      <p:sp>
        <p:nvSpPr>
          <p:cNvPr id="514" name="Google Shape;514;p36"/>
          <p:cNvSpPr/>
          <p:nvPr/>
        </p:nvSpPr>
        <p:spPr>
          <a:xfrm>
            <a:off x="193270" y="1358988"/>
            <a:ext cx="5508300" cy="2514900"/>
          </a:xfrm>
          <a:prstGeom prst="flowChartAlternateProcess">
            <a:avLst/>
          </a:prstGeom>
          <a:solidFill>
            <a:srgbClr val="4892DC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9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5" name="Google Shape;515;p36"/>
          <p:cNvSpPr/>
          <p:nvPr/>
        </p:nvSpPr>
        <p:spPr>
          <a:xfrm>
            <a:off x="126431" y="4544518"/>
            <a:ext cx="199869" cy="163892"/>
          </a:xfrm>
          <a:custGeom>
            <a:rect b="b" l="l" r="r" t="t"/>
            <a:pathLst>
              <a:path extrusionOk="0" h="327784" w="399737">
                <a:moveTo>
                  <a:pt x="0" y="0"/>
                </a:moveTo>
                <a:lnTo>
                  <a:pt x="399737" y="0"/>
                </a:lnTo>
                <a:lnTo>
                  <a:pt x="399737" y="327784"/>
                </a:lnTo>
                <a:lnTo>
                  <a:pt x="0" y="32778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16" name="Google Shape;516;p36"/>
          <p:cNvSpPr txBox="1"/>
          <p:nvPr/>
        </p:nvSpPr>
        <p:spPr>
          <a:xfrm>
            <a:off x="404071" y="4530673"/>
            <a:ext cx="9195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069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vi" sz="1600" u="none" cap="none" strike="noStrike">
                <a:solidFill>
                  <a:srgbClr val="1B5997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Ngày giảng:</a:t>
            </a:r>
            <a:endParaRPr sz="700"/>
          </a:p>
        </p:txBody>
      </p:sp>
      <p:sp>
        <p:nvSpPr>
          <p:cNvPr id="517" name="Google Shape;517;p36"/>
          <p:cNvSpPr txBox="1"/>
          <p:nvPr/>
        </p:nvSpPr>
        <p:spPr>
          <a:xfrm>
            <a:off x="414951" y="4210051"/>
            <a:ext cx="8424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069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vi" sz="1600" u="none" cap="none" strike="noStrike">
                <a:solidFill>
                  <a:srgbClr val="1B5997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Giáo viên:</a:t>
            </a:r>
            <a:endParaRPr sz="700"/>
          </a:p>
        </p:txBody>
      </p:sp>
      <p:pic>
        <p:nvPicPr>
          <p:cNvPr id="518" name="Google Shape;518;p3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646583" y="4225158"/>
            <a:ext cx="959046" cy="90951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ser" id="519" name="Google Shape;519;p3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5474" y="4173576"/>
            <a:ext cx="262884" cy="262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3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-56492" y="802911"/>
            <a:ext cx="1580953" cy="1430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" name="Google Shape;521;p3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05474" y="238597"/>
            <a:ext cx="485775" cy="35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Google Shape;522;p3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129939" y="274501"/>
            <a:ext cx="409575" cy="20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3" name="Google Shape;523;p3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623988" y="854280"/>
            <a:ext cx="585812" cy="286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p36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2582396" y="249002"/>
            <a:ext cx="200025" cy="223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p36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2911274" y="382891"/>
            <a:ext cx="200025" cy="223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p36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240151" y="144212"/>
            <a:ext cx="200025" cy="223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p36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398632" y="506898"/>
            <a:ext cx="200025" cy="223838"/>
          </a:xfrm>
          <a:prstGeom prst="rect">
            <a:avLst/>
          </a:prstGeom>
          <a:noFill/>
          <a:ln>
            <a:noFill/>
          </a:ln>
        </p:spPr>
      </p:pic>
      <p:sp>
        <p:nvSpPr>
          <p:cNvPr id="528" name="Google Shape;528;p36"/>
          <p:cNvSpPr txBox="1"/>
          <p:nvPr>
            <p:ph type="ctrTitle"/>
          </p:nvPr>
        </p:nvSpPr>
        <p:spPr>
          <a:xfrm>
            <a:off x="207608" y="1406992"/>
            <a:ext cx="5508300" cy="240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800"/>
              <a:buFont typeface="Barlow Semi Condensed"/>
              <a:buNone/>
              <a:defRPr b="1" sz="58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529" name="Google Shape;529;p36"/>
          <p:cNvSpPr txBox="1"/>
          <p:nvPr>
            <p:ph idx="1" type="subTitle"/>
          </p:nvPr>
        </p:nvSpPr>
        <p:spPr>
          <a:xfrm>
            <a:off x="357155" y="1323443"/>
            <a:ext cx="966300" cy="6558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>
            <a:lvl1pPr lvl="0" algn="ctr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b="1" sz="48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pic>
        <p:nvPicPr>
          <p:cNvPr id="530" name="Google Shape;530;p36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6210080" y="746926"/>
            <a:ext cx="2661021" cy="3932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" name="Google Shape;531;p36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6149320" y="316042"/>
            <a:ext cx="2670654" cy="2670654"/>
          </a:xfrm>
          <a:prstGeom prst="rect">
            <a:avLst/>
          </a:prstGeom>
          <a:noFill/>
          <a:ln>
            <a:noFill/>
          </a:ln>
        </p:spPr>
      </p:pic>
      <p:sp>
        <p:nvSpPr>
          <p:cNvPr id="532" name="Google Shape;532;p36"/>
          <p:cNvSpPr txBox="1"/>
          <p:nvPr>
            <p:ph idx="2" type="body"/>
          </p:nvPr>
        </p:nvSpPr>
        <p:spPr>
          <a:xfrm>
            <a:off x="1323470" y="4191467"/>
            <a:ext cx="2814600" cy="2922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300"/>
              </a:spcBef>
              <a:spcAft>
                <a:spcPts val="0"/>
              </a:spcAft>
              <a:buClr>
                <a:srgbClr val="595959"/>
              </a:buClr>
              <a:buSzPts val="1600"/>
              <a:buNone/>
              <a:defRPr>
                <a:solidFill>
                  <a:srgbClr val="595959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defRPr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533" name="Google Shape;533;p36"/>
          <p:cNvSpPr txBox="1"/>
          <p:nvPr>
            <p:ph idx="3" type="body"/>
          </p:nvPr>
        </p:nvSpPr>
        <p:spPr>
          <a:xfrm>
            <a:off x="1323470" y="4509032"/>
            <a:ext cx="2088300" cy="2922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300"/>
              </a:spcBef>
              <a:spcAft>
                <a:spcPts val="0"/>
              </a:spcAft>
              <a:buClr>
                <a:srgbClr val="595959"/>
              </a:buClr>
              <a:buSzPts val="1600"/>
              <a:buNone/>
              <a:defRPr>
                <a:solidFill>
                  <a:srgbClr val="595959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defRPr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ustom Layout">
  <p:cSld name="2_Custom Layout"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5" name="Google Shape;535;p37"/>
          <p:cNvGrpSpPr/>
          <p:nvPr/>
        </p:nvGrpSpPr>
        <p:grpSpPr>
          <a:xfrm>
            <a:off x="17585" y="456"/>
            <a:ext cx="9144000" cy="5143500"/>
            <a:chOff x="35169" y="912"/>
            <a:chExt cx="18288000" cy="10287000"/>
          </a:xfrm>
        </p:grpSpPr>
        <p:grpSp>
          <p:nvGrpSpPr>
            <p:cNvPr id="536" name="Google Shape;536;p37"/>
            <p:cNvGrpSpPr/>
            <p:nvPr/>
          </p:nvGrpSpPr>
          <p:grpSpPr>
            <a:xfrm>
              <a:off x="74552" y="912"/>
              <a:ext cx="18168079" cy="10287000"/>
              <a:chOff x="-26834313" y="-4948052"/>
              <a:chExt cx="18168079" cy="10287000"/>
            </a:xfrm>
          </p:grpSpPr>
          <p:cxnSp>
            <p:nvCxnSpPr>
              <p:cNvPr id="537" name="Google Shape;537;p37"/>
              <p:cNvCxnSpPr/>
              <p:nvPr/>
            </p:nvCxnSpPr>
            <p:spPr>
              <a:xfrm>
                <a:off x="-26192304" y="-4948052"/>
                <a:ext cx="0" cy="102870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A8DCF8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538" name="Google Shape;538;p37"/>
              <p:cNvCxnSpPr/>
              <p:nvPr/>
            </p:nvCxnSpPr>
            <p:spPr>
              <a:xfrm>
                <a:off x="-26834313" y="-4948052"/>
                <a:ext cx="0" cy="102870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A8DCF8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539" name="Google Shape;539;p37"/>
              <p:cNvCxnSpPr/>
              <p:nvPr/>
            </p:nvCxnSpPr>
            <p:spPr>
              <a:xfrm>
                <a:off x="-25613184" y="-4948052"/>
                <a:ext cx="0" cy="102870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A8DCF8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540" name="Google Shape;540;p37"/>
              <p:cNvCxnSpPr/>
              <p:nvPr/>
            </p:nvCxnSpPr>
            <p:spPr>
              <a:xfrm>
                <a:off x="-25003584" y="-4948052"/>
                <a:ext cx="0" cy="102870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A8DCF8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541" name="Google Shape;541;p37"/>
              <p:cNvCxnSpPr/>
              <p:nvPr/>
            </p:nvCxnSpPr>
            <p:spPr>
              <a:xfrm>
                <a:off x="-24393984" y="-4948052"/>
                <a:ext cx="0" cy="102870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A8DCF8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542" name="Google Shape;542;p37"/>
              <p:cNvCxnSpPr/>
              <p:nvPr/>
            </p:nvCxnSpPr>
            <p:spPr>
              <a:xfrm>
                <a:off x="-23784384" y="-4948052"/>
                <a:ext cx="0" cy="102870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A8DCF8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543" name="Google Shape;543;p37"/>
              <p:cNvCxnSpPr/>
              <p:nvPr/>
            </p:nvCxnSpPr>
            <p:spPr>
              <a:xfrm>
                <a:off x="-23174784" y="-4948052"/>
                <a:ext cx="0" cy="102870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A8DCF8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544" name="Google Shape;544;p37"/>
              <p:cNvCxnSpPr/>
              <p:nvPr/>
            </p:nvCxnSpPr>
            <p:spPr>
              <a:xfrm>
                <a:off x="-21941240" y="-4948052"/>
                <a:ext cx="0" cy="102870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A8DCF8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545" name="Google Shape;545;p37"/>
              <p:cNvCxnSpPr/>
              <p:nvPr/>
            </p:nvCxnSpPr>
            <p:spPr>
              <a:xfrm>
                <a:off x="-22583249" y="-4948052"/>
                <a:ext cx="0" cy="102870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A8DCF8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546" name="Google Shape;546;p37"/>
              <p:cNvCxnSpPr/>
              <p:nvPr/>
            </p:nvCxnSpPr>
            <p:spPr>
              <a:xfrm>
                <a:off x="-21362120" y="-4948052"/>
                <a:ext cx="0" cy="102870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A8DCF8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547" name="Google Shape;547;p37"/>
              <p:cNvCxnSpPr/>
              <p:nvPr/>
            </p:nvCxnSpPr>
            <p:spPr>
              <a:xfrm>
                <a:off x="-20752520" y="-4948052"/>
                <a:ext cx="0" cy="102870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A8DCF8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548" name="Google Shape;548;p37"/>
              <p:cNvCxnSpPr/>
              <p:nvPr/>
            </p:nvCxnSpPr>
            <p:spPr>
              <a:xfrm>
                <a:off x="-20142920" y="-4948052"/>
                <a:ext cx="0" cy="102870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A8DCF8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549" name="Google Shape;549;p37"/>
              <p:cNvCxnSpPr/>
              <p:nvPr/>
            </p:nvCxnSpPr>
            <p:spPr>
              <a:xfrm>
                <a:off x="-19533320" y="-4948052"/>
                <a:ext cx="0" cy="102870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A8DCF8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550" name="Google Shape;550;p37"/>
              <p:cNvCxnSpPr/>
              <p:nvPr/>
            </p:nvCxnSpPr>
            <p:spPr>
              <a:xfrm>
                <a:off x="-18923720" y="-4948052"/>
                <a:ext cx="0" cy="102870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A8DCF8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551" name="Google Shape;551;p37"/>
              <p:cNvCxnSpPr/>
              <p:nvPr/>
            </p:nvCxnSpPr>
            <p:spPr>
              <a:xfrm>
                <a:off x="-17716013" y="-4948052"/>
                <a:ext cx="0" cy="102870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A8DCF8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552" name="Google Shape;552;p37"/>
              <p:cNvCxnSpPr/>
              <p:nvPr/>
            </p:nvCxnSpPr>
            <p:spPr>
              <a:xfrm>
                <a:off x="-18358022" y="-4948052"/>
                <a:ext cx="0" cy="102870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A8DCF8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553" name="Google Shape;553;p37"/>
              <p:cNvCxnSpPr/>
              <p:nvPr/>
            </p:nvCxnSpPr>
            <p:spPr>
              <a:xfrm>
                <a:off x="-17136893" y="-4948052"/>
                <a:ext cx="0" cy="102870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A8DCF8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554" name="Google Shape;554;p37"/>
              <p:cNvCxnSpPr/>
              <p:nvPr/>
            </p:nvCxnSpPr>
            <p:spPr>
              <a:xfrm>
                <a:off x="-16527293" y="-4948052"/>
                <a:ext cx="0" cy="102870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A8DCF8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555" name="Google Shape;555;p37"/>
              <p:cNvCxnSpPr/>
              <p:nvPr/>
            </p:nvCxnSpPr>
            <p:spPr>
              <a:xfrm>
                <a:off x="-15917693" y="-4948052"/>
                <a:ext cx="0" cy="102870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A8DCF8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556" name="Google Shape;556;p37"/>
              <p:cNvCxnSpPr/>
              <p:nvPr/>
            </p:nvCxnSpPr>
            <p:spPr>
              <a:xfrm>
                <a:off x="-15308093" y="-4948052"/>
                <a:ext cx="0" cy="102870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A8DCF8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557" name="Google Shape;557;p37"/>
              <p:cNvCxnSpPr/>
              <p:nvPr/>
            </p:nvCxnSpPr>
            <p:spPr>
              <a:xfrm>
                <a:off x="-14698493" y="-4948052"/>
                <a:ext cx="0" cy="102870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A8DCF8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558" name="Google Shape;558;p37"/>
              <p:cNvCxnSpPr/>
              <p:nvPr/>
            </p:nvCxnSpPr>
            <p:spPr>
              <a:xfrm>
                <a:off x="-13461557" y="-4948052"/>
                <a:ext cx="0" cy="102870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A8DCF8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559" name="Google Shape;559;p37"/>
              <p:cNvCxnSpPr/>
              <p:nvPr/>
            </p:nvCxnSpPr>
            <p:spPr>
              <a:xfrm>
                <a:off x="-14103566" y="-4948052"/>
                <a:ext cx="0" cy="102870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A8DCF8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560" name="Google Shape;560;p37"/>
              <p:cNvCxnSpPr/>
              <p:nvPr/>
            </p:nvCxnSpPr>
            <p:spPr>
              <a:xfrm>
                <a:off x="-12882437" y="-4948052"/>
                <a:ext cx="0" cy="102870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A8DCF8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561" name="Google Shape;561;p37"/>
              <p:cNvCxnSpPr/>
              <p:nvPr/>
            </p:nvCxnSpPr>
            <p:spPr>
              <a:xfrm>
                <a:off x="-12272837" y="-4948052"/>
                <a:ext cx="0" cy="102870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A8DCF8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562" name="Google Shape;562;p37"/>
              <p:cNvCxnSpPr/>
              <p:nvPr/>
            </p:nvCxnSpPr>
            <p:spPr>
              <a:xfrm>
                <a:off x="-11663237" y="-4948052"/>
                <a:ext cx="0" cy="102870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A8DCF8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563" name="Google Shape;563;p37"/>
              <p:cNvCxnSpPr/>
              <p:nvPr/>
            </p:nvCxnSpPr>
            <p:spPr>
              <a:xfrm>
                <a:off x="-11053637" y="-4948052"/>
                <a:ext cx="0" cy="102870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A8DCF8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564" name="Google Shape;564;p37"/>
              <p:cNvCxnSpPr/>
              <p:nvPr/>
            </p:nvCxnSpPr>
            <p:spPr>
              <a:xfrm>
                <a:off x="-10444037" y="-4948052"/>
                <a:ext cx="0" cy="102870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A8DCF8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565" name="Google Shape;565;p37"/>
              <p:cNvCxnSpPr/>
              <p:nvPr/>
            </p:nvCxnSpPr>
            <p:spPr>
              <a:xfrm>
                <a:off x="-9245354" y="-4948052"/>
                <a:ext cx="0" cy="102870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A8DCF8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566" name="Google Shape;566;p37"/>
              <p:cNvCxnSpPr/>
              <p:nvPr/>
            </p:nvCxnSpPr>
            <p:spPr>
              <a:xfrm>
                <a:off x="-9887363" y="-4948052"/>
                <a:ext cx="0" cy="102870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A8DCF8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567" name="Google Shape;567;p37"/>
              <p:cNvCxnSpPr/>
              <p:nvPr/>
            </p:nvCxnSpPr>
            <p:spPr>
              <a:xfrm>
                <a:off x="-8666234" y="-4948052"/>
                <a:ext cx="0" cy="102870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A8DCF8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  <p:grpSp>
          <p:nvGrpSpPr>
            <p:cNvPr id="568" name="Google Shape;568;p37"/>
            <p:cNvGrpSpPr/>
            <p:nvPr/>
          </p:nvGrpSpPr>
          <p:grpSpPr>
            <a:xfrm>
              <a:off x="35169" y="195448"/>
              <a:ext cx="18288000" cy="8673600"/>
              <a:chOff x="27930218" y="-5856973"/>
              <a:chExt cx="18288000" cy="8673600"/>
            </a:xfrm>
          </p:grpSpPr>
          <p:cxnSp>
            <p:nvCxnSpPr>
              <p:cNvPr id="569" name="Google Shape;569;p37"/>
              <p:cNvCxnSpPr/>
              <p:nvPr/>
            </p:nvCxnSpPr>
            <p:spPr>
              <a:xfrm>
                <a:off x="27930218" y="-5856973"/>
                <a:ext cx="18288000" cy="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69CFF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570" name="Google Shape;570;p37"/>
              <p:cNvCxnSpPr/>
              <p:nvPr/>
            </p:nvCxnSpPr>
            <p:spPr>
              <a:xfrm>
                <a:off x="27930218" y="-5395492"/>
                <a:ext cx="18288000" cy="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69CFF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571" name="Google Shape;571;p37"/>
              <p:cNvCxnSpPr/>
              <p:nvPr/>
            </p:nvCxnSpPr>
            <p:spPr>
              <a:xfrm>
                <a:off x="27930218" y="-4938292"/>
                <a:ext cx="18288000" cy="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69CFF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572" name="Google Shape;572;p37"/>
              <p:cNvCxnSpPr/>
              <p:nvPr/>
            </p:nvCxnSpPr>
            <p:spPr>
              <a:xfrm>
                <a:off x="27930218" y="-4540618"/>
                <a:ext cx="18288000" cy="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69CFF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573" name="Google Shape;573;p37"/>
              <p:cNvCxnSpPr/>
              <p:nvPr/>
            </p:nvCxnSpPr>
            <p:spPr>
              <a:xfrm>
                <a:off x="27930218" y="-4039132"/>
                <a:ext cx="18288000" cy="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69CFF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574" name="Google Shape;574;p37"/>
              <p:cNvCxnSpPr/>
              <p:nvPr/>
            </p:nvCxnSpPr>
            <p:spPr>
              <a:xfrm>
                <a:off x="27930218" y="-3600590"/>
                <a:ext cx="18288000" cy="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69CFF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575" name="Google Shape;575;p37"/>
              <p:cNvCxnSpPr/>
              <p:nvPr/>
            </p:nvCxnSpPr>
            <p:spPr>
              <a:xfrm>
                <a:off x="27930218" y="-3139109"/>
                <a:ext cx="18288000" cy="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69CFF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576" name="Google Shape;576;p37"/>
              <p:cNvCxnSpPr/>
              <p:nvPr/>
            </p:nvCxnSpPr>
            <p:spPr>
              <a:xfrm>
                <a:off x="27930218" y="-2681909"/>
                <a:ext cx="18288000" cy="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69CFF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577" name="Google Shape;577;p37"/>
              <p:cNvCxnSpPr/>
              <p:nvPr/>
            </p:nvCxnSpPr>
            <p:spPr>
              <a:xfrm>
                <a:off x="27930218" y="-2284235"/>
                <a:ext cx="18288000" cy="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69CFF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578" name="Google Shape;578;p37"/>
              <p:cNvCxnSpPr/>
              <p:nvPr/>
            </p:nvCxnSpPr>
            <p:spPr>
              <a:xfrm>
                <a:off x="27930218" y="-1782749"/>
                <a:ext cx="18288000" cy="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69CFF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579" name="Google Shape;579;p37"/>
              <p:cNvCxnSpPr/>
              <p:nvPr/>
            </p:nvCxnSpPr>
            <p:spPr>
              <a:xfrm>
                <a:off x="27930218" y="-1300140"/>
                <a:ext cx="18288000" cy="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69CFF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580" name="Google Shape;580;p37"/>
              <p:cNvCxnSpPr/>
              <p:nvPr/>
            </p:nvCxnSpPr>
            <p:spPr>
              <a:xfrm>
                <a:off x="27930218" y="-838659"/>
                <a:ext cx="18288000" cy="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69CFF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581" name="Google Shape;581;p37"/>
              <p:cNvCxnSpPr/>
              <p:nvPr/>
            </p:nvCxnSpPr>
            <p:spPr>
              <a:xfrm>
                <a:off x="27930218" y="-381459"/>
                <a:ext cx="18288000" cy="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69CFF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582" name="Google Shape;582;p37"/>
              <p:cNvCxnSpPr/>
              <p:nvPr/>
            </p:nvCxnSpPr>
            <p:spPr>
              <a:xfrm>
                <a:off x="27930218" y="16215"/>
                <a:ext cx="18288000" cy="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69CFF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583" name="Google Shape;583;p37"/>
              <p:cNvCxnSpPr/>
              <p:nvPr/>
            </p:nvCxnSpPr>
            <p:spPr>
              <a:xfrm>
                <a:off x="27930218" y="517701"/>
                <a:ext cx="18288000" cy="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69CFF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584" name="Google Shape;584;p37"/>
              <p:cNvCxnSpPr/>
              <p:nvPr/>
            </p:nvCxnSpPr>
            <p:spPr>
              <a:xfrm>
                <a:off x="27930218" y="998786"/>
                <a:ext cx="18288000" cy="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69CFF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585" name="Google Shape;585;p37"/>
              <p:cNvCxnSpPr/>
              <p:nvPr/>
            </p:nvCxnSpPr>
            <p:spPr>
              <a:xfrm>
                <a:off x="27930218" y="1460267"/>
                <a:ext cx="18288000" cy="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69CFF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586" name="Google Shape;586;p37"/>
              <p:cNvCxnSpPr/>
              <p:nvPr/>
            </p:nvCxnSpPr>
            <p:spPr>
              <a:xfrm>
                <a:off x="27930218" y="1917467"/>
                <a:ext cx="18288000" cy="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69CFF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587" name="Google Shape;587;p37"/>
              <p:cNvCxnSpPr/>
              <p:nvPr/>
            </p:nvCxnSpPr>
            <p:spPr>
              <a:xfrm>
                <a:off x="27930218" y="2315141"/>
                <a:ext cx="18288000" cy="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69CFF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588" name="Google Shape;588;p37"/>
              <p:cNvCxnSpPr/>
              <p:nvPr/>
            </p:nvCxnSpPr>
            <p:spPr>
              <a:xfrm>
                <a:off x="27930218" y="2816627"/>
                <a:ext cx="18288000" cy="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69CFF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</p:grpSp>
      <p:pic>
        <p:nvPicPr>
          <p:cNvPr id="589" name="Google Shape;589;p3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78223" y="97724"/>
            <a:ext cx="1089894" cy="99111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Google Shape;590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789987"/>
            <a:ext cx="9144000" cy="13620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91" name="Google Shape;591;p37"/>
          <p:cNvGrpSpPr/>
          <p:nvPr/>
        </p:nvGrpSpPr>
        <p:grpSpPr>
          <a:xfrm>
            <a:off x="1958574" y="1103405"/>
            <a:ext cx="5580000" cy="2340000"/>
            <a:chOff x="4098995" y="2137283"/>
            <a:chExt cx="11160000" cy="4680000"/>
          </a:xfrm>
        </p:grpSpPr>
        <p:sp>
          <p:nvSpPr>
            <p:cNvPr id="592" name="Google Shape;592;p37"/>
            <p:cNvSpPr/>
            <p:nvPr/>
          </p:nvSpPr>
          <p:spPr>
            <a:xfrm>
              <a:off x="4098995" y="2137283"/>
              <a:ext cx="11160000" cy="4680000"/>
            </a:xfrm>
            <a:prstGeom prst="ellipse">
              <a:avLst/>
            </a:prstGeom>
            <a:noFill/>
            <a:ln cap="flat" cmpd="sng" w="31750">
              <a:solidFill>
                <a:srgbClr val="00A0EA"/>
              </a:solidFill>
              <a:prstDash val="dashDot"/>
              <a:round/>
              <a:headEnd len="sm" w="sm" type="none"/>
              <a:tailEnd len="sm" w="sm" type="none"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3" name="Google Shape;593;p37"/>
            <p:cNvSpPr/>
            <p:nvPr/>
          </p:nvSpPr>
          <p:spPr>
            <a:xfrm>
              <a:off x="4340354" y="2324054"/>
              <a:ext cx="10800000" cy="4320000"/>
            </a:xfrm>
            <a:prstGeom prst="ellipse">
              <a:avLst/>
            </a:prstGeom>
            <a:solidFill>
              <a:srgbClr val="00A0EA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94" name="Google Shape;594;p37"/>
          <p:cNvSpPr txBox="1"/>
          <p:nvPr/>
        </p:nvSpPr>
        <p:spPr>
          <a:xfrm>
            <a:off x="2773827" y="1875492"/>
            <a:ext cx="4269900" cy="197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1013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vi" sz="6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KHỞI ĐỘNG</a:t>
            </a:r>
            <a:endParaRPr sz="700"/>
          </a:p>
        </p:txBody>
      </p:sp>
      <p:pic>
        <p:nvPicPr>
          <p:cNvPr id="595" name="Google Shape;595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18738" y="609736"/>
            <a:ext cx="1014413" cy="78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" name="Google Shape;596;p3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44174" y="854824"/>
            <a:ext cx="1019305" cy="1078648"/>
          </a:xfrm>
          <a:prstGeom prst="rect">
            <a:avLst/>
          </a:prstGeom>
          <a:noFill/>
          <a:ln>
            <a:noFill/>
          </a:ln>
        </p:spPr>
      </p:pic>
      <p:sp>
        <p:nvSpPr>
          <p:cNvPr id="597" name="Google Shape;597;p37"/>
          <p:cNvSpPr/>
          <p:nvPr/>
        </p:nvSpPr>
        <p:spPr>
          <a:xfrm rot="-3447572">
            <a:off x="7943228" y="1554760"/>
            <a:ext cx="646966" cy="505323"/>
          </a:xfrm>
          <a:prstGeom prst="triangle">
            <a:avLst>
              <a:gd fmla="val 50000" name="adj"/>
            </a:avLst>
          </a:prstGeom>
          <a:solidFill>
            <a:srgbClr val="E67E8D">
              <a:alpha val="73730"/>
            </a:srgbClr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9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8" name="Google Shape;598;p37"/>
          <p:cNvSpPr/>
          <p:nvPr/>
        </p:nvSpPr>
        <p:spPr>
          <a:xfrm rot="1268583">
            <a:off x="7904691" y="2573762"/>
            <a:ext cx="397563" cy="312765"/>
          </a:xfrm>
          <a:prstGeom prst="triangle">
            <a:avLst>
              <a:gd fmla="val 50000" name="adj"/>
            </a:avLst>
          </a:prstGeom>
          <a:solidFill>
            <a:srgbClr val="81DBEE">
              <a:alpha val="57650"/>
            </a:srgbClr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9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9" name="Google Shape;599;p37"/>
          <p:cNvSpPr/>
          <p:nvPr/>
        </p:nvSpPr>
        <p:spPr>
          <a:xfrm rot="1270794">
            <a:off x="1005104" y="2650319"/>
            <a:ext cx="693334" cy="493109"/>
          </a:xfrm>
          <a:prstGeom prst="triangle">
            <a:avLst>
              <a:gd fmla="val 50000" name="adj"/>
            </a:avLst>
          </a:prstGeom>
          <a:solidFill>
            <a:srgbClr val="81DBEE">
              <a:alpha val="57650"/>
            </a:srgbClr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9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0" name="Google Shape;600;p37"/>
          <p:cNvSpPr/>
          <p:nvPr/>
        </p:nvSpPr>
        <p:spPr>
          <a:xfrm rot="-3448069">
            <a:off x="2170001" y="3081234"/>
            <a:ext cx="432338" cy="360435"/>
          </a:xfrm>
          <a:prstGeom prst="triangle">
            <a:avLst>
              <a:gd fmla="val 50000" name="adj"/>
            </a:avLst>
          </a:prstGeom>
          <a:solidFill>
            <a:srgbClr val="E67E8D">
              <a:alpha val="73730"/>
            </a:srgbClr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9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01" name="Google Shape;601;p3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099398" y="338501"/>
            <a:ext cx="1428500" cy="1496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602" name="Google Shape;602;p3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746686" y="627348"/>
            <a:ext cx="1005888" cy="892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03" name="Google Shape;603;p3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160500" y="2054106"/>
            <a:ext cx="480683" cy="711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 Slide">
  <p:cSld name="3_Title Slide"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38"/>
          <p:cNvSpPr txBox="1"/>
          <p:nvPr>
            <p:ph type="ctrTitle"/>
          </p:nvPr>
        </p:nvSpPr>
        <p:spPr>
          <a:xfrm>
            <a:off x="342900" y="791983"/>
            <a:ext cx="8382000" cy="73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1B5997"/>
              </a:buClr>
              <a:buSzPts val="2000"/>
              <a:buFont typeface="Lexend Medium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606" name="Google Shape;606;p38"/>
          <p:cNvSpPr txBox="1"/>
          <p:nvPr>
            <p:ph idx="1" type="subTitle"/>
          </p:nvPr>
        </p:nvSpPr>
        <p:spPr>
          <a:xfrm>
            <a:off x="342900" y="1714274"/>
            <a:ext cx="8382000" cy="28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lv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607" name="Google Shape;607;p38"/>
          <p:cNvSpPr txBox="1"/>
          <p:nvPr>
            <p:ph idx="10" type="dt"/>
          </p:nvPr>
        </p:nvSpPr>
        <p:spPr>
          <a:xfrm>
            <a:off x="647700" y="4956542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608" name="Google Shape;608;p38"/>
          <p:cNvSpPr txBox="1"/>
          <p:nvPr>
            <p:ph idx="11" type="ftr"/>
          </p:nvPr>
        </p:nvSpPr>
        <p:spPr>
          <a:xfrm>
            <a:off x="4038600" y="4935172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609" name="Google Shape;609;p38"/>
          <p:cNvSpPr txBox="1"/>
          <p:nvPr>
            <p:ph idx="12" type="sldNum"/>
          </p:nvPr>
        </p:nvSpPr>
        <p:spPr>
          <a:xfrm>
            <a:off x="8003931" y="4935172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  <p:pic>
        <p:nvPicPr>
          <p:cNvPr id="610" name="Google Shape;610;p3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38200" y="59552"/>
            <a:ext cx="2019301" cy="7697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Custom Layout">
  <p:cSld name="5_Custom Layout"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2" name="Google Shape;612;p3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" name="Google Shape;613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722" y="97724"/>
            <a:ext cx="625080" cy="577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" name="Google Shape;614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3780116"/>
            <a:ext cx="9144000" cy="13620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15" name="Google Shape;615;p39"/>
          <p:cNvGrpSpPr/>
          <p:nvPr/>
        </p:nvGrpSpPr>
        <p:grpSpPr>
          <a:xfrm>
            <a:off x="1829732" y="1181766"/>
            <a:ext cx="5580000" cy="2340000"/>
            <a:chOff x="4098995" y="2137283"/>
            <a:chExt cx="11160000" cy="4680000"/>
          </a:xfrm>
        </p:grpSpPr>
        <p:sp>
          <p:nvSpPr>
            <p:cNvPr id="616" name="Google Shape;616;p39"/>
            <p:cNvSpPr/>
            <p:nvPr/>
          </p:nvSpPr>
          <p:spPr>
            <a:xfrm>
              <a:off x="4098995" y="2137283"/>
              <a:ext cx="11160000" cy="4680000"/>
            </a:xfrm>
            <a:prstGeom prst="ellipse">
              <a:avLst/>
            </a:prstGeom>
            <a:noFill/>
            <a:ln cap="flat" cmpd="sng" w="31750">
              <a:solidFill>
                <a:srgbClr val="00A0EA"/>
              </a:solidFill>
              <a:prstDash val="dashDot"/>
              <a:round/>
              <a:headEnd len="sm" w="sm" type="none"/>
              <a:tailEnd len="sm" w="sm" type="none"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7" name="Google Shape;617;p39"/>
            <p:cNvSpPr/>
            <p:nvPr/>
          </p:nvSpPr>
          <p:spPr>
            <a:xfrm>
              <a:off x="4340354" y="2324054"/>
              <a:ext cx="10800000" cy="4320000"/>
            </a:xfrm>
            <a:prstGeom prst="ellipse">
              <a:avLst/>
            </a:prstGeom>
            <a:solidFill>
              <a:srgbClr val="00A0EA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18" name="Google Shape;618;p39"/>
          <p:cNvSpPr txBox="1"/>
          <p:nvPr/>
        </p:nvSpPr>
        <p:spPr>
          <a:xfrm>
            <a:off x="2644985" y="1953854"/>
            <a:ext cx="4269900" cy="9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1013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vi" sz="6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KHÁM PHÁ</a:t>
            </a:r>
            <a:endParaRPr sz="700"/>
          </a:p>
        </p:txBody>
      </p:sp>
      <p:sp>
        <p:nvSpPr>
          <p:cNvPr id="619" name="Google Shape;619;p39"/>
          <p:cNvSpPr/>
          <p:nvPr/>
        </p:nvSpPr>
        <p:spPr>
          <a:xfrm rot="-3447572">
            <a:off x="7151140" y="1076743"/>
            <a:ext cx="646966" cy="505323"/>
          </a:xfrm>
          <a:prstGeom prst="triangle">
            <a:avLst>
              <a:gd fmla="val 50000" name="adj"/>
            </a:avLst>
          </a:prstGeom>
          <a:solidFill>
            <a:srgbClr val="E67E8D">
              <a:alpha val="73730"/>
            </a:srgbClr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9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0" name="Google Shape;620;p39"/>
          <p:cNvSpPr/>
          <p:nvPr/>
        </p:nvSpPr>
        <p:spPr>
          <a:xfrm rot="1268583">
            <a:off x="7573366" y="2412883"/>
            <a:ext cx="397563" cy="312765"/>
          </a:xfrm>
          <a:prstGeom prst="triangle">
            <a:avLst>
              <a:gd fmla="val 50000" name="adj"/>
            </a:avLst>
          </a:prstGeom>
          <a:solidFill>
            <a:srgbClr val="81DBEE">
              <a:alpha val="57650"/>
            </a:srgbClr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9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1" name="Google Shape;621;p39"/>
          <p:cNvSpPr/>
          <p:nvPr/>
        </p:nvSpPr>
        <p:spPr>
          <a:xfrm rot="1270794">
            <a:off x="1062003" y="3186536"/>
            <a:ext cx="693334" cy="493109"/>
          </a:xfrm>
          <a:prstGeom prst="triangle">
            <a:avLst>
              <a:gd fmla="val 50000" name="adj"/>
            </a:avLst>
          </a:prstGeom>
          <a:solidFill>
            <a:srgbClr val="81DBEE">
              <a:alpha val="57650"/>
            </a:srgbClr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9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2" name="Google Shape;622;p39"/>
          <p:cNvSpPr/>
          <p:nvPr/>
        </p:nvSpPr>
        <p:spPr>
          <a:xfrm rot="-3448069">
            <a:off x="2170001" y="3081234"/>
            <a:ext cx="432338" cy="360435"/>
          </a:xfrm>
          <a:prstGeom prst="triangle">
            <a:avLst>
              <a:gd fmla="val 50000" name="adj"/>
            </a:avLst>
          </a:prstGeom>
          <a:solidFill>
            <a:srgbClr val="E67E8D">
              <a:alpha val="73730"/>
            </a:srgbClr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9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23" name="Google Shape;623;p39"/>
          <p:cNvPicPr preferRelativeResize="0"/>
          <p:nvPr/>
        </p:nvPicPr>
        <p:blipFill rotWithShape="1">
          <a:blip r:embed="rId5">
            <a:alphaModFix/>
          </a:blip>
          <a:srcRect b="5444" l="0" r="0" t="5444"/>
          <a:stretch/>
        </p:blipFill>
        <p:spPr>
          <a:xfrm>
            <a:off x="3769586" y="597733"/>
            <a:ext cx="1522668" cy="13548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0_Title Slide">
  <p:cSld name="10_Title Slide">
    <p:spTree>
      <p:nvGrpSpPr>
        <p:cNvPr id="624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40"/>
          <p:cNvSpPr txBox="1"/>
          <p:nvPr>
            <p:ph type="ctrTitle"/>
          </p:nvPr>
        </p:nvSpPr>
        <p:spPr>
          <a:xfrm>
            <a:off x="2464076" y="791983"/>
            <a:ext cx="6451500" cy="73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1B5997"/>
              </a:buClr>
              <a:buSzPts val="2000"/>
              <a:buFont typeface="Lexend Medium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626" name="Google Shape;626;p40"/>
          <p:cNvSpPr txBox="1"/>
          <p:nvPr>
            <p:ph idx="1" type="subTitle"/>
          </p:nvPr>
        </p:nvSpPr>
        <p:spPr>
          <a:xfrm>
            <a:off x="353867" y="1751269"/>
            <a:ext cx="8561700" cy="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lv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627" name="Google Shape;627;p40"/>
          <p:cNvSpPr txBox="1"/>
          <p:nvPr>
            <p:ph idx="10" type="dt"/>
          </p:nvPr>
        </p:nvSpPr>
        <p:spPr>
          <a:xfrm>
            <a:off x="647700" y="4956542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628" name="Google Shape;628;p40"/>
          <p:cNvSpPr txBox="1"/>
          <p:nvPr>
            <p:ph idx="11" type="ftr"/>
          </p:nvPr>
        </p:nvSpPr>
        <p:spPr>
          <a:xfrm>
            <a:off x="4038600" y="4935172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629" name="Google Shape;629;p40"/>
          <p:cNvSpPr txBox="1"/>
          <p:nvPr>
            <p:ph idx="12" type="sldNum"/>
          </p:nvPr>
        </p:nvSpPr>
        <p:spPr>
          <a:xfrm>
            <a:off x="8003931" y="4935172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  <p:pic>
        <p:nvPicPr>
          <p:cNvPr id="630" name="Google Shape;630;p4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2900" y="962338"/>
            <a:ext cx="2019301" cy="394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1" name="Google Shape;631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2618" y="57587"/>
            <a:ext cx="2244141" cy="727373"/>
          </a:xfrm>
          <a:prstGeom prst="rect">
            <a:avLst/>
          </a:prstGeom>
          <a:noFill/>
          <a:ln>
            <a:noFill/>
          </a:ln>
        </p:spPr>
      </p:pic>
      <p:sp>
        <p:nvSpPr>
          <p:cNvPr id="632" name="Google Shape;632;p40"/>
          <p:cNvSpPr txBox="1"/>
          <p:nvPr>
            <p:ph idx="2" type="body"/>
          </p:nvPr>
        </p:nvSpPr>
        <p:spPr>
          <a:xfrm>
            <a:off x="513681" y="1037595"/>
            <a:ext cx="16779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ctr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exend Medium"/>
              <a:buNone/>
              <a:defRPr>
                <a:solidFill>
                  <a:schemeClr val="lt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Title Slide">
  <p:cSld name="7_Title Slide">
    <p:spTree>
      <p:nvGrpSpPr>
        <p:cNvPr id="633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41"/>
          <p:cNvSpPr txBox="1"/>
          <p:nvPr>
            <p:ph type="ctrTitle"/>
          </p:nvPr>
        </p:nvSpPr>
        <p:spPr>
          <a:xfrm>
            <a:off x="2464076" y="791983"/>
            <a:ext cx="6451500" cy="73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1B5997"/>
              </a:buClr>
              <a:buSzPts val="2000"/>
              <a:buFont typeface="Lexend Medium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635" name="Google Shape;635;p41"/>
          <p:cNvSpPr txBox="1"/>
          <p:nvPr>
            <p:ph idx="1" type="subTitle"/>
          </p:nvPr>
        </p:nvSpPr>
        <p:spPr>
          <a:xfrm>
            <a:off x="963467" y="2055225"/>
            <a:ext cx="3684900" cy="15759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lv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636" name="Google Shape;636;p41"/>
          <p:cNvSpPr txBox="1"/>
          <p:nvPr>
            <p:ph idx="10" type="dt"/>
          </p:nvPr>
        </p:nvSpPr>
        <p:spPr>
          <a:xfrm>
            <a:off x="647700" y="4956542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637" name="Google Shape;637;p41"/>
          <p:cNvSpPr txBox="1"/>
          <p:nvPr>
            <p:ph idx="12" type="sldNum"/>
          </p:nvPr>
        </p:nvSpPr>
        <p:spPr>
          <a:xfrm>
            <a:off x="8003931" y="4935172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  <p:pic>
        <p:nvPicPr>
          <p:cNvPr id="638" name="Google Shape;638;p4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2900" y="962338"/>
            <a:ext cx="2019301" cy="394303"/>
          </a:xfrm>
          <a:prstGeom prst="rect">
            <a:avLst/>
          </a:prstGeom>
          <a:noFill/>
          <a:ln>
            <a:noFill/>
          </a:ln>
        </p:spPr>
      </p:pic>
      <p:sp>
        <p:nvSpPr>
          <p:cNvPr id="639" name="Google Shape;639;p41"/>
          <p:cNvSpPr/>
          <p:nvPr/>
        </p:nvSpPr>
        <p:spPr>
          <a:xfrm>
            <a:off x="832757" y="1876514"/>
            <a:ext cx="4018200" cy="1947900"/>
          </a:xfrm>
          <a:prstGeom prst="roundRect">
            <a:avLst>
              <a:gd fmla="val 16667" name="adj"/>
            </a:avLst>
          </a:prstGeom>
          <a:noFill/>
          <a:ln cap="flat" cmpd="sng" w="57150">
            <a:solidFill>
              <a:srgbClr val="E757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r>
              <a:t/>
            </a:r>
            <a:endParaRPr b="0" i="0" sz="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0" name="Google Shape;640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2618" y="57587"/>
            <a:ext cx="2244141" cy="72737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41" name="Google Shape;641;p41"/>
          <p:cNvGrpSpPr/>
          <p:nvPr/>
        </p:nvGrpSpPr>
        <p:grpSpPr>
          <a:xfrm>
            <a:off x="-104994" y="3413999"/>
            <a:ext cx="2320295" cy="1591949"/>
            <a:chOff x="-233898" y="6907653"/>
            <a:chExt cx="4640590" cy="3183899"/>
          </a:xfrm>
        </p:grpSpPr>
        <p:sp>
          <p:nvSpPr>
            <p:cNvPr id="642" name="Google Shape;642;p41"/>
            <p:cNvSpPr/>
            <p:nvPr/>
          </p:nvSpPr>
          <p:spPr>
            <a:xfrm>
              <a:off x="1080130" y="7355506"/>
              <a:ext cx="1510800" cy="1426500"/>
            </a:xfrm>
            <a:prstGeom prst="ellipse">
              <a:avLst/>
            </a:prstGeom>
            <a:solidFill>
              <a:schemeClr val="lt1">
                <a:alpha val="97650"/>
              </a:schemeClr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3" name="Google Shape;643;p41"/>
            <p:cNvSpPr txBox="1"/>
            <p:nvPr/>
          </p:nvSpPr>
          <p:spPr>
            <a:xfrm rot="330895">
              <a:off x="2524395" y="7271232"/>
              <a:ext cx="1791794" cy="19702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25" lIns="45725" spcFirstLastPara="1" rIns="45725" wrap="square" tIns="4572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F4A922"/>
                </a:buClr>
                <a:buSzPts val="5800"/>
                <a:buFont typeface="Arial"/>
                <a:buNone/>
              </a:pPr>
              <a:r>
                <a:rPr b="0" i="0" lang="vi" sz="5800" u="none" cap="none" strike="noStrike">
                  <a:solidFill>
                    <a:srgbClr val="F4A922"/>
                  </a:solidFill>
                  <a:latin typeface="Lexend Medium"/>
                  <a:ea typeface="Lexend Medium"/>
                  <a:cs typeface="Lexend Medium"/>
                  <a:sym typeface="Lexend Medium"/>
                </a:rPr>
                <a:t>?</a:t>
              </a:r>
              <a:endParaRPr sz="700"/>
            </a:p>
          </p:txBody>
        </p:sp>
        <p:pic>
          <p:nvPicPr>
            <p:cNvPr id="644" name="Google Shape;644;p4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2842655">
              <a:off x="554991" y="7059682"/>
              <a:ext cx="1676707" cy="2879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5" name="Google Shape;645;p4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265109" y="7552798"/>
              <a:ext cx="1080131" cy="108773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46" name="Google Shape;646;p41"/>
            <p:cNvSpPr txBox="1"/>
            <p:nvPr/>
          </p:nvSpPr>
          <p:spPr>
            <a:xfrm rot="-465688">
              <a:off x="529885" y="7558970"/>
              <a:ext cx="626439" cy="120073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25" lIns="45725" spcFirstLastPara="1" rIns="45725" wrap="square" tIns="4572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D6FE00"/>
                </a:buClr>
                <a:buSzPts val="3300"/>
                <a:buFont typeface="Arial"/>
                <a:buNone/>
              </a:pPr>
              <a:r>
                <a:rPr b="0" i="0" lang="vi" sz="3300" u="none" cap="none" strike="noStrike">
                  <a:solidFill>
                    <a:srgbClr val="D6FE00"/>
                  </a:solidFill>
                  <a:latin typeface="Lexend Medium"/>
                  <a:ea typeface="Lexend Medium"/>
                  <a:cs typeface="Lexend Medium"/>
                  <a:sym typeface="Lexend Medium"/>
                </a:rPr>
                <a:t>?</a:t>
              </a:r>
              <a:endParaRPr sz="700"/>
            </a:p>
          </p:txBody>
        </p:sp>
      </p:grpSp>
      <p:sp>
        <p:nvSpPr>
          <p:cNvPr id="647" name="Google Shape;647;p41"/>
          <p:cNvSpPr txBox="1"/>
          <p:nvPr>
            <p:ph idx="2" type="body"/>
          </p:nvPr>
        </p:nvSpPr>
        <p:spPr>
          <a:xfrm>
            <a:off x="513681" y="1037595"/>
            <a:ext cx="16779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ctr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exend Medium"/>
              <a:buNone/>
              <a:defRPr>
                <a:solidFill>
                  <a:schemeClr val="lt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grpSp>
        <p:nvGrpSpPr>
          <p:cNvPr id="648" name="Google Shape;648;p41"/>
          <p:cNvGrpSpPr/>
          <p:nvPr/>
        </p:nvGrpSpPr>
        <p:grpSpPr>
          <a:xfrm>
            <a:off x="5576409" y="2897900"/>
            <a:ext cx="2571456" cy="676108"/>
            <a:chOff x="11328151" y="5053077"/>
            <a:chExt cx="5142912" cy="1352217"/>
          </a:xfrm>
        </p:grpSpPr>
        <p:grpSp>
          <p:nvGrpSpPr>
            <p:cNvPr id="649" name="Google Shape;649;p41"/>
            <p:cNvGrpSpPr/>
            <p:nvPr/>
          </p:nvGrpSpPr>
          <p:grpSpPr>
            <a:xfrm>
              <a:off x="11328151" y="5363394"/>
              <a:ext cx="5142912" cy="1041900"/>
              <a:chOff x="2480916" y="2014539"/>
              <a:chExt cx="7230300" cy="1041900"/>
            </a:xfrm>
          </p:grpSpPr>
          <p:sp>
            <p:nvSpPr>
              <p:cNvPr id="650" name="Google Shape;650;p41"/>
              <p:cNvSpPr/>
              <p:nvPr/>
            </p:nvSpPr>
            <p:spPr>
              <a:xfrm>
                <a:off x="2480916" y="2014539"/>
                <a:ext cx="7230300" cy="1041900"/>
              </a:xfrm>
              <a:prstGeom prst="roundRect">
                <a:avLst>
                  <a:gd fmla="val 31810" name="adj"/>
                </a:avLst>
              </a:prstGeom>
              <a:solidFill>
                <a:srgbClr val="AD69FE"/>
              </a:solidFill>
              <a:ln>
                <a:noFill/>
              </a:ln>
            </p:spPr>
            <p:txBody>
              <a:bodyPr anchorCtr="0" anchor="ctr" bIns="22850" lIns="45725" spcFirstLastPara="1" rIns="45725" wrap="square" tIns="228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t/>
                </a:r>
                <a:endParaRPr b="0" i="0" sz="7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1" name="Google Shape;651;p41"/>
              <p:cNvSpPr/>
              <p:nvPr/>
            </p:nvSpPr>
            <p:spPr>
              <a:xfrm>
                <a:off x="2595551" y="2139052"/>
                <a:ext cx="7005600" cy="875400"/>
              </a:xfrm>
              <a:prstGeom prst="roundRect">
                <a:avLst>
                  <a:gd fmla="val 31810" name="adj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22850" lIns="45725" spcFirstLastPara="1" rIns="45725" wrap="square" tIns="228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t/>
                </a:r>
                <a:endParaRPr b="0" i="0" sz="1500" u="none" cap="none" strike="noStrike">
                  <a:solidFill>
                    <a:schemeClr val="dk1"/>
                  </a:solidFill>
                  <a:latin typeface="Barlow Condensed Medium"/>
                  <a:ea typeface="Barlow Condensed Medium"/>
                  <a:cs typeface="Barlow Condensed Medium"/>
                  <a:sym typeface="Barlow Condensed Medium"/>
                </a:endParaRPr>
              </a:p>
            </p:txBody>
          </p:sp>
        </p:grpSp>
        <p:grpSp>
          <p:nvGrpSpPr>
            <p:cNvPr id="652" name="Google Shape;652;p41"/>
            <p:cNvGrpSpPr/>
            <p:nvPr/>
          </p:nvGrpSpPr>
          <p:grpSpPr>
            <a:xfrm>
              <a:off x="11566025" y="5053077"/>
              <a:ext cx="1016893" cy="542075"/>
              <a:chOff x="10043887" y="2879896"/>
              <a:chExt cx="1435479" cy="668486"/>
            </a:xfrm>
          </p:grpSpPr>
          <p:sp>
            <p:nvSpPr>
              <p:cNvPr id="653" name="Google Shape;653;p41"/>
              <p:cNvSpPr/>
              <p:nvPr/>
            </p:nvSpPr>
            <p:spPr>
              <a:xfrm>
                <a:off x="10043887" y="2904582"/>
                <a:ext cx="512700" cy="643800"/>
              </a:xfrm>
              <a:prstGeom prst="ellipse">
                <a:avLst/>
              </a:prstGeom>
              <a:solidFill>
                <a:srgbClr val="AD69FE"/>
              </a:solidFill>
              <a:ln>
                <a:noFill/>
              </a:ln>
            </p:spPr>
            <p:txBody>
              <a:bodyPr anchorCtr="0" anchor="ctr" bIns="22850" lIns="45725" spcFirstLastPara="1" rIns="45725" wrap="square" tIns="2285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900"/>
                  <a:buFont typeface="Calibri"/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4" name="Google Shape;654;p41"/>
              <p:cNvSpPr/>
              <p:nvPr/>
            </p:nvSpPr>
            <p:spPr>
              <a:xfrm>
                <a:off x="10406436" y="2892239"/>
                <a:ext cx="749100" cy="643800"/>
              </a:xfrm>
              <a:prstGeom prst="ellipse">
                <a:avLst/>
              </a:prstGeom>
              <a:solidFill>
                <a:srgbClr val="AD69FE"/>
              </a:solidFill>
              <a:ln>
                <a:noFill/>
              </a:ln>
            </p:spPr>
            <p:txBody>
              <a:bodyPr anchorCtr="0" anchor="ctr" bIns="22850" lIns="45725" spcFirstLastPara="1" rIns="45725" wrap="square" tIns="2285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i="0" sz="1500" u="none" cap="none" strike="noStrik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655" name="Google Shape;655;p41"/>
              <p:cNvSpPr/>
              <p:nvPr/>
            </p:nvSpPr>
            <p:spPr>
              <a:xfrm>
                <a:off x="10966666" y="2879896"/>
                <a:ext cx="512700" cy="643800"/>
              </a:xfrm>
              <a:prstGeom prst="ellipse">
                <a:avLst/>
              </a:prstGeom>
              <a:solidFill>
                <a:srgbClr val="AD69FE"/>
              </a:solidFill>
              <a:ln>
                <a:noFill/>
              </a:ln>
            </p:spPr>
            <p:txBody>
              <a:bodyPr anchorCtr="0" anchor="ctr" bIns="22850" lIns="45725" spcFirstLastPara="1" rIns="45725" wrap="square" tIns="2285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900"/>
                  <a:buFont typeface="Calibri"/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56" name="Google Shape;656;p41"/>
          <p:cNvGrpSpPr/>
          <p:nvPr/>
        </p:nvGrpSpPr>
        <p:grpSpPr>
          <a:xfrm>
            <a:off x="5342960" y="2065091"/>
            <a:ext cx="2571456" cy="676108"/>
            <a:chOff x="11328151" y="5053077"/>
            <a:chExt cx="5142912" cy="1352217"/>
          </a:xfrm>
        </p:grpSpPr>
        <p:grpSp>
          <p:nvGrpSpPr>
            <p:cNvPr id="657" name="Google Shape;657;p41"/>
            <p:cNvGrpSpPr/>
            <p:nvPr/>
          </p:nvGrpSpPr>
          <p:grpSpPr>
            <a:xfrm>
              <a:off x="11328151" y="5363394"/>
              <a:ext cx="5142912" cy="1041900"/>
              <a:chOff x="2480916" y="2014539"/>
              <a:chExt cx="7230300" cy="1041900"/>
            </a:xfrm>
          </p:grpSpPr>
          <p:sp>
            <p:nvSpPr>
              <p:cNvPr id="658" name="Google Shape;658;p41"/>
              <p:cNvSpPr/>
              <p:nvPr/>
            </p:nvSpPr>
            <p:spPr>
              <a:xfrm>
                <a:off x="2480916" y="2014539"/>
                <a:ext cx="7230300" cy="1041900"/>
              </a:xfrm>
              <a:prstGeom prst="roundRect">
                <a:avLst>
                  <a:gd fmla="val 31810" name="adj"/>
                </a:avLst>
              </a:prstGeom>
              <a:solidFill>
                <a:srgbClr val="0080F7"/>
              </a:solidFill>
              <a:ln>
                <a:noFill/>
              </a:ln>
            </p:spPr>
            <p:txBody>
              <a:bodyPr anchorCtr="0" anchor="ctr" bIns="22850" lIns="45725" spcFirstLastPara="1" rIns="45725" wrap="square" tIns="228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t/>
                </a:r>
                <a:endParaRPr b="0" i="0" sz="7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9" name="Google Shape;659;p41"/>
              <p:cNvSpPr/>
              <p:nvPr/>
            </p:nvSpPr>
            <p:spPr>
              <a:xfrm>
                <a:off x="2595550" y="2139052"/>
                <a:ext cx="7005600" cy="875400"/>
              </a:xfrm>
              <a:prstGeom prst="roundRect">
                <a:avLst>
                  <a:gd fmla="val 31810" name="adj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22850" lIns="45725" spcFirstLastPara="1" rIns="45725" wrap="square" tIns="228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t/>
                </a:r>
                <a:endParaRPr b="0" i="0" sz="1500" u="none" cap="none" strike="noStrike">
                  <a:solidFill>
                    <a:schemeClr val="dk1"/>
                  </a:solidFill>
                  <a:latin typeface="Barlow Condensed Medium"/>
                  <a:ea typeface="Barlow Condensed Medium"/>
                  <a:cs typeface="Barlow Condensed Medium"/>
                  <a:sym typeface="Barlow Condensed Medium"/>
                </a:endParaRPr>
              </a:p>
            </p:txBody>
          </p:sp>
        </p:grpSp>
        <p:grpSp>
          <p:nvGrpSpPr>
            <p:cNvPr id="660" name="Google Shape;660;p41"/>
            <p:cNvGrpSpPr/>
            <p:nvPr/>
          </p:nvGrpSpPr>
          <p:grpSpPr>
            <a:xfrm>
              <a:off x="11566025" y="5053077"/>
              <a:ext cx="1016893" cy="542075"/>
              <a:chOff x="10043887" y="2879896"/>
              <a:chExt cx="1435479" cy="668486"/>
            </a:xfrm>
          </p:grpSpPr>
          <p:sp>
            <p:nvSpPr>
              <p:cNvPr id="661" name="Google Shape;661;p41"/>
              <p:cNvSpPr/>
              <p:nvPr/>
            </p:nvSpPr>
            <p:spPr>
              <a:xfrm>
                <a:off x="10043887" y="2904582"/>
                <a:ext cx="512700" cy="643800"/>
              </a:xfrm>
              <a:prstGeom prst="ellipse">
                <a:avLst/>
              </a:prstGeom>
              <a:solidFill>
                <a:srgbClr val="0080F7"/>
              </a:solidFill>
              <a:ln>
                <a:noFill/>
              </a:ln>
            </p:spPr>
            <p:txBody>
              <a:bodyPr anchorCtr="0" anchor="ctr" bIns="22850" lIns="45725" spcFirstLastPara="1" rIns="45725" wrap="square" tIns="2285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900"/>
                  <a:buFont typeface="Calibri"/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2" name="Google Shape;662;p41"/>
              <p:cNvSpPr/>
              <p:nvPr/>
            </p:nvSpPr>
            <p:spPr>
              <a:xfrm>
                <a:off x="10406436" y="2892239"/>
                <a:ext cx="749100" cy="643800"/>
              </a:xfrm>
              <a:prstGeom prst="ellipse">
                <a:avLst/>
              </a:prstGeom>
              <a:solidFill>
                <a:srgbClr val="0080F7"/>
              </a:solidFill>
              <a:ln>
                <a:noFill/>
              </a:ln>
            </p:spPr>
            <p:txBody>
              <a:bodyPr anchorCtr="0" anchor="ctr" bIns="22850" lIns="45725" spcFirstLastPara="1" rIns="45725" wrap="square" tIns="2285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i="0" sz="1500" u="none" cap="none" strike="noStrik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663" name="Google Shape;663;p41"/>
              <p:cNvSpPr/>
              <p:nvPr/>
            </p:nvSpPr>
            <p:spPr>
              <a:xfrm>
                <a:off x="10966666" y="2879896"/>
                <a:ext cx="512700" cy="643800"/>
              </a:xfrm>
              <a:prstGeom prst="ellipse">
                <a:avLst/>
              </a:prstGeom>
              <a:solidFill>
                <a:srgbClr val="0080F7"/>
              </a:solidFill>
              <a:ln>
                <a:noFill/>
              </a:ln>
            </p:spPr>
            <p:txBody>
              <a:bodyPr anchorCtr="0" anchor="ctr" bIns="22850" lIns="45725" spcFirstLastPara="1" rIns="45725" wrap="square" tIns="2285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900"/>
                  <a:buFont typeface="Calibri"/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664" name="Google Shape;664;p41"/>
          <p:cNvSpPr txBox="1"/>
          <p:nvPr>
            <p:ph idx="3" type="body"/>
          </p:nvPr>
        </p:nvSpPr>
        <p:spPr>
          <a:xfrm>
            <a:off x="5443789" y="2381467"/>
            <a:ext cx="2406000" cy="2910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>
            <a:lvl1pPr indent="-2286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 Condensed Medium"/>
              <a:buNone/>
              <a:defRPr sz="1600">
                <a:solidFill>
                  <a:schemeClr val="dk1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defRPr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665" name="Google Shape;665;p41"/>
          <p:cNvSpPr txBox="1"/>
          <p:nvPr>
            <p:ph idx="4" type="body"/>
          </p:nvPr>
        </p:nvSpPr>
        <p:spPr>
          <a:xfrm>
            <a:off x="5633174" y="3188791"/>
            <a:ext cx="2507700" cy="3345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 Condensed Medium"/>
              <a:buNone/>
              <a:defRPr sz="1600">
                <a:solidFill>
                  <a:schemeClr val="dk1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defRPr>
            </a:lvl1pPr>
            <a:lvl2pPr indent="-228600" lvl="1" marL="914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666" name="Google Shape;666;p41"/>
          <p:cNvSpPr txBox="1"/>
          <p:nvPr>
            <p:ph idx="5" type="body"/>
          </p:nvPr>
        </p:nvSpPr>
        <p:spPr>
          <a:xfrm>
            <a:off x="5586098" y="1993150"/>
            <a:ext cx="304800" cy="3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Lato"/>
              <a:buNone/>
              <a:defRPr sz="2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None/>
              <a:defRPr sz="2000">
                <a:latin typeface="Lato"/>
                <a:ea typeface="Lato"/>
                <a:cs typeface="Lato"/>
                <a:sym typeface="Lato"/>
              </a:defRPr>
            </a:lvl2pPr>
            <a:lvl3pPr indent="-228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None/>
              <a:defRPr sz="2000">
                <a:latin typeface="Lato"/>
                <a:ea typeface="Lato"/>
                <a:cs typeface="Lato"/>
                <a:sym typeface="Lato"/>
              </a:defRPr>
            </a:lvl3pPr>
            <a:lvl4pPr indent="-228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None/>
              <a:defRPr sz="2000">
                <a:latin typeface="Lato"/>
                <a:ea typeface="Lato"/>
                <a:cs typeface="Lato"/>
                <a:sym typeface="Lato"/>
              </a:defRPr>
            </a:lvl4pPr>
            <a:lvl5pPr indent="-228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None/>
              <a:defRPr sz="2000">
                <a:latin typeface="Lato"/>
                <a:ea typeface="Lato"/>
                <a:cs typeface="Lato"/>
                <a:sym typeface="Lato"/>
              </a:defRPr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667" name="Google Shape;667;p41"/>
          <p:cNvSpPr txBox="1"/>
          <p:nvPr>
            <p:ph idx="6" type="body"/>
          </p:nvPr>
        </p:nvSpPr>
        <p:spPr>
          <a:xfrm>
            <a:off x="5828806" y="2844481"/>
            <a:ext cx="248400" cy="3531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Lato"/>
              <a:buNone/>
              <a:defRPr sz="2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Custom Layout">
  <p:cSld name="5_Custom Layou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722" y="97724"/>
            <a:ext cx="625080" cy="577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3780116"/>
            <a:ext cx="9144000" cy="13620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7" name="Google Shape;117;p5"/>
          <p:cNvGrpSpPr/>
          <p:nvPr/>
        </p:nvGrpSpPr>
        <p:grpSpPr>
          <a:xfrm>
            <a:off x="1829732" y="1181766"/>
            <a:ext cx="5580000" cy="2340000"/>
            <a:chOff x="4098995" y="2137283"/>
            <a:chExt cx="11160000" cy="4680000"/>
          </a:xfrm>
        </p:grpSpPr>
        <p:sp>
          <p:nvSpPr>
            <p:cNvPr id="118" name="Google Shape;118;p5"/>
            <p:cNvSpPr/>
            <p:nvPr/>
          </p:nvSpPr>
          <p:spPr>
            <a:xfrm>
              <a:off x="4098995" y="2137283"/>
              <a:ext cx="11160000" cy="4680000"/>
            </a:xfrm>
            <a:prstGeom prst="ellipse">
              <a:avLst/>
            </a:prstGeom>
            <a:noFill/>
            <a:ln cap="flat" cmpd="sng" w="31750">
              <a:solidFill>
                <a:srgbClr val="00A0EA"/>
              </a:solidFill>
              <a:prstDash val="dashDot"/>
              <a:round/>
              <a:headEnd len="sm" w="sm" type="none"/>
              <a:tailEnd len="sm" w="sm" type="none"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119;p5"/>
            <p:cNvSpPr/>
            <p:nvPr/>
          </p:nvSpPr>
          <p:spPr>
            <a:xfrm>
              <a:off x="4340354" y="2324054"/>
              <a:ext cx="10800000" cy="4320000"/>
            </a:xfrm>
            <a:prstGeom prst="ellipse">
              <a:avLst/>
            </a:prstGeom>
            <a:solidFill>
              <a:srgbClr val="00A0EA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0" name="Google Shape;120;p5"/>
          <p:cNvSpPr txBox="1"/>
          <p:nvPr/>
        </p:nvSpPr>
        <p:spPr>
          <a:xfrm>
            <a:off x="2644985" y="1953854"/>
            <a:ext cx="4269900" cy="9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1013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vi" sz="6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KHÁM PHÁ</a:t>
            </a:r>
            <a:endParaRPr sz="700"/>
          </a:p>
        </p:txBody>
      </p:sp>
      <p:sp>
        <p:nvSpPr>
          <p:cNvPr id="121" name="Google Shape;121;p5"/>
          <p:cNvSpPr/>
          <p:nvPr/>
        </p:nvSpPr>
        <p:spPr>
          <a:xfrm rot="-3447572">
            <a:off x="7151140" y="1076743"/>
            <a:ext cx="646966" cy="505323"/>
          </a:xfrm>
          <a:prstGeom prst="triangle">
            <a:avLst>
              <a:gd fmla="val 50000" name="adj"/>
            </a:avLst>
          </a:prstGeom>
          <a:solidFill>
            <a:srgbClr val="E67E8D">
              <a:alpha val="73725"/>
            </a:srgbClr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9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5"/>
          <p:cNvSpPr/>
          <p:nvPr/>
        </p:nvSpPr>
        <p:spPr>
          <a:xfrm rot="1268583">
            <a:off x="7573516" y="2412937"/>
            <a:ext cx="397563" cy="312657"/>
          </a:xfrm>
          <a:prstGeom prst="triangle">
            <a:avLst>
              <a:gd fmla="val 50000" name="adj"/>
            </a:avLst>
          </a:prstGeom>
          <a:solidFill>
            <a:srgbClr val="81DBEE">
              <a:alpha val="57647"/>
            </a:srgbClr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9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5"/>
          <p:cNvSpPr/>
          <p:nvPr/>
        </p:nvSpPr>
        <p:spPr>
          <a:xfrm rot="1270794">
            <a:off x="1062003" y="3186526"/>
            <a:ext cx="693334" cy="492829"/>
          </a:xfrm>
          <a:prstGeom prst="triangle">
            <a:avLst>
              <a:gd fmla="val 50000" name="adj"/>
            </a:avLst>
          </a:prstGeom>
          <a:solidFill>
            <a:srgbClr val="81DBEE">
              <a:alpha val="57647"/>
            </a:srgbClr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9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5"/>
          <p:cNvSpPr/>
          <p:nvPr/>
        </p:nvSpPr>
        <p:spPr>
          <a:xfrm rot="-3448069">
            <a:off x="2169851" y="3081361"/>
            <a:ext cx="432338" cy="360182"/>
          </a:xfrm>
          <a:prstGeom prst="triangle">
            <a:avLst>
              <a:gd fmla="val 50000" name="adj"/>
            </a:avLst>
          </a:prstGeom>
          <a:solidFill>
            <a:srgbClr val="E67E8D">
              <a:alpha val="73725"/>
            </a:srgbClr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9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5" name="Google Shape;125;p5"/>
          <p:cNvPicPr preferRelativeResize="0"/>
          <p:nvPr/>
        </p:nvPicPr>
        <p:blipFill rotWithShape="1">
          <a:blip r:embed="rId5">
            <a:alphaModFix/>
          </a:blip>
          <a:srcRect b="5444" l="0" r="0" t="5444"/>
          <a:stretch/>
        </p:blipFill>
        <p:spPr>
          <a:xfrm>
            <a:off x="3769586" y="597733"/>
            <a:ext cx="1522668" cy="13548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Custom Layout">
  <p:cSld name="6_Custom Layout">
    <p:spTree>
      <p:nvGrpSpPr>
        <p:cNvPr id="668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9" name="Google Shape;669;p4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722" y="97724"/>
            <a:ext cx="625080" cy="577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20" y="3772369"/>
            <a:ext cx="9144000" cy="13620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2" name="Google Shape;672;p42"/>
          <p:cNvGrpSpPr/>
          <p:nvPr/>
        </p:nvGrpSpPr>
        <p:grpSpPr>
          <a:xfrm>
            <a:off x="1816460" y="1097582"/>
            <a:ext cx="5580000" cy="2340000"/>
            <a:chOff x="4098995" y="2137283"/>
            <a:chExt cx="11160000" cy="4680000"/>
          </a:xfrm>
        </p:grpSpPr>
        <p:sp>
          <p:nvSpPr>
            <p:cNvPr id="673" name="Google Shape;673;p42"/>
            <p:cNvSpPr/>
            <p:nvPr/>
          </p:nvSpPr>
          <p:spPr>
            <a:xfrm>
              <a:off x="4098995" y="2137283"/>
              <a:ext cx="11160000" cy="4680000"/>
            </a:xfrm>
            <a:prstGeom prst="ellipse">
              <a:avLst/>
            </a:prstGeom>
            <a:noFill/>
            <a:ln cap="flat" cmpd="sng" w="31750">
              <a:solidFill>
                <a:srgbClr val="00A0EA"/>
              </a:solidFill>
              <a:prstDash val="dashDot"/>
              <a:round/>
              <a:headEnd len="sm" w="sm" type="none"/>
              <a:tailEnd len="sm" w="sm" type="none"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4" name="Google Shape;674;p42"/>
            <p:cNvSpPr/>
            <p:nvPr/>
          </p:nvSpPr>
          <p:spPr>
            <a:xfrm>
              <a:off x="4340354" y="2324054"/>
              <a:ext cx="10800000" cy="4320000"/>
            </a:xfrm>
            <a:prstGeom prst="ellipse">
              <a:avLst/>
            </a:prstGeom>
            <a:solidFill>
              <a:srgbClr val="00A0EA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75" name="Google Shape;675;p42"/>
          <p:cNvSpPr txBox="1"/>
          <p:nvPr/>
        </p:nvSpPr>
        <p:spPr>
          <a:xfrm>
            <a:off x="2502162" y="1862974"/>
            <a:ext cx="4269900" cy="9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1013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vi" sz="6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CỦNG CỐ</a:t>
            </a:r>
            <a:endParaRPr sz="700"/>
          </a:p>
        </p:txBody>
      </p:sp>
      <p:sp>
        <p:nvSpPr>
          <p:cNvPr id="676" name="Google Shape;676;p42"/>
          <p:cNvSpPr/>
          <p:nvPr/>
        </p:nvSpPr>
        <p:spPr>
          <a:xfrm rot="-3447572">
            <a:off x="7943228" y="1554760"/>
            <a:ext cx="646966" cy="505323"/>
          </a:xfrm>
          <a:prstGeom prst="triangle">
            <a:avLst>
              <a:gd fmla="val 50000" name="adj"/>
            </a:avLst>
          </a:prstGeom>
          <a:solidFill>
            <a:srgbClr val="E67E8D">
              <a:alpha val="73730"/>
            </a:srgbClr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9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7" name="Google Shape;677;p42"/>
          <p:cNvSpPr/>
          <p:nvPr/>
        </p:nvSpPr>
        <p:spPr>
          <a:xfrm rot="1268583">
            <a:off x="7904691" y="2573762"/>
            <a:ext cx="397563" cy="312765"/>
          </a:xfrm>
          <a:prstGeom prst="triangle">
            <a:avLst>
              <a:gd fmla="val 50000" name="adj"/>
            </a:avLst>
          </a:prstGeom>
          <a:solidFill>
            <a:srgbClr val="81DBEE">
              <a:alpha val="57650"/>
            </a:srgbClr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9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8" name="Google Shape;678;p42"/>
          <p:cNvSpPr/>
          <p:nvPr/>
        </p:nvSpPr>
        <p:spPr>
          <a:xfrm rot="1270794">
            <a:off x="1062003" y="3186536"/>
            <a:ext cx="693334" cy="493109"/>
          </a:xfrm>
          <a:prstGeom prst="triangle">
            <a:avLst>
              <a:gd fmla="val 50000" name="adj"/>
            </a:avLst>
          </a:prstGeom>
          <a:solidFill>
            <a:srgbClr val="81DBEE">
              <a:alpha val="57650"/>
            </a:srgbClr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9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9" name="Google Shape;679;p42"/>
          <p:cNvSpPr/>
          <p:nvPr/>
        </p:nvSpPr>
        <p:spPr>
          <a:xfrm rot="-3448069">
            <a:off x="2170001" y="3081234"/>
            <a:ext cx="432338" cy="360435"/>
          </a:xfrm>
          <a:prstGeom prst="triangle">
            <a:avLst>
              <a:gd fmla="val 50000" name="adj"/>
            </a:avLst>
          </a:prstGeom>
          <a:solidFill>
            <a:srgbClr val="E67E8D">
              <a:alpha val="73730"/>
            </a:srgbClr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9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80" name="Google Shape;680;p4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95700" y="755457"/>
            <a:ext cx="1403008" cy="101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1" name="Google Shape;681;p4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961825" y="3879205"/>
            <a:ext cx="1182176" cy="12101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1_Title Slide">
  <p:cSld name="11_Title Slide">
    <p:spTree>
      <p:nvGrpSpPr>
        <p:cNvPr id="682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43"/>
          <p:cNvSpPr txBox="1"/>
          <p:nvPr>
            <p:ph type="ctrTitle"/>
          </p:nvPr>
        </p:nvSpPr>
        <p:spPr>
          <a:xfrm>
            <a:off x="2464076" y="791983"/>
            <a:ext cx="6375300" cy="73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1B5997"/>
              </a:buClr>
              <a:buSzPts val="2000"/>
              <a:buFont typeface="Lexend Medium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684" name="Google Shape;684;p43"/>
          <p:cNvSpPr txBox="1"/>
          <p:nvPr>
            <p:ph idx="1" type="subTitle"/>
          </p:nvPr>
        </p:nvSpPr>
        <p:spPr>
          <a:xfrm>
            <a:off x="353867" y="1659430"/>
            <a:ext cx="8485500" cy="28173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lv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685" name="Google Shape;685;p43"/>
          <p:cNvSpPr txBox="1"/>
          <p:nvPr>
            <p:ph idx="10" type="dt"/>
          </p:nvPr>
        </p:nvSpPr>
        <p:spPr>
          <a:xfrm>
            <a:off x="647700" y="4956542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686" name="Google Shape;686;p43"/>
          <p:cNvSpPr txBox="1"/>
          <p:nvPr>
            <p:ph idx="11" type="ftr"/>
          </p:nvPr>
        </p:nvSpPr>
        <p:spPr>
          <a:xfrm>
            <a:off x="4038600" y="4935172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687" name="Google Shape;687;p43"/>
          <p:cNvSpPr txBox="1"/>
          <p:nvPr>
            <p:ph idx="12" type="sldNum"/>
          </p:nvPr>
        </p:nvSpPr>
        <p:spPr>
          <a:xfrm>
            <a:off x="8003931" y="4935172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  <p:pic>
        <p:nvPicPr>
          <p:cNvPr id="688" name="Google Shape;688;p4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2900" y="962338"/>
            <a:ext cx="2019301" cy="394303"/>
          </a:xfrm>
          <a:prstGeom prst="rect">
            <a:avLst/>
          </a:prstGeom>
          <a:noFill/>
          <a:ln>
            <a:noFill/>
          </a:ln>
        </p:spPr>
      </p:pic>
      <p:sp>
        <p:nvSpPr>
          <p:cNvPr id="689" name="Google Shape;689;p43"/>
          <p:cNvSpPr txBox="1"/>
          <p:nvPr>
            <p:ph idx="2" type="body"/>
          </p:nvPr>
        </p:nvSpPr>
        <p:spPr>
          <a:xfrm>
            <a:off x="513681" y="1037595"/>
            <a:ext cx="16779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ctr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exend Medium"/>
              <a:buNone/>
              <a:defRPr>
                <a:solidFill>
                  <a:schemeClr val="lt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pic>
        <p:nvPicPr>
          <p:cNvPr id="690" name="Google Shape;690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6250" y="192536"/>
            <a:ext cx="1997148" cy="504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Custom Layout">
  <p:cSld name="7_Custom Layout">
    <p:bg>
      <p:bgPr>
        <a:solidFill>
          <a:srgbClr val="BFEDEB"/>
        </a:solidFill>
      </p:bgPr>
    </p:bg>
    <p:spTree>
      <p:nvGrpSpPr>
        <p:cNvPr id="69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2" name="Google Shape;692;p4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000833" y="-46222"/>
            <a:ext cx="5135547" cy="5135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93" name="Google Shape;693;p44"/>
          <p:cNvPicPr preferRelativeResize="0"/>
          <p:nvPr/>
        </p:nvPicPr>
        <p:blipFill rotWithShape="1">
          <a:blip r:embed="rId2">
            <a:alphaModFix/>
          </a:blip>
          <a:srcRect b="42416" l="0" r="60937" t="0"/>
          <a:stretch/>
        </p:blipFill>
        <p:spPr>
          <a:xfrm>
            <a:off x="45235" y="-2374"/>
            <a:ext cx="2006105" cy="2957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94" name="Google Shape;694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722" y="97724"/>
            <a:ext cx="625080" cy="577138"/>
          </a:xfrm>
          <a:prstGeom prst="rect">
            <a:avLst/>
          </a:prstGeom>
          <a:noFill/>
          <a:ln>
            <a:noFill/>
          </a:ln>
        </p:spPr>
      </p:pic>
      <p:sp>
        <p:nvSpPr>
          <p:cNvPr id="695" name="Google Shape;695;p44"/>
          <p:cNvSpPr/>
          <p:nvPr/>
        </p:nvSpPr>
        <p:spPr>
          <a:xfrm rot="-3447572">
            <a:off x="7943228" y="1554760"/>
            <a:ext cx="646966" cy="505323"/>
          </a:xfrm>
          <a:prstGeom prst="triangle">
            <a:avLst>
              <a:gd fmla="val 50000" name="adj"/>
            </a:avLst>
          </a:prstGeom>
          <a:solidFill>
            <a:srgbClr val="E67E8D">
              <a:alpha val="73730"/>
            </a:srgbClr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9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6" name="Google Shape;696;p44"/>
          <p:cNvSpPr/>
          <p:nvPr/>
        </p:nvSpPr>
        <p:spPr>
          <a:xfrm rot="1268583">
            <a:off x="7904691" y="2573762"/>
            <a:ext cx="397563" cy="312765"/>
          </a:xfrm>
          <a:prstGeom prst="triangle">
            <a:avLst>
              <a:gd fmla="val 50000" name="adj"/>
            </a:avLst>
          </a:prstGeom>
          <a:solidFill>
            <a:srgbClr val="81DBEE">
              <a:alpha val="57650"/>
            </a:srgbClr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9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7" name="Google Shape;697;p44"/>
          <p:cNvSpPr/>
          <p:nvPr/>
        </p:nvSpPr>
        <p:spPr>
          <a:xfrm rot="1270794">
            <a:off x="1062003" y="3186536"/>
            <a:ext cx="693334" cy="493109"/>
          </a:xfrm>
          <a:prstGeom prst="triangle">
            <a:avLst>
              <a:gd fmla="val 50000" name="adj"/>
            </a:avLst>
          </a:prstGeom>
          <a:solidFill>
            <a:srgbClr val="81DBEE">
              <a:alpha val="57650"/>
            </a:srgbClr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9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8" name="Google Shape;698;p44"/>
          <p:cNvSpPr/>
          <p:nvPr/>
        </p:nvSpPr>
        <p:spPr>
          <a:xfrm rot="-3448069">
            <a:off x="2170001" y="3081234"/>
            <a:ext cx="432338" cy="360435"/>
          </a:xfrm>
          <a:prstGeom prst="triangle">
            <a:avLst>
              <a:gd fmla="val 50000" name="adj"/>
            </a:avLst>
          </a:prstGeom>
          <a:solidFill>
            <a:srgbClr val="E67E8D">
              <a:alpha val="73730"/>
            </a:srgbClr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9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99" name="Google Shape;699;p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8817" y="1739067"/>
            <a:ext cx="1403008" cy="101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0" name="Google Shape;700;p4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9859" y="2673581"/>
            <a:ext cx="808619" cy="808619"/>
          </a:xfrm>
          <a:prstGeom prst="rect">
            <a:avLst/>
          </a:prstGeom>
          <a:noFill/>
          <a:ln>
            <a:noFill/>
          </a:ln>
        </p:spPr>
      </p:pic>
      <p:sp>
        <p:nvSpPr>
          <p:cNvPr id="701" name="Google Shape;701;p44"/>
          <p:cNvSpPr/>
          <p:nvPr/>
        </p:nvSpPr>
        <p:spPr>
          <a:xfrm rot="291508">
            <a:off x="-122415" y="1276140"/>
            <a:ext cx="9441437" cy="4258613"/>
          </a:xfrm>
          <a:custGeom>
            <a:rect b="b" l="l" r="r" t="t"/>
            <a:pathLst>
              <a:path extrusionOk="0" h="8486623" w="18815027">
                <a:moveTo>
                  <a:pt x="7648663" y="344326"/>
                </a:moveTo>
                <a:cubicBezTo>
                  <a:pt x="8454649" y="289152"/>
                  <a:pt x="9296286" y="471359"/>
                  <a:pt x="9937594" y="916505"/>
                </a:cubicBezTo>
                <a:cubicBezTo>
                  <a:pt x="10282585" y="429429"/>
                  <a:pt x="10945117" y="92736"/>
                  <a:pt x="11709911" y="16431"/>
                </a:cubicBezTo>
                <a:cubicBezTo>
                  <a:pt x="11815130" y="5918"/>
                  <a:pt x="11920334" y="513"/>
                  <a:pt x="12024886" y="35"/>
                </a:cubicBezTo>
                <a:cubicBezTo>
                  <a:pt x="12665275" y="-2893"/>
                  <a:pt x="13281291" y="178992"/>
                  <a:pt x="13727526" y="503821"/>
                </a:cubicBezTo>
                <a:lnTo>
                  <a:pt x="13882125" y="630501"/>
                </a:lnTo>
                <a:lnTo>
                  <a:pt x="13900954" y="612395"/>
                </a:lnTo>
                <a:lnTo>
                  <a:pt x="13883699" y="631791"/>
                </a:lnTo>
                <a:lnTo>
                  <a:pt x="13907951" y="651663"/>
                </a:lnTo>
                <a:cubicBezTo>
                  <a:pt x="14651752" y="35089"/>
                  <a:pt x="15882094" y="-167371"/>
                  <a:pt x="16938058" y="152890"/>
                </a:cubicBezTo>
                <a:cubicBezTo>
                  <a:pt x="17541523" y="335857"/>
                  <a:pt x="18016929" y="668895"/>
                  <a:pt x="18282308" y="1079629"/>
                </a:cubicBezTo>
                <a:lnTo>
                  <a:pt x="18318498" y="1146304"/>
                </a:lnTo>
                <a:lnTo>
                  <a:pt x="18815027" y="6904330"/>
                </a:lnTo>
                <a:lnTo>
                  <a:pt x="465877" y="8486623"/>
                </a:lnTo>
                <a:lnTo>
                  <a:pt x="0" y="3084055"/>
                </a:lnTo>
                <a:lnTo>
                  <a:pt x="84699" y="2850433"/>
                </a:lnTo>
                <a:cubicBezTo>
                  <a:pt x="243133" y="2495395"/>
                  <a:pt x="511430" y="2164690"/>
                  <a:pt x="877948" y="1884252"/>
                </a:cubicBezTo>
                <a:cubicBezTo>
                  <a:pt x="2036171" y="998381"/>
                  <a:pt x="3913977" y="800932"/>
                  <a:pt x="5389203" y="1409430"/>
                </a:cubicBezTo>
                <a:lnTo>
                  <a:pt x="5389997" y="1408514"/>
                </a:lnTo>
                <a:lnTo>
                  <a:pt x="5386511" y="1406644"/>
                </a:lnTo>
                <a:lnTo>
                  <a:pt x="5390205" y="1408275"/>
                </a:lnTo>
                <a:lnTo>
                  <a:pt x="5573638" y="1196440"/>
                </a:lnTo>
                <a:cubicBezTo>
                  <a:pt x="6072342" y="692058"/>
                  <a:pt x="6842678" y="399501"/>
                  <a:pt x="7648663" y="344326"/>
                </a:cubicBezTo>
                <a:close/>
              </a:path>
            </a:pathLst>
          </a:custGeom>
          <a:solidFill>
            <a:srgbClr val="00A0EA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9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2" name="Google Shape;702;p44"/>
          <p:cNvSpPr txBox="1"/>
          <p:nvPr/>
        </p:nvSpPr>
        <p:spPr>
          <a:xfrm>
            <a:off x="1092182" y="2371136"/>
            <a:ext cx="70359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388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vi" sz="4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Em đã học được gì?</a:t>
            </a:r>
            <a:endParaRPr b="0" i="0" sz="4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03" name="Google Shape;703;p4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620" y="3772369"/>
            <a:ext cx="9144000" cy="1362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4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961825" y="3879205"/>
            <a:ext cx="1182176" cy="12101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2_Title Slide">
  <p:cSld name="12_Title Slide">
    <p:spTree>
      <p:nvGrpSpPr>
        <p:cNvPr id="705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45"/>
          <p:cNvSpPr txBox="1"/>
          <p:nvPr>
            <p:ph type="ctrTitle"/>
          </p:nvPr>
        </p:nvSpPr>
        <p:spPr>
          <a:xfrm>
            <a:off x="2464076" y="791983"/>
            <a:ext cx="6375300" cy="73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1B5997"/>
              </a:buClr>
              <a:buSzPts val="2000"/>
              <a:buFont typeface="Lexend Medium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07" name="Google Shape;707;p45"/>
          <p:cNvSpPr txBox="1"/>
          <p:nvPr>
            <p:ph idx="1" type="subTitle"/>
          </p:nvPr>
        </p:nvSpPr>
        <p:spPr>
          <a:xfrm>
            <a:off x="353867" y="1659430"/>
            <a:ext cx="8485500" cy="28173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lv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708" name="Google Shape;708;p45"/>
          <p:cNvSpPr txBox="1"/>
          <p:nvPr>
            <p:ph idx="10" type="dt"/>
          </p:nvPr>
        </p:nvSpPr>
        <p:spPr>
          <a:xfrm>
            <a:off x="647700" y="4956542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09" name="Google Shape;709;p45"/>
          <p:cNvSpPr txBox="1"/>
          <p:nvPr>
            <p:ph idx="11" type="ftr"/>
          </p:nvPr>
        </p:nvSpPr>
        <p:spPr>
          <a:xfrm>
            <a:off x="4038600" y="4935172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10" name="Google Shape;710;p45"/>
          <p:cNvSpPr txBox="1"/>
          <p:nvPr>
            <p:ph idx="12" type="sldNum"/>
          </p:nvPr>
        </p:nvSpPr>
        <p:spPr>
          <a:xfrm>
            <a:off x="8003931" y="4935172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  <p:pic>
        <p:nvPicPr>
          <p:cNvPr id="711" name="Google Shape;711;p4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2900" y="962338"/>
            <a:ext cx="2019301" cy="394303"/>
          </a:xfrm>
          <a:prstGeom prst="rect">
            <a:avLst/>
          </a:prstGeom>
          <a:noFill/>
          <a:ln>
            <a:noFill/>
          </a:ln>
        </p:spPr>
      </p:pic>
      <p:sp>
        <p:nvSpPr>
          <p:cNvPr id="712" name="Google Shape;712;p45"/>
          <p:cNvSpPr txBox="1"/>
          <p:nvPr>
            <p:ph idx="2" type="body"/>
          </p:nvPr>
        </p:nvSpPr>
        <p:spPr>
          <a:xfrm>
            <a:off x="513681" y="1037595"/>
            <a:ext cx="16779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ctr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exend Medium"/>
              <a:buNone/>
              <a:defRPr>
                <a:solidFill>
                  <a:schemeClr val="lt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pic>
        <p:nvPicPr>
          <p:cNvPr id="713" name="Google Shape;713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2500" y="71297"/>
            <a:ext cx="3434445" cy="6718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_Custom Layout">
  <p:cSld name="8_Custom Layout">
    <p:bg>
      <p:bgPr>
        <a:solidFill>
          <a:srgbClr val="BFEDEB"/>
        </a:solidFill>
      </p:bgPr>
    </p:bg>
    <p:spTree>
      <p:nvGrpSpPr>
        <p:cNvPr id="714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5" name="Google Shape;715;p4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000833" y="-46222"/>
            <a:ext cx="5135547" cy="5135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16" name="Google Shape;716;p46"/>
          <p:cNvPicPr preferRelativeResize="0"/>
          <p:nvPr/>
        </p:nvPicPr>
        <p:blipFill rotWithShape="1">
          <a:blip r:embed="rId2">
            <a:alphaModFix/>
          </a:blip>
          <a:srcRect b="42416" l="0" r="60937" t="0"/>
          <a:stretch/>
        </p:blipFill>
        <p:spPr>
          <a:xfrm>
            <a:off x="45235" y="-2374"/>
            <a:ext cx="2006105" cy="2957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" name="Google Shape;717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722" y="97724"/>
            <a:ext cx="625080" cy="577138"/>
          </a:xfrm>
          <a:prstGeom prst="rect">
            <a:avLst/>
          </a:prstGeom>
          <a:noFill/>
          <a:ln>
            <a:noFill/>
          </a:ln>
        </p:spPr>
      </p:pic>
      <p:sp>
        <p:nvSpPr>
          <p:cNvPr id="718" name="Google Shape;718;p46"/>
          <p:cNvSpPr/>
          <p:nvPr/>
        </p:nvSpPr>
        <p:spPr>
          <a:xfrm rot="-3447572">
            <a:off x="7943228" y="1554760"/>
            <a:ext cx="646966" cy="505323"/>
          </a:xfrm>
          <a:prstGeom prst="triangle">
            <a:avLst>
              <a:gd fmla="val 50000" name="adj"/>
            </a:avLst>
          </a:prstGeom>
          <a:solidFill>
            <a:srgbClr val="E67E8D">
              <a:alpha val="73730"/>
            </a:srgbClr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9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9" name="Google Shape;719;p46"/>
          <p:cNvSpPr/>
          <p:nvPr/>
        </p:nvSpPr>
        <p:spPr>
          <a:xfrm rot="1269676">
            <a:off x="6676889" y="3168779"/>
            <a:ext cx="368981" cy="231930"/>
          </a:xfrm>
          <a:prstGeom prst="triangle">
            <a:avLst>
              <a:gd fmla="val 50000" name="adj"/>
            </a:avLst>
          </a:prstGeom>
          <a:solidFill>
            <a:srgbClr val="81DBEE">
              <a:alpha val="57650"/>
            </a:srgbClr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9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0" name="Google Shape;720;p46"/>
          <p:cNvSpPr/>
          <p:nvPr/>
        </p:nvSpPr>
        <p:spPr>
          <a:xfrm rot="1270794">
            <a:off x="1062003" y="3186536"/>
            <a:ext cx="693334" cy="493109"/>
          </a:xfrm>
          <a:prstGeom prst="triangle">
            <a:avLst>
              <a:gd fmla="val 50000" name="adj"/>
            </a:avLst>
          </a:prstGeom>
          <a:solidFill>
            <a:srgbClr val="81DBEE">
              <a:alpha val="57650"/>
            </a:srgbClr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9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1" name="Google Shape;721;p46"/>
          <p:cNvSpPr/>
          <p:nvPr/>
        </p:nvSpPr>
        <p:spPr>
          <a:xfrm rot="-3448069">
            <a:off x="2170001" y="3081234"/>
            <a:ext cx="432338" cy="360435"/>
          </a:xfrm>
          <a:prstGeom prst="triangle">
            <a:avLst>
              <a:gd fmla="val 50000" name="adj"/>
            </a:avLst>
          </a:prstGeom>
          <a:solidFill>
            <a:srgbClr val="E67E8D">
              <a:alpha val="73730"/>
            </a:srgbClr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9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22" name="Google Shape;722;p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1077617">
            <a:off x="2621776" y="1284176"/>
            <a:ext cx="808619" cy="808619"/>
          </a:xfrm>
          <a:prstGeom prst="rect">
            <a:avLst/>
          </a:prstGeom>
          <a:noFill/>
          <a:ln>
            <a:noFill/>
          </a:ln>
        </p:spPr>
      </p:pic>
      <p:sp>
        <p:nvSpPr>
          <p:cNvPr id="723" name="Google Shape;723;p46"/>
          <p:cNvSpPr txBox="1"/>
          <p:nvPr/>
        </p:nvSpPr>
        <p:spPr>
          <a:xfrm>
            <a:off x="1092182" y="2371136"/>
            <a:ext cx="70359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388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vi" sz="4800" u="none" cap="none" strike="noStrike">
                <a:solidFill>
                  <a:srgbClr val="1B5997"/>
                </a:solidFill>
                <a:latin typeface="Arial"/>
                <a:ea typeface="Arial"/>
                <a:cs typeface="Arial"/>
                <a:sym typeface="Arial"/>
              </a:rPr>
              <a:t>TẠM BIỆT CÁC EM</a:t>
            </a:r>
            <a:endParaRPr sz="700"/>
          </a:p>
        </p:txBody>
      </p:sp>
      <p:pic>
        <p:nvPicPr>
          <p:cNvPr id="724" name="Google Shape;724;p4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620" y="3772369"/>
            <a:ext cx="9144000" cy="1362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5" name="Google Shape;725;p4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961825" y="3879205"/>
            <a:ext cx="1182176" cy="12101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bg>
      <p:bgPr>
        <a:blipFill rotWithShape="1">
          <a:blip r:embed="rId2">
            <a:alphaModFix/>
          </a:blip>
          <a:tile algn="tl" flip="none" tx="0" sx="100003" ty="0" sy="100003"/>
        </a:blipFill>
      </p:bgPr>
    </p:bg>
    <p:spTree>
      <p:nvGrpSpPr>
        <p:cNvPr id="726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4_Title Slide">
  <p:cSld name="14_Title Slide">
    <p:spTree>
      <p:nvGrpSpPr>
        <p:cNvPr id="727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48"/>
          <p:cNvSpPr txBox="1"/>
          <p:nvPr>
            <p:ph type="ctrTitle"/>
          </p:nvPr>
        </p:nvSpPr>
        <p:spPr>
          <a:xfrm>
            <a:off x="2464076" y="791983"/>
            <a:ext cx="6451500" cy="73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1B5997"/>
              </a:buClr>
              <a:buSzPts val="2000"/>
              <a:buFont typeface="Lexend Medium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29" name="Google Shape;729;p48"/>
          <p:cNvSpPr txBox="1"/>
          <p:nvPr>
            <p:ph idx="1" type="subTitle"/>
          </p:nvPr>
        </p:nvSpPr>
        <p:spPr>
          <a:xfrm>
            <a:off x="963467" y="2055225"/>
            <a:ext cx="3684900" cy="15759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lv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730" name="Google Shape;730;p48"/>
          <p:cNvSpPr txBox="1"/>
          <p:nvPr>
            <p:ph idx="10" type="dt"/>
          </p:nvPr>
        </p:nvSpPr>
        <p:spPr>
          <a:xfrm>
            <a:off x="647700" y="4956542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31" name="Google Shape;731;p48"/>
          <p:cNvSpPr txBox="1"/>
          <p:nvPr>
            <p:ph idx="11" type="ftr"/>
          </p:nvPr>
        </p:nvSpPr>
        <p:spPr>
          <a:xfrm>
            <a:off x="4038600" y="4935172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32" name="Google Shape;732;p48"/>
          <p:cNvSpPr txBox="1"/>
          <p:nvPr>
            <p:ph idx="12" type="sldNum"/>
          </p:nvPr>
        </p:nvSpPr>
        <p:spPr>
          <a:xfrm>
            <a:off x="8003931" y="4935172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  <p:pic>
        <p:nvPicPr>
          <p:cNvPr id="733" name="Google Shape;733;p4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2900" y="962338"/>
            <a:ext cx="2019301" cy="394303"/>
          </a:xfrm>
          <a:prstGeom prst="rect">
            <a:avLst/>
          </a:prstGeom>
          <a:noFill/>
          <a:ln>
            <a:noFill/>
          </a:ln>
        </p:spPr>
      </p:pic>
      <p:sp>
        <p:nvSpPr>
          <p:cNvPr id="734" name="Google Shape;734;p48"/>
          <p:cNvSpPr/>
          <p:nvPr/>
        </p:nvSpPr>
        <p:spPr>
          <a:xfrm>
            <a:off x="832757" y="1876514"/>
            <a:ext cx="4018200" cy="1947900"/>
          </a:xfrm>
          <a:prstGeom prst="roundRect">
            <a:avLst>
              <a:gd fmla="val 16667" name="adj"/>
            </a:avLst>
          </a:prstGeom>
          <a:noFill/>
          <a:ln cap="flat" cmpd="sng" w="57150">
            <a:solidFill>
              <a:srgbClr val="FFC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r>
              <a:t/>
            </a:r>
            <a:endParaRPr b="0" i="0" sz="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35" name="Google Shape;735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2618" y="57587"/>
            <a:ext cx="2244141" cy="72737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36" name="Google Shape;736;p48"/>
          <p:cNvGrpSpPr/>
          <p:nvPr/>
        </p:nvGrpSpPr>
        <p:grpSpPr>
          <a:xfrm>
            <a:off x="5124596" y="1876513"/>
            <a:ext cx="3240000" cy="450000"/>
            <a:chOff x="10249191" y="3753026"/>
            <a:chExt cx="6480000" cy="900000"/>
          </a:xfrm>
        </p:grpSpPr>
        <p:sp>
          <p:nvSpPr>
            <p:cNvPr id="737" name="Google Shape;737;p48"/>
            <p:cNvSpPr/>
            <p:nvPr/>
          </p:nvSpPr>
          <p:spPr>
            <a:xfrm>
              <a:off x="10249191" y="3753026"/>
              <a:ext cx="6480000" cy="900000"/>
            </a:xfrm>
            <a:prstGeom prst="roundRect">
              <a:avLst>
                <a:gd fmla="val 50000" name="adj"/>
              </a:avLst>
            </a:prstGeom>
            <a:solidFill>
              <a:srgbClr val="D23B44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738" name="Google Shape;738;p48"/>
            <p:cNvCxnSpPr/>
            <p:nvPr/>
          </p:nvCxnSpPr>
          <p:spPr>
            <a:xfrm>
              <a:off x="11011191" y="3753026"/>
              <a:ext cx="0" cy="900000"/>
            </a:xfrm>
            <a:prstGeom prst="straightConnector1">
              <a:avLst/>
            </a:prstGeom>
            <a:noFill/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739" name="Google Shape;739;p48"/>
          <p:cNvGrpSpPr/>
          <p:nvPr/>
        </p:nvGrpSpPr>
        <p:grpSpPr>
          <a:xfrm>
            <a:off x="5124596" y="2602028"/>
            <a:ext cx="3240000" cy="450000"/>
            <a:chOff x="10300648" y="5204055"/>
            <a:chExt cx="6480000" cy="900000"/>
          </a:xfrm>
        </p:grpSpPr>
        <p:sp>
          <p:nvSpPr>
            <p:cNvPr id="740" name="Google Shape;740;p48"/>
            <p:cNvSpPr/>
            <p:nvPr/>
          </p:nvSpPr>
          <p:spPr>
            <a:xfrm>
              <a:off x="10300648" y="5204055"/>
              <a:ext cx="6480000" cy="900000"/>
            </a:xfrm>
            <a:prstGeom prst="roundRect">
              <a:avLst>
                <a:gd fmla="val 50000" name="adj"/>
              </a:avLst>
            </a:prstGeom>
            <a:solidFill>
              <a:srgbClr val="01B1F3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741" name="Google Shape;741;p48"/>
            <p:cNvCxnSpPr/>
            <p:nvPr/>
          </p:nvCxnSpPr>
          <p:spPr>
            <a:xfrm>
              <a:off x="11062648" y="5204055"/>
              <a:ext cx="0" cy="900000"/>
            </a:xfrm>
            <a:prstGeom prst="straightConnector1">
              <a:avLst/>
            </a:prstGeom>
            <a:noFill/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742" name="Google Shape;742;p48"/>
          <p:cNvGrpSpPr/>
          <p:nvPr/>
        </p:nvGrpSpPr>
        <p:grpSpPr>
          <a:xfrm>
            <a:off x="5124596" y="3281062"/>
            <a:ext cx="3240000" cy="450000"/>
            <a:chOff x="10368937" y="6562123"/>
            <a:chExt cx="6480000" cy="900000"/>
          </a:xfrm>
        </p:grpSpPr>
        <p:sp>
          <p:nvSpPr>
            <p:cNvPr id="743" name="Google Shape;743;p48"/>
            <p:cNvSpPr/>
            <p:nvPr/>
          </p:nvSpPr>
          <p:spPr>
            <a:xfrm>
              <a:off x="10368937" y="6562123"/>
              <a:ext cx="6480000" cy="900000"/>
            </a:xfrm>
            <a:prstGeom prst="roundRect">
              <a:avLst>
                <a:gd fmla="val 50000" name="adj"/>
              </a:avLst>
            </a:prstGeom>
            <a:solidFill>
              <a:srgbClr val="00AF50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744" name="Google Shape;744;p48"/>
            <p:cNvCxnSpPr/>
            <p:nvPr/>
          </p:nvCxnSpPr>
          <p:spPr>
            <a:xfrm>
              <a:off x="11130937" y="6562123"/>
              <a:ext cx="0" cy="900000"/>
            </a:xfrm>
            <a:prstGeom prst="straightConnector1">
              <a:avLst/>
            </a:prstGeom>
            <a:noFill/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745" name="Google Shape;745;p48"/>
          <p:cNvGrpSpPr/>
          <p:nvPr/>
        </p:nvGrpSpPr>
        <p:grpSpPr>
          <a:xfrm>
            <a:off x="-104994" y="3413999"/>
            <a:ext cx="2320295" cy="1591949"/>
            <a:chOff x="-233898" y="6907653"/>
            <a:chExt cx="4640590" cy="3183899"/>
          </a:xfrm>
        </p:grpSpPr>
        <p:sp>
          <p:nvSpPr>
            <p:cNvPr id="746" name="Google Shape;746;p48"/>
            <p:cNvSpPr/>
            <p:nvPr/>
          </p:nvSpPr>
          <p:spPr>
            <a:xfrm>
              <a:off x="1080130" y="7355506"/>
              <a:ext cx="1510800" cy="1426500"/>
            </a:xfrm>
            <a:prstGeom prst="ellipse">
              <a:avLst/>
            </a:prstGeom>
            <a:solidFill>
              <a:schemeClr val="lt1">
                <a:alpha val="97650"/>
              </a:schemeClr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7" name="Google Shape;747;p48"/>
            <p:cNvSpPr txBox="1"/>
            <p:nvPr/>
          </p:nvSpPr>
          <p:spPr>
            <a:xfrm rot="330895">
              <a:off x="2524395" y="7271232"/>
              <a:ext cx="1791794" cy="19702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25" lIns="45725" spcFirstLastPara="1" rIns="45725" wrap="square" tIns="4572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F4A922"/>
                </a:buClr>
                <a:buSzPts val="5800"/>
                <a:buFont typeface="Arial"/>
                <a:buNone/>
              </a:pPr>
              <a:r>
                <a:rPr b="0" i="0" lang="vi" sz="5800" u="none" cap="none" strike="noStrike">
                  <a:solidFill>
                    <a:srgbClr val="F4A922"/>
                  </a:solidFill>
                  <a:latin typeface="Lexend Medium"/>
                  <a:ea typeface="Lexend Medium"/>
                  <a:cs typeface="Lexend Medium"/>
                  <a:sym typeface="Lexend Medium"/>
                </a:rPr>
                <a:t>?</a:t>
              </a:r>
              <a:endParaRPr sz="700"/>
            </a:p>
          </p:txBody>
        </p:sp>
        <p:pic>
          <p:nvPicPr>
            <p:cNvPr id="748" name="Google Shape;748;p4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2842655">
              <a:off x="554991" y="7059682"/>
              <a:ext cx="1676707" cy="2879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49" name="Google Shape;749;p48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265109" y="7552798"/>
              <a:ext cx="1080131" cy="108773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50" name="Google Shape;750;p48"/>
            <p:cNvSpPr txBox="1"/>
            <p:nvPr/>
          </p:nvSpPr>
          <p:spPr>
            <a:xfrm rot="-465688">
              <a:off x="529885" y="7558970"/>
              <a:ext cx="626439" cy="120073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25" lIns="45725" spcFirstLastPara="1" rIns="45725" wrap="square" tIns="4572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D6FE00"/>
                </a:buClr>
                <a:buSzPts val="3300"/>
                <a:buFont typeface="Arial"/>
                <a:buNone/>
              </a:pPr>
              <a:r>
                <a:rPr b="0" i="0" lang="vi" sz="3300" u="none" cap="none" strike="noStrike">
                  <a:solidFill>
                    <a:srgbClr val="D6FE00"/>
                  </a:solidFill>
                  <a:latin typeface="Lexend Medium"/>
                  <a:ea typeface="Lexend Medium"/>
                  <a:cs typeface="Lexend Medium"/>
                  <a:sym typeface="Lexend Medium"/>
                </a:rPr>
                <a:t>?</a:t>
              </a:r>
              <a:endParaRPr sz="700"/>
            </a:p>
          </p:txBody>
        </p:sp>
      </p:grpSp>
      <p:sp>
        <p:nvSpPr>
          <p:cNvPr id="751" name="Google Shape;751;p48"/>
          <p:cNvSpPr txBox="1"/>
          <p:nvPr>
            <p:ph idx="2" type="body"/>
          </p:nvPr>
        </p:nvSpPr>
        <p:spPr>
          <a:xfrm>
            <a:off x="513681" y="1037595"/>
            <a:ext cx="16779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ctr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exend Medium"/>
              <a:buNone/>
              <a:defRPr>
                <a:solidFill>
                  <a:schemeClr val="lt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752" name="Google Shape;752;p48"/>
          <p:cNvSpPr txBox="1"/>
          <p:nvPr>
            <p:ph idx="3" type="body"/>
          </p:nvPr>
        </p:nvSpPr>
        <p:spPr>
          <a:xfrm>
            <a:off x="5531324" y="1959981"/>
            <a:ext cx="2663100" cy="2910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>
            <a:lvl1pPr indent="-228600" lvl="0" marL="45720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Barlow Condensed Medium"/>
              <a:buNone/>
              <a:defRPr sz="1600">
                <a:solidFill>
                  <a:schemeClr val="lt1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defRPr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753" name="Google Shape;753;p48"/>
          <p:cNvSpPr txBox="1"/>
          <p:nvPr>
            <p:ph idx="4" type="body"/>
          </p:nvPr>
        </p:nvSpPr>
        <p:spPr>
          <a:xfrm>
            <a:off x="5202180" y="1922126"/>
            <a:ext cx="304800" cy="3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Lato"/>
              <a:buNone/>
              <a:defRPr sz="2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None/>
              <a:defRPr sz="2000">
                <a:latin typeface="Lato"/>
                <a:ea typeface="Lato"/>
                <a:cs typeface="Lato"/>
                <a:sym typeface="Lato"/>
              </a:defRPr>
            </a:lvl2pPr>
            <a:lvl3pPr indent="-228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None/>
              <a:defRPr sz="2000">
                <a:latin typeface="Lato"/>
                <a:ea typeface="Lato"/>
                <a:cs typeface="Lato"/>
                <a:sym typeface="Lato"/>
              </a:defRPr>
            </a:lvl3pPr>
            <a:lvl4pPr indent="-228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None/>
              <a:defRPr sz="2000">
                <a:latin typeface="Lato"/>
                <a:ea typeface="Lato"/>
                <a:cs typeface="Lato"/>
                <a:sym typeface="Lato"/>
              </a:defRPr>
            </a:lvl4pPr>
            <a:lvl5pPr indent="-228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None/>
              <a:defRPr sz="2000">
                <a:latin typeface="Lato"/>
                <a:ea typeface="Lato"/>
                <a:cs typeface="Lato"/>
                <a:sym typeface="Lato"/>
              </a:defRPr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754" name="Google Shape;754;p48"/>
          <p:cNvSpPr txBox="1"/>
          <p:nvPr>
            <p:ph idx="5" type="body"/>
          </p:nvPr>
        </p:nvSpPr>
        <p:spPr>
          <a:xfrm>
            <a:off x="5202180" y="2637760"/>
            <a:ext cx="248400" cy="3531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Lato"/>
              <a:buNone/>
              <a:defRPr sz="2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755" name="Google Shape;755;p48"/>
          <p:cNvSpPr txBox="1"/>
          <p:nvPr>
            <p:ph idx="6" type="body"/>
          </p:nvPr>
        </p:nvSpPr>
        <p:spPr>
          <a:xfrm>
            <a:off x="5531324" y="2675872"/>
            <a:ext cx="2769000" cy="3345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Barlow Condensed Medium"/>
              <a:buNone/>
              <a:defRPr sz="1600">
                <a:solidFill>
                  <a:schemeClr val="lt1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defRPr>
            </a:lvl1pPr>
            <a:lvl2pPr indent="-228600" lvl="1" marL="914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756" name="Google Shape;756;p48"/>
          <p:cNvSpPr txBox="1"/>
          <p:nvPr>
            <p:ph idx="7" type="body"/>
          </p:nvPr>
        </p:nvSpPr>
        <p:spPr>
          <a:xfrm>
            <a:off x="5202180" y="3315562"/>
            <a:ext cx="2790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Lato"/>
              <a:buNone/>
              <a:defRPr sz="2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757" name="Google Shape;757;p48"/>
          <p:cNvSpPr txBox="1"/>
          <p:nvPr>
            <p:ph idx="8" type="body"/>
          </p:nvPr>
        </p:nvSpPr>
        <p:spPr>
          <a:xfrm>
            <a:off x="5531324" y="3340308"/>
            <a:ext cx="27147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Barlow Condensed Medium"/>
              <a:buNone/>
              <a:defRPr>
                <a:solidFill>
                  <a:schemeClr val="lt1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defRPr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_Title Slide">
  <p:cSld name="9_Title Slide">
    <p:spTree>
      <p:nvGrpSpPr>
        <p:cNvPr id="758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49"/>
          <p:cNvSpPr txBox="1"/>
          <p:nvPr>
            <p:ph type="ctrTitle"/>
          </p:nvPr>
        </p:nvSpPr>
        <p:spPr>
          <a:xfrm>
            <a:off x="2464076" y="791983"/>
            <a:ext cx="6451500" cy="73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1B5997"/>
              </a:buClr>
              <a:buSzPts val="2000"/>
              <a:buFont typeface="Lexend Medium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60" name="Google Shape;760;p49"/>
          <p:cNvSpPr txBox="1"/>
          <p:nvPr>
            <p:ph idx="1" type="subTitle"/>
          </p:nvPr>
        </p:nvSpPr>
        <p:spPr>
          <a:xfrm>
            <a:off x="963467" y="2055225"/>
            <a:ext cx="3684900" cy="15759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lv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761" name="Google Shape;761;p49"/>
          <p:cNvSpPr txBox="1"/>
          <p:nvPr>
            <p:ph idx="10" type="dt"/>
          </p:nvPr>
        </p:nvSpPr>
        <p:spPr>
          <a:xfrm>
            <a:off x="647700" y="4956542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62" name="Google Shape;762;p49"/>
          <p:cNvSpPr txBox="1"/>
          <p:nvPr>
            <p:ph idx="11" type="ftr"/>
          </p:nvPr>
        </p:nvSpPr>
        <p:spPr>
          <a:xfrm>
            <a:off x="4038600" y="4935172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63" name="Google Shape;763;p49"/>
          <p:cNvSpPr txBox="1"/>
          <p:nvPr>
            <p:ph idx="12" type="sldNum"/>
          </p:nvPr>
        </p:nvSpPr>
        <p:spPr>
          <a:xfrm>
            <a:off x="8003931" y="4935172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  <p:pic>
        <p:nvPicPr>
          <p:cNvPr id="764" name="Google Shape;764;p4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2900" y="962338"/>
            <a:ext cx="2019301" cy="394303"/>
          </a:xfrm>
          <a:prstGeom prst="rect">
            <a:avLst/>
          </a:prstGeom>
          <a:noFill/>
          <a:ln>
            <a:noFill/>
          </a:ln>
        </p:spPr>
      </p:pic>
      <p:sp>
        <p:nvSpPr>
          <p:cNvPr id="765" name="Google Shape;765;p49"/>
          <p:cNvSpPr/>
          <p:nvPr/>
        </p:nvSpPr>
        <p:spPr>
          <a:xfrm>
            <a:off x="832757" y="1876514"/>
            <a:ext cx="4018200" cy="1947900"/>
          </a:xfrm>
          <a:prstGeom prst="roundRect">
            <a:avLst>
              <a:gd fmla="val 16667" name="adj"/>
            </a:avLst>
          </a:prstGeom>
          <a:noFill/>
          <a:ln cap="flat" cmpd="sng" w="57150">
            <a:solidFill>
              <a:srgbClr val="FFC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r>
              <a:t/>
            </a:r>
            <a:endParaRPr b="0" i="0" sz="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66" name="Google Shape;766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2618" y="57587"/>
            <a:ext cx="2244141" cy="72737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7" name="Google Shape;767;p49"/>
          <p:cNvGrpSpPr/>
          <p:nvPr/>
        </p:nvGrpSpPr>
        <p:grpSpPr>
          <a:xfrm>
            <a:off x="5124596" y="2067013"/>
            <a:ext cx="3240000" cy="450000"/>
            <a:chOff x="10249191" y="3753026"/>
            <a:chExt cx="6480000" cy="900000"/>
          </a:xfrm>
        </p:grpSpPr>
        <p:sp>
          <p:nvSpPr>
            <p:cNvPr id="768" name="Google Shape;768;p49"/>
            <p:cNvSpPr/>
            <p:nvPr/>
          </p:nvSpPr>
          <p:spPr>
            <a:xfrm>
              <a:off x="10249191" y="3753026"/>
              <a:ext cx="6480000" cy="900000"/>
            </a:xfrm>
            <a:prstGeom prst="roundRect">
              <a:avLst>
                <a:gd fmla="val 50000" name="adj"/>
              </a:avLst>
            </a:prstGeom>
            <a:solidFill>
              <a:srgbClr val="D23B44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769" name="Google Shape;769;p49"/>
            <p:cNvCxnSpPr/>
            <p:nvPr/>
          </p:nvCxnSpPr>
          <p:spPr>
            <a:xfrm>
              <a:off x="11011191" y="3753026"/>
              <a:ext cx="0" cy="900000"/>
            </a:xfrm>
            <a:prstGeom prst="straightConnector1">
              <a:avLst/>
            </a:prstGeom>
            <a:noFill/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770" name="Google Shape;770;p49"/>
          <p:cNvGrpSpPr/>
          <p:nvPr/>
        </p:nvGrpSpPr>
        <p:grpSpPr>
          <a:xfrm>
            <a:off x="5124596" y="3036150"/>
            <a:ext cx="3240000" cy="450000"/>
            <a:chOff x="10300648" y="5204055"/>
            <a:chExt cx="6480000" cy="900000"/>
          </a:xfrm>
        </p:grpSpPr>
        <p:sp>
          <p:nvSpPr>
            <p:cNvPr id="771" name="Google Shape;771;p49"/>
            <p:cNvSpPr/>
            <p:nvPr/>
          </p:nvSpPr>
          <p:spPr>
            <a:xfrm>
              <a:off x="10300648" y="5204055"/>
              <a:ext cx="6480000" cy="900000"/>
            </a:xfrm>
            <a:prstGeom prst="roundRect">
              <a:avLst>
                <a:gd fmla="val 50000" name="adj"/>
              </a:avLst>
            </a:prstGeom>
            <a:solidFill>
              <a:srgbClr val="01B1F3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772" name="Google Shape;772;p49"/>
            <p:cNvCxnSpPr/>
            <p:nvPr/>
          </p:nvCxnSpPr>
          <p:spPr>
            <a:xfrm>
              <a:off x="11062648" y="5204055"/>
              <a:ext cx="0" cy="900000"/>
            </a:xfrm>
            <a:prstGeom prst="straightConnector1">
              <a:avLst/>
            </a:prstGeom>
            <a:noFill/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773" name="Google Shape;773;p49"/>
          <p:cNvGrpSpPr/>
          <p:nvPr/>
        </p:nvGrpSpPr>
        <p:grpSpPr>
          <a:xfrm>
            <a:off x="-104994" y="3413999"/>
            <a:ext cx="2320295" cy="1591949"/>
            <a:chOff x="-233898" y="6907653"/>
            <a:chExt cx="4640590" cy="3183899"/>
          </a:xfrm>
        </p:grpSpPr>
        <p:sp>
          <p:nvSpPr>
            <p:cNvPr id="774" name="Google Shape;774;p49"/>
            <p:cNvSpPr/>
            <p:nvPr/>
          </p:nvSpPr>
          <p:spPr>
            <a:xfrm>
              <a:off x="1080130" y="7355506"/>
              <a:ext cx="1510800" cy="1426500"/>
            </a:xfrm>
            <a:prstGeom prst="ellipse">
              <a:avLst/>
            </a:prstGeom>
            <a:solidFill>
              <a:schemeClr val="lt1">
                <a:alpha val="97650"/>
              </a:schemeClr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5" name="Google Shape;775;p49"/>
            <p:cNvSpPr txBox="1"/>
            <p:nvPr/>
          </p:nvSpPr>
          <p:spPr>
            <a:xfrm rot="330895">
              <a:off x="2524395" y="7271232"/>
              <a:ext cx="1791794" cy="19702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25" lIns="45725" spcFirstLastPara="1" rIns="45725" wrap="square" tIns="4572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F4A922"/>
                </a:buClr>
                <a:buSzPts val="5800"/>
                <a:buFont typeface="Arial"/>
                <a:buNone/>
              </a:pPr>
              <a:r>
                <a:rPr b="0" i="0" lang="vi" sz="5800" u="none" cap="none" strike="noStrike">
                  <a:solidFill>
                    <a:srgbClr val="F4A922"/>
                  </a:solidFill>
                  <a:latin typeface="Lexend Medium"/>
                  <a:ea typeface="Lexend Medium"/>
                  <a:cs typeface="Lexend Medium"/>
                  <a:sym typeface="Lexend Medium"/>
                </a:rPr>
                <a:t>?</a:t>
              </a:r>
              <a:endParaRPr sz="700"/>
            </a:p>
          </p:txBody>
        </p:sp>
        <p:pic>
          <p:nvPicPr>
            <p:cNvPr id="776" name="Google Shape;776;p4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2842655">
              <a:off x="554991" y="7059682"/>
              <a:ext cx="1676707" cy="2879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7" name="Google Shape;777;p49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265109" y="7552798"/>
              <a:ext cx="1080131" cy="108773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78" name="Google Shape;778;p49"/>
            <p:cNvSpPr txBox="1"/>
            <p:nvPr/>
          </p:nvSpPr>
          <p:spPr>
            <a:xfrm rot="-465688">
              <a:off x="529885" y="7558970"/>
              <a:ext cx="626439" cy="120073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25" lIns="45725" spcFirstLastPara="1" rIns="45725" wrap="square" tIns="4572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D6FE00"/>
                </a:buClr>
                <a:buSzPts val="3300"/>
                <a:buFont typeface="Arial"/>
                <a:buNone/>
              </a:pPr>
              <a:r>
                <a:rPr b="0" i="0" lang="vi" sz="3300" u="none" cap="none" strike="noStrike">
                  <a:solidFill>
                    <a:srgbClr val="D6FE00"/>
                  </a:solidFill>
                  <a:latin typeface="Lexend Medium"/>
                  <a:ea typeface="Lexend Medium"/>
                  <a:cs typeface="Lexend Medium"/>
                  <a:sym typeface="Lexend Medium"/>
                </a:rPr>
                <a:t>?</a:t>
              </a:r>
              <a:endParaRPr sz="700"/>
            </a:p>
          </p:txBody>
        </p:sp>
      </p:grpSp>
      <p:sp>
        <p:nvSpPr>
          <p:cNvPr id="779" name="Google Shape;779;p49"/>
          <p:cNvSpPr txBox="1"/>
          <p:nvPr>
            <p:ph idx="2" type="body"/>
          </p:nvPr>
        </p:nvSpPr>
        <p:spPr>
          <a:xfrm>
            <a:off x="513681" y="1037595"/>
            <a:ext cx="16779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ctr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exend Medium"/>
              <a:buNone/>
              <a:defRPr>
                <a:solidFill>
                  <a:schemeClr val="lt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780" name="Google Shape;780;p49"/>
          <p:cNvSpPr txBox="1"/>
          <p:nvPr>
            <p:ph idx="3" type="body"/>
          </p:nvPr>
        </p:nvSpPr>
        <p:spPr>
          <a:xfrm>
            <a:off x="5531324" y="2150481"/>
            <a:ext cx="2663100" cy="2910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>
            <a:lvl1pPr indent="-228600" lvl="0" marL="45720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Barlow Condensed Medium"/>
              <a:buNone/>
              <a:defRPr sz="1600">
                <a:solidFill>
                  <a:schemeClr val="lt1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defRPr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781" name="Google Shape;781;p49"/>
          <p:cNvSpPr txBox="1"/>
          <p:nvPr>
            <p:ph idx="4" type="body"/>
          </p:nvPr>
        </p:nvSpPr>
        <p:spPr>
          <a:xfrm>
            <a:off x="5202180" y="2112626"/>
            <a:ext cx="304800" cy="3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Lato"/>
              <a:buNone/>
              <a:defRPr sz="2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None/>
              <a:defRPr sz="2000">
                <a:latin typeface="Lato"/>
                <a:ea typeface="Lato"/>
                <a:cs typeface="Lato"/>
                <a:sym typeface="Lato"/>
              </a:defRPr>
            </a:lvl2pPr>
            <a:lvl3pPr indent="-228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None/>
              <a:defRPr sz="2000">
                <a:latin typeface="Lato"/>
                <a:ea typeface="Lato"/>
                <a:cs typeface="Lato"/>
                <a:sym typeface="Lato"/>
              </a:defRPr>
            </a:lvl3pPr>
            <a:lvl4pPr indent="-228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None/>
              <a:defRPr sz="2000">
                <a:latin typeface="Lato"/>
                <a:ea typeface="Lato"/>
                <a:cs typeface="Lato"/>
                <a:sym typeface="Lato"/>
              </a:defRPr>
            </a:lvl4pPr>
            <a:lvl5pPr indent="-228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None/>
              <a:defRPr sz="2000">
                <a:latin typeface="Lato"/>
                <a:ea typeface="Lato"/>
                <a:cs typeface="Lato"/>
                <a:sym typeface="Lato"/>
              </a:defRPr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782" name="Google Shape;782;p49"/>
          <p:cNvSpPr txBox="1"/>
          <p:nvPr>
            <p:ph idx="5" type="body"/>
          </p:nvPr>
        </p:nvSpPr>
        <p:spPr>
          <a:xfrm>
            <a:off x="5202180" y="3071883"/>
            <a:ext cx="248400" cy="3531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Lato"/>
              <a:buNone/>
              <a:defRPr sz="2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783" name="Google Shape;783;p49"/>
          <p:cNvSpPr txBox="1"/>
          <p:nvPr>
            <p:ph idx="6" type="body"/>
          </p:nvPr>
        </p:nvSpPr>
        <p:spPr>
          <a:xfrm>
            <a:off x="5531324" y="3109995"/>
            <a:ext cx="2769000" cy="3345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Barlow Condensed Medium"/>
              <a:buNone/>
              <a:defRPr sz="1600">
                <a:solidFill>
                  <a:schemeClr val="lt1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defRPr>
            </a:lvl1pPr>
            <a:lvl2pPr indent="-228600" lvl="1" marL="914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Title Slide">
  <p:cSld name="5_Title Slide">
    <p:spTree>
      <p:nvGrpSpPr>
        <p:cNvPr id="784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p50"/>
          <p:cNvSpPr txBox="1"/>
          <p:nvPr>
            <p:ph type="ctrTitle"/>
          </p:nvPr>
        </p:nvSpPr>
        <p:spPr>
          <a:xfrm>
            <a:off x="2464076" y="791983"/>
            <a:ext cx="6451500" cy="73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1B5997"/>
              </a:buClr>
              <a:buSzPts val="2000"/>
              <a:buFont typeface="Lexend Medium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86" name="Google Shape;786;p50"/>
          <p:cNvSpPr txBox="1"/>
          <p:nvPr>
            <p:ph idx="1" type="subTitle"/>
          </p:nvPr>
        </p:nvSpPr>
        <p:spPr>
          <a:xfrm>
            <a:off x="963467" y="2055225"/>
            <a:ext cx="3684900" cy="15759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lv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787" name="Google Shape;787;p50"/>
          <p:cNvSpPr txBox="1"/>
          <p:nvPr>
            <p:ph idx="10" type="dt"/>
          </p:nvPr>
        </p:nvSpPr>
        <p:spPr>
          <a:xfrm>
            <a:off x="647700" y="4956542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88" name="Google Shape;788;p50"/>
          <p:cNvSpPr txBox="1"/>
          <p:nvPr>
            <p:ph idx="11" type="ftr"/>
          </p:nvPr>
        </p:nvSpPr>
        <p:spPr>
          <a:xfrm>
            <a:off x="4038600" y="4935172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89" name="Google Shape;789;p50"/>
          <p:cNvSpPr txBox="1"/>
          <p:nvPr>
            <p:ph idx="12" type="sldNum"/>
          </p:nvPr>
        </p:nvSpPr>
        <p:spPr>
          <a:xfrm>
            <a:off x="8003931" y="4935172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  <p:pic>
        <p:nvPicPr>
          <p:cNvPr id="790" name="Google Shape;790;p5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2900" y="962338"/>
            <a:ext cx="2019301" cy="394303"/>
          </a:xfrm>
          <a:prstGeom prst="rect">
            <a:avLst/>
          </a:prstGeom>
          <a:noFill/>
          <a:ln>
            <a:noFill/>
          </a:ln>
        </p:spPr>
      </p:pic>
      <p:sp>
        <p:nvSpPr>
          <p:cNvPr id="791" name="Google Shape;791;p50"/>
          <p:cNvSpPr/>
          <p:nvPr/>
        </p:nvSpPr>
        <p:spPr>
          <a:xfrm>
            <a:off x="832757" y="1876514"/>
            <a:ext cx="4018200" cy="1947900"/>
          </a:xfrm>
          <a:prstGeom prst="roundRect">
            <a:avLst>
              <a:gd fmla="val 16667" name="adj"/>
            </a:avLst>
          </a:prstGeom>
          <a:noFill/>
          <a:ln cap="flat" cmpd="sng" w="57150">
            <a:solidFill>
              <a:srgbClr val="FFC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r>
              <a:t/>
            </a:r>
            <a:endParaRPr b="0" i="0" sz="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92" name="Google Shape;792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2618" y="57587"/>
            <a:ext cx="2244141" cy="72737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93" name="Google Shape;793;p50"/>
          <p:cNvGrpSpPr/>
          <p:nvPr/>
        </p:nvGrpSpPr>
        <p:grpSpPr>
          <a:xfrm>
            <a:off x="-104994" y="3413999"/>
            <a:ext cx="2320295" cy="1591949"/>
            <a:chOff x="-233898" y="6907653"/>
            <a:chExt cx="4640590" cy="3183899"/>
          </a:xfrm>
        </p:grpSpPr>
        <p:sp>
          <p:nvSpPr>
            <p:cNvPr id="794" name="Google Shape;794;p50"/>
            <p:cNvSpPr/>
            <p:nvPr/>
          </p:nvSpPr>
          <p:spPr>
            <a:xfrm>
              <a:off x="1080130" y="7355506"/>
              <a:ext cx="1510800" cy="1426500"/>
            </a:xfrm>
            <a:prstGeom prst="ellipse">
              <a:avLst/>
            </a:prstGeom>
            <a:solidFill>
              <a:schemeClr val="lt1">
                <a:alpha val="97650"/>
              </a:schemeClr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5" name="Google Shape;795;p50"/>
            <p:cNvSpPr txBox="1"/>
            <p:nvPr/>
          </p:nvSpPr>
          <p:spPr>
            <a:xfrm rot="330895">
              <a:off x="2524395" y="7271232"/>
              <a:ext cx="1791794" cy="19702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25" lIns="45725" spcFirstLastPara="1" rIns="45725" wrap="square" tIns="4572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F4A922"/>
                </a:buClr>
                <a:buSzPts val="5800"/>
                <a:buFont typeface="Arial"/>
                <a:buNone/>
              </a:pPr>
              <a:r>
                <a:rPr b="0" i="0" lang="vi" sz="5800" u="none" cap="none" strike="noStrike">
                  <a:solidFill>
                    <a:srgbClr val="F4A922"/>
                  </a:solidFill>
                  <a:latin typeface="Lexend Medium"/>
                  <a:ea typeface="Lexend Medium"/>
                  <a:cs typeface="Lexend Medium"/>
                  <a:sym typeface="Lexend Medium"/>
                </a:rPr>
                <a:t>?</a:t>
              </a:r>
              <a:endParaRPr sz="700"/>
            </a:p>
          </p:txBody>
        </p:sp>
        <p:pic>
          <p:nvPicPr>
            <p:cNvPr id="796" name="Google Shape;796;p5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2842655">
              <a:off x="554991" y="7059682"/>
              <a:ext cx="1676707" cy="2879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7" name="Google Shape;797;p5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265109" y="7552798"/>
              <a:ext cx="1080131" cy="108773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98" name="Google Shape;798;p50"/>
            <p:cNvSpPr txBox="1"/>
            <p:nvPr/>
          </p:nvSpPr>
          <p:spPr>
            <a:xfrm rot="-465688">
              <a:off x="529885" y="7558970"/>
              <a:ext cx="626439" cy="120073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25" lIns="45725" spcFirstLastPara="1" rIns="45725" wrap="square" tIns="4572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D6FE00"/>
                </a:buClr>
                <a:buSzPts val="3300"/>
                <a:buFont typeface="Arial"/>
                <a:buNone/>
              </a:pPr>
              <a:r>
                <a:rPr b="0" i="0" lang="vi" sz="3300" u="none" cap="none" strike="noStrike">
                  <a:solidFill>
                    <a:srgbClr val="D6FE00"/>
                  </a:solidFill>
                  <a:latin typeface="Lexend Medium"/>
                  <a:ea typeface="Lexend Medium"/>
                  <a:cs typeface="Lexend Medium"/>
                  <a:sym typeface="Lexend Medium"/>
                </a:rPr>
                <a:t>?</a:t>
              </a:r>
              <a:endParaRPr sz="700"/>
            </a:p>
          </p:txBody>
        </p:sp>
      </p:grpSp>
      <p:sp>
        <p:nvSpPr>
          <p:cNvPr id="799" name="Google Shape;799;p50"/>
          <p:cNvSpPr txBox="1"/>
          <p:nvPr>
            <p:ph idx="2" type="body"/>
          </p:nvPr>
        </p:nvSpPr>
        <p:spPr>
          <a:xfrm>
            <a:off x="513681" y="1037595"/>
            <a:ext cx="16779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ctr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exend Medium"/>
              <a:buNone/>
              <a:defRPr>
                <a:solidFill>
                  <a:schemeClr val="lt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cxnSp>
        <p:nvCxnSpPr>
          <p:cNvPr id="800" name="Google Shape;800;p50"/>
          <p:cNvCxnSpPr/>
          <p:nvPr/>
        </p:nvCxnSpPr>
        <p:spPr>
          <a:xfrm>
            <a:off x="5281563" y="2297203"/>
            <a:ext cx="0" cy="1086600"/>
          </a:xfrm>
          <a:prstGeom prst="straightConnector1">
            <a:avLst/>
          </a:prstGeom>
          <a:noFill/>
          <a:ln cap="flat" cmpd="sng" w="19050">
            <a:solidFill>
              <a:srgbClr val="95B3D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01" name="Google Shape;801;p50"/>
          <p:cNvCxnSpPr/>
          <p:nvPr/>
        </p:nvCxnSpPr>
        <p:spPr>
          <a:xfrm>
            <a:off x="5305515" y="2273847"/>
            <a:ext cx="171000" cy="0"/>
          </a:xfrm>
          <a:prstGeom prst="straightConnector1">
            <a:avLst/>
          </a:prstGeom>
          <a:noFill/>
          <a:ln cap="flat" cmpd="sng" w="19050">
            <a:solidFill>
              <a:srgbClr val="93B3D7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02" name="Google Shape;802;p50"/>
          <p:cNvSpPr/>
          <p:nvPr/>
        </p:nvSpPr>
        <p:spPr>
          <a:xfrm>
            <a:off x="5472709" y="2067241"/>
            <a:ext cx="2880000" cy="397800"/>
          </a:xfrm>
          <a:prstGeom prst="roundRect">
            <a:avLst>
              <a:gd fmla="val 36510" name="adj"/>
            </a:avLst>
          </a:prstGeom>
          <a:solidFill>
            <a:schemeClr val="lt1"/>
          </a:solidFill>
          <a:ln cap="flat" cmpd="sng" w="25400">
            <a:solidFill>
              <a:srgbClr val="0180F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9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3" name="Google Shape;803;p50"/>
          <p:cNvSpPr/>
          <p:nvPr/>
        </p:nvSpPr>
        <p:spPr>
          <a:xfrm>
            <a:off x="5475759" y="2064385"/>
            <a:ext cx="288000" cy="397800"/>
          </a:xfrm>
          <a:prstGeom prst="roundRect">
            <a:avLst>
              <a:gd fmla="val 47461" name="adj"/>
            </a:avLst>
          </a:prstGeom>
          <a:solidFill>
            <a:srgbClr val="0180F7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04" name="Google Shape;804;p50"/>
          <p:cNvSpPr/>
          <p:nvPr/>
        </p:nvSpPr>
        <p:spPr>
          <a:xfrm>
            <a:off x="5247869" y="2235747"/>
            <a:ext cx="72000" cy="72000"/>
          </a:xfrm>
          <a:prstGeom prst="ellipse">
            <a:avLst/>
          </a:prstGeom>
          <a:solidFill>
            <a:srgbClr val="0180F7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9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05" name="Google Shape;805;p50"/>
          <p:cNvCxnSpPr/>
          <p:nvPr/>
        </p:nvCxnSpPr>
        <p:spPr>
          <a:xfrm>
            <a:off x="5313135" y="2850157"/>
            <a:ext cx="171000" cy="0"/>
          </a:xfrm>
          <a:prstGeom prst="straightConnector1">
            <a:avLst/>
          </a:prstGeom>
          <a:noFill/>
          <a:ln cap="flat" cmpd="sng" w="19050">
            <a:solidFill>
              <a:srgbClr val="95B3D7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06" name="Google Shape;806;p50"/>
          <p:cNvSpPr/>
          <p:nvPr/>
        </p:nvSpPr>
        <p:spPr>
          <a:xfrm>
            <a:off x="5472710" y="2643551"/>
            <a:ext cx="2880000" cy="397800"/>
          </a:xfrm>
          <a:prstGeom prst="roundRect">
            <a:avLst>
              <a:gd fmla="val 36510" name="adj"/>
            </a:avLst>
          </a:prstGeom>
          <a:solidFill>
            <a:schemeClr val="lt1"/>
          </a:solidFill>
          <a:ln cap="flat" cmpd="sng" w="25400">
            <a:solidFill>
              <a:srgbClr val="16BD3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9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7" name="Google Shape;807;p50"/>
          <p:cNvSpPr/>
          <p:nvPr/>
        </p:nvSpPr>
        <p:spPr>
          <a:xfrm>
            <a:off x="5475759" y="2640695"/>
            <a:ext cx="288000" cy="397800"/>
          </a:xfrm>
          <a:prstGeom prst="roundRect">
            <a:avLst>
              <a:gd fmla="val 47461" name="adj"/>
            </a:avLst>
          </a:prstGeom>
          <a:solidFill>
            <a:srgbClr val="16BD39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08" name="Google Shape;808;p50"/>
          <p:cNvSpPr/>
          <p:nvPr/>
        </p:nvSpPr>
        <p:spPr>
          <a:xfrm>
            <a:off x="5247869" y="2812057"/>
            <a:ext cx="72000" cy="72000"/>
          </a:xfrm>
          <a:prstGeom prst="ellipse">
            <a:avLst/>
          </a:prstGeom>
          <a:solidFill>
            <a:srgbClr val="16BD39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9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09" name="Google Shape;809;p50"/>
          <p:cNvCxnSpPr/>
          <p:nvPr/>
        </p:nvCxnSpPr>
        <p:spPr>
          <a:xfrm>
            <a:off x="5313135" y="3411220"/>
            <a:ext cx="171000" cy="0"/>
          </a:xfrm>
          <a:prstGeom prst="straightConnector1">
            <a:avLst/>
          </a:prstGeom>
          <a:noFill/>
          <a:ln cap="flat" cmpd="sng" w="19050">
            <a:solidFill>
              <a:srgbClr val="95B3D7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10" name="Google Shape;810;p50"/>
          <p:cNvSpPr/>
          <p:nvPr/>
        </p:nvSpPr>
        <p:spPr>
          <a:xfrm>
            <a:off x="5472710" y="3204614"/>
            <a:ext cx="2880000" cy="397800"/>
          </a:xfrm>
          <a:prstGeom prst="roundRect">
            <a:avLst>
              <a:gd fmla="val 36510" name="adj"/>
            </a:avLst>
          </a:prstGeom>
          <a:solidFill>
            <a:schemeClr val="lt1"/>
          </a:solidFill>
          <a:ln cap="flat" cmpd="sng" w="25400">
            <a:solidFill>
              <a:srgbClr val="AC67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9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1" name="Google Shape;811;p50"/>
          <p:cNvSpPr/>
          <p:nvPr/>
        </p:nvSpPr>
        <p:spPr>
          <a:xfrm>
            <a:off x="5475759" y="3201758"/>
            <a:ext cx="288000" cy="397800"/>
          </a:xfrm>
          <a:prstGeom prst="roundRect">
            <a:avLst>
              <a:gd fmla="val 47461" name="adj"/>
            </a:avLst>
          </a:prstGeom>
          <a:solidFill>
            <a:srgbClr val="AC67FF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12" name="Google Shape;812;p50"/>
          <p:cNvSpPr/>
          <p:nvPr/>
        </p:nvSpPr>
        <p:spPr>
          <a:xfrm>
            <a:off x="5247869" y="3373120"/>
            <a:ext cx="72000" cy="72000"/>
          </a:xfrm>
          <a:prstGeom prst="ellipse">
            <a:avLst/>
          </a:prstGeom>
          <a:solidFill>
            <a:srgbClr val="AC67FF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9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3" name="Google Shape;813;p50"/>
          <p:cNvSpPr txBox="1"/>
          <p:nvPr>
            <p:ph idx="3" type="body"/>
          </p:nvPr>
        </p:nvSpPr>
        <p:spPr>
          <a:xfrm>
            <a:off x="5803557" y="2120788"/>
            <a:ext cx="2507700" cy="2910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>
            <a:lvl1pPr indent="-2286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 Condensed Medium"/>
              <a:buNone/>
              <a:defRPr sz="1600">
                <a:solidFill>
                  <a:schemeClr val="dk1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defRPr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814" name="Google Shape;814;p50"/>
          <p:cNvSpPr txBox="1"/>
          <p:nvPr>
            <p:ph idx="4" type="body"/>
          </p:nvPr>
        </p:nvSpPr>
        <p:spPr>
          <a:xfrm>
            <a:off x="5803557" y="2677977"/>
            <a:ext cx="2507700" cy="3345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 Condensed Medium"/>
              <a:buNone/>
              <a:defRPr sz="1600">
                <a:solidFill>
                  <a:schemeClr val="dk1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defRPr>
            </a:lvl1pPr>
            <a:lvl2pPr indent="-228600" lvl="1" marL="914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815" name="Google Shape;815;p50"/>
          <p:cNvSpPr txBox="1"/>
          <p:nvPr>
            <p:ph idx="5" type="body"/>
          </p:nvPr>
        </p:nvSpPr>
        <p:spPr>
          <a:xfrm>
            <a:off x="5803557" y="3244066"/>
            <a:ext cx="2507700" cy="3612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 Condensed Medium"/>
              <a:buNone/>
              <a:defRPr>
                <a:solidFill>
                  <a:schemeClr val="dk1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defRPr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816" name="Google Shape;816;p50"/>
          <p:cNvSpPr txBox="1"/>
          <p:nvPr>
            <p:ph idx="6" type="body"/>
          </p:nvPr>
        </p:nvSpPr>
        <p:spPr>
          <a:xfrm>
            <a:off x="5471550" y="2061529"/>
            <a:ext cx="304800" cy="3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Lato"/>
              <a:buNone/>
              <a:defRPr sz="2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None/>
              <a:defRPr sz="2000">
                <a:latin typeface="Lato"/>
                <a:ea typeface="Lato"/>
                <a:cs typeface="Lato"/>
                <a:sym typeface="Lato"/>
              </a:defRPr>
            </a:lvl2pPr>
            <a:lvl3pPr indent="-228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None/>
              <a:defRPr sz="2000">
                <a:latin typeface="Lato"/>
                <a:ea typeface="Lato"/>
                <a:cs typeface="Lato"/>
                <a:sym typeface="Lato"/>
              </a:defRPr>
            </a:lvl3pPr>
            <a:lvl4pPr indent="-228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None/>
              <a:defRPr sz="2000">
                <a:latin typeface="Lato"/>
                <a:ea typeface="Lato"/>
                <a:cs typeface="Lato"/>
                <a:sym typeface="Lato"/>
              </a:defRPr>
            </a:lvl4pPr>
            <a:lvl5pPr indent="-228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None/>
              <a:defRPr sz="2000">
                <a:latin typeface="Lato"/>
                <a:ea typeface="Lato"/>
                <a:cs typeface="Lato"/>
                <a:sym typeface="Lato"/>
              </a:defRPr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817" name="Google Shape;817;p50"/>
          <p:cNvSpPr txBox="1"/>
          <p:nvPr>
            <p:ph idx="7" type="body"/>
          </p:nvPr>
        </p:nvSpPr>
        <p:spPr>
          <a:xfrm>
            <a:off x="5494413" y="2655510"/>
            <a:ext cx="248400" cy="3531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Lato"/>
              <a:buNone/>
              <a:defRPr sz="2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818" name="Google Shape;818;p50"/>
          <p:cNvSpPr txBox="1"/>
          <p:nvPr>
            <p:ph idx="8" type="body"/>
          </p:nvPr>
        </p:nvSpPr>
        <p:spPr>
          <a:xfrm>
            <a:off x="5471550" y="3210058"/>
            <a:ext cx="2790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Lato"/>
              <a:buNone/>
              <a:defRPr sz="2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_Title Slide">
  <p:cSld name="8_Title Slide">
    <p:spTree>
      <p:nvGrpSpPr>
        <p:cNvPr id="819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p51"/>
          <p:cNvSpPr txBox="1"/>
          <p:nvPr>
            <p:ph type="ctrTitle"/>
          </p:nvPr>
        </p:nvSpPr>
        <p:spPr>
          <a:xfrm>
            <a:off x="2464076" y="791983"/>
            <a:ext cx="6451500" cy="73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1B5997"/>
              </a:buClr>
              <a:buSzPts val="2000"/>
              <a:buFont typeface="Lexend Medium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821" name="Google Shape;821;p51"/>
          <p:cNvSpPr txBox="1"/>
          <p:nvPr>
            <p:ph idx="1" type="subTitle"/>
          </p:nvPr>
        </p:nvSpPr>
        <p:spPr>
          <a:xfrm>
            <a:off x="963467" y="2055225"/>
            <a:ext cx="3684900" cy="15759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lv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822" name="Google Shape;822;p51"/>
          <p:cNvSpPr txBox="1"/>
          <p:nvPr>
            <p:ph idx="10" type="dt"/>
          </p:nvPr>
        </p:nvSpPr>
        <p:spPr>
          <a:xfrm>
            <a:off x="647700" y="4956542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823" name="Google Shape;823;p51"/>
          <p:cNvSpPr txBox="1"/>
          <p:nvPr>
            <p:ph idx="11" type="ftr"/>
          </p:nvPr>
        </p:nvSpPr>
        <p:spPr>
          <a:xfrm>
            <a:off x="4038600" y="4935172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824" name="Google Shape;824;p51"/>
          <p:cNvSpPr txBox="1"/>
          <p:nvPr>
            <p:ph idx="12" type="sldNum"/>
          </p:nvPr>
        </p:nvSpPr>
        <p:spPr>
          <a:xfrm>
            <a:off x="8003931" y="4935172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  <p:pic>
        <p:nvPicPr>
          <p:cNvPr id="825" name="Google Shape;825;p5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2900" y="962338"/>
            <a:ext cx="2019301" cy="394303"/>
          </a:xfrm>
          <a:prstGeom prst="rect">
            <a:avLst/>
          </a:prstGeom>
          <a:noFill/>
          <a:ln>
            <a:noFill/>
          </a:ln>
        </p:spPr>
      </p:pic>
      <p:sp>
        <p:nvSpPr>
          <p:cNvPr id="826" name="Google Shape;826;p51"/>
          <p:cNvSpPr/>
          <p:nvPr/>
        </p:nvSpPr>
        <p:spPr>
          <a:xfrm>
            <a:off x="832757" y="1876514"/>
            <a:ext cx="4018200" cy="1947900"/>
          </a:xfrm>
          <a:prstGeom prst="roundRect">
            <a:avLst>
              <a:gd fmla="val 16667" name="adj"/>
            </a:avLst>
          </a:prstGeom>
          <a:noFill/>
          <a:ln cap="flat" cmpd="sng" w="57150">
            <a:solidFill>
              <a:srgbClr val="FFC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r>
              <a:t/>
            </a:r>
            <a:endParaRPr b="0" i="0" sz="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27" name="Google Shape;827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2618" y="57587"/>
            <a:ext cx="2244141" cy="72737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28" name="Google Shape;828;p51"/>
          <p:cNvGrpSpPr/>
          <p:nvPr/>
        </p:nvGrpSpPr>
        <p:grpSpPr>
          <a:xfrm>
            <a:off x="-104994" y="3413999"/>
            <a:ext cx="2320295" cy="1591949"/>
            <a:chOff x="-233898" y="6907653"/>
            <a:chExt cx="4640590" cy="3183899"/>
          </a:xfrm>
        </p:grpSpPr>
        <p:sp>
          <p:nvSpPr>
            <p:cNvPr id="829" name="Google Shape;829;p51"/>
            <p:cNvSpPr/>
            <p:nvPr/>
          </p:nvSpPr>
          <p:spPr>
            <a:xfrm>
              <a:off x="1080130" y="7355506"/>
              <a:ext cx="1510800" cy="1426500"/>
            </a:xfrm>
            <a:prstGeom prst="ellipse">
              <a:avLst/>
            </a:prstGeom>
            <a:solidFill>
              <a:schemeClr val="lt1">
                <a:alpha val="97650"/>
              </a:schemeClr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0" name="Google Shape;830;p51"/>
            <p:cNvSpPr txBox="1"/>
            <p:nvPr/>
          </p:nvSpPr>
          <p:spPr>
            <a:xfrm rot="330895">
              <a:off x="2524395" y="7271232"/>
              <a:ext cx="1791794" cy="19702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25" lIns="45725" spcFirstLastPara="1" rIns="45725" wrap="square" tIns="4572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F4A922"/>
                </a:buClr>
                <a:buSzPts val="5800"/>
                <a:buFont typeface="Arial"/>
                <a:buNone/>
              </a:pPr>
              <a:r>
                <a:rPr b="0" i="0" lang="vi" sz="5800" u="none" cap="none" strike="noStrike">
                  <a:solidFill>
                    <a:srgbClr val="F4A922"/>
                  </a:solidFill>
                  <a:latin typeface="Lexend Medium"/>
                  <a:ea typeface="Lexend Medium"/>
                  <a:cs typeface="Lexend Medium"/>
                  <a:sym typeface="Lexend Medium"/>
                </a:rPr>
                <a:t>?</a:t>
              </a:r>
              <a:endParaRPr sz="700"/>
            </a:p>
          </p:txBody>
        </p:sp>
        <p:pic>
          <p:nvPicPr>
            <p:cNvPr id="831" name="Google Shape;831;p5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2842655">
              <a:off x="554991" y="7059682"/>
              <a:ext cx="1676707" cy="2879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32" name="Google Shape;832;p5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265109" y="7552798"/>
              <a:ext cx="1080131" cy="108773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33" name="Google Shape;833;p51"/>
            <p:cNvSpPr txBox="1"/>
            <p:nvPr/>
          </p:nvSpPr>
          <p:spPr>
            <a:xfrm rot="-465688">
              <a:off x="529885" y="7558970"/>
              <a:ext cx="626439" cy="120073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25" lIns="45725" spcFirstLastPara="1" rIns="45725" wrap="square" tIns="4572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D6FE00"/>
                </a:buClr>
                <a:buSzPts val="3300"/>
                <a:buFont typeface="Arial"/>
                <a:buNone/>
              </a:pPr>
              <a:r>
                <a:rPr b="0" i="0" lang="vi" sz="3300" u="none" cap="none" strike="noStrike">
                  <a:solidFill>
                    <a:srgbClr val="D6FE00"/>
                  </a:solidFill>
                  <a:latin typeface="Lexend Medium"/>
                  <a:ea typeface="Lexend Medium"/>
                  <a:cs typeface="Lexend Medium"/>
                  <a:sym typeface="Lexend Medium"/>
                </a:rPr>
                <a:t>?</a:t>
              </a:r>
              <a:endParaRPr sz="700"/>
            </a:p>
          </p:txBody>
        </p:sp>
      </p:grpSp>
      <p:sp>
        <p:nvSpPr>
          <p:cNvPr id="834" name="Google Shape;834;p51"/>
          <p:cNvSpPr txBox="1"/>
          <p:nvPr>
            <p:ph idx="2" type="body"/>
          </p:nvPr>
        </p:nvSpPr>
        <p:spPr>
          <a:xfrm>
            <a:off x="513681" y="1037595"/>
            <a:ext cx="16779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ctr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exend Medium"/>
              <a:buNone/>
              <a:defRPr>
                <a:solidFill>
                  <a:schemeClr val="lt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cxnSp>
        <p:nvCxnSpPr>
          <p:cNvPr id="835" name="Google Shape;835;p51"/>
          <p:cNvCxnSpPr>
            <a:endCxn id="836" idx="4"/>
          </p:cNvCxnSpPr>
          <p:nvPr/>
        </p:nvCxnSpPr>
        <p:spPr>
          <a:xfrm>
            <a:off x="5240003" y="2443710"/>
            <a:ext cx="2400" cy="803400"/>
          </a:xfrm>
          <a:prstGeom prst="straightConnector1">
            <a:avLst/>
          </a:prstGeom>
          <a:noFill/>
          <a:ln cap="flat" cmpd="sng" w="19050">
            <a:solidFill>
              <a:srgbClr val="95B3D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37" name="Google Shape;837;p51"/>
          <p:cNvCxnSpPr/>
          <p:nvPr/>
        </p:nvCxnSpPr>
        <p:spPr>
          <a:xfrm>
            <a:off x="5264049" y="2420501"/>
            <a:ext cx="171000" cy="0"/>
          </a:xfrm>
          <a:prstGeom prst="straightConnector1">
            <a:avLst/>
          </a:prstGeom>
          <a:noFill/>
          <a:ln cap="flat" cmpd="sng" w="19050">
            <a:solidFill>
              <a:srgbClr val="93B3D7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38" name="Google Shape;838;p51"/>
          <p:cNvSpPr/>
          <p:nvPr/>
        </p:nvSpPr>
        <p:spPr>
          <a:xfrm>
            <a:off x="5431243" y="2213895"/>
            <a:ext cx="2880000" cy="397800"/>
          </a:xfrm>
          <a:prstGeom prst="roundRect">
            <a:avLst>
              <a:gd fmla="val 36510" name="adj"/>
            </a:avLst>
          </a:prstGeom>
          <a:solidFill>
            <a:schemeClr val="lt1"/>
          </a:solidFill>
          <a:ln cap="flat" cmpd="sng" w="25400">
            <a:solidFill>
              <a:srgbClr val="0180F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9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9" name="Google Shape;839;p51"/>
          <p:cNvSpPr/>
          <p:nvPr/>
        </p:nvSpPr>
        <p:spPr>
          <a:xfrm>
            <a:off x="5434293" y="2211039"/>
            <a:ext cx="288000" cy="397800"/>
          </a:xfrm>
          <a:prstGeom prst="roundRect">
            <a:avLst>
              <a:gd fmla="val 47461" name="adj"/>
            </a:avLst>
          </a:prstGeom>
          <a:solidFill>
            <a:srgbClr val="0180F7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40" name="Google Shape;840;p51"/>
          <p:cNvSpPr/>
          <p:nvPr/>
        </p:nvSpPr>
        <p:spPr>
          <a:xfrm>
            <a:off x="5206403" y="2382401"/>
            <a:ext cx="72000" cy="72000"/>
          </a:xfrm>
          <a:prstGeom prst="ellipse">
            <a:avLst/>
          </a:prstGeom>
          <a:solidFill>
            <a:srgbClr val="0180F7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9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41" name="Google Shape;841;p51"/>
          <p:cNvCxnSpPr/>
          <p:nvPr/>
        </p:nvCxnSpPr>
        <p:spPr>
          <a:xfrm>
            <a:off x="5271669" y="3213210"/>
            <a:ext cx="171000" cy="0"/>
          </a:xfrm>
          <a:prstGeom prst="straightConnector1">
            <a:avLst/>
          </a:prstGeom>
          <a:noFill/>
          <a:ln cap="flat" cmpd="sng" w="19050">
            <a:solidFill>
              <a:srgbClr val="95B3D7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42" name="Google Shape;842;p51"/>
          <p:cNvSpPr/>
          <p:nvPr/>
        </p:nvSpPr>
        <p:spPr>
          <a:xfrm>
            <a:off x="5431244" y="3006604"/>
            <a:ext cx="2880000" cy="397800"/>
          </a:xfrm>
          <a:prstGeom prst="roundRect">
            <a:avLst>
              <a:gd fmla="val 36510" name="adj"/>
            </a:avLst>
          </a:prstGeom>
          <a:solidFill>
            <a:schemeClr val="lt1"/>
          </a:solidFill>
          <a:ln cap="flat" cmpd="sng" w="25400">
            <a:solidFill>
              <a:srgbClr val="16BD3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9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3" name="Google Shape;843;p51"/>
          <p:cNvSpPr/>
          <p:nvPr/>
        </p:nvSpPr>
        <p:spPr>
          <a:xfrm>
            <a:off x="5434293" y="3003748"/>
            <a:ext cx="288000" cy="397800"/>
          </a:xfrm>
          <a:prstGeom prst="roundRect">
            <a:avLst>
              <a:gd fmla="val 47461" name="adj"/>
            </a:avLst>
          </a:prstGeom>
          <a:solidFill>
            <a:srgbClr val="16BD39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36" name="Google Shape;836;p51"/>
          <p:cNvSpPr/>
          <p:nvPr/>
        </p:nvSpPr>
        <p:spPr>
          <a:xfrm>
            <a:off x="5206403" y="3175110"/>
            <a:ext cx="72000" cy="72000"/>
          </a:xfrm>
          <a:prstGeom prst="ellipse">
            <a:avLst/>
          </a:prstGeom>
          <a:solidFill>
            <a:srgbClr val="16BD39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9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4" name="Google Shape;844;p51"/>
          <p:cNvSpPr txBox="1"/>
          <p:nvPr>
            <p:ph idx="3" type="body"/>
          </p:nvPr>
        </p:nvSpPr>
        <p:spPr>
          <a:xfrm>
            <a:off x="5762091" y="2267442"/>
            <a:ext cx="2507700" cy="2910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>
            <a:lvl1pPr indent="-2286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 Condensed Medium"/>
              <a:buNone/>
              <a:defRPr sz="1600">
                <a:solidFill>
                  <a:schemeClr val="dk1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defRPr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845" name="Google Shape;845;p51"/>
          <p:cNvSpPr txBox="1"/>
          <p:nvPr>
            <p:ph idx="4" type="body"/>
          </p:nvPr>
        </p:nvSpPr>
        <p:spPr>
          <a:xfrm>
            <a:off x="5762091" y="3041031"/>
            <a:ext cx="2507700" cy="3345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 Condensed Medium"/>
              <a:buNone/>
              <a:defRPr sz="1600">
                <a:solidFill>
                  <a:schemeClr val="dk1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defRPr>
            </a:lvl1pPr>
            <a:lvl2pPr indent="-228600" lvl="1" marL="914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846" name="Google Shape;846;p51"/>
          <p:cNvSpPr txBox="1"/>
          <p:nvPr>
            <p:ph idx="5" type="body"/>
          </p:nvPr>
        </p:nvSpPr>
        <p:spPr>
          <a:xfrm>
            <a:off x="5430084" y="2208183"/>
            <a:ext cx="304800" cy="3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Lato"/>
              <a:buNone/>
              <a:defRPr sz="2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None/>
              <a:defRPr sz="2000">
                <a:latin typeface="Lato"/>
                <a:ea typeface="Lato"/>
                <a:cs typeface="Lato"/>
                <a:sym typeface="Lato"/>
              </a:defRPr>
            </a:lvl2pPr>
            <a:lvl3pPr indent="-228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None/>
              <a:defRPr sz="2000">
                <a:latin typeface="Lato"/>
                <a:ea typeface="Lato"/>
                <a:cs typeface="Lato"/>
                <a:sym typeface="Lato"/>
              </a:defRPr>
            </a:lvl3pPr>
            <a:lvl4pPr indent="-228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None/>
              <a:defRPr sz="2000">
                <a:latin typeface="Lato"/>
                <a:ea typeface="Lato"/>
                <a:cs typeface="Lato"/>
                <a:sym typeface="Lato"/>
              </a:defRPr>
            </a:lvl4pPr>
            <a:lvl5pPr indent="-228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None/>
              <a:defRPr sz="2000">
                <a:latin typeface="Lato"/>
                <a:ea typeface="Lato"/>
                <a:cs typeface="Lato"/>
                <a:sym typeface="Lato"/>
              </a:defRPr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847" name="Google Shape;847;p51"/>
          <p:cNvSpPr txBox="1"/>
          <p:nvPr>
            <p:ph idx="6" type="body"/>
          </p:nvPr>
        </p:nvSpPr>
        <p:spPr>
          <a:xfrm>
            <a:off x="5452947" y="3018563"/>
            <a:ext cx="248400" cy="3531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Lato"/>
              <a:buNone/>
              <a:defRPr sz="2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0_Title Slide">
  <p:cSld name="10_Title Slide"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6"/>
          <p:cNvSpPr txBox="1"/>
          <p:nvPr>
            <p:ph type="ctrTitle"/>
          </p:nvPr>
        </p:nvSpPr>
        <p:spPr>
          <a:xfrm>
            <a:off x="2464076" y="791983"/>
            <a:ext cx="6451200" cy="73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1B5997"/>
              </a:buClr>
              <a:buSzPts val="2000"/>
              <a:buFont typeface="Lexend Medium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28" name="Google Shape;128;p6"/>
          <p:cNvSpPr txBox="1"/>
          <p:nvPr>
            <p:ph idx="1" type="subTitle"/>
          </p:nvPr>
        </p:nvSpPr>
        <p:spPr>
          <a:xfrm>
            <a:off x="353867" y="1751269"/>
            <a:ext cx="8561400" cy="3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lv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29" name="Google Shape;129;p6"/>
          <p:cNvSpPr txBox="1"/>
          <p:nvPr>
            <p:ph idx="10" type="dt"/>
          </p:nvPr>
        </p:nvSpPr>
        <p:spPr>
          <a:xfrm>
            <a:off x="647700" y="4956542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30" name="Google Shape;130;p6"/>
          <p:cNvSpPr txBox="1"/>
          <p:nvPr>
            <p:ph idx="11" type="ftr"/>
          </p:nvPr>
        </p:nvSpPr>
        <p:spPr>
          <a:xfrm>
            <a:off x="4038600" y="4935172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31" name="Google Shape;131;p6"/>
          <p:cNvSpPr txBox="1"/>
          <p:nvPr>
            <p:ph idx="12" type="sldNum"/>
          </p:nvPr>
        </p:nvSpPr>
        <p:spPr>
          <a:xfrm>
            <a:off x="8003931" y="4935172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  <p:pic>
        <p:nvPicPr>
          <p:cNvPr id="132" name="Google Shape;132;p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2900" y="962338"/>
            <a:ext cx="2019301" cy="394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2618" y="57587"/>
            <a:ext cx="2244141" cy="727372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6"/>
          <p:cNvSpPr txBox="1"/>
          <p:nvPr>
            <p:ph idx="2" type="body"/>
          </p:nvPr>
        </p:nvSpPr>
        <p:spPr>
          <a:xfrm>
            <a:off x="513681" y="1037595"/>
            <a:ext cx="16776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ctr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exend Medium"/>
              <a:buNone/>
              <a:defRPr>
                <a:solidFill>
                  <a:schemeClr val="lt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Title Slide">
  <p:cSld name="6_Title Slide">
    <p:spTree>
      <p:nvGrpSpPr>
        <p:cNvPr id="848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p52"/>
          <p:cNvSpPr txBox="1"/>
          <p:nvPr>
            <p:ph type="ctrTitle"/>
          </p:nvPr>
        </p:nvSpPr>
        <p:spPr>
          <a:xfrm>
            <a:off x="2464076" y="791983"/>
            <a:ext cx="6451500" cy="73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1B5997"/>
              </a:buClr>
              <a:buSzPts val="2000"/>
              <a:buFont typeface="Lexend Medium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850" name="Google Shape;850;p52"/>
          <p:cNvSpPr txBox="1"/>
          <p:nvPr>
            <p:ph idx="1" type="subTitle"/>
          </p:nvPr>
        </p:nvSpPr>
        <p:spPr>
          <a:xfrm>
            <a:off x="963467" y="2055225"/>
            <a:ext cx="3684900" cy="15759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lv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851" name="Google Shape;851;p52"/>
          <p:cNvSpPr txBox="1"/>
          <p:nvPr>
            <p:ph idx="10" type="dt"/>
          </p:nvPr>
        </p:nvSpPr>
        <p:spPr>
          <a:xfrm>
            <a:off x="647700" y="4956542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852" name="Google Shape;852;p52"/>
          <p:cNvSpPr txBox="1"/>
          <p:nvPr>
            <p:ph idx="11" type="ftr"/>
          </p:nvPr>
        </p:nvSpPr>
        <p:spPr>
          <a:xfrm>
            <a:off x="6482319" y="3543343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853" name="Google Shape;853;p52"/>
          <p:cNvSpPr txBox="1"/>
          <p:nvPr>
            <p:ph idx="12" type="sldNum"/>
          </p:nvPr>
        </p:nvSpPr>
        <p:spPr>
          <a:xfrm>
            <a:off x="8003931" y="4935172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  <p:pic>
        <p:nvPicPr>
          <p:cNvPr id="854" name="Google Shape;854;p5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2900" y="962338"/>
            <a:ext cx="2019301" cy="394303"/>
          </a:xfrm>
          <a:prstGeom prst="rect">
            <a:avLst/>
          </a:prstGeom>
          <a:noFill/>
          <a:ln>
            <a:noFill/>
          </a:ln>
        </p:spPr>
      </p:pic>
      <p:sp>
        <p:nvSpPr>
          <p:cNvPr id="855" name="Google Shape;855;p52"/>
          <p:cNvSpPr/>
          <p:nvPr/>
        </p:nvSpPr>
        <p:spPr>
          <a:xfrm>
            <a:off x="832757" y="1876514"/>
            <a:ext cx="4018200" cy="1947900"/>
          </a:xfrm>
          <a:prstGeom prst="roundRect">
            <a:avLst>
              <a:gd fmla="val 16667" name="adj"/>
            </a:avLst>
          </a:prstGeom>
          <a:noFill/>
          <a:ln cap="flat" cmpd="sng" w="57150">
            <a:solidFill>
              <a:srgbClr val="E757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r>
              <a:t/>
            </a:r>
            <a:endParaRPr b="0" i="0" sz="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56" name="Google Shape;856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2618" y="57587"/>
            <a:ext cx="2244141" cy="72737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57" name="Google Shape;857;p52"/>
          <p:cNvGrpSpPr/>
          <p:nvPr/>
        </p:nvGrpSpPr>
        <p:grpSpPr>
          <a:xfrm>
            <a:off x="-104994" y="3413999"/>
            <a:ext cx="2320295" cy="1591949"/>
            <a:chOff x="-233898" y="6907653"/>
            <a:chExt cx="4640590" cy="3183899"/>
          </a:xfrm>
        </p:grpSpPr>
        <p:sp>
          <p:nvSpPr>
            <p:cNvPr id="858" name="Google Shape;858;p52"/>
            <p:cNvSpPr/>
            <p:nvPr/>
          </p:nvSpPr>
          <p:spPr>
            <a:xfrm>
              <a:off x="1080130" y="7355506"/>
              <a:ext cx="1510800" cy="1426500"/>
            </a:xfrm>
            <a:prstGeom prst="ellipse">
              <a:avLst/>
            </a:prstGeom>
            <a:solidFill>
              <a:schemeClr val="lt1">
                <a:alpha val="97650"/>
              </a:schemeClr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9" name="Google Shape;859;p52"/>
            <p:cNvSpPr txBox="1"/>
            <p:nvPr/>
          </p:nvSpPr>
          <p:spPr>
            <a:xfrm rot="330895">
              <a:off x="2524395" y="7271232"/>
              <a:ext cx="1791794" cy="19702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25" lIns="45725" spcFirstLastPara="1" rIns="45725" wrap="square" tIns="4572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F4A922"/>
                </a:buClr>
                <a:buSzPts val="5800"/>
                <a:buFont typeface="Arial"/>
                <a:buNone/>
              </a:pPr>
              <a:r>
                <a:rPr b="0" i="0" lang="vi" sz="5800" u="none" cap="none" strike="noStrike">
                  <a:solidFill>
                    <a:srgbClr val="F4A922"/>
                  </a:solidFill>
                  <a:latin typeface="Lexend Medium"/>
                  <a:ea typeface="Lexend Medium"/>
                  <a:cs typeface="Lexend Medium"/>
                  <a:sym typeface="Lexend Medium"/>
                </a:rPr>
                <a:t>?</a:t>
              </a:r>
              <a:endParaRPr sz="700"/>
            </a:p>
          </p:txBody>
        </p:sp>
        <p:pic>
          <p:nvPicPr>
            <p:cNvPr id="860" name="Google Shape;860;p5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2842655">
              <a:off x="554991" y="7059682"/>
              <a:ext cx="1676707" cy="2879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61" name="Google Shape;861;p52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265109" y="7552798"/>
              <a:ext cx="1080131" cy="108773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62" name="Google Shape;862;p52"/>
            <p:cNvSpPr txBox="1"/>
            <p:nvPr/>
          </p:nvSpPr>
          <p:spPr>
            <a:xfrm rot="-465688">
              <a:off x="529885" y="7558970"/>
              <a:ext cx="626439" cy="120073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25" lIns="45725" spcFirstLastPara="1" rIns="45725" wrap="square" tIns="4572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D6FE00"/>
                </a:buClr>
                <a:buSzPts val="3300"/>
                <a:buFont typeface="Arial"/>
                <a:buNone/>
              </a:pPr>
              <a:r>
                <a:rPr b="0" i="0" lang="vi" sz="3300" u="none" cap="none" strike="noStrike">
                  <a:solidFill>
                    <a:srgbClr val="D6FE00"/>
                  </a:solidFill>
                  <a:latin typeface="Lexend Medium"/>
                  <a:ea typeface="Lexend Medium"/>
                  <a:cs typeface="Lexend Medium"/>
                  <a:sym typeface="Lexend Medium"/>
                </a:rPr>
                <a:t>?</a:t>
              </a:r>
              <a:endParaRPr sz="700"/>
            </a:p>
          </p:txBody>
        </p:sp>
      </p:grpSp>
      <p:sp>
        <p:nvSpPr>
          <p:cNvPr id="863" name="Google Shape;863;p52"/>
          <p:cNvSpPr txBox="1"/>
          <p:nvPr>
            <p:ph idx="2" type="body"/>
          </p:nvPr>
        </p:nvSpPr>
        <p:spPr>
          <a:xfrm>
            <a:off x="513681" y="1037595"/>
            <a:ext cx="16779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ctr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exend Medium"/>
              <a:buNone/>
              <a:defRPr>
                <a:solidFill>
                  <a:schemeClr val="lt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grpSp>
        <p:nvGrpSpPr>
          <p:cNvPr id="864" name="Google Shape;864;p52"/>
          <p:cNvGrpSpPr/>
          <p:nvPr/>
        </p:nvGrpSpPr>
        <p:grpSpPr>
          <a:xfrm>
            <a:off x="5490280" y="2549934"/>
            <a:ext cx="2571456" cy="676108"/>
            <a:chOff x="11328151" y="5053077"/>
            <a:chExt cx="5142912" cy="1352217"/>
          </a:xfrm>
        </p:grpSpPr>
        <p:grpSp>
          <p:nvGrpSpPr>
            <p:cNvPr id="865" name="Google Shape;865;p52"/>
            <p:cNvGrpSpPr/>
            <p:nvPr/>
          </p:nvGrpSpPr>
          <p:grpSpPr>
            <a:xfrm>
              <a:off x="11328151" y="5363394"/>
              <a:ext cx="5142912" cy="1041900"/>
              <a:chOff x="2480916" y="2014539"/>
              <a:chExt cx="7230300" cy="1041900"/>
            </a:xfrm>
          </p:grpSpPr>
          <p:sp>
            <p:nvSpPr>
              <p:cNvPr id="866" name="Google Shape;866;p52"/>
              <p:cNvSpPr/>
              <p:nvPr/>
            </p:nvSpPr>
            <p:spPr>
              <a:xfrm>
                <a:off x="2480916" y="2014539"/>
                <a:ext cx="7230300" cy="1041900"/>
              </a:xfrm>
              <a:prstGeom prst="roundRect">
                <a:avLst>
                  <a:gd fmla="val 31810" name="adj"/>
                </a:avLst>
              </a:prstGeom>
              <a:solidFill>
                <a:srgbClr val="AD69FE"/>
              </a:solidFill>
              <a:ln>
                <a:noFill/>
              </a:ln>
            </p:spPr>
            <p:txBody>
              <a:bodyPr anchorCtr="0" anchor="ctr" bIns="22850" lIns="45725" spcFirstLastPara="1" rIns="45725" wrap="square" tIns="228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t/>
                </a:r>
                <a:endParaRPr b="0" i="0" sz="7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7" name="Google Shape;867;p52"/>
              <p:cNvSpPr/>
              <p:nvPr/>
            </p:nvSpPr>
            <p:spPr>
              <a:xfrm>
                <a:off x="2595551" y="2139052"/>
                <a:ext cx="7005600" cy="875400"/>
              </a:xfrm>
              <a:prstGeom prst="roundRect">
                <a:avLst>
                  <a:gd fmla="val 31810" name="adj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22850" lIns="45725" spcFirstLastPara="1" rIns="45725" wrap="square" tIns="228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t/>
                </a:r>
                <a:endParaRPr b="0" i="0" sz="1500" u="none" cap="none" strike="noStrike">
                  <a:solidFill>
                    <a:schemeClr val="dk1"/>
                  </a:solidFill>
                  <a:latin typeface="Barlow Condensed Medium"/>
                  <a:ea typeface="Barlow Condensed Medium"/>
                  <a:cs typeface="Barlow Condensed Medium"/>
                  <a:sym typeface="Barlow Condensed Medium"/>
                </a:endParaRPr>
              </a:p>
            </p:txBody>
          </p:sp>
        </p:grpSp>
        <p:grpSp>
          <p:nvGrpSpPr>
            <p:cNvPr id="868" name="Google Shape;868;p52"/>
            <p:cNvGrpSpPr/>
            <p:nvPr/>
          </p:nvGrpSpPr>
          <p:grpSpPr>
            <a:xfrm>
              <a:off x="11566025" y="5053077"/>
              <a:ext cx="1016893" cy="542075"/>
              <a:chOff x="10043887" y="2879896"/>
              <a:chExt cx="1435479" cy="668486"/>
            </a:xfrm>
          </p:grpSpPr>
          <p:sp>
            <p:nvSpPr>
              <p:cNvPr id="869" name="Google Shape;869;p52"/>
              <p:cNvSpPr/>
              <p:nvPr/>
            </p:nvSpPr>
            <p:spPr>
              <a:xfrm>
                <a:off x="10043887" y="2904582"/>
                <a:ext cx="512700" cy="643800"/>
              </a:xfrm>
              <a:prstGeom prst="ellipse">
                <a:avLst/>
              </a:prstGeom>
              <a:solidFill>
                <a:srgbClr val="AD69FE"/>
              </a:solidFill>
              <a:ln>
                <a:noFill/>
              </a:ln>
            </p:spPr>
            <p:txBody>
              <a:bodyPr anchorCtr="0" anchor="ctr" bIns="22850" lIns="45725" spcFirstLastPara="1" rIns="45725" wrap="square" tIns="2285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900"/>
                  <a:buFont typeface="Calibri"/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0" name="Google Shape;870;p52"/>
              <p:cNvSpPr/>
              <p:nvPr/>
            </p:nvSpPr>
            <p:spPr>
              <a:xfrm>
                <a:off x="10406436" y="2892239"/>
                <a:ext cx="749100" cy="643800"/>
              </a:xfrm>
              <a:prstGeom prst="ellipse">
                <a:avLst/>
              </a:prstGeom>
              <a:solidFill>
                <a:srgbClr val="AD69FE"/>
              </a:solidFill>
              <a:ln>
                <a:noFill/>
              </a:ln>
            </p:spPr>
            <p:txBody>
              <a:bodyPr anchorCtr="0" anchor="ctr" bIns="22850" lIns="45725" spcFirstLastPara="1" rIns="45725" wrap="square" tIns="2285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i="0" sz="1500" u="none" cap="none" strike="noStrik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871" name="Google Shape;871;p52"/>
              <p:cNvSpPr/>
              <p:nvPr/>
            </p:nvSpPr>
            <p:spPr>
              <a:xfrm>
                <a:off x="10966666" y="2879896"/>
                <a:ext cx="512700" cy="643800"/>
              </a:xfrm>
              <a:prstGeom prst="ellipse">
                <a:avLst/>
              </a:prstGeom>
              <a:solidFill>
                <a:srgbClr val="AD69FE"/>
              </a:solidFill>
              <a:ln>
                <a:noFill/>
              </a:ln>
            </p:spPr>
            <p:txBody>
              <a:bodyPr anchorCtr="0" anchor="ctr" bIns="22850" lIns="45725" spcFirstLastPara="1" rIns="45725" wrap="square" tIns="2285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900"/>
                  <a:buFont typeface="Calibri"/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72" name="Google Shape;872;p52"/>
          <p:cNvGrpSpPr/>
          <p:nvPr/>
        </p:nvGrpSpPr>
        <p:grpSpPr>
          <a:xfrm>
            <a:off x="5739902" y="3346021"/>
            <a:ext cx="2571456" cy="676108"/>
            <a:chOff x="11328151" y="5053077"/>
            <a:chExt cx="5142912" cy="1352217"/>
          </a:xfrm>
        </p:grpSpPr>
        <p:grpSp>
          <p:nvGrpSpPr>
            <p:cNvPr id="873" name="Google Shape;873;p52"/>
            <p:cNvGrpSpPr/>
            <p:nvPr/>
          </p:nvGrpSpPr>
          <p:grpSpPr>
            <a:xfrm>
              <a:off x="11328151" y="5363394"/>
              <a:ext cx="5142912" cy="1041900"/>
              <a:chOff x="2480916" y="2014539"/>
              <a:chExt cx="7230300" cy="1041900"/>
            </a:xfrm>
          </p:grpSpPr>
          <p:sp>
            <p:nvSpPr>
              <p:cNvPr id="874" name="Google Shape;874;p52"/>
              <p:cNvSpPr/>
              <p:nvPr/>
            </p:nvSpPr>
            <p:spPr>
              <a:xfrm>
                <a:off x="2480916" y="2014539"/>
                <a:ext cx="7230300" cy="1041900"/>
              </a:xfrm>
              <a:prstGeom prst="roundRect">
                <a:avLst>
                  <a:gd fmla="val 31810" name="adj"/>
                </a:avLst>
              </a:prstGeom>
              <a:solidFill>
                <a:srgbClr val="FFAF23"/>
              </a:solidFill>
              <a:ln>
                <a:noFill/>
              </a:ln>
            </p:spPr>
            <p:txBody>
              <a:bodyPr anchorCtr="0" anchor="ctr" bIns="22850" lIns="45725" spcFirstLastPara="1" rIns="45725" wrap="square" tIns="228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t/>
                </a:r>
                <a:endParaRPr b="0" i="0" sz="7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5" name="Google Shape;875;p52"/>
              <p:cNvSpPr/>
              <p:nvPr/>
            </p:nvSpPr>
            <p:spPr>
              <a:xfrm>
                <a:off x="2595550" y="2139052"/>
                <a:ext cx="7005600" cy="875400"/>
              </a:xfrm>
              <a:prstGeom prst="roundRect">
                <a:avLst>
                  <a:gd fmla="val 31810" name="adj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22850" lIns="45725" spcFirstLastPara="1" rIns="45725" wrap="square" tIns="228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t/>
                </a:r>
                <a:endParaRPr b="0" i="0" sz="1500" u="none" cap="none" strike="noStrike">
                  <a:solidFill>
                    <a:schemeClr val="dk1"/>
                  </a:solidFill>
                  <a:latin typeface="Barlow Condensed Medium"/>
                  <a:ea typeface="Barlow Condensed Medium"/>
                  <a:cs typeface="Barlow Condensed Medium"/>
                  <a:sym typeface="Barlow Condensed Medium"/>
                </a:endParaRPr>
              </a:p>
            </p:txBody>
          </p:sp>
        </p:grpSp>
        <p:grpSp>
          <p:nvGrpSpPr>
            <p:cNvPr id="876" name="Google Shape;876;p52"/>
            <p:cNvGrpSpPr/>
            <p:nvPr/>
          </p:nvGrpSpPr>
          <p:grpSpPr>
            <a:xfrm>
              <a:off x="11566025" y="5053077"/>
              <a:ext cx="1016893" cy="542075"/>
              <a:chOff x="10043887" y="2879896"/>
              <a:chExt cx="1435479" cy="668486"/>
            </a:xfrm>
          </p:grpSpPr>
          <p:sp>
            <p:nvSpPr>
              <p:cNvPr id="877" name="Google Shape;877;p52"/>
              <p:cNvSpPr/>
              <p:nvPr/>
            </p:nvSpPr>
            <p:spPr>
              <a:xfrm>
                <a:off x="10043887" y="2904582"/>
                <a:ext cx="512700" cy="643800"/>
              </a:xfrm>
              <a:prstGeom prst="ellipse">
                <a:avLst/>
              </a:prstGeom>
              <a:solidFill>
                <a:srgbClr val="FFAF23"/>
              </a:solidFill>
              <a:ln>
                <a:noFill/>
              </a:ln>
            </p:spPr>
            <p:txBody>
              <a:bodyPr anchorCtr="0" anchor="ctr" bIns="22850" lIns="45725" spcFirstLastPara="1" rIns="45725" wrap="square" tIns="2285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900"/>
                  <a:buFont typeface="Calibri"/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8" name="Google Shape;878;p52"/>
              <p:cNvSpPr/>
              <p:nvPr/>
            </p:nvSpPr>
            <p:spPr>
              <a:xfrm>
                <a:off x="10406436" y="2892239"/>
                <a:ext cx="749100" cy="643800"/>
              </a:xfrm>
              <a:prstGeom prst="ellipse">
                <a:avLst/>
              </a:prstGeom>
              <a:solidFill>
                <a:srgbClr val="FFAF23"/>
              </a:solidFill>
              <a:ln>
                <a:noFill/>
              </a:ln>
            </p:spPr>
            <p:txBody>
              <a:bodyPr anchorCtr="0" anchor="ctr" bIns="22850" lIns="45725" spcFirstLastPara="1" rIns="45725" wrap="square" tIns="2285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i="0" sz="1500" u="none" cap="none" strike="noStrik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879" name="Google Shape;879;p52"/>
              <p:cNvSpPr/>
              <p:nvPr/>
            </p:nvSpPr>
            <p:spPr>
              <a:xfrm>
                <a:off x="10966666" y="2879896"/>
                <a:ext cx="512700" cy="643800"/>
              </a:xfrm>
              <a:prstGeom prst="ellipse">
                <a:avLst/>
              </a:prstGeom>
              <a:solidFill>
                <a:srgbClr val="FFAF23"/>
              </a:solidFill>
              <a:ln>
                <a:noFill/>
              </a:ln>
            </p:spPr>
            <p:txBody>
              <a:bodyPr anchorCtr="0" anchor="ctr" bIns="22850" lIns="45725" spcFirstLastPara="1" rIns="45725" wrap="square" tIns="2285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900"/>
                  <a:buFont typeface="Calibri"/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80" name="Google Shape;880;p52"/>
          <p:cNvGrpSpPr/>
          <p:nvPr/>
        </p:nvGrpSpPr>
        <p:grpSpPr>
          <a:xfrm>
            <a:off x="5256832" y="1717125"/>
            <a:ext cx="2571456" cy="676108"/>
            <a:chOff x="11328151" y="5053077"/>
            <a:chExt cx="5142912" cy="1352217"/>
          </a:xfrm>
        </p:grpSpPr>
        <p:grpSp>
          <p:nvGrpSpPr>
            <p:cNvPr id="881" name="Google Shape;881;p52"/>
            <p:cNvGrpSpPr/>
            <p:nvPr/>
          </p:nvGrpSpPr>
          <p:grpSpPr>
            <a:xfrm>
              <a:off x="11328151" y="5363394"/>
              <a:ext cx="5142912" cy="1041900"/>
              <a:chOff x="2480916" y="2014539"/>
              <a:chExt cx="7230300" cy="1041900"/>
            </a:xfrm>
          </p:grpSpPr>
          <p:sp>
            <p:nvSpPr>
              <p:cNvPr id="882" name="Google Shape;882;p52"/>
              <p:cNvSpPr/>
              <p:nvPr/>
            </p:nvSpPr>
            <p:spPr>
              <a:xfrm>
                <a:off x="2480916" y="2014539"/>
                <a:ext cx="7230300" cy="1041900"/>
              </a:xfrm>
              <a:prstGeom prst="roundRect">
                <a:avLst>
                  <a:gd fmla="val 31810" name="adj"/>
                </a:avLst>
              </a:prstGeom>
              <a:solidFill>
                <a:srgbClr val="0080F7"/>
              </a:solidFill>
              <a:ln>
                <a:noFill/>
              </a:ln>
            </p:spPr>
            <p:txBody>
              <a:bodyPr anchorCtr="0" anchor="ctr" bIns="22850" lIns="45725" spcFirstLastPara="1" rIns="45725" wrap="square" tIns="228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t/>
                </a:r>
                <a:endParaRPr b="0" i="0" sz="7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3" name="Google Shape;883;p52"/>
              <p:cNvSpPr/>
              <p:nvPr/>
            </p:nvSpPr>
            <p:spPr>
              <a:xfrm>
                <a:off x="2595550" y="2139052"/>
                <a:ext cx="7005600" cy="875400"/>
              </a:xfrm>
              <a:prstGeom prst="roundRect">
                <a:avLst>
                  <a:gd fmla="val 31810" name="adj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22850" lIns="45725" spcFirstLastPara="1" rIns="45725" wrap="square" tIns="228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t/>
                </a:r>
                <a:endParaRPr b="0" i="0" sz="1500" u="none" cap="none" strike="noStrike">
                  <a:solidFill>
                    <a:schemeClr val="dk1"/>
                  </a:solidFill>
                  <a:latin typeface="Barlow Condensed Medium"/>
                  <a:ea typeface="Barlow Condensed Medium"/>
                  <a:cs typeface="Barlow Condensed Medium"/>
                  <a:sym typeface="Barlow Condensed Medium"/>
                </a:endParaRPr>
              </a:p>
            </p:txBody>
          </p:sp>
        </p:grpSp>
        <p:grpSp>
          <p:nvGrpSpPr>
            <p:cNvPr id="884" name="Google Shape;884;p52"/>
            <p:cNvGrpSpPr/>
            <p:nvPr/>
          </p:nvGrpSpPr>
          <p:grpSpPr>
            <a:xfrm>
              <a:off x="11566025" y="5053077"/>
              <a:ext cx="1016893" cy="542075"/>
              <a:chOff x="10043887" y="2879896"/>
              <a:chExt cx="1435479" cy="668486"/>
            </a:xfrm>
          </p:grpSpPr>
          <p:sp>
            <p:nvSpPr>
              <p:cNvPr id="885" name="Google Shape;885;p52"/>
              <p:cNvSpPr/>
              <p:nvPr/>
            </p:nvSpPr>
            <p:spPr>
              <a:xfrm>
                <a:off x="10043887" y="2904582"/>
                <a:ext cx="512700" cy="643800"/>
              </a:xfrm>
              <a:prstGeom prst="ellipse">
                <a:avLst/>
              </a:prstGeom>
              <a:solidFill>
                <a:srgbClr val="0080F7"/>
              </a:solidFill>
              <a:ln>
                <a:noFill/>
              </a:ln>
            </p:spPr>
            <p:txBody>
              <a:bodyPr anchorCtr="0" anchor="ctr" bIns="22850" lIns="45725" spcFirstLastPara="1" rIns="45725" wrap="square" tIns="2285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900"/>
                  <a:buFont typeface="Calibri"/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6" name="Google Shape;886;p52"/>
              <p:cNvSpPr/>
              <p:nvPr/>
            </p:nvSpPr>
            <p:spPr>
              <a:xfrm>
                <a:off x="10406436" y="2892239"/>
                <a:ext cx="749100" cy="643800"/>
              </a:xfrm>
              <a:prstGeom prst="ellipse">
                <a:avLst/>
              </a:prstGeom>
              <a:solidFill>
                <a:srgbClr val="0080F7"/>
              </a:solidFill>
              <a:ln>
                <a:noFill/>
              </a:ln>
            </p:spPr>
            <p:txBody>
              <a:bodyPr anchorCtr="0" anchor="ctr" bIns="22850" lIns="45725" spcFirstLastPara="1" rIns="45725" wrap="square" tIns="2285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i="0" sz="1500" u="none" cap="none" strike="noStrik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887" name="Google Shape;887;p52"/>
              <p:cNvSpPr/>
              <p:nvPr/>
            </p:nvSpPr>
            <p:spPr>
              <a:xfrm>
                <a:off x="10966666" y="2879896"/>
                <a:ext cx="512700" cy="643800"/>
              </a:xfrm>
              <a:prstGeom prst="ellipse">
                <a:avLst/>
              </a:prstGeom>
              <a:solidFill>
                <a:srgbClr val="0080F7"/>
              </a:solidFill>
              <a:ln>
                <a:noFill/>
              </a:ln>
            </p:spPr>
            <p:txBody>
              <a:bodyPr anchorCtr="0" anchor="ctr" bIns="22850" lIns="45725" spcFirstLastPara="1" rIns="45725" wrap="square" tIns="2285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900"/>
                  <a:buFont typeface="Calibri"/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888" name="Google Shape;888;p52"/>
          <p:cNvSpPr txBox="1"/>
          <p:nvPr>
            <p:ph idx="3" type="body"/>
          </p:nvPr>
        </p:nvSpPr>
        <p:spPr>
          <a:xfrm>
            <a:off x="5357661" y="2033501"/>
            <a:ext cx="2406000" cy="2910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>
            <a:lvl1pPr indent="-2286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 Condensed Medium"/>
              <a:buNone/>
              <a:defRPr sz="1600">
                <a:solidFill>
                  <a:schemeClr val="dk1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defRPr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889" name="Google Shape;889;p52"/>
          <p:cNvSpPr txBox="1"/>
          <p:nvPr>
            <p:ph idx="4" type="body"/>
          </p:nvPr>
        </p:nvSpPr>
        <p:spPr>
          <a:xfrm>
            <a:off x="5547046" y="2840825"/>
            <a:ext cx="2507700" cy="3345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 Condensed Medium"/>
              <a:buNone/>
              <a:defRPr sz="1600">
                <a:solidFill>
                  <a:schemeClr val="dk1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defRPr>
            </a:lvl1pPr>
            <a:lvl2pPr indent="-228600" lvl="1" marL="914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890" name="Google Shape;890;p52"/>
          <p:cNvSpPr txBox="1"/>
          <p:nvPr>
            <p:ph idx="5" type="body"/>
          </p:nvPr>
        </p:nvSpPr>
        <p:spPr>
          <a:xfrm>
            <a:off x="5790989" y="3642440"/>
            <a:ext cx="2507700" cy="3612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 Condensed Medium"/>
              <a:buNone/>
              <a:defRPr>
                <a:solidFill>
                  <a:schemeClr val="dk1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defRPr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891" name="Google Shape;891;p52"/>
          <p:cNvSpPr txBox="1"/>
          <p:nvPr>
            <p:ph idx="6" type="body"/>
          </p:nvPr>
        </p:nvSpPr>
        <p:spPr>
          <a:xfrm>
            <a:off x="5499969" y="1645184"/>
            <a:ext cx="304800" cy="3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Lato"/>
              <a:buNone/>
              <a:defRPr sz="2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None/>
              <a:defRPr sz="2000">
                <a:latin typeface="Lato"/>
                <a:ea typeface="Lato"/>
                <a:cs typeface="Lato"/>
                <a:sym typeface="Lato"/>
              </a:defRPr>
            </a:lvl2pPr>
            <a:lvl3pPr indent="-228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None/>
              <a:defRPr sz="2000">
                <a:latin typeface="Lato"/>
                <a:ea typeface="Lato"/>
                <a:cs typeface="Lato"/>
                <a:sym typeface="Lato"/>
              </a:defRPr>
            </a:lvl3pPr>
            <a:lvl4pPr indent="-228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None/>
              <a:defRPr sz="2000">
                <a:latin typeface="Lato"/>
                <a:ea typeface="Lato"/>
                <a:cs typeface="Lato"/>
                <a:sym typeface="Lato"/>
              </a:defRPr>
            </a:lvl4pPr>
            <a:lvl5pPr indent="-228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None/>
              <a:defRPr sz="2000">
                <a:latin typeface="Lato"/>
                <a:ea typeface="Lato"/>
                <a:cs typeface="Lato"/>
                <a:sym typeface="Lato"/>
              </a:defRPr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892" name="Google Shape;892;p52"/>
          <p:cNvSpPr txBox="1"/>
          <p:nvPr>
            <p:ph idx="7" type="body"/>
          </p:nvPr>
        </p:nvSpPr>
        <p:spPr>
          <a:xfrm>
            <a:off x="5978970" y="3296052"/>
            <a:ext cx="2790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Lato"/>
              <a:buNone/>
              <a:defRPr sz="2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893" name="Google Shape;893;p52"/>
          <p:cNvSpPr txBox="1"/>
          <p:nvPr>
            <p:ph idx="8" type="body"/>
          </p:nvPr>
        </p:nvSpPr>
        <p:spPr>
          <a:xfrm>
            <a:off x="5742678" y="2496515"/>
            <a:ext cx="248400" cy="3531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Lato"/>
              <a:buNone/>
              <a:defRPr sz="2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3_Title Slide">
  <p:cSld name="13_Title Slide">
    <p:spTree>
      <p:nvGrpSpPr>
        <p:cNvPr id="894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p53"/>
          <p:cNvSpPr txBox="1"/>
          <p:nvPr>
            <p:ph type="ctrTitle"/>
          </p:nvPr>
        </p:nvSpPr>
        <p:spPr>
          <a:xfrm>
            <a:off x="952500" y="95250"/>
            <a:ext cx="7886700" cy="73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1B5997"/>
              </a:buClr>
              <a:buSzPts val="2000"/>
              <a:buFont typeface="Lexend Medium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896" name="Google Shape;896;p53"/>
          <p:cNvSpPr txBox="1"/>
          <p:nvPr>
            <p:ph idx="1" type="subTitle"/>
          </p:nvPr>
        </p:nvSpPr>
        <p:spPr>
          <a:xfrm>
            <a:off x="353867" y="1163090"/>
            <a:ext cx="8485500" cy="32376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lv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897" name="Google Shape;897;p53"/>
          <p:cNvSpPr txBox="1"/>
          <p:nvPr>
            <p:ph idx="10" type="dt"/>
          </p:nvPr>
        </p:nvSpPr>
        <p:spPr>
          <a:xfrm>
            <a:off x="647700" y="4956542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898" name="Google Shape;898;p53"/>
          <p:cNvSpPr txBox="1"/>
          <p:nvPr>
            <p:ph idx="11" type="ftr"/>
          </p:nvPr>
        </p:nvSpPr>
        <p:spPr>
          <a:xfrm>
            <a:off x="4038600" y="4935172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899" name="Google Shape;899;p53"/>
          <p:cNvSpPr txBox="1"/>
          <p:nvPr>
            <p:ph idx="12" type="sldNum"/>
          </p:nvPr>
        </p:nvSpPr>
        <p:spPr>
          <a:xfrm>
            <a:off x="8003931" y="4935172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Title Slide" type="title">
  <p:cSld name="TITLE">
    <p:spTree>
      <p:nvGrpSpPr>
        <p:cNvPr id="900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p54"/>
          <p:cNvSpPr txBox="1"/>
          <p:nvPr>
            <p:ph type="ctrTitle"/>
          </p:nvPr>
        </p:nvSpPr>
        <p:spPr>
          <a:xfrm>
            <a:off x="342900" y="1065213"/>
            <a:ext cx="3886200" cy="73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B5997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02" name="Google Shape;902;p54"/>
          <p:cNvSpPr txBox="1"/>
          <p:nvPr>
            <p:ph idx="1" type="subTitle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lvl="0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903" name="Google Shape;903;p54"/>
          <p:cNvSpPr txBox="1"/>
          <p:nvPr>
            <p:ph idx="10" type="dt"/>
          </p:nvPr>
        </p:nvSpPr>
        <p:spPr>
          <a:xfrm>
            <a:off x="800100" y="4977057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04" name="Google Shape;904;p54"/>
          <p:cNvSpPr txBox="1"/>
          <p:nvPr>
            <p:ph idx="11" type="ftr"/>
          </p:nvPr>
        </p:nvSpPr>
        <p:spPr>
          <a:xfrm>
            <a:off x="4000500" y="4903970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05" name="Google Shape;905;p54"/>
          <p:cNvSpPr txBox="1"/>
          <p:nvPr>
            <p:ph idx="12" type="sldNum"/>
          </p:nvPr>
        </p:nvSpPr>
        <p:spPr>
          <a:xfrm>
            <a:off x="7962900" y="4960938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906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Google Shape;907;p55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B5997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08" name="Google Shape;908;p55"/>
          <p:cNvSpPr txBox="1"/>
          <p:nvPr>
            <p:ph idx="1" type="body"/>
          </p:nvPr>
        </p:nvSpPr>
        <p:spPr>
          <a:xfrm>
            <a:off x="228600" y="800100"/>
            <a:ext cx="4114800" cy="22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8575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909" name="Google Shape;909;p55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10" name="Google Shape;910;p55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11" name="Google Shape;911;p55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912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p56"/>
          <p:cNvSpPr txBox="1"/>
          <p:nvPr>
            <p:ph type="title"/>
          </p:nvPr>
        </p:nvSpPr>
        <p:spPr>
          <a:xfrm>
            <a:off x="361156" y="2203450"/>
            <a:ext cx="3886200" cy="6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1B5997"/>
              </a:buClr>
              <a:buSzPts val="2000"/>
              <a:buFont typeface="Lexend Medium"/>
              <a:buNone/>
              <a:defRPr b="1" sz="2000" cap="none"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14" name="Google Shape;914;p56"/>
          <p:cNvSpPr txBox="1"/>
          <p:nvPr>
            <p:ph idx="1" type="body"/>
          </p:nvPr>
        </p:nvSpPr>
        <p:spPr>
          <a:xfrm>
            <a:off x="361156" y="1453357"/>
            <a:ext cx="3886200" cy="750300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 sz="1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800"/>
              <a:buNone/>
              <a:defRPr sz="8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915" name="Google Shape;915;p56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16" name="Google Shape;916;p56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17" name="Google Shape;917;p56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918" name="Shape 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Google Shape;919;p57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B5997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20" name="Google Shape;920;p57"/>
          <p:cNvSpPr txBox="1"/>
          <p:nvPr>
            <p:ph idx="1" type="body"/>
          </p:nvPr>
        </p:nvSpPr>
        <p:spPr>
          <a:xfrm>
            <a:off x="228600" y="800100"/>
            <a:ext cx="2019300" cy="22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175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indent="-3048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indent="-2921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/>
        </p:txBody>
      </p:sp>
      <p:sp>
        <p:nvSpPr>
          <p:cNvPr id="921" name="Google Shape;921;p57"/>
          <p:cNvSpPr txBox="1"/>
          <p:nvPr>
            <p:ph idx="2" type="body"/>
          </p:nvPr>
        </p:nvSpPr>
        <p:spPr>
          <a:xfrm>
            <a:off x="2324100" y="800100"/>
            <a:ext cx="2019300" cy="22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175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indent="-3048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indent="-2921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/>
        </p:txBody>
      </p:sp>
      <p:sp>
        <p:nvSpPr>
          <p:cNvPr id="922" name="Google Shape;922;p57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23" name="Google Shape;923;p57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24" name="Google Shape;924;p57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925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Google Shape;926;p58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B5997"/>
              </a:buClr>
              <a:buSzPts val="2000"/>
              <a:buFont typeface="Lexend Medium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27" name="Google Shape;927;p58"/>
          <p:cNvSpPr txBox="1"/>
          <p:nvPr>
            <p:ph idx="1" type="body"/>
          </p:nvPr>
        </p:nvSpPr>
        <p:spPr>
          <a:xfrm>
            <a:off x="228600" y="767556"/>
            <a:ext cx="2020200" cy="320100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1pPr>
            <a:lvl2pPr indent="-2286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1" sz="10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5pPr>
            <a:lvl6pPr indent="-2286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6pPr>
            <a:lvl7pPr indent="-2286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7pPr>
            <a:lvl8pPr indent="-2286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8pPr>
            <a:lvl9pPr indent="-2286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9pPr>
          </a:lstStyle>
          <a:p/>
        </p:txBody>
      </p:sp>
      <p:sp>
        <p:nvSpPr>
          <p:cNvPr id="928" name="Google Shape;928;p58"/>
          <p:cNvSpPr txBox="1"/>
          <p:nvPr>
            <p:ph idx="2" type="body"/>
          </p:nvPr>
        </p:nvSpPr>
        <p:spPr>
          <a:xfrm>
            <a:off x="228600" y="1087438"/>
            <a:ext cx="2020200" cy="19758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048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1pPr>
            <a:lvl2pPr indent="-2921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indent="-2794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indent="-2794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indent="-2794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indent="-2794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indent="-2794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indent="-2794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/>
        </p:txBody>
      </p:sp>
      <p:sp>
        <p:nvSpPr>
          <p:cNvPr id="929" name="Google Shape;929;p58"/>
          <p:cNvSpPr txBox="1"/>
          <p:nvPr>
            <p:ph idx="3" type="body"/>
          </p:nvPr>
        </p:nvSpPr>
        <p:spPr>
          <a:xfrm>
            <a:off x="2322513" y="767556"/>
            <a:ext cx="2021100" cy="320100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1pPr>
            <a:lvl2pPr indent="-2286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1" sz="10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5pPr>
            <a:lvl6pPr indent="-2286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6pPr>
            <a:lvl7pPr indent="-2286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7pPr>
            <a:lvl8pPr indent="-2286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8pPr>
            <a:lvl9pPr indent="-2286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9pPr>
          </a:lstStyle>
          <a:p/>
        </p:txBody>
      </p:sp>
      <p:sp>
        <p:nvSpPr>
          <p:cNvPr id="930" name="Google Shape;930;p58"/>
          <p:cNvSpPr txBox="1"/>
          <p:nvPr>
            <p:ph idx="4" type="body"/>
          </p:nvPr>
        </p:nvSpPr>
        <p:spPr>
          <a:xfrm>
            <a:off x="2322513" y="1087438"/>
            <a:ext cx="2021100" cy="19758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048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1pPr>
            <a:lvl2pPr indent="-2921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indent="-2794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indent="-2794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indent="-2794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indent="-2794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indent="-2794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indent="-2794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/>
        </p:txBody>
      </p:sp>
      <p:sp>
        <p:nvSpPr>
          <p:cNvPr id="931" name="Google Shape;931;p58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32" name="Google Shape;932;p58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33" name="Google Shape;933;p58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34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Google Shape;935;p59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B5997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36" name="Google Shape;936;p59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37" name="Google Shape;937;p59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38" name="Google Shape;938;p59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39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p60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41" name="Google Shape;941;p60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42" name="Google Shape;942;p60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943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Google Shape;944;p61"/>
          <p:cNvSpPr txBox="1"/>
          <p:nvPr>
            <p:ph type="title"/>
          </p:nvPr>
        </p:nvSpPr>
        <p:spPr>
          <a:xfrm>
            <a:off x="228600" y="136525"/>
            <a:ext cx="1504200" cy="581100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1B5997"/>
              </a:buClr>
              <a:buSzPts val="1000"/>
              <a:buFont typeface="Lexend Medium"/>
              <a:buNone/>
              <a:defRPr b="1" sz="1000"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45" name="Google Shape;945;p61"/>
          <p:cNvSpPr txBox="1"/>
          <p:nvPr>
            <p:ph idx="1" type="body"/>
          </p:nvPr>
        </p:nvSpPr>
        <p:spPr>
          <a:xfrm>
            <a:off x="1787525" y="136525"/>
            <a:ext cx="2556000" cy="29265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302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indent="-317500" lvl="1" marL="914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2pPr>
            <a:lvl3pPr indent="-3048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indent="-2921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4pPr>
            <a:lvl5pPr indent="-2921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»"/>
              <a:defRPr sz="1000"/>
            </a:lvl5pPr>
            <a:lvl6pPr indent="-2921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6pPr>
            <a:lvl7pPr indent="-2921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7pPr>
            <a:lvl8pPr indent="-2921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indent="-2921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/>
        </p:txBody>
      </p:sp>
      <p:sp>
        <p:nvSpPr>
          <p:cNvPr id="946" name="Google Shape;946;p61"/>
          <p:cNvSpPr txBox="1"/>
          <p:nvPr>
            <p:ph idx="2" type="body"/>
          </p:nvPr>
        </p:nvSpPr>
        <p:spPr>
          <a:xfrm>
            <a:off x="228600" y="717550"/>
            <a:ext cx="1504200" cy="23457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1pPr>
            <a:lvl2pPr indent="-228600" lvl="1" marL="914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indent="-228600" lvl="2" marL="1371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indent="-228600" lvl="3" marL="1828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indent="-228600" lvl="4" marL="22860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indent="-228600" lvl="5" marL="27432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indent="-228600" lvl="6" marL="3200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indent="-228600" lvl="7" marL="3657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indent="-228600" lvl="8" marL="4114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/>
        </p:txBody>
      </p:sp>
      <p:sp>
        <p:nvSpPr>
          <p:cNvPr id="947" name="Google Shape;947;p61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48" name="Google Shape;948;p61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49" name="Google Shape;949;p61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Title Slide">
  <p:cSld name="7_Title Slide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/>
          <p:nvPr>
            <p:ph type="ctrTitle"/>
          </p:nvPr>
        </p:nvSpPr>
        <p:spPr>
          <a:xfrm>
            <a:off x="2464076" y="791983"/>
            <a:ext cx="6451200" cy="73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1B5997"/>
              </a:buClr>
              <a:buSzPts val="2000"/>
              <a:buFont typeface="Lexend Medium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37" name="Google Shape;137;p7"/>
          <p:cNvSpPr txBox="1"/>
          <p:nvPr>
            <p:ph idx="1" type="subTitle"/>
          </p:nvPr>
        </p:nvSpPr>
        <p:spPr>
          <a:xfrm>
            <a:off x="963467" y="2055225"/>
            <a:ext cx="3684600" cy="15756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lv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38" name="Google Shape;138;p7"/>
          <p:cNvSpPr txBox="1"/>
          <p:nvPr>
            <p:ph idx="10" type="dt"/>
          </p:nvPr>
        </p:nvSpPr>
        <p:spPr>
          <a:xfrm>
            <a:off x="647700" y="4956542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39" name="Google Shape;139;p7"/>
          <p:cNvSpPr txBox="1"/>
          <p:nvPr>
            <p:ph idx="12" type="sldNum"/>
          </p:nvPr>
        </p:nvSpPr>
        <p:spPr>
          <a:xfrm>
            <a:off x="8003931" y="4935172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  <p:pic>
        <p:nvPicPr>
          <p:cNvPr id="140" name="Google Shape;140;p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2900" y="962338"/>
            <a:ext cx="2019301" cy="394303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7"/>
          <p:cNvSpPr/>
          <p:nvPr/>
        </p:nvSpPr>
        <p:spPr>
          <a:xfrm>
            <a:off x="832757" y="1876514"/>
            <a:ext cx="4018200" cy="1947900"/>
          </a:xfrm>
          <a:prstGeom prst="roundRect">
            <a:avLst>
              <a:gd fmla="val 16667" name="adj"/>
            </a:avLst>
          </a:prstGeom>
          <a:noFill/>
          <a:ln cap="flat" cmpd="sng" w="57150">
            <a:solidFill>
              <a:srgbClr val="E757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r>
              <a:t/>
            </a:r>
            <a:endParaRPr b="0" i="0" sz="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2" name="Google Shape;142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2618" y="57587"/>
            <a:ext cx="2244141" cy="7273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3" name="Google Shape;143;p7"/>
          <p:cNvGrpSpPr/>
          <p:nvPr/>
        </p:nvGrpSpPr>
        <p:grpSpPr>
          <a:xfrm>
            <a:off x="-104994" y="3413999"/>
            <a:ext cx="2320295" cy="1591949"/>
            <a:chOff x="-233898" y="6907653"/>
            <a:chExt cx="4640590" cy="3183899"/>
          </a:xfrm>
        </p:grpSpPr>
        <p:sp>
          <p:nvSpPr>
            <p:cNvPr id="144" name="Google Shape;144;p7"/>
            <p:cNvSpPr/>
            <p:nvPr/>
          </p:nvSpPr>
          <p:spPr>
            <a:xfrm>
              <a:off x="1080130" y="7355506"/>
              <a:ext cx="1510800" cy="1426500"/>
            </a:xfrm>
            <a:prstGeom prst="ellipse">
              <a:avLst/>
            </a:prstGeom>
            <a:solidFill>
              <a:schemeClr val="lt1">
                <a:alpha val="97647"/>
              </a:schemeClr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45;p7"/>
            <p:cNvSpPr txBox="1"/>
            <p:nvPr/>
          </p:nvSpPr>
          <p:spPr>
            <a:xfrm rot="330895">
              <a:off x="2524395" y="7271232"/>
              <a:ext cx="1791794" cy="19702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25" lIns="45725" spcFirstLastPara="1" rIns="45725" wrap="square" tIns="4572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F4A922"/>
                </a:buClr>
                <a:buSzPts val="5800"/>
                <a:buFont typeface="Arial"/>
                <a:buNone/>
              </a:pPr>
              <a:r>
                <a:rPr b="0" i="0" lang="vi" sz="5800" u="none" cap="none" strike="noStrike">
                  <a:solidFill>
                    <a:srgbClr val="F4A922"/>
                  </a:solidFill>
                  <a:latin typeface="Lexend Medium"/>
                  <a:ea typeface="Lexend Medium"/>
                  <a:cs typeface="Lexend Medium"/>
                  <a:sym typeface="Lexend Medium"/>
                </a:rPr>
                <a:t>?</a:t>
              </a:r>
              <a:endParaRPr sz="700"/>
            </a:p>
          </p:txBody>
        </p:sp>
        <p:pic>
          <p:nvPicPr>
            <p:cNvPr id="146" name="Google Shape;146;p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2842655">
              <a:off x="554991" y="7059682"/>
              <a:ext cx="1676707" cy="2879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7" name="Google Shape;147;p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265109" y="7552798"/>
              <a:ext cx="1080131" cy="108773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8" name="Google Shape;148;p7"/>
            <p:cNvSpPr txBox="1"/>
            <p:nvPr/>
          </p:nvSpPr>
          <p:spPr>
            <a:xfrm rot="-465688">
              <a:off x="530035" y="7558949"/>
              <a:ext cx="626439" cy="120077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25" lIns="45725" spcFirstLastPara="1" rIns="45725" wrap="square" tIns="4572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D6FE00"/>
                </a:buClr>
                <a:buSzPts val="3300"/>
                <a:buFont typeface="Arial"/>
                <a:buNone/>
              </a:pPr>
              <a:r>
                <a:rPr b="0" i="0" lang="vi" sz="3300" u="none" cap="none" strike="noStrike">
                  <a:solidFill>
                    <a:srgbClr val="D6FE00"/>
                  </a:solidFill>
                  <a:latin typeface="Lexend Medium"/>
                  <a:ea typeface="Lexend Medium"/>
                  <a:cs typeface="Lexend Medium"/>
                  <a:sym typeface="Lexend Medium"/>
                </a:rPr>
                <a:t>?</a:t>
              </a:r>
              <a:endParaRPr sz="700"/>
            </a:p>
          </p:txBody>
        </p:sp>
      </p:grpSp>
      <p:sp>
        <p:nvSpPr>
          <p:cNvPr id="149" name="Google Shape;149;p7"/>
          <p:cNvSpPr txBox="1"/>
          <p:nvPr>
            <p:ph idx="2" type="body"/>
          </p:nvPr>
        </p:nvSpPr>
        <p:spPr>
          <a:xfrm>
            <a:off x="513681" y="1037595"/>
            <a:ext cx="16776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ctr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exend Medium"/>
              <a:buNone/>
              <a:defRPr>
                <a:solidFill>
                  <a:schemeClr val="lt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grpSp>
        <p:nvGrpSpPr>
          <p:cNvPr id="150" name="Google Shape;150;p7"/>
          <p:cNvGrpSpPr/>
          <p:nvPr/>
        </p:nvGrpSpPr>
        <p:grpSpPr>
          <a:xfrm>
            <a:off x="5576409" y="2897900"/>
            <a:ext cx="2571456" cy="676108"/>
            <a:chOff x="11328151" y="5053077"/>
            <a:chExt cx="5142912" cy="1352217"/>
          </a:xfrm>
        </p:grpSpPr>
        <p:grpSp>
          <p:nvGrpSpPr>
            <p:cNvPr id="151" name="Google Shape;151;p7"/>
            <p:cNvGrpSpPr/>
            <p:nvPr/>
          </p:nvGrpSpPr>
          <p:grpSpPr>
            <a:xfrm>
              <a:off x="11328151" y="5363394"/>
              <a:ext cx="5142912" cy="1041900"/>
              <a:chOff x="2480916" y="2014539"/>
              <a:chExt cx="7230300" cy="1041900"/>
            </a:xfrm>
          </p:grpSpPr>
          <p:sp>
            <p:nvSpPr>
              <p:cNvPr id="152" name="Google Shape;152;p7"/>
              <p:cNvSpPr/>
              <p:nvPr/>
            </p:nvSpPr>
            <p:spPr>
              <a:xfrm>
                <a:off x="2480916" y="2014539"/>
                <a:ext cx="7230300" cy="1041900"/>
              </a:xfrm>
              <a:prstGeom prst="roundRect">
                <a:avLst>
                  <a:gd fmla="val 31810" name="adj"/>
                </a:avLst>
              </a:prstGeom>
              <a:solidFill>
                <a:srgbClr val="AD69FE"/>
              </a:solidFill>
              <a:ln>
                <a:noFill/>
              </a:ln>
            </p:spPr>
            <p:txBody>
              <a:bodyPr anchorCtr="0" anchor="ctr" bIns="22850" lIns="45725" spcFirstLastPara="1" rIns="45725" wrap="square" tIns="228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t/>
                </a:r>
                <a:endParaRPr b="0" i="0" sz="7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" name="Google Shape;153;p7"/>
              <p:cNvSpPr/>
              <p:nvPr/>
            </p:nvSpPr>
            <p:spPr>
              <a:xfrm>
                <a:off x="2595551" y="2139052"/>
                <a:ext cx="7005600" cy="875400"/>
              </a:xfrm>
              <a:prstGeom prst="roundRect">
                <a:avLst>
                  <a:gd fmla="val 31810" name="adj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22850" lIns="45725" spcFirstLastPara="1" rIns="45725" wrap="square" tIns="228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t/>
                </a:r>
                <a:endParaRPr b="0" i="0" sz="1500" u="none" cap="none" strike="noStrike">
                  <a:solidFill>
                    <a:schemeClr val="dk1"/>
                  </a:solidFill>
                  <a:latin typeface="Barlow Condensed Medium"/>
                  <a:ea typeface="Barlow Condensed Medium"/>
                  <a:cs typeface="Barlow Condensed Medium"/>
                  <a:sym typeface="Barlow Condensed Medium"/>
                </a:endParaRPr>
              </a:p>
            </p:txBody>
          </p:sp>
        </p:grpSp>
        <p:grpSp>
          <p:nvGrpSpPr>
            <p:cNvPr id="154" name="Google Shape;154;p7"/>
            <p:cNvGrpSpPr/>
            <p:nvPr/>
          </p:nvGrpSpPr>
          <p:grpSpPr>
            <a:xfrm>
              <a:off x="11566025" y="5053077"/>
              <a:ext cx="1016893" cy="542075"/>
              <a:chOff x="10043887" y="2879896"/>
              <a:chExt cx="1435479" cy="668486"/>
            </a:xfrm>
          </p:grpSpPr>
          <p:sp>
            <p:nvSpPr>
              <p:cNvPr id="155" name="Google Shape;155;p7"/>
              <p:cNvSpPr/>
              <p:nvPr/>
            </p:nvSpPr>
            <p:spPr>
              <a:xfrm>
                <a:off x="10043887" y="2904582"/>
                <a:ext cx="512700" cy="643800"/>
              </a:xfrm>
              <a:prstGeom prst="ellipse">
                <a:avLst/>
              </a:prstGeom>
              <a:solidFill>
                <a:srgbClr val="AD69FE"/>
              </a:solidFill>
              <a:ln>
                <a:noFill/>
              </a:ln>
            </p:spPr>
            <p:txBody>
              <a:bodyPr anchorCtr="0" anchor="ctr" bIns="22850" lIns="45725" spcFirstLastPara="1" rIns="45725" wrap="square" tIns="2285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900"/>
                  <a:buFont typeface="Calibri"/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156;p7"/>
              <p:cNvSpPr/>
              <p:nvPr/>
            </p:nvSpPr>
            <p:spPr>
              <a:xfrm>
                <a:off x="10406436" y="2892239"/>
                <a:ext cx="749100" cy="643800"/>
              </a:xfrm>
              <a:prstGeom prst="ellipse">
                <a:avLst/>
              </a:prstGeom>
              <a:solidFill>
                <a:srgbClr val="AD69FE"/>
              </a:solidFill>
              <a:ln>
                <a:noFill/>
              </a:ln>
            </p:spPr>
            <p:txBody>
              <a:bodyPr anchorCtr="0" anchor="ctr" bIns="22850" lIns="45725" spcFirstLastPara="1" rIns="45725" wrap="square" tIns="2285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i="0" sz="1500" u="none" cap="none" strike="noStrik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157" name="Google Shape;157;p7"/>
              <p:cNvSpPr/>
              <p:nvPr/>
            </p:nvSpPr>
            <p:spPr>
              <a:xfrm>
                <a:off x="10966666" y="2879896"/>
                <a:ext cx="512700" cy="643800"/>
              </a:xfrm>
              <a:prstGeom prst="ellipse">
                <a:avLst/>
              </a:prstGeom>
              <a:solidFill>
                <a:srgbClr val="AD69FE"/>
              </a:solidFill>
              <a:ln>
                <a:noFill/>
              </a:ln>
            </p:spPr>
            <p:txBody>
              <a:bodyPr anchorCtr="0" anchor="ctr" bIns="22850" lIns="45725" spcFirstLastPara="1" rIns="45725" wrap="square" tIns="2285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900"/>
                  <a:buFont typeface="Calibri"/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58" name="Google Shape;158;p7"/>
          <p:cNvGrpSpPr/>
          <p:nvPr/>
        </p:nvGrpSpPr>
        <p:grpSpPr>
          <a:xfrm>
            <a:off x="5342960" y="2065091"/>
            <a:ext cx="2571456" cy="676108"/>
            <a:chOff x="11328151" y="5053077"/>
            <a:chExt cx="5142912" cy="1352217"/>
          </a:xfrm>
        </p:grpSpPr>
        <p:grpSp>
          <p:nvGrpSpPr>
            <p:cNvPr id="159" name="Google Shape;159;p7"/>
            <p:cNvGrpSpPr/>
            <p:nvPr/>
          </p:nvGrpSpPr>
          <p:grpSpPr>
            <a:xfrm>
              <a:off x="11328151" y="5363394"/>
              <a:ext cx="5142912" cy="1041900"/>
              <a:chOff x="2480916" y="2014539"/>
              <a:chExt cx="7230300" cy="1041900"/>
            </a:xfrm>
          </p:grpSpPr>
          <p:sp>
            <p:nvSpPr>
              <p:cNvPr id="160" name="Google Shape;160;p7"/>
              <p:cNvSpPr/>
              <p:nvPr/>
            </p:nvSpPr>
            <p:spPr>
              <a:xfrm>
                <a:off x="2480916" y="2014539"/>
                <a:ext cx="7230300" cy="1041900"/>
              </a:xfrm>
              <a:prstGeom prst="roundRect">
                <a:avLst>
                  <a:gd fmla="val 31810" name="adj"/>
                </a:avLst>
              </a:prstGeom>
              <a:solidFill>
                <a:srgbClr val="0080F7"/>
              </a:solidFill>
              <a:ln>
                <a:noFill/>
              </a:ln>
            </p:spPr>
            <p:txBody>
              <a:bodyPr anchorCtr="0" anchor="ctr" bIns="22850" lIns="45725" spcFirstLastPara="1" rIns="45725" wrap="square" tIns="228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t/>
                </a:r>
                <a:endParaRPr b="0" i="0" sz="7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1" name="Google Shape;161;p7"/>
              <p:cNvSpPr/>
              <p:nvPr/>
            </p:nvSpPr>
            <p:spPr>
              <a:xfrm>
                <a:off x="2595550" y="2139052"/>
                <a:ext cx="7005600" cy="875400"/>
              </a:xfrm>
              <a:prstGeom prst="roundRect">
                <a:avLst>
                  <a:gd fmla="val 31810" name="adj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22850" lIns="45725" spcFirstLastPara="1" rIns="45725" wrap="square" tIns="228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t/>
                </a:r>
                <a:endParaRPr b="0" i="0" sz="1500" u="none" cap="none" strike="noStrike">
                  <a:solidFill>
                    <a:schemeClr val="dk1"/>
                  </a:solidFill>
                  <a:latin typeface="Barlow Condensed Medium"/>
                  <a:ea typeface="Barlow Condensed Medium"/>
                  <a:cs typeface="Barlow Condensed Medium"/>
                  <a:sym typeface="Barlow Condensed Medium"/>
                </a:endParaRPr>
              </a:p>
            </p:txBody>
          </p:sp>
        </p:grpSp>
        <p:grpSp>
          <p:nvGrpSpPr>
            <p:cNvPr id="162" name="Google Shape;162;p7"/>
            <p:cNvGrpSpPr/>
            <p:nvPr/>
          </p:nvGrpSpPr>
          <p:grpSpPr>
            <a:xfrm>
              <a:off x="11566025" y="5053077"/>
              <a:ext cx="1016893" cy="542075"/>
              <a:chOff x="10043887" y="2879896"/>
              <a:chExt cx="1435479" cy="668486"/>
            </a:xfrm>
          </p:grpSpPr>
          <p:sp>
            <p:nvSpPr>
              <p:cNvPr id="163" name="Google Shape;163;p7"/>
              <p:cNvSpPr/>
              <p:nvPr/>
            </p:nvSpPr>
            <p:spPr>
              <a:xfrm>
                <a:off x="10043887" y="2904582"/>
                <a:ext cx="512700" cy="643800"/>
              </a:xfrm>
              <a:prstGeom prst="ellipse">
                <a:avLst/>
              </a:prstGeom>
              <a:solidFill>
                <a:srgbClr val="0080F7"/>
              </a:solidFill>
              <a:ln>
                <a:noFill/>
              </a:ln>
            </p:spPr>
            <p:txBody>
              <a:bodyPr anchorCtr="0" anchor="ctr" bIns="22850" lIns="45725" spcFirstLastPara="1" rIns="45725" wrap="square" tIns="2285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900"/>
                  <a:buFont typeface="Calibri"/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164;p7"/>
              <p:cNvSpPr/>
              <p:nvPr/>
            </p:nvSpPr>
            <p:spPr>
              <a:xfrm>
                <a:off x="10406436" y="2892239"/>
                <a:ext cx="749100" cy="643800"/>
              </a:xfrm>
              <a:prstGeom prst="ellipse">
                <a:avLst/>
              </a:prstGeom>
              <a:solidFill>
                <a:srgbClr val="0080F7"/>
              </a:solidFill>
              <a:ln>
                <a:noFill/>
              </a:ln>
            </p:spPr>
            <p:txBody>
              <a:bodyPr anchorCtr="0" anchor="ctr" bIns="22850" lIns="45725" spcFirstLastPara="1" rIns="45725" wrap="square" tIns="2285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i="0" sz="1500" u="none" cap="none" strike="noStrik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165" name="Google Shape;165;p7"/>
              <p:cNvSpPr/>
              <p:nvPr/>
            </p:nvSpPr>
            <p:spPr>
              <a:xfrm>
                <a:off x="10966666" y="2879896"/>
                <a:ext cx="512700" cy="643800"/>
              </a:xfrm>
              <a:prstGeom prst="ellipse">
                <a:avLst/>
              </a:prstGeom>
              <a:solidFill>
                <a:srgbClr val="0080F7"/>
              </a:solidFill>
              <a:ln>
                <a:noFill/>
              </a:ln>
            </p:spPr>
            <p:txBody>
              <a:bodyPr anchorCtr="0" anchor="ctr" bIns="22850" lIns="45725" spcFirstLastPara="1" rIns="45725" wrap="square" tIns="2285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900"/>
                  <a:buFont typeface="Calibri"/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66" name="Google Shape;166;p7"/>
          <p:cNvSpPr txBox="1"/>
          <p:nvPr>
            <p:ph idx="3" type="body"/>
          </p:nvPr>
        </p:nvSpPr>
        <p:spPr>
          <a:xfrm>
            <a:off x="5443789" y="2381467"/>
            <a:ext cx="2406000" cy="2910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>
            <a:lvl1pPr indent="-2286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 Condensed Medium"/>
              <a:buNone/>
              <a:defRPr sz="1600">
                <a:solidFill>
                  <a:schemeClr val="dk1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defRPr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167" name="Google Shape;167;p7"/>
          <p:cNvSpPr txBox="1"/>
          <p:nvPr>
            <p:ph idx="4" type="body"/>
          </p:nvPr>
        </p:nvSpPr>
        <p:spPr>
          <a:xfrm>
            <a:off x="5633174" y="3188791"/>
            <a:ext cx="2507700" cy="3345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 Condensed Medium"/>
              <a:buNone/>
              <a:defRPr sz="1600">
                <a:solidFill>
                  <a:schemeClr val="dk1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defRPr>
            </a:lvl1pPr>
            <a:lvl2pPr indent="-228600" lvl="1" marL="914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168" name="Google Shape;168;p7"/>
          <p:cNvSpPr txBox="1"/>
          <p:nvPr>
            <p:ph idx="5" type="body"/>
          </p:nvPr>
        </p:nvSpPr>
        <p:spPr>
          <a:xfrm>
            <a:off x="5586098" y="1993150"/>
            <a:ext cx="304800" cy="3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Lato"/>
              <a:buNone/>
              <a:defRPr sz="2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None/>
              <a:defRPr sz="2000">
                <a:latin typeface="Lato"/>
                <a:ea typeface="Lato"/>
                <a:cs typeface="Lato"/>
                <a:sym typeface="Lato"/>
              </a:defRPr>
            </a:lvl2pPr>
            <a:lvl3pPr indent="-228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None/>
              <a:defRPr sz="2000">
                <a:latin typeface="Lato"/>
                <a:ea typeface="Lato"/>
                <a:cs typeface="Lato"/>
                <a:sym typeface="Lato"/>
              </a:defRPr>
            </a:lvl3pPr>
            <a:lvl4pPr indent="-228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None/>
              <a:defRPr sz="2000">
                <a:latin typeface="Lato"/>
                <a:ea typeface="Lato"/>
                <a:cs typeface="Lato"/>
                <a:sym typeface="Lato"/>
              </a:defRPr>
            </a:lvl4pPr>
            <a:lvl5pPr indent="-228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None/>
              <a:defRPr sz="2000">
                <a:latin typeface="Lato"/>
                <a:ea typeface="Lato"/>
                <a:cs typeface="Lato"/>
                <a:sym typeface="Lato"/>
              </a:defRPr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169" name="Google Shape;169;p7"/>
          <p:cNvSpPr txBox="1"/>
          <p:nvPr>
            <p:ph idx="6" type="body"/>
          </p:nvPr>
        </p:nvSpPr>
        <p:spPr>
          <a:xfrm>
            <a:off x="5828806" y="2844481"/>
            <a:ext cx="248400" cy="3531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Lato"/>
              <a:buNone/>
              <a:defRPr sz="2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950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Google Shape;951;p62"/>
          <p:cNvSpPr txBox="1"/>
          <p:nvPr>
            <p:ph type="title"/>
          </p:nvPr>
        </p:nvSpPr>
        <p:spPr>
          <a:xfrm>
            <a:off x="896144" y="2400300"/>
            <a:ext cx="2743200" cy="283500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1B5997"/>
              </a:buClr>
              <a:buSzPts val="1000"/>
              <a:buFont typeface="Lexend Medium"/>
              <a:buNone/>
              <a:defRPr b="1" sz="1000"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52" name="Google Shape;952;p62"/>
          <p:cNvSpPr/>
          <p:nvPr>
            <p:ph idx="2" type="pic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953" name="Google Shape;953;p62"/>
          <p:cNvSpPr txBox="1"/>
          <p:nvPr>
            <p:ph idx="1" type="body"/>
          </p:nvPr>
        </p:nvSpPr>
        <p:spPr>
          <a:xfrm>
            <a:off x="896144" y="2683669"/>
            <a:ext cx="27432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1pPr>
            <a:lvl2pPr indent="-228600" lvl="1" marL="914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indent="-228600" lvl="2" marL="1371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indent="-228600" lvl="3" marL="1828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indent="-228600" lvl="4" marL="22860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indent="-228600" lvl="5" marL="27432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indent="-228600" lvl="6" marL="3200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indent="-228600" lvl="7" marL="3657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indent="-228600" lvl="8" marL="4114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/>
        </p:txBody>
      </p:sp>
      <p:sp>
        <p:nvSpPr>
          <p:cNvPr id="954" name="Google Shape;954;p62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55" name="Google Shape;955;p62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56" name="Google Shape;956;p62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957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p63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B5997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59" name="Google Shape;959;p63"/>
          <p:cNvSpPr txBox="1"/>
          <p:nvPr>
            <p:ph idx="1" type="body"/>
          </p:nvPr>
        </p:nvSpPr>
        <p:spPr>
          <a:xfrm rot="5400000">
            <a:off x="1154400" y="-125700"/>
            <a:ext cx="2263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8575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960" name="Google Shape;960;p63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61" name="Google Shape;961;p63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62" name="Google Shape;962;p63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963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p64"/>
          <p:cNvSpPr txBox="1"/>
          <p:nvPr>
            <p:ph type="title"/>
          </p:nvPr>
        </p:nvSpPr>
        <p:spPr>
          <a:xfrm rot="5400000">
            <a:off x="2366100" y="1085919"/>
            <a:ext cx="2925900" cy="102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B5997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65" name="Google Shape;965;p64"/>
          <p:cNvSpPr txBox="1"/>
          <p:nvPr>
            <p:ph idx="1" type="body"/>
          </p:nvPr>
        </p:nvSpPr>
        <p:spPr>
          <a:xfrm rot="5400000">
            <a:off x="270600" y="95319"/>
            <a:ext cx="2925900" cy="30099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8575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966" name="Google Shape;966;p64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67" name="Google Shape;967;p64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68" name="Google Shape;968;p64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bg>
      <p:bgPr>
        <a:solidFill>
          <a:srgbClr val="82CAEB"/>
        </a:solidFill>
      </p:bgPr>
    </p:bg>
    <p:spTree>
      <p:nvGrpSpPr>
        <p:cNvPr id="977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8" name="Google Shape;978;p6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445794" y="-335775"/>
            <a:ext cx="1144449" cy="635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979" name="Google Shape;979;p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85991" y="-515194"/>
            <a:ext cx="1933219" cy="1372447"/>
          </a:xfrm>
          <a:prstGeom prst="rect">
            <a:avLst/>
          </a:prstGeom>
          <a:noFill/>
          <a:ln>
            <a:noFill/>
          </a:ln>
        </p:spPr>
      </p:pic>
      <p:sp>
        <p:nvSpPr>
          <p:cNvPr id="980" name="Google Shape;980;p66"/>
          <p:cNvSpPr/>
          <p:nvPr/>
        </p:nvSpPr>
        <p:spPr>
          <a:xfrm>
            <a:off x="193270" y="1358988"/>
            <a:ext cx="5508300" cy="2514900"/>
          </a:xfrm>
          <a:prstGeom prst="flowChartAlternateProcess">
            <a:avLst/>
          </a:prstGeom>
          <a:solidFill>
            <a:srgbClr val="4892DC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9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1" name="Google Shape;981;p66"/>
          <p:cNvSpPr/>
          <p:nvPr/>
        </p:nvSpPr>
        <p:spPr>
          <a:xfrm>
            <a:off x="126431" y="4544518"/>
            <a:ext cx="199869" cy="163892"/>
          </a:xfrm>
          <a:custGeom>
            <a:rect b="b" l="l" r="r" t="t"/>
            <a:pathLst>
              <a:path extrusionOk="0" h="327784" w="399737">
                <a:moveTo>
                  <a:pt x="0" y="0"/>
                </a:moveTo>
                <a:lnTo>
                  <a:pt x="399737" y="0"/>
                </a:lnTo>
                <a:lnTo>
                  <a:pt x="399737" y="327784"/>
                </a:lnTo>
                <a:lnTo>
                  <a:pt x="0" y="32778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82" name="Google Shape;982;p66"/>
          <p:cNvSpPr txBox="1"/>
          <p:nvPr/>
        </p:nvSpPr>
        <p:spPr>
          <a:xfrm>
            <a:off x="404071" y="4530673"/>
            <a:ext cx="9195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069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vi" sz="1600" u="none" cap="none" strike="noStrike">
                <a:solidFill>
                  <a:srgbClr val="1B5997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Ngày giảng:</a:t>
            </a:r>
            <a:endParaRPr sz="700"/>
          </a:p>
        </p:txBody>
      </p:sp>
      <p:sp>
        <p:nvSpPr>
          <p:cNvPr id="983" name="Google Shape;983;p66"/>
          <p:cNvSpPr txBox="1"/>
          <p:nvPr/>
        </p:nvSpPr>
        <p:spPr>
          <a:xfrm>
            <a:off x="414951" y="4210051"/>
            <a:ext cx="8424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069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vi" sz="1600" u="none" cap="none" strike="noStrike">
                <a:solidFill>
                  <a:srgbClr val="1B5997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Giáo viên:</a:t>
            </a:r>
            <a:endParaRPr sz="700"/>
          </a:p>
        </p:txBody>
      </p:sp>
      <p:pic>
        <p:nvPicPr>
          <p:cNvPr id="984" name="Google Shape;984;p6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646583" y="4225158"/>
            <a:ext cx="959046" cy="90951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ser" id="985" name="Google Shape;985;p6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5474" y="4173576"/>
            <a:ext cx="262884" cy="262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986" name="Google Shape;986;p6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-56492" y="802911"/>
            <a:ext cx="1580953" cy="1430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87" name="Google Shape;987;p6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05474" y="238597"/>
            <a:ext cx="485775" cy="35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8" name="Google Shape;988;p6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129939" y="274501"/>
            <a:ext cx="409575" cy="20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9" name="Google Shape;989;p6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623988" y="854280"/>
            <a:ext cx="585812" cy="286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990" name="Google Shape;990;p66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2582396" y="249002"/>
            <a:ext cx="200025" cy="223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991" name="Google Shape;991;p66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2911274" y="382891"/>
            <a:ext cx="200025" cy="223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992" name="Google Shape;992;p66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240151" y="144212"/>
            <a:ext cx="200025" cy="223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993" name="Google Shape;993;p66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398632" y="506898"/>
            <a:ext cx="200025" cy="223838"/>
          </a:xfrm>
          <a:prstGeom prst="rect">
            <a:avLst/>
          </a:prstGeom>
          <a:noFill/>
          <a:ln>
            <a:noFill/>
          </a:ln>
        </p:spPr>
      </p:pic>
      <p:sp>
        <p:nvSpPr>
          <p:cNvPr id="994" name="Google Shape;994;p66"/>
          <p:cNvSpPr txBox="1"/>
          <p:nvPr>
            <p:ph type="ctrTitle"/>
          </p:nvPr>
        </p:nvSpPr>
        <p:spPr>
          <a:xfrm>
            <a:off x="207608" y="1406992"/>
            <a:ext cx="5508300" cy="240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800"/>
              <a:buFont typeface="Barlow Semi Condensed"/>
              <a:buNone/>
              <a:defRPr b="1" sz="58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95" name="Google Shape;995;p66"/>
          <p:cNvSpPr txBox="1"/>
          <p:nvPr>
            <p:ph idx="1" type="subTitle"/>
          </p:nvPr>
        </p:nvSpPr>
        <p:spPr>
          <a:xfrm>
            <a:off x="357155" y="1323443"/>
            <a:ext cx="966300" cy="6558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>
            <a:lvl1pPr lvl="0" algn="ctr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b="1" sz="48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pic>
        <p:nvPicPr>
          <p:cNvPr id="996" name="Google Shape;996;p66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6210080" y="746926"/>
            <a:ext cx="2661021" cy="3932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997" name="Google Shape;997;p66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6149320" y="316042"/>
            <a:ext cx="2670654" cy="2670654"/>
          </a:xfrm>
          <a:prstGeom prst="rect">
            <a:avLst/>
          </a:prstGeom>
          <a:noFill/>
          <a:ln>
            <a:noFill/>
          </a:ln>
        </p:spPr>
      </p:pic>
      <p:sp>
        <p:nvSpPr>
          <p:cNvPr id="998" name="Google Shape;998;p66"/>
          <p:cNvSpPr txBox="1"/>
          <p:nvPr>
            <p:ph idx="2" type="body"/>
          </p:nvPr>
        </p:nvSpPr>
        <p:spPr>
          <a:xfrm>
            <a:off x="1323470" y="4191467"/>
            <a:ext cx="2814600" cy="2922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300"/>
              </a:spcBef>
              <a:spcAft>
                <a:spcPts val="0"/>
              </a:spcAft>
              <a:buClr>
                <a:srgbClr val="595959"/>
              </a:buClr>
              <a:buSzPts val="1600"/>
              <a:buNone/>
              <a:defRPr>
                <a:solidFill>
                  <a:srgbClr val="595959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defRPr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999" name="Google Shape;999;p66"/>
          <p:cNvSpPr txBox="1"/>
          <p:nvPr>
            <p:ph idx="3" type="body"/>
          </p:nvPr>
        </p:nvSpPr>
        <p:spPr>
          <a:xfrm>
            <a:off x="1323470" y="4509032"/>
            <a:ext cx="2088300" cy="2922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300"/>
              </a:spcBef>
              <a:spcAft>
                <a:spcPts val="0"/>
              </a:spcAft>
              <a:buClr>
                <a:srgbClr val="595959"/>
              </a:buClr>
              <a:buSzPts val="1600"/>
              <a:buNone/>
              <a:defRPr>
                <a:solidFill>
                  <a:srgbClr val="595959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defRPr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ustom Layout">
  <p:cSld name="2_Custom Layout">
    <p:spTree>
      <p:nvGrpSpPr>
        <p:cNvPr id="1000" name="Shape 1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Google Shape;1001;p67"/>
          <p:cNvGrpSpPr/>
          <p:nvPr/>
        </p:nvGrpSpPr>
        <p:grpSpPr>
          <a:xfrm>
            <a:off x="17585" y="456"/>
            <a:ext cx="9144000" cy="5143500"/>
            <a:chOff x="35169" y="912"/>
            <a:chExt cx="18288000" cy="10287000"/>
          </a:xfrm>
        </p:grpSpPr>
        <p:grpSp>
          <p:nvGrpSpPr>
            <p:cNvPr id="1002" name="Google Shape;1002;p67"/>
            <p:cNvGrpSpPr/>
            <p:nvPr/>
          </p:nvGrpSpPr>
          <p:grpSpPr>
            <a:xfrm>
              <a:off x="74552" y="912"/>
              <a:ext cx="18168079" cy="10287000"/>
              <a:chOff x="-26834313" y="-4948052"/>
              <a:chExt cx="18168079" cy="10287000"/>
            </a:xfrm>
          </p:grpSpPr>
          <p:cxnSp>
            <p:nvCxnSpPr>
              <p:cNvPr id="1003" name="Google Shape;1003;p67"/>
              <p:cNvCxnSpPr/>
              <p:nvPr/>
            </p:nvCxnSpPr>
            <p:spPr>
              <a:xfrm>
                <a:off x="-26192304" y="-4948052"/>
                <a:ext cx="0" cy="102870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A8DCF8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004" name="Google Shape;1004;p67"/>
              <p:cNvCxnSpPr/>
              <p:nvPr/>
            </p:nvCxnSpPr>
            <p:spPr>
              <a:xfrm>
                <a:off x="-26834313" y="-4948052"/>
                <a:ext cx="0" cy="102870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A8DCF8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005" name="Google Shape;1005;p67"/>
              <p:cNvCxnSpPr/>
              <p:nvPr/>
            </p:nvCxnSpPr>
            <p:spPr>
              <a:xfrm>
                <a:off x="-25613184" y="-4948052"/>
                <a:ext cx="0" cy="102870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A8DCF8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006" name="Google Shape;1006;p67"/>
              <p:cNvCxnSpPr/>
              <p:nvPr/>
            </p:nvCxnSpPr>
            <p:spPr>
              <a:xfrm>
                <a:off x="-25003584" y="-4948052"/>
                <a:ext cx="0" cy="102870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A8DCF8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007" name="Google Shape;1007;p67"/>
              <p:cNvCxnSpPr/>
              <p:nvPr/>
            </p:nvCxnSpPr>
            <p:spPr>
              <a:xfrm>
                <a:off x="-24393984" y="-4948052"/>
                <a:ext cx="0" cy="102870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A8DCF8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008" name="Google Shape;1008;p67"/>
              <p:cNvCxnSpPr/>
              <p:nvPr/>
            </p:nvCxnSpPr>
            <p:spPr>
              <a:xfrm>
                <a:off x="-23784384" y="-4948052"/>
                <a:ext cx="0" cy="102870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A8DCF8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009" name="Google Shape;1009;p67"/>
              <p:cNvCxnSpPr/>
              <p:nvPr/>
            </p:nvCxnSpPr>
            <p:spPr>
              <a:xfrm>
                <a:off x="-23174784" y="-4948052"/>
                <a:ext cx="0" cy="102870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A8DCF8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010" name="Google Shape;1010;p67"/>
              <p:cNvCxnSpPr/>
              <p:nvPr/>
            </p:nvCxnSpPr>
            <p:spPr>
              <a:xfrm>
                <a:off x="-21941240" y="-4948052"/>
                <a:ext cx="0" cy="102870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A8DCF8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011" name="Google Shape;1011;p67"/>
              <p:cNvCxnSpPr/>
              <p:nvPr/>
            </p:nvCxnSpPr>
            <p:spPr>
              <a:xfrm>
                <a:off x="-22583249" y="-4948052"/>
                <a:ext cx="0" cy="102870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A8DCF8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012" name="Google Shape;1012;p67"/>
              <p:cNvCxnSpPr/>
              <p:nvPr/>
            </p:nvCxnSpPr>
            <p:spPr>
              <a:xfrm>
                <a:off x="-21362120" y="-4948052"/>
                <a:ext cx="0" cy="102870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A8DCF8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013" name="Google Shape;1013;p67"/>
              <p:cNvCxnSpPr/>
              <p:nvPr/>
            </p:nvCxnSpPr>
            <p:spPr>
              <a:xfrm>
                <a:off x="-20752520" y="-4948052"/>
                <a:ext cx="0" cy="102870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A8DCF8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014" name="Google Shape;1014;p67"/>
              <p:cNvCxnSpPr/>
              <p:nvPr/>
            </p:nvCxnSpPr>
            <p:spPr>
              <a:xfrm>
                <a:off x="-20142920" y="-4948052"/>
                <a:ext cx="0" cy="102870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A8DCF8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015" name="Google Shape;1015;p67"/>
              <p:cNvCxnSpPr/>
              <p:nvPr/>
            </p:nvCxnSpPr>
            <p:spPr>
              <a:xfrm>
                <a:off x="-19533320" y="-4948052"/>
                <a:ext cx="0" cy="102870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A8DCF8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016" name="Google Shape;1016;p67"/>
              <p:cNvCxnSpPr/>
              <p:nvPr/>
            </p:nvCxnSpPr>
            <p:spPr>
              <a:xfrm>
                <a:off x="-18923720" y="-4948052"/>
                <a:ext cx="0" cy="102870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A8DCF8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017" name="Google Shape;1017;p67"/>
              <p:cNvCxnSpPr/>
              <p:nvPr/>
            </p:nvCxnSpPr>
            <p:spPr>
              <a:xfrm>
                <a:off x="-17716013" y="-4948052"/>
                <a:ext cx="0" cy="102870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A8DCF8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018" name="Google Shape;1018;p67"/>
              <p:cNvCxnSpPr/>
              <p:nvPr/>
            </p:nvCxnSpPr>
            <p:spPr>
              <a:xfrm>
                <a:off x="-18358022" y="-4948052"/>
                <a:ext cx="0" cy="102870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A8DCF8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019" name="Google Shape;1019;p67"/>
              <p:cNvCxnSpPr/>
              <p:nvPr/>
            </p:nvCxnSpPr>
            <p:spPr>
              <a:xfrm>
                <a:off x="-17136893" y="-4948052"/>
                <a:ext cx="0" cy="102870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A8DCF8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020" name="Google Shape;1020;p67"/>
              <p:cNvCxnSpPr/>
              <p:nvPr/>
            </p:nvCxnSpPr>
            <p:spPr>
              <a:xfrm>
                <a:off x="-16527293" y="-4948052"/>
                <a:ext cx="0" cy="102870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A8DCF8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021" name="Google Shape;1021;p67"/>
              <p:cNvCxnSpPr/>
              <p:nvPr/>
            </p:nvCxnSpPr>
            <p:spPr>
              <a:xfrm>
                <a:off x="-15917693" y="-4948052"/>
                <a:ext cx="0" cy="102870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A8DCF8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022" name="Google Shape;1022;p67"/>
              <p:cNvCxnSpPr/>
              <p:nvPr/>
            </p:nvCxnSpPr>
            <p:spPr>
              <a:xfrm>
                <a:off x="-15308093" y="-4948052"/>
                <a:ext cx="0" cy="102870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A8DCF8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023" name="Google Shape;1023;p67"/>
              <p:cNvCxnSpPr/>
              <p:nvPr/>
            </p:nvCxnSpPr>
            <p:spPr>
              <a:xfrm>
                <a:off x="-14698493" y="-4948052"/>
                <a:ext cx="0" cy="102870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A8DCF8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024" name="Google Shape;1024;p67"/>
              <p:cNvCxnSpPr/>
              <p:nvPr/>
            </p:nvCxnSpPr>
            <p:spPr>
              <a:xfrm>
                <a:off x="-13461557" y="-4948052"/>
                <a:ext cx="0" cy="102870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A8DCF8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025" name="Google Shape;1025;p67"/>
              <p:cNvCxnSpPr/>
              <p:nvPr/>
            </p:nvCxnSpPr>
            <p:spPr>
              <a:xfrm>
                <a:off x="-14103566" y="-4948052"/>
                <a:ext cx="0" cy="102870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A8DCF8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026" name="Google Shape;1026;p67"/>
              <p:cNvCxnSpPr/>
              <p:nvPr/>
            </p:nvCxnSpPr>
            <p:spPr>
              <a:xfrm>
                <a:off x="-12882437" y="-4948052"/>
                <a:ext cx="0" cy="102870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A8DCF8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027" name="Google Shape;1027;p67"/>
              <p:cNvCxnSpPr/>
              <p:nvPr/>
            </p:nvCxnSpPr>
            <p:spPr>
              <a:xfrm>
                <a:off x="-12272837" y="-4948052"/>
                <a:ext cx="0" cy="102870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A8DCF8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028" name="Google Shape;1028;p67"/>
              <p:cNvCxnSpPr/>
              <p:nvPr/>
            </p:nvCxnSpPr>
            <p:spPr>
              <a:xfrm>
                <a:off x="-11663237" y="-4948052"/>
                <a:ext cx="0" cy="102870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A8DCF8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029" name="Google Shape;1029;p67"/>
              <p:cNvCxnSpPr/>
              <p:nvPr/>
            </p:nvCxnSpPr>
            <p:spPr>
              <a:xfrm>
                <a:off x="-11053637" y="-4948052"/>
                <a:ext cx="0" cy="102870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A8DCF8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030" name="Google Shape;1030;p67"/>
              <p:cNvCxnSpPr/>
              <p:nvPr/>
            </p:nvCxnSpPr>
            <p:spPr>
              <a:xfrm>
                <a:off x="-10444037" y="-4948052"/>
                <a:ext cx="0" cy="102870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A8DCF8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031" name="Google Shape;1031;p67"/>
              <p:cNvCxnSpPr/>
              <p:nvPr/>
            </p:nvCxnSpPr>
            <p:spPr>
              <a:xfrm>
                <a:off x="-9245354" y="-4948052"/>
                <a:ext cx="0" cy="102870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A8DCF8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032" name="Google Shape;1032;p67"/>
              <p:cNvCxnSpPr/>
              <p:nvPr/>
            </p:nvCxnSpPr>
            <p:spPr>
              <a:xfrm>
                <a:off x="-9887363" y="-4948052"/>
                <a:ext cx="0" cy="102870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A8DCF8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033" name="Google Shape;1033;p67"/>
              <p:cNvCxnSpPr/>
              <p:nvPr/>
            </p:nvCxnSpPr>
            <p:spPr>
              <a:xfrm>
                <a:off x="-8666234" y="-4948052"/>
                <a:ext cx="0" cy="102870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A8DCF8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  <p:grpSp>
          <p:nvGrpSpPr>
            <p:cNvPr id="1034" name="Google Shape;1034;p67"/>
            <p:cNvGrpSpPr/>
            <p:nvPr/>
          </p:nvGrpSpPr>
          <p:grpSpPr>
            <a:xfrm>
              <a:off x="35169" y="195448"/>
              <a:ext cx="18288000" cy="8673600"/>
              <a:chOff x="27930218" y="-5856973"/>
              <a:chExt cx="18288000" cy="8673600"/>
            </a:xfrm>
          </p:grpSpPr>
          <p:cxnSp>
            <p:nvCxnSpPr>
              <p:cNvPr id="1035" name="Google Shape;1035;p67"/>
              <p:cNvCxnSpPr/>
              <p:nvPr/>
            </p:nvCxnSpPr>
            <p:spPr>
              <a:xfrm>
                <a:off x="27930218" y="-5856973"/>
                <a:ext cx="18288000" cy="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69CFF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036" name="Google Shape;1036;p67"/>
              <p:cNvCxnSpPr/>
              <p:nvPr/>
            </p:nvCxnSpPr>
            <p:spPr>
              <a:xfrm>
                <a:off x="27930218" y="-5395492"/>
                <a:ext cx="18288000" cy="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69CFF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037" name="Google Shape;1037;p67"/>
              <p:cNvCxnSpPr/>
              <p:nvPr/>
            </p:nvCxnSpPr>
            <p:spPr>
              <a:xfrm>
                <a:off x="27930218" y="-4938292"/>
                <a:ext cx="18288000" cy="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69CFF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038" name="Google Shape;1038;p67"/>
              <p:cNvCxnSpPr/>
              <p:nvPr/>
            </p:nvCxnSpPr>
            <p:spPr>
              <a:xfrm>
                <a:off x="27930218" y="-4540618"/>
                <a:ext cx="18288000" cy="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69CFF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039" name="Google Shape;1039;p67"/>
              <p:cNvCxnSpPr/>
              <p:nvPr/>
            </p:nvCxnSpPr>
            <p:spPr>
              <a:xfrm>
                <a:off x="27930218" y="-4039132"/>
                <a:ext cx="18288000" cy="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69CFF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040" name="Google Shape;1040;p67"/>
              <p:cNvCxnSpPr/>
              <p:nvPr/>
            </p:nvCxnSpPr>
            <p:spPr>
              <a:xfrm>
                <a:off x="27930218" y="-3600590"/>
                <a:ext cx="18288000" cy="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69CFF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041" name="Google Shape;1041;p67"/>
              <p:cNvCxnSpPr/>
              <p:nvPr/>
            </p:nvCxnSpPr>
            <p:spPr>
              <a:xfrm>
                <a:off x="27930218" y="-3139109"/>
                <a:ext cx="18288000" cy="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69CFF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042" name="Google Shape;1042;p67"/>
              <p:cNvCxnSpPr/>
              <p:nvPr/>
            </p:nvCxnSpPr>
            <p:spPr>
              <a:xfrm>
                <a:off x="27930218" y="-2681909"/>
                <a:ext cx="18288000" cy="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69CFF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043" name="Google Shape;1043;p67"/>
              <p:cNvCxnSpPr/>
              <p:nvPr/>
            </p:nvCxnSpPr>
            <p:spPr>
              <a:xfrm>
                <a:off x="27930218" y="-2284235"/>
                <a:ext cx="18288000" cy="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69CFF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044" name="Google Shape;1044;p67"/>
              <p:cNvCxnSpPr/>
              <p:nvPr/>
            </p:nvCxnSpPr>
            <p:spPr>
              <a:xfrm>
                <a:off x="27930218" y="-1782749"/>
                <a:ext cx="18288000" cy="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69CFF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045" name="Google Shape;1045;p67"/>
              <p:cNvCxnSpPr/>
              <p:nvPr/>
            </p:nvCxnSpPr>
            <p:spPr>
              <a:xfrm>
                <a:off x="27930218" y="-1300140"/>
                <a:ext cx="18288000" cy="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69CFF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046" name="Google Shape;1046;p67"/>
              <p:cNvCxnSpPr/>
              <p:nvPr/>
            </p:nvCxnSpPr>
            <p:spPr>
              <a:xfrm>
                <a:off x="27930218" y="-838659"/>
                <a:ext cx="18288000" cy="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69CFF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047" name="Google Shape;1047;p67"/>
              <p:cNvCxnSpPr/>
              <p:nvPr/>
            </p:nvCxnSpPr>
            <p:spPr>
              <a:xfrm>
                <a:off x="27930218" y="-381459"/>
                <a:ext cx="18288000" cy="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69CFF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048" name="Google Shape;1048;p67"/>
              <p:cNvCxnSpPr/>
              <p:nvPr/>
            </p:nvCxnSpPr>
            <p:spPr>
              <a:xfrm>
                <a:off x="27930218" y="16215"/>
                <a:ext cx="18288000" cy="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69CFF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049" name="Google Shape;1049;p67"/>
              <p:cNvCxnSpPr/>
              <p:nvPr/>
            </p:nvCxnSpPr>
            <p:spPr>
              <a:xfrm>
                <a:off x="27930218" y="517701"/>
                <a:ext cx="18288000" cy="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69CFF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050" name="Google Shape;1050;p67"/>
              <p:cNvCxnSpPr/>
              <p:nvPr/>
            </p:nvCxnSpPr>
            <p:spPr>
              <a:xfrm>
                <a:off x="27930218" y="998786"/>
                <a:ext cx="18288000" cy="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69CFF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051" name="Google Shape;1051;p67"/>
              <p:cNvCxnSpPr/>
              <p:nvPr/>
            </p:nvCxnSpPr>
            <p:spPr>
              <a:xfrm>
                <a:off x="27930218" y="1460267"/>
                <a:ext cx="18288000" cy="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69CFF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052" name="Google Shape;1052;p67"/>
              <p:cNvCxnSpPr/>
              <p:nvPr/>
            </p:nvCxnSpPr>
            <p:spPr>
              <a:xfrm>
                <a:off x="27930218" y="1917467"/>
                <a:ext cx="18288000" cy="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69CFF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053" name="Google Shape;1053;p67"/>
              <p:cNvCxnSpPr/>
              <p:nvPr/>
            </p:nvCxnSpPr>
            <p:spPr>
              <a:xfrm>
                <a:off x="27930218" y="2315141"/>
                <a:ext cx="18288000" cy="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69CFF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054" name="Google Shape;1054;p67"/>
              <p:cNvCxnSpPr/>
              <p:nvPr/>
            </p:nvCxnSpPr>
            <p:spPr>
              <a:xfrm>
                <a:off x="27930218" y="2816627"/>
                <a:ext cx="18288000" cy="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69CFF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</p:grpSp>
      <p:pic>
        <p:nvPicPr>
          <p:cNvPr id="1055" name="Google Shape;1055;p6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78223" y="97724"/>
            <a:ext cx="1089894" cy="9911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6" name="Google Shape;1056;p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789987"/>
            <a:ext cx="9144000" cy="13620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57" name="Google Shape;1057;p67"/>
          <p:cNvGrpSpPr/>
          <p:nvPr/>
        </p:nvGrpSpPr>
        <p:grpSpPr>
          <a:xfrm>
            <a:off x="1958574" y="1103405"/>
            <a:ext cx="5580000" cy="2340000"/>
            <a:chOff x="4098995" y="2137283"/>
            <a:chExt cx="11160000" cy="4680000"/>
          </a:xfrm>
        </p:grpSpPr>
        <p:sp>
          <p:nvSpPr>
            <p:cNvPr id="1058" name="Google Shape;1058;p67"/>
            <p:cNvSpPr/>
            <p:nvPr/>
          </p:nvSpPr>
          <p:spPr>
            <a:xfrm>
              <a:off x="4098995" y="2137283"/>
              <a:ext cx="11160000" cy="4680000"/>
            </a:xfrm>
            <a:prstGeom prst="ellipse">
              <a:avLst/>
            </a:prstGeom>
            <a:noFill/>
            <a:ln cap="flat" cmpd="sng" w="31750">
              <a:solidFill>
                <a:srgbClr val="00A0EA"/>
              </a:solidFill>
              <a:prstDash val="dashDot"/>
              <a:round/>
              <a:headEnd len="sm" w="sm" type="none"/>
              <a:tailEnd len="sm" w="sm" type="none"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9" name="Google Shape;1059;p67"/>
            <p:cNvSpPr/>
            <p:nvPr/>
          </p:nvSpPr>
          <p:spPr>
            <a:xfrm>
              <a:off x="4340354" y="2324054"/>
              <a:ext cx="10800000" cy="4320000"/>
            </a:xfrm>
            <a:prstGeom prst="ellipse">
              <a:avLst/>
            </a:prstGeom>
            <a:solidFill>
              <a:srgbClr val="00A0EA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60" name="Google Shape;1060;p67"/>
          <p:cNvSpPr txBox="1"/>
          <p:nvPr/>
        </p:nvSpPr>
        <p:spPr>
          <a:xfrm>
            <a:off x="2773827" y="1875492"/>
            <a:ext cx="4269900" cy="197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1013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vi" sz="6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KHỞI ĐỘNG</a:t>
            </a:r>
            <a:endParaRPr sz="700"/>
          </a:p>
        </p:txBody>
      </p:sp>
      <p:pic>
        <p:nvPicPr>
          <p:cNvPr id="1061" name="Google Shape;1061;p6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18738" y="609736"/>
            <a:ext cx="1014413" cy="78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2" name="Google Shape;1062;p6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44174" y="854825"/>
            <a:ext cx="1019305" cy="1078647"/>
          </a:xfrm>
          <a:prstGeom prst="rect">
            <a:avLst/>
          </a:prstGeom>
          <a:noFill/>
          <a:ln>
            <a:noFill/>
          </a:ln>
        </p:spPr>
      </p:pic>
      <p:sp>
        <p:nvSpPr>
          <p:cNvPr id="1063" name="Google Shape;1063;p67"/>
          <p:cNvSpPr/>
          <p:nvPr/>
        </p:nvSpPr>
        <p:spPr>
          <a:xfrm rot="-3447572">
            <a:off x="7943228" y="1554760"/>
            <a:ext cx="646966" cy="505323"/>
          </a:xfrm>
          <a:prstGeom prst="triangle">
            <a:avLst>
              <a:gd fmla="val 50000" name="adj"/>
            </a:avLst>
          </a:prstGeom>
          <a:solidFill>
            <a:srgbClr val="E67E8D">
              <a:alpha val="73730"/>
            </a:srgbClr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9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4" name="Google Shape;1064;p67"/>
          <p:cNvSpPr/>
          <p:nvPr/>
        </p:nvSpPr>
        <p:spPr>
          <a:xfrm rot="1268583">
            <a:off x="7904841" y="2573816"/>
            <a:ext cx="397563" cy="312657"/>
          </a:xfrm>
          <a:prstGeom prst="triangle">
            <a:avLst>
              <a:gd fmla="val 50000" name="adj"/>
            </a:avLst>
          </a:prstGeom>
          <a:solidFill>
            <a:srgbClr val="81DBEE">
              <a:alpha val="57650"/>
            </a:srgbClr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9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5" name="Google Shape;1065;p67"/>
          <p:cNvSpPr/>
          <p:nvPr/>
        </p:nvSpPr>
        <p:spPr>
          <a:xfrm rot="1270794">
            <a:off x="1005104" y="2650309"/>
            <a:ext cx="693334" cy="492829"/>
          </a:xfrm>
          <a:prstGeom prst="triangle">
            <a:avLst>
              <a:gd fmla="val 50000" name="adj"/>
            </a:avLst>
          </a:prstGeom>
          <a:solidFill>
            <a:srgbClr val="81DBEE">
              <a:alpha val="57650"/>
            </a:srgbClr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9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6" name="Google Shape;1066;p67"/>
          <p:cNvSpPr/>
          <p:nvPr/>
        </p:nvSpPr>
        <p:spPr>
          <a:xfrm rot="-3448069">
            <a:off x="2169851" y="3081361"/>
            <a:ext cx="432338" cy="360182"/>
          </a:xfrm>
          <a:prstGeom prst="triangle">
            <a:avLst>
              <a:gd fmla="val 50000" name="adj"/>
            </a:avLst>
          </a:prstGeom>
          <a:solidFill>
            <a:srgbClr val="E67E8D">
              <a:alpha val="73730"/>
            </a:srgbClr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9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67" name="Google Shape;1067;p6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099398" y="338501"/>
            <a:ext cx="1428500" cy="1496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8" name="Google Shape;1068;p6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746686" y="627348"/>
            <a:ext cx="1005888" cy="892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9" name="Google Shape;1069;p6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160500" y="2054106"/>
            <a:ext cx="480683" cy="711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 Slide">
  <p:cSld name="3_Title Slide">
    <p:spTree>
      <p:nvGrpSpPr>
        <p:cNvPr id="1070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p68"/>
          <p:cNvSpPr txBox="1"/>
          <p:nvPr>
            <p:ph type="ctrTitle"/>
          </p:nvPr>
        </p:nvSpPr>
        <p:spPr>
          <a:xfrm>
            <a:off x="342900" y="791983"/>
            <a:ext cx="8382000" cy="73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1B5997"/>
              </a:buClr>
              <a:buSzPts val="2000"/>
              <a:buFont typeface="Lexend Medium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072" name="Google Shape;1072;p68"/>
          <p:cNvSpPr txBox="1"/>
          <p:nvPr>
            <p:ph idx="1" type="subTitle"/>
          </p:nvPr>
        </p:nvSpPr>
        <p:spPr>
          <a:xfrm>
            <a:off x="342900" y="1714274"/>
            <a:ext cx="8382000" cy="28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lv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073" name="Google Shape;1073;p68"/>
          <p:cNvSpPr txBox="1"/>
          <p:nvPr>
            <p:ph idx="10" type="dt"/>
          </p:nvPr>
        </p:nvSpPr>
        <p:spPr>
          <a:xfrm>
            <a:off x="647700" y="4956542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074" name="Google Shape;1074;p68"/>
          <p:cNvSpPr txBox="1"/>
          <p:nvPr>
            <p:ph idx="11" type="ftr"/>
          </p:nvPr>
        </p:nvSpPr>
        <p:spPr>
          <a:xfrm>
            <a:off x="4038600" y="4935172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075" name="Google Shape;1075;p68"/>
          <p:cNvSpPr txBox="1"/>
          <p:nvPr>
            <p:ph idx="12" type="sldNum"/>
          </p:nvPr>
        </p:nvSpPr>
        <p:spPr>
          <a:xfrm>
            <a:off x="8003931" y="4935172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  <p:pic>
        <p:nvPicPr>
          <p:cNvPr id="1076" name="Google Shape;1076;p6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38200" y="59552"/>
            <a:ext cx="2019299" cy="7697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Custom Layout">
  <p:cSld name="5_Custom Layout">
    <p:spTree>
      <p:nvGrpSpPr>
        <p:cNvPr id="1077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8" name="Google Shape;1078;p6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9" name="Google Shape;1079;p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722" y="97724"/>
            <a:ext cx="625080" cy="577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0" name="Google Shape;1080;p6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3780116"/>
            <a:ext cx="9144000" cy="13620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81" name="Google Shape;1081;p69"/>
          <p:cNvGrpSpPr/>
          <p:nvPr/>
        </p:nvGrpSpPr>
        <p:grpSpPr>
          <a:xfrm>
            <a:off x="1829732" y="1181766"/>
            <a:ext cx="5580000" cy="2340000"/>
            <a:chOff x="4098995" y="2137283"/>
            <a:chExt cx="11160000" cy="4680000"/>
          </a:xfrm>
        </p:grpSpPr>
        <p:sp>
          <p:nvSpPr>
            <p:cNvPr id="1082" name="Google Shape;1082;p69"/>
            <p:cNvSpPr/>
            <p:nvPr/>
          </p:nvSpPr>
          <p:spPr>
            <a:xfrm>
              <a:off x="4098995" y="2137283"/>
              <a:ext cx="11160000" cy="4680000"/>
            </a:xfrm>
            <a:prstGeom prst="ellipse">
              <a:avLst/>
            </a:prstGeom>
            <a:noFill/>
            <a:ln cap="flat" cmpd="sng" w="31750">
              <a:solidFill>
                <a:srgbClr val="00A0EA"/>
              </a:solidFill>
              <a:prstDash val="dashDot"/>
              <a:round/>
              <a:headEnd len="sm" w="sm" type="none"/>
              <a:tailEnd len="sm" w="sm" type="none"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3" name="Google Shape;1083;p69"/>
            <p:cNvSpPr/>
            <p:nvPr/>
          </p:nvSpPr>
          <p:spPr>
            <a:xfrm>
              <a:off x="4340354" y="2324054"/>
              <a:ext cx="10800000" cy="4320000"/>
            </a:xfrm>
            <a:prstGeom prst="ellipse">
              <a:avLst/>
            </a:prstGeom>
            <a:solidFill>
              <a:srgbClr val="00A0EA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84" name="Google Shape;1084;p69"/>
          <p:cNvSpPr txBox="1"/>
          <p:nvPr/>
        </p:nvSpPr>
        <p:spPr>
          <a:xfrm>
            <a:off x="2644985" y="1953854"/>
            <a:ext cx="4269900" cy="9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1013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vi" sz="6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KHÁM PHÁ</a:t>
            </a:r>
            <a:endParaRPr sz="700"/>
          </a:p>
        </p:txBody>
      </p:sp>
      <p:sp>
        <p:nvSpPr>
          <p:cNvPr id="1085" name="Google Shape;1085;p69"/>
          <p:cNvSpPr/>
          <p:nvPr/>
        </p:nvSpPr>
        <p:spPr>
          <a:xfrm rot="-3447572">
            <a:off x="7151140" y="1076743"/>
            <a:ext cx="646966" cy="505323"/>
          </a:xfrm>
          <a:prstGeom prst="triangle">
            <a:avLst>
              <a:gd fmla="val 50000" name="adj"/>
            </a:avLst>
          </a:prstGeom>
          <a:solidFill>
            <a:srgbClr val="E67E8D">
              <a:alpha val="73730"/>
            </a:srgbClr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9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6" name="Google Shape;1086;p69"/>
          <p:cNvSpPr/>
          <p:nvPr/>
        </p:nvSpPr>
        <p:spPr>
          <a:xfrm rot="1268583">
            <a:off x="7573516" y="2412937"/>
            <a:ext cx="397563" cy="312657"/>
          </a:xfrm>
          <a:prstGeom prst="triangle">
            <a:avLst>
              <a:gd fmla="val 50000" name="adj"/>
            </a:avLst>
          </a:prstGeom>
          <a:solidFill>
            <a:srgbClr val="81DBEE">
              <a:alpha val="57650"/>
            </a:srgbClr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9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7" name="Google Shape;1087;p69"/>
          <p:cNvSpPr/>
          <p:nvPr/>
        </p:nvSpPr>
        <p:spPr>
          <a:xfrm rot="1270794">
            <a:off x="1062003" y="3186526"/>
            <a:ext cx="693334" cy="492829"/>
          </a:xfrm>
          <a:prstGeom prst="triangle">
            <a:avLst>
              <a:gd fmla="val 50000" name="adj"/>
            </a:avLst>
          </a:prstGeom>
          <a:solidFill>
            <a:srgbClr val="81DBEE">
              <a:alpha val="57650"/>
            </a:srgbClr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9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8" name="Google Shape;1088;p69"/>
          <p:cNvSpPr/>
          <p:nvPr/>
        </p:nvSpPr>
        <p:spPr>
          <a:xfrm rot="-3448069">
            <a:off x="2169851" y="3081361"/>
            <a:ext cx="432338" cy="360182"/>
          </a:xfrm>
          <a:prstGeom prst="triangle">
            <a:avLst>
              <a:gd fmla="val 50000" name="adj"/>
            </a:avLst>
          </a:prstGeom>
          <a:solidFill>
            <a:srgbClr val="E67E8D">
              <a:alpha val="73730"/>
            </a:srgbClr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9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89" name="Google Shape;1089;p69"/>
          <p:cNvPicPr preferRelativeResize="0"/>
          <p:nvPr/>
        </p:nvPicPr>
        <p:blipFill rotWithShape="1">
          <a:blip r:embed="rId5">
            <a:alphaModFix/>
          </a:blip>
          <a:srcRect b="5444" l="0" r="0" t="5444"/>
          <a:stretch/>
        </p:blipFill>
        <p:spPr>
          <a:xfrm>
            <a:off x="3769586" y="597733"/>
            <a:ext cx="1522668" cy="13548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0_Title Slide">
  <p:cSld name="10_Title Slide">
    <p:spTree>
      <p:nvGrpSpPr>
        <p:cNvPr id="1090" name="Shape 1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" name="Google Shape;1091;p70"/>
          <p:cNvSpPr txBox="1"/>
          <p:nvPr>
            <p:ph type="ctrTitle"/>
          </p:nvPr>
        </p:nvSpPr>
        <p:spPr>
          <a:xfrm>
            <a:off x="2464076" y="791983"/>
            <a:ext cx="6451200" cy="73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1B5997"/>
              </a:buClr>
              <a:buSzPts val="2000"/>
              <a:buFont typeface="Lexend Medium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092" name="Google Shape;1092;p70"/>
          <p:cNvSpPr txBox="1"/>
          <p:nvPr>
            <p:ph idx="1" type="subTitle"/>
          </p:nvPr>
        </p:nvSpPr>
        <p:spPr>
          <a:xfrm>
            <a:off x="353867" y="1751269"/>
            <a:ext cx="8561400" cy="3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lv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093" name="Google Shape;1093;p70"/>
          <p:cNvSpPr txBox="1"/>
          <p:nvPr>
            <p:ph idx="10" type="dt"/>
          </p:nvPr>
        </p:nvSpPr>
        <p:spPr>
          <a:xfrm>
            <a:off x="647700" y="4956542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094" name="Google Shape;1094;p70"/>
          <p:cNvSpPr txBox="1"/>
          <p:nvPr>
            <p:ph idx="11" type="ftr"/>
          </p:nvPr>
        </p:nvSpPr>
        <p:spPr>
          <a:xfrm>
            <a:off x="4038600" y="4935172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095" name="Google Shape;1095;p70"/>
          <p:cNvSpPr txBox="1"/>
          <p:nvPr>
            <p:ph idx="12" type="sldNum"/>
          </p:nvPr>
        </p:nvSpPr>
        <p:spPr>
          <a:xfrm>
            <a:off x="8003931" y="4935172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  <p:pic>
        <p:nvPicPr>
          <p:cNvPr id="1096" name="Google Shape;1096;p7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2900" y="962338"/>
            <a:ext cx="2019301" cy="394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7" name="Google Shape;1097;p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2618" y="57587"/>
            <a:ext cx="2244141" cy="727372"/>
          </a:xfrm>
          <a:prstGeom prst="rect">
            <a:avLst/>
          </a:prstGeom>
          <a:noFill/>
          <a:ln>
            <a:noFill/>
          </a:ln>
        </p:spPr>
      </p:pic>
      <p:sp>
        <p:nvSpPr>
          <p:cNvPr id="1098" name="Google Shape;1098;p70"/>
          <p:cNvSpPr txBox="1"/>
          <p:nvPr>
            <p:ph idx="2" type="body"/>
          </p:nvPr>
        </p:nvSpPr>
        <p:spPr>
          <a:xfrm>
            <a:off x="513681" y="1037595"/>
            <a:ext cx="16776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ctr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exend Medium"/>
              <a:buNone/>
              <a:defRPr>
                <a:solidFill>
                  <a:schemeClr val="lt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Title Slide">
  <p:cSld name="7_Title Slide">
    <p:spTree>
      <p:nvGrpSpPr>
        <p:cNvPr id="1099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p71"/>
          <p:cNvSpPr txBox="1"/>
          <p:nvPr>
            <p:ph type="ctrTitle"/>
          </p:nvPr>
        </p:nvSpPr>
        <p:spPr>
          <a:xfrm>
            <a:off x="2464076" y="791983"/>
            <a:ext cx="6451200" cy="73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1B5997"/>
              </a:buClr>
              <a:buSzPts val="2000"/>
              <a:buFont typeface="Lexend Medium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01" name="Google Shape;1101;p71"/>
          <p:cNvSpPr txBox="1"/>
          <p:nvPr>
            <p:ph idx="1" type="subTitle"/>
          </p:nvPr>
        </p:nvSpPr>
        <p:spPr>
          <a:xfrm>
            <a:off x="963467" y="2055225"/>
            <a:ext cx="3684600" cy="15756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lv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102" name="Google Shape;1102;p71"/>
          <p:cNvSpPr txBox="1"/>
          <p:nvPr>
            <p:ph idx="10" type="dt"/>
          </p:nvPr>
        </p:nvSpPr>
        <p:spPr>
          <a:xfrm>
            <a:off x="647700" y="4956542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03" name="Google Shape;1103;p71"/>
          <p:cNvSpPr txBox="1"/>
          <p:nvPr>
            <p:ph idx="12" type="sldNum"/>
          </p:nvPr>
        </p:nvSpPr>
        <p:spPr>
          <a:xfrm>
            <a:off x="8003931" y="4935172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  <p:pic>
        <p:nvPicPr>
          <p:cNvPr id="1104" name="Google Shape;1104;p7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2900" y="962338"/>
            <a:ext cx="2019301" cy="394303"/>
          </a:xfrm>
          <a:prstGeom prst="rect">
            <a:avLst/>
          </a:prstGeom>
          <a:noFill/>
          <a:ln>
            <a:noFill/>
          </a:ln>
        </p:spPr>
      </p:pic>
      <p:sp>
        <p:nvSpPr>
          <p:cNvPr id="1105" name="Google Shape;1105;p71"/>
          <p:cNvSpPr/>
          <p:nvPr/>
        </p:nvSpPr>
        <p:spPr>
          <a:xfrm>
            <a:off x="832757" y="1876514"/>
            <a:ext cx="4018200" cy="1947900"/>
          </a:xfrm>
          <a:prstGeom prst="roundRect">
            <a:avLst>
              <a:gd fmla="val 16667" name="adj"/>
            </a:avLst>
          </a:prstGeom>
          <a:noFill/>
          <a:ln cap="flat" cmpd="sng" w="57150">
            <a:solidFill>
              <a:srgbClr val="E757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r>
              <a:t/>
            </a:r>
            <a:endParaRPr b="0" i="0" sz="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06" name="Google Shape;1106;p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2618" y="57587"/>
            <a:ext cx="2244141" cy="7273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07" name="Google Shape;1107;p71"/>
          <p:cNvGrpSpPr/>
          <p:nvPr/>
        </p:nvGrpSpPr>
        <p:grpSpPr>
          <a:xfrm>
            <a:off x="-104994" y="3413999"/>
            <a:ext cx="2320295" cy="1591949"/>
            <a:chOff x="-233898" y="6907653"/>
            <a:chExt cx="4640590" cy="3183899"/>
          </a:xfrm>
        </p:grpSpPr>
        <p:sp>
          <p:nvSpPr>
            <p:cNvPr id="1108" name="Google Shape;1108;p71"/>
            <p:cNvSpPr/>
            <p:nvPr/>
          </p:nvSpPr>
          <p:spPr>
            <a:xfrm>
              <a:off x="1080130" y="7355506"/>
              <a:ext cx="1510800" cy="1426500"/>
            </a:xfrm>
            <a:prstGeom prst="ellipse">
              <a:avLst/>
            </a:prstGeom>
            <a:solidFill>
              <a:schemeClr val="lt1">
                <a:alpha val="97650"/>
              </a:schemeClr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9" name="Google Shape;1109;p71"/>
            <p:cNvSpPr txBox="1"/>
            <p:nvPr/>
          </p:nvSpPr>
          <p:spPr>
            <a:xfrm rot="330895">
              <a:off x="2524395" y="7271232"/>
              <a:ext cx="1791794" cy="19702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25" lIns="45725" spcFirstLastPara="1" rIns="45725" wrap="square" tIns="4572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F4A922"/>
                </a:buClr>
                <a:buSzPts val="5800"/>
                <a:buFont typeface="Arial"/>
                <a:buNone/>
              </a:pPr>
              <a:r>
                <a:rPr b="0" i="0" lang="vi" sz="5800" u="none" cap="none" strike="noStrike">
                  <a:solidFill>
                    <a:srgbClr val="F4A922"/>
                  </a:solidFill>
                  <a:latin typeface="Lexend Medium"/>
                  <a:ea typeface="Lexend Medium"/>
                  <a:cs typeface="Lexend Medium"/>
                  <a:sym typeface="Lexend Medium"/>
                </a:rPr>
                <a:t>?</a:t>
              </a:r>
              <a:endParaRPr sz="700"/>
            </a:p>
          </p:txBody>
        </p:sp>
        <p:pic>
          <p:nvPicPr>
            <p:cNvPr id="1110" name="Google Shape;1110;p7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2842655">
              <a:off x="554991" y="7059682"/>
              <a:ext cx="1676707" cy="2879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11" name="Google Shape;1111;p7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265109" y="7552798"/>
              <a:ext cx="1080131" cy="108773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12" name="Google Shape;1112;p71"/>
            <p:cNvSpPr txBox="1"/>
            <p:nvPr/>
          </p:nvSpPr>
          <p:spPr>
            <a:xfrm rot="-465688">
              <a:off x="530035" y="7558949"/>
              <a:ext cx="626439" cy="120077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25" lIns="45725" spcFirstLastPara="1" rIns="45725" wrap="square" tIns="4572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D6FE00"/>
                </a:buClr>
                <a:buSzPts val="3300"/>
                <a:buFont typeface="Arial"/>
                <a:buNone/>
              </a:pPr>
              <a:r>
                <a:rPr b="0" i="0" lang="vi" sz="3300" u="none" cap="none" strike="noStrike">
                  <a:solidFill>
                    <a:srgbClr val="D6FE00"/>
                  </a:solidFill>
                  <a:latin typeface="Lexend Medium"/>
                  <a:ea typeface="Lexend Medium"/>
                  <a:cs typeface="Lexend Medium"/>
                  <a:sym typeface="Lexend Medium"/>
                </a:rPr>
                <a:t>?</a:t>
              </a:r>
              <a:endParaRPr sz="700"/>
            </a:p>
          </p:txBody>
        </p:sp>
      </p:grpSp>
      <p:sp>
        <p:nvSpPr>
          <p:cNvPr id="1113" name="Google Shape;1113;p71"/>
          <p:cNvSpPr txBox="1"/>
          <p:nvPr>
            <p:ph idx="2" type="body"/>
          </p:nvPr>
        </p:nvSpPr>
        <p:spPr>
          <a:xfrm>
            <a:off x="513681" y="1037595"/>
            <a:ext cx="16776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ctr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exend Medium"/>
              <a:buNone/>
              <a:defRPr>
                <a:solidFill>
                  <a:schemeClr val="lt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grpSp>
        <p:nvGrpSpPr>
          <p:cNvPr id="1114" name="Google Shape;1114;p71"/>
          <p:cNvGrpSpPr/>
          <p:nvPr/>
        </p:nvGrpSpPr>
        <p:grpSpPr>
          <a:xfrm>
            <a:off x="5576409" y="2897900"/>
            <a:ext cx="2571456" cy="676108"/>
            <a:chOff x="11328151" y="5053077"/>
            <a:chExt cx="5142912" cy="1352217"/>
          </a:xfrm>
        </p:grpSpPr>
        <p:grpSp>
          <p:nvGrpSpPr>
            <p:cNvPr id="1115" name="Google Shape;1115;p71"/>
            <p:cNvGrpSpPr/>
            <p:nvPr/>
          </p:nvGrpSpPr>
          <p:grpSpPr>
            <a:xfrm>
              <a:off x="11328151" y="5363394"/>
              <a:ext cx="5142912" cy="1041900"/>
              <a:chOff x="2480916" y="2014539"/>
              <a:chExt cx="7230300" cy="1041900"/>
            </a:xfrm>
          </p:grpSpPr>
          <p:sp>
            <p:nvSpPr>
              <p:cNvPr id="1116" name="Google Shape;1116;p71"/>
              <p:cNvSpPr/>
              <p:nvPr/>
            </p:nvSpPr>
            <p:spPr>
              <a:xfrm>
                <a:off x="2480916" y="2014539"/>
                <a:ext cx="7230300" cy="1041900"/>
              </a:xfrm>
              <a:prstGeom prst="roundRect">
                <a:avLst>
                  <a:gd fmla="val 31810" name="adj"/>
                </a:avLst>
              </a:prstGeom>
              <a:solidFill>
                <a:srgbClr val="AD69FE"/>
              </a:solidFill>
              <a:ln>
                <a:noFill/>
              </a:ln>
            </p:spPr>
            <p:txBody>
              <a:bodyPr anchorCtr="0" anchor="ctr" bIns="22850" lIns="45725" spcFirstLastPara="1" rIns="45725" wrap="square" tIns="228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t/>
                </a:r>
                <a:endParaRPr b="0" i="0" sz="7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7" name="Google Shape;1117;p71"/>
              <p:cNvSpPr/>
              <p:nvPr/>
            </p:nvSpPr>
            <p:spPr>
              <a:xfrm>
                <a:off x="2595551" y="2139052"/>
                <a:ext cx="7005600" cy="875400"/>
              </a:xfrm>
              <a:prstGeom prst="roundRect">
                <a:avLst>
                  <a:gd fmla="val 31810" name="adj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22850" lIns="45725" spcFirstLastPara="1" rIns="45725" wrap="square" tIns="228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t/>
                </a:r>
                <a:endParaRPr b="0" i="0" sz="1500" u="none" cap="none" strike="noStrike">
                  <a:solidFill>
                    <a:schemeClr val="dk1"/>
                  </a:solidFill>
                  <a:latin typeface="Barlow Condensed Medium"/>
                  <a:ea typeface="Barlow Condensed Medium"/>
                  <a:cs typeface="Barlow Condensed Medium"/>
                  <a:sym typeface="Barlow Condensed Medium"/>
                </a:endParaRPr>
              </a:p>
            </p:txBody>
          </p:sp>
        </p:grpSp>
        <p:grpSp>
          <p:nvGrpSpPr>
            <p:cNvPr id="1118" name="Google Shape;1118;p71"/>
            <p:cNvGrpSpPr/>
            <p:nvPr/>
          </p:nvGrpSpPr>
          <p:grpSpPr>
            <a:xfrm>
              <a:off x="11566025" y="5053077"/>
              <a:ext cx="1016893" cy="542075"/>
              <a:chOff x="10043887" y="2879896"/>
              <a:chExt cx="1435479" cy="668486"/>
            </a:xfrm>
          </p:grpSpPr>
          <p:sp>
            <p:nvSpPr>
              <p:cNvPr id="1119" name="Google Shape;1119;p71"/>
              <p:cNvSpPr/>
              <p:nvPr/>
            </p:nvSpPr>
            <p:spPr>
              <a:xfrm>
                <a:off x="10043887" y="2904582"/>
                <a:ext cx="512700" cy="643800"/>
              </a:xfrm>
              <a:prstGeom prst="ellipse">
                <a:avLst/>
              </a:prstGeom>
              <a:solidFill>
                <a:srgbClr val="AD69FE"/>
              </a:solidFill>
              <a:ln>
                <a:noFill/>
              </a:ln>
            </p:spPr>
            <p:txBody>
              <a:bodyPr anchorCtr="0" anchor="ctr" bIns="22850" lIns="45725" spcFirstLastPara="1" rIns="45725" wrap="square" tIns="2285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900"/>
                  <a:buFont typeface="Calibri"/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0" name="Google Shape;1120;p71"/>
              <p:cNvSpPr/>
              <p:nvPr/>
            </p:nvSpPr>
            <p:spPr>
              <a:xfrm>
                <a:off x="10406436" y="2892239"/>
                <a:ext cx="749100" cy="643800"/>
              </a:xfrm>
              <a:prstGeom prst="ellipse">
                <a:avLst/>
              </a:prstGeom>
              <a:solidFill>
                <a:srgbClr val="AD69FE"/>
              </a:solidFill>
              <a:ln>
                <a:noFill/>
              </a:ln>
            </p:spPr>
            <p:txBody>
              <a:bodyPr anchorCtr="0" anchor="ctr" bIns="22850" lIns="45725" spcFirstLastPara="1" rIns="45725" wrap="square" tIns="2285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i="0" sz="1500" u="none" cap="none" strike="noStrik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1121" name="Google Shape;1121;p71"/>
              <p:cNvSpPr/>
              <p:nvPr/>
            </p:nvSpPr>
            <p:spPr>
              <a:xfrm>
                <a:off x="10966666" y="2879896"/>
                <a:ext cx="512700" cy="643800"/>
              </a:xfrm>
              <a:prstGeom prst="ellipse">
                <a:avLst/>
              </a:prstGeom>
              <a:solidFill>
                <a:srgbClr val="AD69FE"/>
              </a:solidFill>
              <a:ln>
                <a:noFill/>
              </a:ln>
            </p:spPr>
            <p:txBody>
              <a:bodyPr anchorCtr="0" anchor="ctr" bIns="22850" lIns="45725" spcFirstLastPara="1" rIns="45725" wrap="square" tIns="2285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900"/>
                  <a:buFont typeface="Calibri"/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22" name="Google Shape;1122;p71"/>
          <p:cNvGrpSpPr/>
          <p:nvPr/>
        </p:nvGrpSpPr>
        <p:grpSpPr>
          <a:xfrm>
            <a:off x="5342960" y="2065091"/>
            <a:ext cx="2571456" cy="676108"/>
            <a:chOff x="11328151" y="5053077"/>
            <a:chExt cx="5142912" cy="1352217"/>
          </a:xfrm>
        </p:grpSpPr>
        <p:grpSp>
          <p:nvGrpSpPr>
            <p:cNvPr id="1123" name="Google Shape;1123;p71"/>
            <p:cNvGrpSpPr/>
            <p:nvPr/>
          </p:nvGrpSpPr>
          <p:grpSpPr>
            <a:xfrm>
              <a:off x="11328151" y="5363394"/>
              <a:ext cx="5142912" cy="1041900"/>
              <a:chOff x="2480916" y="2014539"/>
              <a:chExt cx="7230300" cy="1041900"/>
            </a:xfrm>
          </p:grpSpPr>
          <p:sp>
            <p:nvSpPr>
              <p:cNvPr id="1124" name="Google Shape;1124;p71"/>
              <p:cNvSpPr/>
              <p:nvPr/>
            </p:nvSpPr>
            <p:spPr>
              <a:xfrm>
                <a:off x="2480916" y="2014539"/>
                <a:ext cx="7230300" cy="1041900"/>
              </a:xfrm>
              <a:prstGeom prst="roundRect">
                <a:avLst>
                  <a:gd fmla="val 31810" name="adj"/>
                </a:avLst>
              </a:prstGeom>
              <a:solidFill>
                <a:srgbClr val="0080F7"/>
              </a:solidFill>
              <a:ln>
                <a:noFill/>
              </a:ln>
            </p:spPr>
            <p:txBody>
              <a:bodyPr anchorCtr="0" anchor="ctr" bIns="22850" lIns="45725" spcFirstLastPara="1" rIns="45725" wrap="square" tIns="228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t/>
                </a:r>
                <a:endParaRPr b="0" i="0" sz="7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5" name="Google Shape;1125;p71"/>
              <p:cNvSpPr/>
              <p:nvPr/>
            </p:nvSpPr>
            <p:spPr>
              <a:xfrm>
                <a:off x="2595550" y="2139052"/>
                <a:ext cx="7005600" cy="875400"/>
              </a:xfrm>
              <a:prstGeom prst="roundRect">
                <a:avLst>
                  <a:gd fmla="val 31810" name="adj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22850" lIns="45725" spcFirstLastPara="1" rIns="45725" wrap="square" tIns="228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t/>
                </a:r>
                <a:endParaRPr b="0" i="0" sz="1500" u="none" cap="none" strike="noStrike">
                  <a:solidFill>
                    <a:schemeClr val="dk1"/>
                  </a:solidFill>
                  <a:latin typeface="Barlow Condensed Medium"/>
                  <a:ea typeface="Barlow Condensed Medium"/>
                  <a:cs typeface="Barlow Condensed Medium"/>
                  <a:sym typeface="Barlow Condensed Medium"/>
                </a:endParaRPr>
              </a:p>
            </p:txBody>
          </p:sp>
        </p:grpSp>
        <p:grpSp>
          <p:nvGrpSpPr>
            <p:cNvPr id="1126" name="Google Shape;1126;p71"/>
            <p:cNvGrpSpPr/>
            <p:nvPr/>
          </p:nvGrpSpPr>
          <p:grpSpPr>
            <a:xfrm>
              <a:off x="11566025" y="5053077"/>
              <a:ext cx="1016893" cy="542075"/>
              <a:chOff x="10043887" y="2879896"/>
              <a:chExt cx="1435479" cy="668486"/>
            </a:xfrm>
          </p:grpSpPr>
          <p:sp>
            <p:nvSpPr>
              <p:cNvPr id="1127" name="Google Shape;1127;p71"/>
              <p:cNvSpPr/>
              <p:nvPr/>
            </p:nvSpPr>
            <p:spPr>
              <a:xfrm>
                <a:off x="10043887" y="2904582"/>
                <a:ext cx="512700" cy="643800"/>
              </a:xfrm>
              <a:prstGeom prst="ellipse">
                <a:avLst/>
              </a:prstGeom>
              <a:solidFill>
                <a:srgbClr val="0080F7"/>
              </a:solidFill>
              <a:ln>
                <a:noFill/>
              </a:ln>
            </p:spPr>
            <p:txBody>
              <a:bodyPr anchorCtr="0" anchor="ctr" bIns="22850" lIns="45725" spcFirstLastPara="1" rIns="45725" wrap="square" tIns="2285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900"/>
                  <a:buFont typeface="Calibri"/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8" name="Google Shape;1128;p71"/>
              <p:cNvSpPr/>
              <p:nvPr/>
            </p:nvSpPr>
            <p:spPr>
              <a:xfrm>
                <a:off x="10406436" y="2892239"/>
                <a:ext cx="749100" cy="643800"/>
              </a:xfrm>
              <a:prstGeom prst="ellipse">
                <a:avLst/>
              </a:prstGeom>
              <a:solidFill>
                <a:srgbClr val="0080F7"/>
              </a:solidFill>
              <a:ln>
                <a:noFill/>
              </a:ln>
            </p:spPr>
            <p:txBody>
              <a:bodyPr anchorCtr="0" anchor="ctr" bIns="22850" lIns="45725" spcFirstLastPara="1" rIns="45725" wrap="square" tIns="2285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i="0" sz="1500" u="none" cap="none" strike="noStrik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1129" name="Google Shape;1129;p71"/>
              <p:cNvSpPr/>
              <p:nvPr/>
            </p:nvSpPr>
            <p:spPr>
              <a:xfrm>
                <a:off x="10966666" y="2879896"/>
                <a:ext cx="512700" cy="643800"/>
              </a:xfrm>
              <a:prstGeom prst="ellipse">
                <a:avLst/>
              </a:prstGeom>
              <a:solidFill>
                <a:srgbClr val="0080F7"/>
              </a:solidFill>
              <a:ln>
                <a:noFill/>
              </a:ln>
            </p:spPr>
            <p:txBody>
              <a:bodyPr anchorCtr="0" anchor="ctr" bIns="22850" lIns="45725" spcFirstLastPara="1" rIns="45725" wrap="square" tIns="2285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900"/>
                  <a:buFont typeface="Calibri"/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130" name="Google Shape;1130;p71"/>
          <p:cNvSpPr txBox="1"/>
          <p:nvPr>
            <p:ph idx="3" type="body"/>
          </p:nvPr>
        </p:nvSpPr>
        <p:spPr>
          <a:xfrm>
            <a:off x="5443789" y="2381467"/>
            <a:ext cx="2406000" cy="2910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>
            <a:lvl1pPr indent="-2286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 Condensed Medium"/>
              <a:buNone/>
              <a:defRPr sz="1600">
                <a:solidFill>
                  <a:schemeClr val="dk1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defRPr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1131" name="Google Shape;1131;p71"/>
          <p:cNvSpPr txBox="1"/>
          <p:nvPr>
            <p:ph idx="4" type="body"/>
          </p:nvPr>
        </p:nvSpPr>
        <p:spPr>
          <a:xfrm>
            <a:off x="5633174" y="3188791"/>
            <a:ext cx="2507700" cy="3345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 Condensed Medium"/>
              <a:buNone/>
              <a:defRPr sz="1600">
                <a:solidFill>
                  <a:schemeClr val="dk1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defRPr>
            </a:lvl1pPr>
            <a:lvl2pPr indent="-228600" lvl="1" marL="914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1132" name="Google Shape;1132;p71"/>
          <p:cNvSpPr txBox="1"/>
          <p:nvPr>
            <p:ph idx="5" type="body"/>
          </p:nvPr>
        </p:nvSpPr>
        <p:spPr>
          <a:xfrm>
            <a:off x="5586098" y="1993150"/>
            <a:ext cx="304800" cy="3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Lato"/>
              <a:buNone/>
              <a:defRPr sz="2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None/>
              <a:defRPr sz="2000">
                <a:latin typeface="Lato"/>
                <a:ea typeface="Lato"/>
                <a:cs typeface="Lato"/>
                <a:sym typeface="Lato"/>
              </a:defRPr>
            </a:lvl2pPr>
            <a:lvl3pPr indent="-228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None/>
              <a:defRPr sz="2000">
                <a:latin typeface="Lato"/>
                <a:ea typeface="Lato"/>
                <a:cs typeface="Lato"/>
                <a:sym typeface="Lato"/>
              </a:defRPr>
            </a:lvl3pPr>
            <a:lvl4pPr indent="-228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None/>
              <a:defRPr sz="2000">
                <a:latin typeface="Lato"/>
                <a:ea typeface="Lato"/>
                <a:cs typeface="Lato"/>
                <a:sym typeface="Lato"/>
              </a:defRPr>
            </a:lvl4pPr>
            <a:lvl5pPr indent="-228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None/>
              <a:defRPr sz="2000">
                <a:latin typeface="Lato"/>
                <a:ea typeface="Lato"/>
                <a:cs typeface="Lato"/>
                <a:sym typeface="Lato"/>
              </a:defRPr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1133" name="Google Shape;1133;p71"/>
          <p:cNvSpPr txBox="1"/>
          <p:nvPr>
            <p:ph idx="6" type="body"/>
          </p:nvPr>
        </p:nvSpPr>
        <p:spPr>
          <a:xfrm>
            <a:off x="5828806" y="2844481"/>
            <a:ext cx="248400" cy="3531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Lato"/>
              <a:buNone/>
              <a:defRPr sz="2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Custom Layout">
  <p:cSld name="6_Custom Layout">
    <p:spTree>
      <p:nvGrpSpPr>
        <p:cNvPr id="1134" name="Shape 1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5" name="Google Shape;1135;p7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6" name="Google Shape;1136;p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722" y="97724"/>
            <a:ext cx="625080" cy="577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7" name="Google Shape;1137;p7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20" y="3772369"/>
            <a:ext cx="9144000" cy="13620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38" name="Google Shape;1138;p72"/>
          <p:cNvGrpSpPr/>
          <p:nvPr/>
        </p:nvGrpSpPr>
        <p:grpSpPr>
          <a:xfrm>
            <a:off x="1816460" y="1097582"/>
            <a:ext cx="5580000" cy="2340000"/>
            <a:chOff x="4098995" y="2137283"/>
            <a:chExt cx="11160000" cy="4680000"/>
          </a:xfrm>
        </p:grpSpPr>
        <p:sp>
          <p:nvSpPr>
            <p:cNvPr id="1139" name="Google Shape;1139;p72"/>
            <p:cNvSpPr/>
            <p:nvPr/>
          </p:nvSpPr>
          <p:spPr>
            <a:xfrm>
              <a:off x="4098995" y="2137283"/>
              <a:ext cx="11160000" cy="4680000"/>
            </a:xfrm>
            <a:prstGeom prst="ellipse">
              <a:avLst/>
            </a:prstGeom>
            <a:noFill/>
            <a:ln cap="flat" cmpd="sng" w="31750">
              <a:solidFill>
                <a:srgbClr val="00A0EA"/>
              </a:solidFill>
              <a:prstDash val="dashDot"/>
              <a:round/>
              <a:headEnd len="sm" w="sm" type="none"/>
              <a:tailEnd len="sm" w="sm" type="none"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0" name="Google Shape;1140;p72"/>
            <p:cNvSpPr/>
            <p:nvPr/>
          </p:nvSpPr>
          <p:spPr>
            <a:xfrm>
              <a:off x="4340354" y="2324054"/>
              <a:ext cx="10800000" cy="4320000"/>
            </a:xfrm>
            <a:prstGeom prst="ellipse">
              <a:avLst/>
            </a:prstGeom>
            <a:solidFill>
              <a:srgbClr val="00A0EA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41" name="Google Shape;1141;p72"/>
          <p:cNvSpPr txBox="1"/>
          <p:nvPr/>
        </p:nvSpPr>
        <p:spPr>
          <a:xfrm>
            <a:off x="2502162" y="1862974"/>
            <a:ext cx="4269900" cy="9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1013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vi" sz="6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CỦNG CỐ</a:t>
            </a:r>
            <a:endParaRPr sz="700"/>
          </a:p>
        </p:txBody>
      </p:sp>
      <p:sp>
        <p:nvSpPr>
          <p:cNvPr id="1142" name="Google Shape;1142;p72"/>
          <p:cNvSpPr/>
          <p:nvPr/>
        </p:nvSpPr>
        <p:spPr>
          <a:xfrm rot="-3447572">
            <a:off x="7943228" y="1554760"/>
            <a:ext cx="646966" cy="505323"/>
          </a:xfrm>
          <a:prstGeom prst="triangle">
            <a:avLst>
              <a:gd fmla="val 50000" name="adj"/>
            </a:avLst>
          </a:prstGeom>
          <a:solidFill>
            <a:srgbClr val="E67E8D">
              <a:alpha val="73730"/>
            </a:srgbClr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9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3" name="Google Shape;1143;p72"/>
          <p:cNvSpPr/>
          <p:nvPr/>
        </p:nvSpPr>
        <p:spPr>
          <a:xfrm rot="1268583">
            <a:off x="7904841" y="2573816"/>
            <a:ext cx="397563" cy="312657"/>
          </a:xfrm>
          <a:prstGeom prst="triangle">
            <a:avLst>
              <a:gd fmla="val 50000" name="adj"/>
            </a:avLst>
          </a:prstGeom>
          <a:solidFill>
            <a:srgbClr val="81DBEE">
              <a:alpha val="57650"/>
            </a:srgbClr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9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4" name="Google Shape;1144;p72"/>
          <p:cNvSpPr/>
          <p:nvPr/>
        </p:nvSpPr>
        <p:spPr>
          <a:xfrm rot="1270794">
            <a:off x="1062003" y="3186526"/>
            <a:ext cx="693334" cy="492829"/>
          </a:xfrm>
          <a:prstGeom prst="triangle">
            <a:avLst>
              <a:gd fmla="val 50000" name="adj"/>
            </a:avLst>
          </a:prstGeom>
          <a:solidFill>
            <a:srgbClr val="81DBEE">
              <a:alpha val="57650"/>
            </a:srgbClr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9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5" name="Google Shape;1145;p72"/>
          <p:cNvSpPr/>
          <p:nvPr/>
        </p:nvSpPr>
        <p:spPr>
          <a:xfrm rot="-3448069">
            <a:off x="2169851" y="3081361"/>
            <a:ext cx="432338" cy="360182"/>
          </a:xfrm>
          <a:prstGeom prst="triangle">
            <a:avLst>
              <a:gd fmla="val 50000" name="adj"/>
            </a:avLst>
          </a:prstGeom>
          <a:solidFill>
            <a:srgbClr val="E67E8D">
              <a:alpha val="73730"/>
            </a:srgbClr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9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46" name="Google Shape;1146;p7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95700" y="755457"/>
            <a:ext cx="1403008" cy="101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7" name="Google Shape;1147;p7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961825" y="3879205"/>
            <a:ext cx="1182176" cy="12101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Custom Layout">
  <p:cSld name="6_Custom Layout"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722" y="97724"/>
            <a:ext cx="625080" cy="577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20" y="3772369"/>
            <a:ext cx="9144000" cy="13620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4" name="Google Shape;174;p8"/>
          <p:cNvGrpSpPr/>
          <p:nvPr/>
        </p:nvGrpSpPr>
        <p:grpSpPr>
          <a:xfrm>
            <a:off x="1816460" y="1097582"/>
            <a:ext cx="5580000" cy="2340000"/>
            <a:chOff x="4098995" y="2137283"/>
            <a:chExt cx="11160000" cy="4680000"/>
          </a:xfrm>
        </p:grpSpPr>
        <p:sp>
          <p:nvSpPr>
            <p:cNvPr id="175" name="Google Shape;175;p8"/>
            <p:cNvSpPr/>
            <p:nvPr/>
          </p:nvSpPr>
          <p:spPr>
            <a:xfrm>
              <a:off x="4098995" y="2137283"/>
              <a:ext cx="11160000" cy="4680000"/>
            </a:xfrm>
            <a:prstGeom prst="ellipse">
              <a:avLst/>
            </a:prstGeom>
            <a:noFill/>
            <a:ln cap="flat" cmpd="sng" w="31750">
              <a:solidFill>
                <a:srgbClr val="00A0EA"/>
              </a:solidFill>
              <a:prstDash val="dashDot"/>
              <a:round/>
              <a:headEnd len="sm" w="sm" type="none"/>
              <a:tailEnd len="sm" w="sm" type="none"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" name="Google Shape;176;p8"/>
            <p:cNvSpPr/>
            <p:nvPr/>
          </p:nvSpPr>
          <p:spPr>
            <a:xfrm>
              <a:off x="4340354" y="2324054"/>
              <a:ext cx="10800000" cy="4320000"/>
            </a:xfrm>
            <a:prstGeom prst="ellipse">
              <a:avLst/>
            </a:prstGeom>
            <a:solidFill>
              <a:srgbClr val="00A0EA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7" name="Google Shape;177;p8"/>
          <p:cNvSpPr txBox="1"/>
          <p:nvPr/>
        </p:nvSpPr>
        <p:spPr>
          <a:xfrm>
            <a:off x="2502162" y="1862974"/>
            <a:ext cx="4269900" cy="9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1013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vi" sz="6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CỦNG CỐ</a:t>
            </a:r>
            <a:endParaRPr sz="700"/>
          </a:p>
        </p:txBody>
      </p:sp>
      <p:sp>
        <p:nvSpPr>
          <p:cNvPr id="178" name="Google Shape;178;p8"/>
          <p:cNvSpPr/>
          <p:nvPr/>
        </p:nvSpPr>
        <p:spPr>
          <a:xfrm rot="-3447572">
            <a:off x="7943228" y="1554760"/>
            <a:ext cx="646966" cy="505323"/>
          </a:xfrm>
          <a:prstGeom prst="triangle">
            <a:avLst>
              <a:gd fmla="val 50000" name="adj"/>
            </a:avLst>
          </a:prstGeom>
          <a:solidFill>
            <a:srgbClr val="E67E8D">
              <a:alpha val="73725"/>
            </a:srgbClr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9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8"/>
          <p:cNvSpPr/>
          <p:nvPr/>
        </p:nvSpPr>
        <p:spPr>
          <a:xfrm rot="1268583">
            <a:off x="7904841" y="2573816"/>
            <a:ext cx="397563" cy="312657"/>
          </a:xfrm>
          <a:prstGeom prst="triangle">
            <a:avLst>
              <a:gd fmla="val 50000" name="adj"/>
            </a:avLst>
          </a:prstGeom>
          <a:solidFill>
            <a:srgbClr val="81DBEE">
              <a:alpha val="57647"/>
            </a:srgbClr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9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8"/>
          <p:cNvSpPr/>
          <p:nvPr/>
        </p:nvSpPr>
        <p:spPr>
          <a:xfrm rot="1270794">
            <a:off x="1062003" y="3186526"/>
            <a:ext cx="693334" cy="492829"/>
          </a:xfrm>
          <a:prstGeom prst="triangle">
            <a:avLst>
              <a:gd fmla="val 50000" name="adj"/>
            </a:avLst>
          </a:prstGeom>
          <a:solidFill>
            <a:srgbClr val="81DBEE">
              <a:alpha val="57647"/>
            </a:srgbClr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9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p8"/>
          <p:cNvSpPr/>
          <p:nvPr/>
        </p:nvSpPr>
        <p:spPr>
          <a:xfrm rot="-3448069">
            <a:off x="2169851" y="3081361"/>
            <a:ext cx="432338" cy="360182"/>
          </a:xfrm>
          <a:prstGeom prst="triangle">
            <a:avLst>
              <a:gd fmla="val 50000" name="adj"/>
            </a:avLst>
          </a:prstGeom>
          <a:solidFill>
            <a:srgbClr val="E67E8D">
              <a:alpha val="73725"/>
            </a:srgbClr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9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2" name="Google Shape;182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95700" y="755457"/>
            <a:ext cx="1403008" cy="101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961825" y="3879205"/>
            <a:ext cx="1182176" cy="12101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1_Title Slide">
  <p:cSld name="11_Title Slide">
    <p:spTree>
      <p:nvGrpSpPr>
        <p:cNvPr id="1148" name="Shape 1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9" name="Google Shape;1149;p73"/>
          <p:cNvSpPr txBox="1"/>
          <p:nvPr>
            <p:ph type="ctrTitle"/>
          </p:nvPr>
        </p:nvSpPr>
        <p:spPr>
          <a:xfrm>
            <a:off x="2464076" y="791983"/>
            <a:ext cx="6375000" cy="73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1B5997"/>
              </a:buClr>
              <a:buSzPts val="2000"/>
              <a:buFont typeface="Lexend Medium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50" name="Google Shape;1150;p73"/>
          <p:cNvSpPr txBox="1"/>
          <p:nvPr>
            <p:ph idx="1" type="subTitle"/>
          </p:nvPr>
        </p:nvSpPr>
        <p:spPr>
          <a:xfrm>
            <a:off x="353867" y="1659430"/>
            <a:ext cx="8485200" cy="28173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lv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151" name="Google Shape;1151;p73"/>
          <p:cNvSpPr txBox="1"/>
          <p:nvPr>
            <p:ph idx="10" type="dt"/>
          </p:nvPr>
        </p:nvSpPr>
        <p:spPr>
          <a:xfrm>
            <a:off x="647700" y="4956542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52" name="Google Shape;1152;p73"/>
          <p:cNvSpPr txBox="1"/>
          <p:nvPr>
            <p:ph idx="11" type="ftr"/>
          </p:nvPr>
        </p:nvSpPr>
        <p:spPr>
          <a:xfrm>
            <a:off x="4038600" y="4935172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53" name="Google Shape;1153;p73"/>
          <p:cNvSpPr txBox="1"/>
          <p:nvPr>
            <p:ph idx="12" type="sldNum"/>
          </p:nvPr>
        </p:nvSpPr>
        <p:spPr>
          <a:xfrm>
            <a:off x="8003931" y="4935172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  <p:pic>
        <p:nvPicPr>
          <p:cNvPr id="1154" name="Google Shape;1154;p7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2900" y="962338"/>
            <a:ext cx="2019301" cy="394303"/>
          </a:xfrm>
          <a:prstGeom prst="rect">
            <a:avLst/>
          </a:prstGeom>
          <a:noFill/>
          <a:ln>
            <a:noFill/>
          </a:ln>
        </p:spPr>
      </p:pic>
      <p:sp>
        <p:nvSpPr>
          <p:cNvPr id="1155" name="Google Shape;1155;p73"/>
          <p:cNvSpPr txBox="1"/>
          <p:nvPr>
            <p:ph idx="2" type="body"/>
          </p:nvPr>
        </p:nvSpPr>
        <p:spPr>
          <a:xfrm>
            <a:off x="513681" y="1037595"/>
            <a:ext cx="16776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ctr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exend Medium"/>
              <a:buNone/>
              <a:defRPr>
                <a:solidFill>
                  <a:schemeClr val="lt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pic>
        <p:nvPicPr>
          <p:cNvPr id="1156" name="Google Shape;1156;p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6250" y="192536"/>
            <a:ext cx="1997148" cy="5047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Custom Layout">
  <p:cSld name="7_Custom Layout">
    <p:bg>
      <p:bgPr>
        <a:solidFill>
          <a:srgbClr val="BFEDEB"/>
        </a:solidFill>
      </p:bgPr>
    </p:bg>
    <p:spTree>
      <p:nvGrpSpPr>
        <p:cNvPr id="1157" name="Shape 1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8" name="Google Shape;1158;p7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000833" y="-46222"/>
            <a:ext cx="5135547" cy="5135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9" name="Google Shape;1159;p74"/>
          <p:cNvPicPr preferRelativeResize="0"/>
          <p:nvPr/>
        </p:nvPicPr>
        <p:blipFill rotWithShape="1">
          <a:blip r:embed="rId2">
            <a:alphaModFix/>
          </a:blip>
          <a:srcRect b="42416" l="0" r="60937" t="0"/>
          <a:stretch/>
        </p:blipFill>
        <p:spPr>
          <a:xfrm>
            <a:off x="45235" y="-2374"/>
            <a:ext cx="2006103" cy="2957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0" name="Google Shape;1160;p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722" y="97724"/>
            <a:ext cx="625080" cy="577138"/>
          </a:xfrm>
          <a:prstGeom prst="rect">
            <a:avLst/>
          </a:prstGeom>
          <a:noFill/>
          <a:ln>
            <a:noFill/>
          </a:ln>
        </p:spPr>
      </p:pic>
      <p:sp>
        <p:nvSpPr>
          <p:cNvPr id="1161" name="Google Shape;1161;p74"/>
          <p:cNvSpPr/>
          <p:nvPr/>
        </p:nvSpPr>
        <p:spPr>
          <a:xfrm rot="-3447572">
            <a:off x="7943228" y="1554760"/>
            <a:ext cx="646966" cy="505323"/>
          </a:xfrm>
          <a:prstGeom prst="triangle">
            <a:avLst>
              <a:gd fmla="val 50000" name="adj"/>
            </a:avLst>
          </a:prstGeom>
          <a:solidFill>
            <a:srgbClr val="E67E8D">
              <a:alpha val="73730"/>
            </a:srgbClr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9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2" name="Google Shape;1162;p74"/>
          <p:cNvSpPr/>
          <p:nvPr/>
        </p:nvSpPr>
        <p:spPr>
          <a:xfrm rot="1268583">
            <a:off x="7904841" y="2573816"/>
            <a:ext cx="397563" cy="312657"/>
          </a:xfrm>
          <a:prstGeom prst="triangle">
            <a:avLst>
              <a:gd fmla="val 50000" name="adj"/>
            </a:avLst>
          </a:prstGeom>
          <a:solidFill>
            <a:srgbClr val="81DBEE">
              <a:alpha val="57650"/>
            </a:srgbClr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9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3" name="Google Shape;1163;p74"/>
          <p:cNvSpPr/>
          <p:nvPr/>
        </p:nvSpPr>
        <p:spPr>
          <a:xfrm rot="1270794">
            <a:off x="1062003" y="3186526"/>
            <a:ext cx="693334" cy="492829"/>
          </a:xfrm>
          <a:prstGeom prst="triangle">
            <a:avLst>
              <a:gd fmla="val 50000" name="adj"/>
            </a:avLst>
          </a:prstGeom>
          <a:solidFill>
            <a:srgbClr val="81DBEE">
              <a:alpha val="57650"/>
            </a:srgbClr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9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4" name="Google Shape;1164;p74"/>
          <p:cNvSpPr/>
          <p:nvPr/>
        </p:nvSpPr>
        <p:spPr>
          <a:xfrm rot="-3448069">
            <a:off x="2169851" y="3081361"/>
            <a:ext cx="432338" cy="360182"/>
          </a:xfrm>
          <a:prstGeom prst="triangle">
            <a:avLst>
              <a:gd fmla="val 50000" name="adj"/>
            </a:avLst>
          </a:prstGeom>
          <a:solidFill>
            <a:srgbClr val="E67E8D">
              <a:alpha val="73730"/>
            </a:srgbClr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9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65" name="Google Shape;1165;p7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8817" y="1739067"/>
            <a:ext cx="1403008" cy="101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6" name="Google Shape;1166;p7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9859" y="2673581"/>
            <a:ext cx="808619" cy="808619"/>
          </a:xfrm>
          <a:prstGeom prst="rect">
            <a:avLst/>
          </a:prstGeom>
          <a:noFill/>
          <a:ln>
            <a:noFill/>
          </a:ln>
        </p:spPr>
      </p:pic>
      <p:sp>
        <p:nvSpPr>
          <p:cNvPr id="1167" name="Google Shape;1167;p74"/>
          <p:cNvSpPr/>
          <p:nvPr/>
        </p:nvSpPr>
        <p:spPr>
          <a:xfrm rot="291508">
            <a:off x="-122415" y="1276102"/>
            <a:ext cx="9441437" cy="4237473"/>
          </a:xfrm>
          <a:custGeom>
            <a:rect b="b" l="l" r="r" t="t"/>
            <a:pathLst>
              <a:path extrusionOk="0" h="8486623" w="18815027">
                <a:moveTo>
                  <a:pt x="7648663" y="344326"/>
                </a:moveTo>
                <a:cubicBezTo>
                  <a:pt x="8454649" y="289152"/>
                  <a:pt x="9296286" y="471359"/>
                  <a:pt x="9937594" y="916505"/>
                </a:cubicBezTo>
                <a:cubicBezTo>
                  <a:pt x="10282585" y="429429"/>
                  <a:pt x="10945117" y="92736"/>
                  <a:pt x="11709911" y="16431"/>
                </a:cubicBezTo>
                <a:cubicBezTo>
                  <a:pt x="11815130" y="5918"/>
                  <a:pt x="11920334" y="513"/>
                  <a:pt x="12024886" y="35"/>
                </a:cubicBezTo>
                <a:cubicBezTo>
                  <a:pt x="12665275" y="-2893"/>
                  <a:pt x="13281291" y="178992"/>
                  <a:pt x="13727526" y="503821"/>
                </a:cubicBezTo>
                <a:lnTo>
                  <a:pt x="13882125" y="630501"/>
                </a:lnTo>
                <a:lnTo>
                  <a:pt x="13900954" y="612395"/>
                </a:lnTo>
                <a:lnTo>
                  <a:pt x="13883699" y="631791"/>
                </a:lnTo>
                <a:lnTo>
                  <a:pt x="13907951" y="651663"/>
                </a:lnTo>
                <a:cubicBezTo>
                  <a:pt x="14651752" y="35089"/>
                  <a:pt x="15882094" y="-167371"/>
                  <a:pt x="16938058" y="152890"/>
                </a:cubicBezTo>
                <a:cubicBezTo>
                  <a:pt x="17541523" y="335857"/>
                  <a:pt x="18016929" y="668895"/>
                  <a:pt x="18282308" y="1079629"/>
                </a:cubicBezTo>
                <a:lnTo>
                  <a:pt x="18318498" y="1146304"/>
                </a:lnTo>
                <a:lnTo>
                  <a:pt x="18815027" y="6904330"/>
                </a:lnTo>
                <a:lnTo>
                  <a:pt x="465877" y="8486623"/>
                </a:lnTo>
                <a:lnTo>
                  <a:pt x="0" y="3084055"/>
                </a:lnTo>
                <a:lnTo>
                  <a:pt x="84699" y="2850433"/>
                </a:lnTo>
                <a:cubicBezTo>
                  <a:pt x="243133" y="2495395"/>
                  <a:pt x="511430" y="2164690"/>
                  <a:pt x="877948" y="1884252"/>
                </a:cubicBezTo>
                <a:cubicBezTo>
                  <a:pt x="2036171" y="998381"/>
                  <a:pt x="3913977" y="800932"/>
                  <a:pt x="5389203" y="1409430"/>
                </a:cubicBezTo>
                <a:lnTo>
                  <a:pt x="5389997" y="1408514"/>
                </a:lnTo>
                <a:lnTo>
                  <a:pt x="5386511" y="1406644"/>
                </a:lnTo>
                <a:lnTo>
                  <a:pt x="5390205" y="1408275"/>
                </a:lnTo>
                <a:lnTo>
                  <a:pt x="5573638" y="1196440"/>
                </a:lnTo>
                <a:cubicBezTo>
                  <a:pt x="6072342" y="692058"/>
                  <a:pt x="6842678" y="399501"/>
                  <a:pt x="7648663" y="344326"/>
                </a:cubicBezTo>
                <a:close/>
              </a:path>
            </a:pathLst>
          </a:custGeom>
          <a:solidFill>
            <a:srgbClr val="00A0EA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9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8" name="Google Shape;1168;p74"/>
          <p:cNvSpPr txBox="1"/>
          <p:nvPr/>
        </p:nvSpPr>
        <p:spPr>
          <a:xfrm>
            <a:off x="1092182" y="2371136"/>
            <a:ext cx="70359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388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vi" sz="4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Em đã học được gì?</a:t>
            </a:r>
            <a:endParaRPr b="0" i="0" sz="4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69" name="Google Shape;1169;p7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620" y="3772369"/>
            <a:ext cx="9144000" cy="1362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0" name="Google Shape;1170;p7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961825" y="3879205"/>
            <a:ext cx="1182176" cy="12101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2_Title Slide">
  <p:cSld name="12_Title Slide">
    <p:spTree>
      <p:nvGrpSpPr>
        <p:cNvPr id="117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Google Shape;1172;p75"/>
          <p:cNvSpPr txBox="1"/>
          <p:nvPr>
            <p:ph type="ctrTitle"/>
          </p:nvPr>
        </p:nvSpPr>
        <p:spPr>
          <a:xfrm>
            <a:off x="2464076" y="791983"/>
            <a:ext cx="6375000" cy="73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1B5997"/>
              </a:buClr>
              <a:buSzPts val="2000"/>
              <a:buFont typeface="Lexend Medium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73" name="Google Shape;1173;p75"/>
          <p:cNvSpPr txBox="1"/>
          <p:nvPr>
            <p:ph idx="1" type="subTitle"/>
          </p:nvPr>
        </p:nvSpPr>
        <p:spPr>
          <a:xfrm>
            <a:off x="353867" y="1659430"/>
            <a:ext cx="8485200" cy="28173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lv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174" name="Google Shape;1174;p75"/>
          <p:cNvSpPr txBox="1"/>
          <p:nvPr>
            <p:ph idx="10" type="dt"/>
          </p:nvPr>
        </p:nvSpPr>
        <p:spPr>
          <a:xfrm>
            <a:off x="647700" y="4956542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75" name="Google Shape;1175;p75"/>
          <p:cNvSpPr txBox="1"/>
          <p:nvPr>
            <p:ph idx="11" type="ftr"/>
          </p:nvPr>
        </p:nvSpPr>
        <p:spPr>
          <a:xfrm>
            <a:off x="4038600" y="4935172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76" name="Google Shape;1176;p75"/>
          <p:cNvSpPr txBox="1"/>
          <p:nvPr>
            <p:ph idx="12" type="sldNum"/>
          </p:nvPr>
        </p:nvSpPr>
        <p:spPr>
          <a:xfrm>
            <a:off x="8003931" y="4935172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  <p:pic>
        <p:nvPicPr>
          <p:cNvPr id="1177" name="Google Shape;1177;p7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2900" y="962338"/>
            <a:ext cx="2019301" cy="394303"/>
          </a:xfrm>
          <a:prstGeom prst="rect">
            <a:avLst/>
          </a:prstGeom>
          <a:noFill/>
          <a:ln>
            <a:noFill/>
          </a:ln>
        </p:spPr>
      </p:pic>
      <p:sp>
        <p:nvSpPr>
          <p:cNvPr id="1178" name="Google Shape;1178;p75"/>
          <p:cNvSpPr txBox="1"/>
          <p:nvPr>
            <p:ph idx="2" type="body"/>
          </p:nvPr>
        </p:nvSpPr>
        <p:spPr>
          <a:xfrm>
            <a:off x="513681" y="1037595"/>
            <a:ext cx="16776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ctr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exend Medium"/>
              <a:buNone/>
              <a:defRPr>
                <a:solidFill>
                  <a:schemeClr val="lt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pic>
        <p:nvPicPr>
          <p:cNvPr id="1179" name="Google Shape;1179;p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2500" y="71297"/>
            <a:ext cx="3434443" cy="6718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_Custom Layout">
  <p:cSld name="8_Custom Layout">
    <p:bg>
      <p:bgPr>
        <a:solidFill>
          <a:srgbClr val="BFEDEB"/>
        </a:solidFill>
      </p:bgPr>
    </p:bg>
    <p:spTree>
      <p:nvGrpSpPr>
        <p:cNvPr id="1180" name="Shape 1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1" name="Google Shape;1181;p7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000833" y="-46222"/>
            <a:ext cx="5135547" cy="5135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2" name="Google Shape;1182;p76"/>
          <p:cNvPicPr preferRelativeResize="0"/>
          <p:nvPr/>
        </p:nvPicPr>
        <p:blipFill rotWithShape="1">
          <a:blip r:embed="rId2">
            <a:alphaModFix/>
          </a:blip>
          <a:srcRect b="42416" l="0" r="60937" t="0"/>
          <a:stretch/>
        </p:blipFill>
        <p:spPr>
          <a:xfrm>
            <a:off x="45235" y="-2374"/>
            <a:ext cx="2006103" cy="2957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3" name="Google Shape;1183;p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722" y="97724"/>
            <a:ext cx="625080" cy="577138"/>
          </a:xfrm>
          <a:prstGeom prst="rect">
            <a:avLst/>
          </a:prstGeom>
          <a:noFill/>
          <a:ln>
            <a:noFill/>
          </a:ln>
        </p:spPr>
      </p:pic>
      <p:sp>
        <p:nvSpPr>
          <p:cNvPr id="1184" name="Google Shape;1184;p76"/>
          <p:cNvSpPr/>
          <p:nvPr/>
        </p:nvSpPr>
        <p:spPr>
          <a:xfrm rot="-3447572">
            <a:off x="7943228" y="1554760"/>
            <a:ext cx="646966" cy="505323"/>
          </a:xfrm>
          <a:prstGeom prst="triangle">
            <a:avLst>
              <a:gd fmla="val 50000" name="adj"/>
            </a:avLst>
          </a:prstGeom>
          <a:solidFill>
            <a:srgbClr val="E67E8D">
              <a:alpha val="73730"/>
            </a:srgbClr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9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5" name="Google Shape;1185;p76"/>
          <p:cNvSpPr/>
          <p:nvPr/>
        </p:nvSpPr>
        <p:spPr>
          <a:xfrm rot="1269676">
            <a:off x="6676889" y="3168779"/>
            <a:ext cx="368981" cy="231930"/>
          </a:xfrm>
          <a:prstGeom prst="triangle">
            <a:avLst>
              <a:gd fmla="val 50000" name="adj"/>
            </a:avLst>
          </a:prstGeom>
          <a:solidFill>
            <a:srgbClr val="81DBEE">
              <a:alpha val="57650"/>
            </a:srgbClr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9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6" name="Google Shape;1186;p76"/>
          <p:cNvSpPr/>
          <p:nvPr/>
        </p:nvSpPr>
        <p:spPr>
          <a:xfrm rot="1270794">
            <a:off x="1062003" y="3186526"/>
            <a:ext cx="693334" cy="492829"/>
          </a:xfrm>
          <a:prstGeom prst="triangle">
            <a:avLst>
              <a:gd fmla="val 50000" name="adj"/>
            </a:avLst>
          </a:prstGeom>
          <a:solidFill>
            <a:srgbClr val="81DBEE">
              <a:alpha val="57650"/>
            </a:srgbClr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9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7" name="Google Shape;1187;p76"/>
          <p:cNvSpPr/>
          <p:nvPr/>
        </p:nvSpPr>
        <p:spPr>
          <a:xfrm rot="-3448069">
            <a:off x="2169851" y="3081361"/>
            <a:ext cx="432338" cy="360182"/>
          </a:xfrm>
          <a:prstGeom prst="triangle">
            <a:avLst>
              <a:gd fmla="val 50000" name="adj"/>
            </a:avLst>
          </a:prstGeom>
          <a:solidFill>
            <a:srgbClr val="E67E8D">
              <a:alpha val="73730"/>
            </a:srgbClr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9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88" name="Google Shape;1188;p7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1077617">
            <a:off x="2621776" y="1284176"/>
            <a:ext cx="808619" cy="808619"/>
          </a:xfrm>
          <a:prstGeom prst="rect">
            <a:avLst/>
          </a:prstGeom>
          <a:noFill/>
          <a:ln>
            <a:noFill/>
          </a:ln>
        </p:spPr>
      </p:pic>
      <p:sp>
        <p:nvSpPr>
          <p:cNvPr id="1189" name="Google Shape;1189;p76"/>
          <p:cNvSpPr txBox="1"/>
          <p:nvPr/>
        </p:nvSpPr>
        <p:spPr>
          <a:xfrm>
            <a:off x="1092182" y="2371136"/>
            <a:ext cx="70359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388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vi" sz="4800" u="none" cap="none" strike="noStrike">
                <a:solidFill>
                  <a:srgbClr val="1B5997"/>
                </a:solidFill>
                <a:latin typeface="Arial"/>
                <a:ea typeface="Arial"/>
                <a:cs typeface="Arial"/>
                <a:sym typeface="Arial"/>
              </a:rPr>
              <a:t>TẠM BIỆT CÁC EM</a:t>
            </a:r>
            <a:endParaRPr sz="700"/>
          </a:p>
        </p:txBody>
      </p:sp>
      <p:pic>
        <p:nvPicPr>
          <p:cNvPr id="1190" name="Google Shape;1190;p7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620" y="3772369"/>
            <a:ext cx="9144000" cy="1362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1" name="Google Shape;1191;p7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961825" y="3879205"/>
            <a:ext cx="1182176" cy="12101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bg>
      <p:bgPr>
        <a:blipFill rotWithShape="1">
          <a:blip r:embed="rId2">
            <a:alphaModFix/>
          </a:blip>
          <a:tile algn="tl" flip="none" tx="0" sx="100003" ty="0" sy="100003"/>
        </a:blipFill>
      </p:bgPr>
    </p:bg>
    <p:spTree>
      <p:nvGrpSpPr>
        <p:cNvPr id="1192" name="Shape 119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4_Title Slide">
  <p:cSld name="14_Title Slide">
    <p:spTree>
      <p:nvGrpSpPr>
        <p:cNvPr id="1193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Google Shape;1194;p78"/>
          <p:cNvSpPr txBox="1"/>
          <p:nvPr>
            <p:ph type="ctrTitle"/>
          </p:nvPr>
        </p:nvSpPr>
        <p:spPr>
          <a:xfrm>
            <a:off x="2464076" y="791983"/>
            <a:ext cx="6451200" cy="73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1B5997"/>
              </a:buClr>
              <a:buSzPts val="2000"/>
              <a:buFont typeface="Lexend Medium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95" name="Google Shape;1195;p78"/>
          <p:cNvSpPr txBox="1"/>
          <p:nvPr>
            <p:ph idx="1" type="subTitle"/>
          </p:nvPr>
        </p:nvSpPr>
        <p:spPr>
          <a:xfrm>
            <a:off x="963467" y="2055225"/>
            <a:ext cx="3684600" cy="15756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lv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196" name="Google Shape;1196;p78"/>
          <p:cNvSpPr txBox="1"/>
          <p:nvPr>
            <p:ph idx="10" type="dt"/>
          </p:nvPr>
        </p:nvSpPr>
        <p:spPr>
          <a:xfrm>
            <a:off x="647700" y="4956542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97" name="Google Shape;1197;p78"/>
          <p:cNvSpPr txBox="1"/>
          <p:nvPr>
            <p:ph idx="11" type="ftr"/>
          </p:nvPr>
        </p:nvSpPr>
        <p:spPr>
          <a:xfrm>
            <a:off x="4038600" y="4935172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98" name="Google Shape;1198;p78"/>
          <p:cNvSpPr txBox="1"/>
          <p:nvPr>
            <p:ph idx="12" type="sldNum"/>
          </p:nvPr>
        </p:nvSpPr>
        <p:spPr>
          <a:xfrm>
            <a:off x="8003931" y="4935172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  <p:pic>
        <p:nvPicPr>
          <p:cNvPr id="1199" name="Google Shape;1199;p7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2900" y="962338"/>
            <a:ext cx="2019301" cy="394303"/>
          </a:xfrm>
          <a:prstGeom prst="rect">
            <a:avLst/>
          </a:prstGeom>
          <a:noFill/>
          <a:ln>
            <a:noFill/>
          </a:ln>
        </p:spPr>
      </p:pic>
      <p:sp>
        <p:nvSpPr>
          <p:cNvPr id="1200" name="Google Shape;1200;p78"/>
          <p:cNvSpPr/>
          <p:nvPr/>
        </p:nvSpPr>
        <p:spPr>
          <a:xfrm>
            <a:off x="832757" y="1876514"/>
            <a:ext cx="4018200" cy="1947900"/>
          </a:xfrm>
          <a:prstGeom prst="roundRect">
            <a:avLst>
              <a:gd fmla="val 16667" name="adj"/>
            </a:avLst>
          </a:prstGeom>
          <a:noFill/>
          <a:ln cap="flat" cmpd="sng" w="57150">
            <a:solidFill>
              <a:srgbClr val="FFC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r>
              <a:t/>
            </a:r>
            <a:endParaRPr b="0" i="0" sz="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01" name="Google Shape;1201;p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2618" y="57587"/>
            <a:ext cx="2244141" cy="7273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02" name="Google Shape;1202;p78"/>
          <p:cNvGrpSpPr/>
          <p:nvPr/>
        </p:nvGrpSpPr>
        <p:grpSpPr>
          <a:xfrm>
            <a:off x="5124596" y="1876513"/>
            <a:ext cx="3240000" cy="450000"/>
            <a:chOff x="10249191" y="3753026"/>
            <a:chExt cx="6480000" cy="900000"/>
          </a:xfrm>
        </p:grpSpPr>
        <p:sp>
          <p:nvSpPr>
            <p:cNvPr id="1203" name="Google Shape;1203;p78"/>
            <p:cNvSpPr/>
            <p:nvPr/>
          </p:nvSpPr>
          <p:spPr>
            <a:xfrm>
              <a:off x="10249191" y="3753026"/>
              <a:ext cx="6480000" cy="900000"/>
            </a:xfrm>
            <a:prstGeom prst="roundRect">
              <a:avLst>
                <a:gd fmla="val 50000" name="adj"/>
              </a:avLst>
            </a:prstGeom>
            <a:solidFill>
              <a:srgbClr val="D23B44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204" name="Google Shape;1204;p78"/>
            <p:cNvCxnSpPr/>
            <p:nvPr/>
          </p:nvCxnSpPr>
          <p:spPr>
            <a:xfrm>
              <a:off x="11011191" y="3753026"/>
              <a:ext cx="0" cy="900000"/>
            </a:xfrm>
            <a:prstGeom prst="straightConnector1">
              <a:avLst/>
            </a:prstGeom>
            <a:noFill/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1205" name="Google Shape;1205;p78"/>
          <p:cNvGrpSpPr/>
          <p:nvPr/>
        </p:nvGrpSpPr>
        <p:grpSpPr>
          <a:xfrm>
            <a:off x="5124596" y="2602028"/>
            <a:ext cx="3240000" cy="450000"/>
            <a:chOff x="10300648" y="5204055"/>
            <a:chExt cx="6480000" cy="900000"/>
          </a:xfrm>
        </p:grpSpPr>
        <p:sp>
          <p:nvSpPr>
            <p:cNvPr id="1206" name="Google Shape;1206;p78"/>
            <p:cNvSpPr/>
            <p:nvPr/>
          </p:nvSpPr>
          <p:spPr>
            <a:xfrm>
              <a:off x="10300648" y="5204055"/>
              <a:ext cx="6480000" cy="900000"/>
            </a:xfrm>
            <a:prstGeom prst="roundRect">
              <a:avLst>
                <a:gd fmla="val 50000" name="adj"/>
              </a:avLst>
            </a:prstGeom>
            <a:solidFill>
              <a:srgbClr val="01B1F3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207" name="Google Shape;1207;p78"/>
            <p:cNvCxnSpPr/>
            <p:nvPr/>
          </p:nvCxnSpPr>
          <p:spPr>
            <a:xfrm>
              <a:off x="11062648" y="5204055"/>
              <a:ext cx="0" cy="900000"/>
            </a:xfrm>
            <a:prstGeom prst="straightConnector1">
              <a:avLst/>
            </a:prstGeom>
            <a:noFill/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1208" name="Google Shape;1208;p78"/>
          <p:cNvGrpSpPr/>
          <p:nvPr/>
        </p:nvGrpSpPr>
        <p:grpSpPr>
          <a:xfrm>
            <a:off x="5124596" y="3281062"/>
            <a:ext cx="3240000" cy="450000"/>
            <a:chOff x="10368937" y="6562123"/>
            <a:chExt cx="6480000" cy="900000"/>
          </a:xfrm>
        </p:grpSpPr>
        <p:sp>
          <p:nvSpPr>
            <p:cNvPr id="1209" name="Google Shape;1209;p78"/>
            <p:cNvSpPr/>
            <p:nvPr/>
          </p:nvSpPr>
          <p:spPr>
            <a:xfrm>
              <a:off x="10368937" y="6562123"/>
              <a:ext cx="6480000" cy="900000"/>
            </a:xfrm>
            <a:prstGeom prst="roundRect">
              <a:avLst>
                <a:gd fmla="val 50000" name="adj"/>
              </a:avLst>
            </a:prstGeom>
            <a:solidFill>
              <a:srgbClr val="00AF50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210" name="Google Shape;1210;p78"/>
            <p:cNvCxnSpPr/>
            <p:nvPr/>
          </p:nvCxnSpPr>
          <p:spPr>
            <a:xfrm>
              <a:off x="11130937" y="6562123"/>
              <a:ext cx="0" cy="900000"/>
            </a:xfrm>
            <a:prstGeom prst="straightConnector1">
              <a:avLst/>
            </a:prstGeom>
            <a:noFill/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1211" name="Google Shape;1211;p78"/>
          <p:cNvGrpSpPr/>
          <p:nvPr/>
        </p:nvGrpSpPr>
        <p:grpSpPr>
          <a:xfrm>
            <a:off x="-104994" y="3413999"/>
            <a:ext cx="2320295" cy="1591949"/>
            <a:chOff x="-233898" y="6907653"/>
            <a:chExt cx="4640590" cy="3183899"/>
          </a:xfrm>
        </p:grpSpPr>
        <p:sp>
          <p:nvSpPr>
            <p:cNvPr id="1212" name="Google Shape;1212;p78"/>
            <p:cNvSpPr/>
            <p:nvPr/>
          </p:nvSpPr>
          <p:spPr>
            <a:xfrm>
              <a:off x="1080130" y="7355506"/>
              <a:ext cx="1510800" cy="1426500"/>
            </a:xfrm>
            <a:prstGeom prst="ellipse">
              <a:avLst/>
            </a:prstGeom>
            <a:solidFill>
              <a:schemeClr val="lt1">
                <a:alpha val="97650"/>
              </a:schemeClr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3" name="Google Shape;1213;p78"/>
            <p:cNvSpPr txBox="1"/>
            <p:nvPr/>
          </p:nvSpPr>
          <p:spPr>
            <a:xfrm rot="330895">
              <a:off x="2524395" y="7271232"/>
              <a:ext cx="1791794" cy="19702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25" lIns="45725" spcFirstLastPara="1" rIns="45725" wrap="square" tIns="4572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F4A922"/>
                </a:buClr>
                <a:buSzPts val="5800"/>
                <a:buFont typeface="Arial"/>
                <a:buNone/>
              </a:pPr>
              <a:r>
                <a:rPr b="0" i="0" lang="vi" sz="5800" u="none" cap="none" strike="noStrike">
                  <a:solidFill>
                    <a:srgbClr val="F4A922"/>
                  </a:solidFill>
                  <a:latin typeface="Lexend Medium"/>
                  <a:ea typeface="Lexend Medium"/>
                  <a:cs typeface="Lexend Medium"/>
                  <a:sym typeface="Lexend Medium"/>
                </a:rPr>
                <a:t>?</a:t>
              </a:r>
              <a:endParaRPr sz="700"/>
            </a:p>
          </p:txBody>
        </p:sp>
        <p:pic>
          <p:nvPicPr>
            <p:cNvPr id="1214" name="Google Shape;1214;p7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2842655">
              <a:off x="554991" y="7059682"/>
              <a:ext cx="1676707" cy="2879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5" name="Google Shape;1215;p78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265109" y="7552798"/>
              <a:ext cx="1080131" cy="108773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16" name="Google Shape;1216;p78"/>
            <p:cNvSpPr txBox="1"/>
            <p:nvPr/>
          </p:nvSpPr>
          <p:spPr>
            <a:xfrm rot="-465688">
              <a:off x="530035" y="7558949"/>
              <a:ext cx="626439" cy="120077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25" lIns="45725" spcFirstLastPara="1" rIns="45725" wrap="square" tIns="4572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D6FE00"/>
                </a:buClr>
                <a:buSzPts val="3300"/>
                <a:buFont typeface="Arial"/>
                <a:buNone/>
              </a:pPr>
              <a:r>
                <a:rPr b="0" i="0" lang="vi" sz="3300" u="none" cap="none" strike="noStrike">
                  <a:solidFill>
                    <a:srgbClr val="D6FE00"/>
                  </a:solidFill>
                  <a:latin typeface="Lexend Medium"/>
                  <a:ea typeface="Lexend Medium"/>
                  <a:cs typeface="Lexend Medium"/>
                  <a:sym typeface="Lexend Medium"/>
                </a:rPr>
                <a:t>?</a:t>
              </a:r>
              <a:endParaRPr sz="700"/>
            </a:p>
          </p:txBody>
        </p:sp>
      </p:grpSp>
      <p:sp>
        <p:nvSpPr>
          <p:cNvPr id="1217" name="Google Shape;1217;p78"/>
          <p:cNvSpPr txBox="1"/>
          <p:nvPr>
            <p:ph idx="2" type="body"/>
          </p:nvPr>
        </p:nvSpPr>
        <p:spPr>
          <a:xfrm>
            <a:off x="513681" y="1037595"/>
            <a:ext cx="16776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ctr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exend Medium"/>
              <a:buNone/>
              <a:defRPr>
                <a:solidFill>
                  <a:schemeClr val="lt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1218" name="Google Shape;1218;p78"/>
          <p:cNvSpPr txBox="1"/>
          <p:nvPr>
            <p:ph idx="3" type="body"/>
          </p:nvPr>
        </p:nvSpPr>
        <p:spPr>
          <a:xfrm>
            <a:off x="5531324" y="1959981"/>
            <a:ext cx="2663100" cy="2910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>
            <a:lvl1pPr indent="-228600" lvl="0" marL="45720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Barlow Condensed Medium"/>
              <a:buNone/>
              <a:defRPr sz="1600">
                <a:solidFill>
                  <a:schemeClr val="lt1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defRPr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1219" name="Google Shape;1219;p78"/>
          <p:cNvSpPr txBox="1"/>
          <p:nvPr>
            <p:ph idx="4" type="body"/>
          </p:nvPr>
        </p:nvSpPr>
        <p:spPr>
          <a:xfrm>
            <a:off x="5202180" y="1922126"/>
            <a:ext cx="304800" cy="3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Lato"/>
              <a:buNone/>
              <a:defRPr sz="2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None/>
              <a:defRPr sz="2000">
                <a:latin typeface="Lato"/>
                <a:ea typeface="Lato"/>
                <a:cs typeface="Lato"/>
                <a:sym typeface="Lato"/>
              </a:defRPr>
            </a:lvl2pPr>
            <a:lvl3pPr indent="-228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None/>
              <a:defRPr sz="2000">
                <a:latin typeface="Lato"/>
                <a:ea typeface="Lato"/>
                <a:cs typeface="Lato"/>
                <a:sym typeface="Lato"/>
              </a:defRPr>
            </a:lvl3pPr>
            <a:lvl4pPr indent="-228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None/>
              <a:defRPr sz="2000">
                <a:latin typeface="Lato"/>
                <a:ea typeface="Lato"/>
                <a:cs typeface="Lato"/>
                <a:sym typeface="Lato"/>
              </a:defRPr>
            </a:lvl4pPr>
            <a:lvl5pPr indent="-228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None/>
              <a:defRPr sz="2000">
                <a:latin typeface="Lato"/>
                <a:ea typeface="Lato"/>
                <a:cs typeface="Lato"/>
                <a:sym typeface="Lato"/>
              </a:defRPr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1220" name="Google Shape;1220;p78"/>
          <p:cNvSpPr txBox="1"/>
          <p:nvPr>
            <p:ph idx="5" type="body"/>
          </p:nvPr>
        </p:nvSpPr>
        <p:spPr>
          <a:xfrm>
            <a:off x="5202180" y="2637760"/>
            <a:ext cx="248400" cy="3531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Lato"/>
              <a:buNone/>
              <a:defRPr sz="2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1221" name="Google Shape;1221;p78"/>
          <p:cNvSpPr txBox="1"/>
          <p:nvPr>
            <p:ph idx="6" type="body"/>
          </p:nvPr>
        </p:nvSpPr>
        <p:spPr>
          <a:xfrm>
            <a:off x="5531324" y="2675872"/>
            <a:ext cx="2769000" cy="3345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Barlow Condensed Medium"/>
              <a:buNone/>
              <a:defRPr sz="1600">
                <a:solidFill>
                  <a:schemeClr val="lt1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defRPr>
            </a:lvl1pPr>
            <a:lvl2pPr indent="-228600" lvl="1" marL="914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1222" name="Google Shape;1222;p78"/>
          <p:cNvSpPr txBox="1"/>
          <p:nvPr>
            <p:ph idx="7" type="body"/>
          </p:nvPr>
        </p:nvSpPr>
        <p:spPr>
          <a:xfrm>
            <a:off x="5202180" y="3315562"/>
            <a:ext cx="2790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Lato"/>
              <a:buNone/>
              <a:defRPr sz="2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1223" name="Google Shape;1223;p78"/>
          <p:cNvSpPr txBox="1"/>
          <p:nvPr>
            <p:ph idx="8" type="body"/>
          </p:nvPr>
        </p:nvSpPr>
        <p:spPr>
          <a:xfrm>
            <a:off x="5531324" y="3340308"/>
            <a:ext cx="27144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Barlow Condensed Medium"/>
              <a:buNone/>
              <a:defRPr>
                <a:solidFill>
                  <a:schemeClr val="lt1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defRPr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_Title Slide">
  <p:cSld name="9_Title Slide">
    <p:spTree>
      <p:nvGrpSpPr>
        <p:cNvPr id="1224" name="Shape 1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5" name="Google Shape;1225;p79"/>
          <p:cNvSpPr txBox="1"/>
          <p:nvPr>
            <p:ph type="ctrTitle"/>
          </p:nvPr>
        </p:nvSpPr>
        <p:spPr>
          <a:xfrm>
            <a:off x="2464076" y="791983"/>
            <a:ext cx="6451200" cy="73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1B5997"/>
              </a:buClr>
              <a:buSzPts val="2000"/>
              <a:buFont typeface="Lexend Medium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226" name="Google Shape;1226;p79"/>
          <p:cNvSpPr txBox="1"/>
          <p:nvPr>
            <p:ph idx="1" type="subTitle"/>
          </p:nvPr>
        </p:nvSpPr>
        <p:spPr>
          <a:xfrm>
            <a:off x="963467" y="2055225"/>
            <a:ext cx="3684600" cy="15756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lv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227" name="Google Shape;1227;p79"/>
          <p:cNvSpPr txBox="1"/>
          <p:nvPr>
            <p:ph idx="10" type="dt"/>
          </p:nvPr>
        </p:nvSpPr>
        <p:spPr>
          <a:xfrm>
            <a:off x="647700" y="4956542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228" name="Google Shape;1228;p79"/>
          <p:cNvSpPr txBox="1"/>
          <p:nvPr>
            <p:ph idx="11" type="ftr"/>
          </p:nvPr>
        </p:nvSpPr>
        <p:spPr>
          <a:xfrm>
            <a:off x="4038600" y="4935172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229" name="Google Shape;1229;p79"/>
          <p:cNvSpPr txBox="1"/>
          <p:nvPr>
            <p:ph idx="12" type="sldNum"/>
          </p:nvPr>
        </p:nvSpPr>
        <p:spPr>
          <a:xfrm>
            <a:off x="8003931" y="4935172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  <p:pic>
        <p:nvPicPr>
          <p:cNvPr id="1230" name="Google Shape;1230;p7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2900" y="962338"/>
            <a:ext cx="2019301" cy="394303"/>
          </a:xfrm>
          <a:prstGeom prst="rect">
            <a:avLst/>
          </a:prstGeom>
          <a:noFill/>
          <a:ln>
            <a:noFill/>
          </a:ln>
        </p:spPr>
      </p:pic>
      <p:sp>
        <p:nvSpPr>
          <p:cNvPr id="1231" name="Google Shape;1231;p79"/>
          <p:cNvSpPr/>
          <p:nvPr/>
        </p:nvSpPr>
        <p:spPr>
          <a:xfrm>
            <a:off x="832757" y="1876514"/>
            <a:ext cx="4018200" cy="1947900"/>
          </a:xfrm>
          <a:prstGeom prst="roundRect">
            <a:avLst>
              <a:gd fmla="val 16667" name="adj"/>
            </a:avLst>
          </a:prstGeom>
          <a:noFill/>
          <a:ln cap="flat" cmpd="sng" w="57150">
            <a:solidFill>
              <a:srgbClr val="FFC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r>
              <a:t/>
            </a:r>
            <a:endParaRPr b="0" i="0" sz="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32" name="Google Shape;1232;p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2618" y="57587"/>
            <a:ext cx="2244141" cy="7273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33" name="Google Shape;1233;p79"/>
          <p:cNvGrpSpPr/>
          <p:nvPr/>
        </p:nvGrpSpPr>
        <p:grpSpPr>
          <a:xfrm>
            <a:off x="5124596" y="2067013"/>
            <a:ext cx="3240000" cy="450000"/>
            <a:chOff x="10249191" y="3753026"/>
            <a:chExt cx="6480000" cy="900000"/>
          </a:xfrm>
        </p:grpSpPr>
        <p:sp>
          <p:nvSpPr>
            <p:cNvPr id="1234" name="Google Shape;1234;p79"/>
            <p:cNvSpPr/>
            <p:nvPr/>
          </p:nvSpPr>
          <p:spPr>
            <a:xfrm>
              <a:off x="10249191" y="3753026"/>
              <a:ext cx="6480000" cy="900000"/>
            </a:xfrm>
            <a:prstGeom prst="roundRect">
              <a:avLst>
                <a:gd fmla="val 50000" name="adj"/>
              </a:avLst>
            </a:prstGeom>
            <a:solidFill>
              <a:srgbClr val="D23B44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235" name="Google Shape;1235;p79"/>
            <p:cNvCxnSpPr/>
            <p:nvPr/>
          </p:nvCxnSpPr>
          <p:spPr>
            <a:xfrm>
              <a:off x="11011191" y="3753026"/>
              <a:ext cx="0" cy="900000"/>
            </a:xfrm>
            <a:prstGeom prst="straightConnector1">
              <a:avLst/>
            </a:prstGeom>
            <a:noFill/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1236" name="Google Shape;1236;p79"/>
          <p:cNvGrpSpPr/>
          <p:nvPr/>
        </p:nvGrpSpPr>
        <p:grpSpPr>
          <a:xfrm>
            <a:off x="5124596" y="3036150"/>
            <a:ext cx="3240000" cy="450000"/>
            <a:chOff x="10300648" y="5204055"/>
            <a:chExt cx="6480000" cy="900000"/>
          </a:xfrm>
        </p:grpSpPr>
        <p:sp>
          <p:nvSpPr>
            <p:cNvPr id="1237" name="Google Shape;1237;p79"/>
            <p:cNvSpPr/>
            <p:nvPr/>
          </p:nvSpPr>
          <p:spPr>
            <a:xfrm>
              <a:off x="10300648" y="5204055"/>
              <a:ext cx="6480000" cy="900000"/>
            </a:xfrm>
            <a:prstGeom prst="roundRect">
              <a:avLst>
                <a:gd fmla="val 50000" name="adj"/>
              </a:avLst>
            </a:prstGeom>
            <a:solidFill>
              <a:srgbClr val="01B1F3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238" name="Google Shape;1238;p79"/>
            <p:cNvCxnSpPr/>
            <p:nvPr/>
          </p:nvCxnSpPr>
          <p:spPr>
            <a:xfrm>
              <a:off x="11062648" y="5204055"/>
              <a:ext cx="0" cy="900000"/>
            </a:xfrm>
            <a:prstGeom prst="straightConnector1">
              <a:avLst/>
            </a:prstGeom>
            <a:noFill/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1239" name="Google Shape;1239;p79"/>
          <p:cNvGrpSpPr/>
          <p:nvPr/>
        </p:nvGrpSpPr>
        <p:grpSpPr>
          <a:xfrm>
            <a:off x="-104994" y="3413999"/>
            <a:ext cx="2320295" cy="1591949"/>
            <a:chOff x="-233898" y="6907653"/>
            <a:chExt cx="4640590" cy="3183899"/>
          </a:xfrm>
        </p:grpSpPr>
        <p:sp>
          <p:nvSpPr>
            <p:cNvPr id="1240" name="Google Shape;1240;p79"/>
            <p:cNvSpPr/>
            <p:nvPr/>
          </p:nvSpPr>
          <p:spPr>
            <a:xfrm>
              <a:off x="1080130" y="7355506"/>
              <a:ext cx="1510800" cy="1426500"/>
            </a:xfrm>
            <a:prstGeom prst="ellipse">
              <a:avLst/>
            </a:prstGeom>
            <a:solidFill>
              <a:schemeClr val="lt1">
                <a:alpha val="97650"/>
              </a:schemeClr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1" name="Google Shape;1241;p79"/>
            <p:cNvSpPr txBox="1"/>
            <p:nvPr/>
          </p:nvSpPr>
          <p:spPr>
            <a:xfrm rot="330895">
              <a:off x="2524395" y="7271232"/>
              <a:ext cx="1791794" cy="19702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25" lIns="45725" spcFirstLastPara="1" rIns="45725" wrap="square" tIns="4572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F4A922"/>
                </a:buClr>
                <a:buSzPts val="5800"/>
                <a:buFont typeface="Arial"/>
                <a:buNone/>
              </a:pPr>
              <a:r>
                <a:rPr b="0" i="0" lang="vi" sz="5800" u="none" cap="none" strike="noStrike">
                  <a:solidFill>
                    <a:srgbClr val="F4A922"/>
                  </a:solidFill>
                  <a:latin typeface="Lexend Medium"/>
                  <a:ea typeface="Lexend Medium"/>
                  <a:cs typeface="Lexend Medium"/>
                  <a:sym typeface="Lexend Medium"/>
                </a:rPr>
                <a:t>?</a:t>
              </a:r>
              <a:endParaRPr sz="700"/>
            </a:p>
          </p:txBody>
        </p:sp>
        <p:pic>
          <p:nvPicPr>
            <p:cNvPr id="1242" name="Google Shape;1242;p7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2842655">
              <a:off x="554991" y="7059682"/>
              <a:ext cx="1676707" cy="2879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43" name="Google Shape;1243;p79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265109" y="7552798"/>
              <a:ext cx="1080131" cy="108773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44" name="Google Shape;1244;p79"/>
            <p:cNvSpPr txBox="1"/>
            <p:nvPr/>
          </p:nvSpPr>
          <p:spPr>
            <a:xfrm rot="-465688">
              <a:off x="530035" y="7558949"/>
              <a:ext cx="626439" cy="120077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25" lIns="45725" spcFirstLastPara="1" rIns="45725" wrap="square" tIns="4572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D6FE00"/>
                </a:buClr>
                <a:buSzPts val="3300"/>
                <a:buFont typeface="Arial"/>
                <a:buNone/>
              </a:pPr>
              <a:r>
                <a:rPr b="0" i="0" lang="vi" sz="3300" u="none" cap="none" strike="noStrike">
                  <a:solidFill>
                    <a:srgbClr val="D6FE00"/>
                  </a:solidFill>
                  <a:latin typeface="Lexend Medium"/>
                  <a:ea typeface="Lexend Medium"/>
                  <a:cs typeface="Lexend Medium"/>
                  <a:sym typeface="Lexend Medium"/>
                </a:rPr>
                <a:t>?</a:t>
              </a:r>
              <a:endParaRPr sz="700"/>
            </a:p>
          </p:txBody>
        </p:sp>
      </p:grpSp>
      <p:sp>
        <p:nvSpPr>
          <p:cNvPr id="1245" name="Google Shape;1245;p79"/>
          <p:cNvSpPr txBox="1"/>
          <p:nvPr>
            <p:ph idx="2" type="body"/>
          </p:nvPr>
        </p:nvSpPr>
        <p:spPr>
          <a:xfrm>
            <a:off x="513681" y="1037595"/>
            <a:ext cx="16776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ctr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exend Medium"/>
              <a:buNone/>
              <a:defRPr>
                <a:solidFill>
                  <a:schemeClr val="lt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1246" name="Google Shape;1246;p79"/>
          <p:cNvSpPr txBox="1"/>
          <p:nvPr>
            <p:ph idx="3" type="body"/>
          </p:nvPr>
        </p:nvSpPr>
        <p:spPr>
          <a:xfrm>
            <a:off x="5531324" y="2150481"/>
            <a:ext cx="2663100" cy="2910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>
            <a:lvl1pPr indent="-228600" lvl="0" marL="45720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Barlow Condensed Medium"/>
              <a:buNone/>
              <a:defRPr sz="1600">
                <a:solidFill>
                  <a:schemeClr val="lt1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defRPr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1247" name="Google Shape;1247;p79"/>
          <p:cNvSpPr txBox="1"/>
          <p:nvPr>
            <p:ph idx="4" type="body"/>
          </p:nvPr>
        </p:nvSpPr>
        <p:spPr>
          <a:xfrm>
            <a:off x="5202180" y="2112626"/>
            <a:ext cx="304800" cy="3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Lato"/>
              <a:buNone/>
              <a:defRPr sz="2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None/>
              <a:defRPr sz="2000">
                <a:latin typeface="Lato"/>
                <a:ea typeface="Lato"/>
                <a:cs typeface="Lato"/>
                <a:sym typeface="Lato"/>
              </a:defRPr>
            </a:lvl2pPr>
            <a:lvl3pPr indent="-228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None/>
              <a:defRPr sz="2000">
                <a:latin typeface="Lato"/>
                <a:ea typeface="Lato"/>
                <a:cs typeface="Lato"/>
                <a:sym typeface="Lato"/>
              </a:defRPr>
            </a:lvl3pPr>
            <a:lvl4pPr indent="-228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None/>
              <a:defRPr sz="2000">
                <a:latin typeface="Lato"/>
                <a:ea typeface="Lato"/>
                <a:cs typeface="Lato"/>
                <a:sym typeface="Lato"/>
              </a:defRPr>
            </a:lvl4pPr>
            <a:lvl5pPr indent="-228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None/>
              <a:defRPr sz="2000">
                <a:latin typeface="Lato"/>
                <a:ea typeface="Lato"/>
                <a:cs typeface="Lato"/>
                <a:sym typeface="Lato"/>
              </a:defRPr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1248" name="Google Shape;1248;p79"/>
          <p:cNvSpPr txBox="1"/>
          <p:nvPr>
            <p:ph idx="5" type="body"/>
          </p:nvPr>
        </p:nvSpPr>
        <p:spPr>
          <a:xfrm>
            <a:off x="5202180" y="3071883"/>
            <a:ext cx="248400" cy="3531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Lato"/>
              <a:buNone/>
              <a:defRPr sz="2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1249" name="Google Shape;1249;p79"/>
          <p:cNvSpPr txBox="1"/>
          <p:nvPr>
            <p:ph idx="6" type="body"/>
          </p:nvPr>
        </p:nvSpPr>
        <p:spPr>
          <a:xfrm>
            <a:off x="5531324" y="3109995"/>
            <a:ext cx="2769000" cy="3345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Barlow Condensed Medium"/>
              <a:buNone/>
              <a:defRPr sz="1600">
                <a:solidFill>
                  <a:schemeClr val="lt1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defRPr>
            </a:lvl1pPr>
            <a:lvl2pPr indent="-228600" lvl="1" marL="914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Title Slide">
  <p:cSld name="5_Title Slide">
    <p:spTree>
      <p:nvGrpSpPr>
        <p:cNvPr id="1250" name="Shape 1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1" name="Google Shape;1251;p80"/>
          <p:cNvSpPr txBox="1"/>
          <p:nvPr>
            <p:ph type="ctrTitle"/>
          </p:nvPr>
        </p:nvSpPr>
        <p:spPr>
          <a:xfrm>
            <a:off x="2464076" y="791983"/>
            <a:ext cx="6451200" cy="73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1B5997"/>
              </a:buClr>
              <a:buSzPts val="2000"/>
              <a:buFont typeface="Lexend Medium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252" name="Google Shape;1252;p80"/>
          <p:cNvSpPr txBox="1"/>
          <p:nvPr>
            <p:ph idx="1" type="subTitle"/>
          </p:nvPr>
        </p:nvSpPr>
        <p:spPr>
          <a:xfrm>
            <a:off x="963467" y="2055225"/>
            <a:ext cx="3684600" cy="15756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lv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253" name="Google Shape;1253;p80"/>
          <p:cNvSpPr txBox="1"/>
          <p:nvPr>
            <p:ph idx="10" type="dt"/>
          </p:nvPr>
        </p:nvSpPr>
        <p:spPr>
          <a:xfrm>
            <a:off x="647700" y="4956542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254" name="Google Shape;1254;p80"/>
          <p:cNvSpPr txBox="1"/>
          <p:nvPr>
            <p:ph idx="11" type="ftr"/>
          </p:nvPr>
        </p:nvSpPr>
        <p:spPr>
          <a:xfrm>
            <a:off x="4038600" y="4935172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255" name="Google Shape;1255;p80"/>
          <p:cNvSpPr txBox="1"/>
          <p:nvPr>
            <p:ph idx="12" type="sldNum"/>
          </p:nvPr>
        </p:nvSpPr>
        <p:spPr>
          <a:xfrm>
            <a:off x="8003931" y="4935172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  <p:pic>
        <p:nvPicPr>
          <p:cNvPr id="1256" name="Google Shape;1256;p8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2900" y="962338"/>
            <a:ext cx="2019301" cy="394303"/>
          </a:xfrm>
          <a:prstGeom prst="rect">
            <a:avLst/>
          </a:prstGeom>
          <a:noFill/>
          <a:ln>
            <a:noFill/>
          </a:ln>
        </p:spPr>
      </p:pic>
      <p:sp>
        <p:nvSpPr>
          <p:cNvPr id="1257" name="Google Shape;1257;p80"/>
          <p:cNvSpPr/>
          <p:nvPr/>
        </p:nvSpPr>
        <p:spPr>
          <a:xfrm>
            <a:off x="832757" y="1876514"/>
            <a:ext cx="4018200" cy="1947900"/>
          </a:xfrm>
          <a:prstGeom prst="roundRect">
            <a:avLst>
              <a:gd fmla="val 16667" name="adj"/>
            </a:avLst>
          </a:prstGeom>
          <a:noFill/>
          <a:ln cap="flat" cmpd="sng" w="57150">
            <a:solidFill>
              <a:srgbClr val="FFC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r>
              <a:t/>
            </a:r>
            <a:endParaRPr b="0" i="0" sz="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58" name="Google Shape;1258;p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2618" y="57587"/>
            <a:ext cx="2244141" cy="7273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59" name="Google Shape;1259;p80"/>
          <p:cNvGrpSpPr/>
          <p:nvPr/>
        </p:nvGrpSpPr>
        <p:grpSpPr>
          <a:xfrm>
            <a:off x="-104994" y="3413999"/>
            <a:ext cx="2320295" cy="1591949"/>
            <a:chOff x="-233898" y="6907653"/>
            <a:chExt cx="4640590" cy="3183899"/>
          </a:xfrm>
        </p:grpSpPr>
        <p:sp>
          <p:nvSpPr>
            <p:cNvPr id="1260" name="Google Shape;1260;p80"/>
            <p:cNvSpPr/>
            <p:nvPr/>
          </p:nvSpPr>
          <p:spPr>
            <a:xfrm>
              <a:off x="1080130" y="7355506"/>
              <a:ext cx="1510800" cy="1426500"/>
            </a:xfrm>
            <a:prstGeom prst="ellipse">
              <a:avLst/>
            </a:prstGeom>
            <a:solidFill>
              <a:schemeClr val="lt1">
                <a:alpha val="97650"/>
              </a:schemeClr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1" name="Google Shape;1261;p80"/>
            <p:cNvSpPr txBox="1"/>
            <p:nvPr/>
          </p:nvSpPr>
          <p:spPr>
            <a:xfrm rot="330895">
              <a:off x="2524395" y="7271232"/>
              <a:ext cx="1791794" cy="19702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25" lIns="45725" spcFirstLastPara="1" rIns="45725" wrap="square" tIns="4572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F4A922"/>
                </a:buClr>
                <a:buSzPts val="5800"/>
                <a:buFont typeface="Arial"/>
                <a:buNone/>
              </a:pPr>
              <a:r>
                <a:rPr b="0" i="0" lang="vi" sz="5800" u="none" cap="none" strike="noStrike">
                  <a:solidFill>
                    <a:srgbClr val="F4A922"/>
                  </a:solidFill>
                  <a:latin typeface="Lexend Medium"/>
                  <a:ea typeface="Lexend Medium"/>
                  <a:cs typeface="Lexend Medium"/>
                  <a:sym typeface="Lexend Medium"/>
                </a:rPr>
                <a:t>?</a:t>
              </a:r>
              <a:endParaRPr sz="700"/>
            </a:p>
          </p:txBody>
        </p:sp>
        <p:pic>
          <p:nvPicPr>
            <p:cNvPr id="1262" name="Google Shape;1262;p8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2842655">
              <a:off x="554991" y="7059682"/>
              <a:ext cx="1676707" cy="2879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63" name="Google Shape;1263;p8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265109" y="7552798"/>
              <a:ext cx="1080131" cy="108773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64" name="Google Shape;1264;p80"/>
            <p:cNvSpPr txBox="1"/>
            <p:nvPr/>
          </p:nvSpPr>
          <p:spPr>
            <a:xfrm rot="-465688">
              <a:off x="530035" y="7558949"/>
              <a:ext cx="626439" cy="120077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25" lIns="45725" spcFirstLastPara="1" rIns="45725" wrap="square" tIns="4572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D6FE00"/>
                </a:buClr>
                <a:buSzPts val="3300"/>
                <a:buFont typeface="Arial"/>
                <a:buNone/>
              </a:pPr>
              <a:r>
                <a:rPr b="0" i="0" lang="vi" sz="3300" u="none" cap="none" strike="noStrike">
                  <a:solidFill>
                    <a:srgbClr val="D6FE00"/>
                  </a:solidFill>
                  <a:latin typeface="Lexend Medium"/>
                  <a:ea typeface="Lexend Medium"/>
                  <a:cs typeface="Lexend Medium"/>
                  <a:sym typeface="Lexend Medium"/>
                </a:rPr>
                <a:t>?</a:t>
              </a:r>
              <a:endParaRPr sz="700"/>
            </a:p>
          </p:txBody>
        </p:sp>
      </p:grpSp>
      <p:sp>
        <p:nvSpPr>
          <p:cNvPr id="1265" name="Google Shape;1265;p80"/>
          <p:cNvSpPr txBox="1"/>
          <p:nvPr>
            <p:ph idx="2" type="body"/>
          </p:nvPr>
        </p:nvSpPr>
        <p:spPr>
          <a:xfrm>
            <a:off x="513681" y="1037595"/>
            <a:ext cx="16776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ctr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exend Medium"/>
              <a:buNone/>
              <a:defRPr>
                <a:solidFill>
                  <a:schemeClr val="lt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cxnSp>
        <p:nvCxnSpPr>
          <p:cNvPr id="1266" name="Google Shape;1266;p80"/>
          <p:cNvCxnSpPr/>
          <p:nvPr/>
        </p:nvCxnSpPr>
        <p:spPr>
          <a:xfrm>
            <a:off x="5281563" y="2297203"/>
            <a:ext cx="0" cy="1086600"/>
          </a:xfrm>
          <a:prstGeom prst="straightConnector1">
            <a:avLst/>
          </a:prstGeom>
          <a:noFill/>
          <a:ln cap="flat" cmpd="sng" w="19050">
            <a:solidFill>
              <a:srgbClr val="95B3D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67" name="Google Shape;1267;p80"/>
          <p:cNvCxnSpPr/>
          <p:nvPr/>
        </p:nvCxnSpPr>
        <p:spPr>
          <a:xfrm>
            <a:off x="5305515" y="2273847"/>
            <a:ext cx="171000" cy="0"/>
          </a:xfrm>
          <a:prstGeom prst="straightConnector1">
            <a:avLst/>
          </a:prstGeom>
          <a:noFill/>
          <a:ln cap="flat" cmpd="sng" w="19050">
            <a:solidFill>
              <a:srgbClr val="93B3D7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268" name="Google Shape;1268;p80"/>
          <p:cNvSpPr/>
          <p:nvPr/>
        </p:nvSpPr>
        <p:spPr>
          <a:xfrm>
            <a:off x="5472709" y="2067241"/>
            <a:ext cx="2880000" cy="397500"/>
          </a:xfrm>
          <a:prstGeom prst="roundRect">
            <a:avLst>
              <a:gd fmla="val 36510" name="adj"/>
            </a:avLst>
          </a:prstGeom>
          <a:solidFill>
            <a:schemeClr val="lt1"/>
          </a:solidFill>
          <a:ln cap="flat" cmpd="sng" w="25400">
            <a:solidFill>
              <a:srgbClr val="0180F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9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9" name="Google Shape;1269;p80"/>
          <p:cNvSpPr/>
          <p:nvPr/>
        </p:nvSpPr>
        <p:spPr>
          <a:xfrm>
            <a:off x="5475759" y="2064385"/>
            <a:ext cx="288000" cy="397500"/>
          </a:xfrm>
          <a:prstGeom prst="roundRect">
            <a:avLst>
              <a:gd fmla="val 47461" name="adj"/>
            </a:avLst>
          </a:prstGeom>
          <a:solidFill>
            <a:srgbClr val="0180F7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70" name="Google Shape;1270;p80"/>
          <p:cNvSpPr/>
          <p:nvPr/>
        </p:nvSpPr>
        <p:spPr>
          <a:xfrm>
            <a:off x="5247869" y="2235747"/>
            <a:ext cx="72000" cy="72000"/>
          </a:xfrm>
          <a:prstGeom prst="ellipse">
            <a:avLst/>
          </a:prstGeom>
          <a:solidFill>
            <a:srgbClr val="0180F7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9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71" name="Google Shape;1271;p80"/>
          <p:cNvCxnSpPr/>
          <p:nvPr/>
        </p:nvCxnSpPr>
        <p:spPr>
          <a:xfrm>
            <a:off x="5313135" y="2850157"/>
            <a:ext cx="171000" cy="0"/>
          </a:xfrm>
          <a:prstGeom prst="straightConnector1">
            <a:avLst/>
          </a:prstGeom>
          <a:noFill/>
          <a:ln cap="flat" cmpd="sng" w="19050">
            <a:solidFill>
              <a:srgbClr val="95B3D7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272" name="Google Shape;1272;p80"/>
          <p:cNvSpPr/>
          <p:nvPr/>
        </p:nvSpPr>
        <p:spPr>
          <a:xfrm>
            <a:off x="5472710" y="2643551"/>
            <a:ext cx="2880000" cy="397500"/>
          </a:xfrm>
          <a:prstGeom prst="roundRect">
            <a:avLst>
              <a:gd fmla="val 36510" name="adj"/>
            </a:avLst>
          </a:prstGeom>
          <a:solidFill>
            <a:schemeClr val="lt1"/>
          </a:solidFill>
          <a:ln cap="flat" cmpd="sng" w="25400">
            <a:solidFill>
              <a:srgbClr val="16BD3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9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3" name="Google Shape;1273;p80"/>
          <p:cNvSpPr/>
          <p:nvPr/>
        </p:nvSpPr>
        <p:spPr>
          <a:xfrm>
            <a:off x="5475759" y="2640695"/>
            <a:ext cx="288000" cy="397500"/>
          </a:xfrm>
          <a:prstGeom prst="roundRect">
            <a:avLst>
              <a:gd fmla="val 47461" name="adj"/>
            </a:avLst>
          </a:prstGeom>
          <a:solidFill>
            <a:srgbClr val="16BD39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74" name="Google Shape;1274;p80"/>
          <p:cNvSpPr/>
          <p:nvPr/>
        </p:nvSpPr>
        <p:spPr>
          <a:xfrm>
            <a:off x="5247869" y="2812057"/>
            <a:ext cx="72000" cy="72000"/>
          </a:xfrm>
          <a:prstGeom prst="ellipse">
            <a:avLst/>
          </a:prstGeom>
          <a:solidFill>
            <a:srgbClr val="16BD39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9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75" name="Google Shape;1275;p80"/>
          <p:cNvCxnSpPr/>
          <p:nvPr/>
        </p:nvCxnSpPr>
        <p:spPr>
          <a:xfrm>
            <a:off x="5313135" y="3411220"/>
            <a:ext cx="171000" cy="0"/>
          </a:xfrm>
          <a:prstGeom prst="straightConnector1">
            <a:avLst/>
          </a:prstGeom>
          <a:noFill/>
          <a:ln cap="flat" cmpd="sng" w="19050">
            <a:solidFill>
              <a:srgbClr val="95B3D7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276" name="Google Shape;1276;p80"/>
          <p:cNvSpPr/>
          <p:nvPr/>
        </p:nvSpPr>
        <p:spPr>
          <a:xfrm>
            <a:off x="5472710" y="3204614"/>
            <a:ext cx="2880000" cy="397500"/>
          </a:xfrm>
          <a:prstGeom prst="roundRect">
            <a:avLst>
              <a:gd fmla="val 36510" name="adj"/>
            </a:avLst>
          </a:prstGeom>
          <a:solidFill>
            <a:schemeClr val="lt1"/>
          </a:solidFill>
          <a:ln cap="flat" cmpd="sng" w="25400">
            <a:solidFill>
              <a:srgbClr val="AC67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9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7" name="Google Shape;1277;p80"/>
          <p:cNvSpPr/>
          <p:nvPr/>
        </p:nvSpPr>
        <p:spPr>
          <a:xfrm>
            <a:off x="5475759" y="3201758"/>
            <a:ext cx="288000" cy="397500"/>
          </a:xfrm>
          <a:prstGeom prst="roundRect">
            <a:avLst>
              <a:gd fmla="val 47461" name="adj"/>
            </a:avLst>
          </a:prstGeom>
          <a:solidFill>
            <a:srgbClr val="AC67FF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78" name="Google Shape;1278;p80"/>
          <p:cNvSpPr/>
          <p:nvPr/>
        </p:nvSpPr>
        <p:spPr>
          <a:xfrm>
            <a:off x="5247869" y="3373120"/>
            <a:ext cx="72000" cy="72000"/>
          </a:xfrm>
          <a:prstGeom prst="ellipse">
            <a:avLst/>
          </a:prstGeom>
          <a:solidFill>
            <a:srgbClr val="AC67FF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9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9" name="Google Shape;1279;p80"/>
          <p:cNvSpPr txBox="1"/>
          <p:nvPr>
            <p:ph idx="3" type="body"/>
          </p:nvPr>
        </p:nvSpPr>
        <p:spPr>
          <a:xfrm>
            <a:off x="5803557" y="2120788"/>
            <a:ext cx="2507700" cy="2910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>
            <a:lvl1pPr indent="-2286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 Condensed Medium"/>
              <a:buNone/>
              <a:defRPr sz="1600">
                <a:solidFill>
                  <a:schemeClr val="dk1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defRPr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1280" name="Google Shape;1280;p80"/>
          <p:cNvSpPr txBox="1"/>
          <p:nvPr>
            <p:ph idx="4" type="body"/>
          </p:nvPr>
        </p:nvSpPr>
        <p:spPr>
          <a:xfrm>
            <a:off x="5803557" y="2677977"/>
            <a:ext cx="2507700" cy="3345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 Condensed Medium"/>
              <a:buNone/>
              <a:defRPr sz="1600">
                <a:solidFill>
                  <a:schemeClr val="dk1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defRPr>
            </a:lvl1pPr>
            <a:lvl2pPr indent="-228600" lvl="1" marL="914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1281" name="Google Shape;1281;p80"/>
          <p:cNvSpPr txBox="1"/>
          <p:nvPr>
            <p:ph idx="5" type="body"/>
          </p:nvPr>
        </p:nvSpPr>
        <p:spPr>
          <a:xfrm>
            <a:off x="5803557" y="3244066"/>
            <a:ext cx="2507700" cy="3609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 Condensed Medium"/>
              <a:buNone/>
              <a:defRPr>
                <a:solidFill>
                  <a:schemeClr val="dk1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defRPr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1282" name="Google Shape;1282;p80"/>
          <p:cNvSpPr txBox="1"/>
          <p:nvPr>
            <p:ph idx="6" type="body"/>
          </p:nvPr>
        </p:nvSpPr>
        <p:spPr>
          <a:xfrm>
            <a:off x="5471550" y="2061529"/>
            <a:ext cx="304800" cy="3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Lato"/>
              <a:buNone/>
              <a:defRPr sz="2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None/>
              <a:defRPr sz="2000">
                <a:latin typeface="Lato"/>
                <a:ea typeface="Lato"/>
                <a:cs typeface="Lato"/>
                <a:sym typeface="Lato"/>
              </a:defRPr>
            </a:lvl2pPr>
            <a:lvl3pPr indent="-228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None/>
              <a:defRPr sz="2000">
                <a:latin typeface="Lato"/>
                <a:ea typeface="Lato"/>
                <a:cs typeface="Lato"/>
                <a:sym typeface="Lato"/>
              </a:defRPr>
            </a:lvl3pPr>
            <a:lvl4pPr indent="-228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None/>
              <a:defRPr sz="2000">
                <a:latin typeface="Lato"/>
                <a:ea typeface="Lato"/>
                <a:cs typeface="Lato"/>
                <a:sym typeface="Lato"/>
              </a:defRPr>
            </a:lvl4pPr>
            <a:lvl5pPr indent="-228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None/>
              <a:defRPr sz="2000">
                <a:latin typeface="Lato"/>
                <a:ea typeface="Lato"/>
                <a:cs typeface="Lato"/>
                <a:sym typeface="Lato"/>
              </a:defRPr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1283" name="Google Shape;1283;p80"/>
          <p:cNvSpPr txBox="1"/>
          <p:nvPr>
            <p:ph idx="7" type="body"/>
          </p:nvPr>
        </p:nvSpPr>
        <p:spPr>
          <a:xfrm>
            <a:off x="5494413" y="2655510"/>
            <a:ext cx="248400" cy="3531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Lato"/>
              <a:buNone/>
              <a:defRPr sz="2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1284" name="Google Shape;1284;p80"/>
          <p:cNvSpPr txBox="1"/>
          <p:nvPr>
            <p:ph idx="8" type="body"/>
          </p:nvPr>
        </p:nvSpPr>
        <p:spPr>
          <a:xfrm>
            <a:off x="5471550" y="3210058"/>
            <a:ext cx="2790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Lato"/>
              <a:buNone/>
              <a:defRPr sz="2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_Title Slide">
  <p:cSld name="8_Title Slide">
    <p:spTree>
      <p:nvGrpSpPr>
        <p:cNvPr id="1285" name="Shape 1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6" name="Google Shape;1286;p81"/>
          <p:cNvSpPr txBox="1"/>
          <p:nvPr>
            <p:ph type="ctrTitle"/>
          </p:nvPr>
        </p:nvSpPr>
        <p:spPr>
          <a:xfrm>
            <a:off x="2464076" y="791983"/>
            <a:ext cx="6451200" cy="73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1B5997"/>
              </a:buClr>
              <a:buSzPts val="2000"/>
              <a:buFont typeface="Lexend Medium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287" name="Google Shape;1287;p81"/>
          <p:cNvSpPr txBox="1"/>
          <p:nvPr>
            <p:ph idx="1" type="subTitle"/>
          </p:nvPr>
        </p:nvSpPr>
        <p:spPr>
          <a:xfrm>
            <a:off x="963467" y="2055225"/>
            <a:ext cx="3684600" cy="15756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lv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288" name="Google Shape;1288;p81"/>
          <p:cNvSpPr txBox="1"/>
          <p:nvPr>
            <p:ph idx="10" type="dt"/>
          </p:nvPr>
        </p:nvSpPr>
        <p:spPr>
          <a:xfrm>
            <a:off x="647700" y="4956542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289" name="Google Shape;1289;p81"/>
          <p:cNvSpPr txBox="1"/>
          <p:nvPr>
            <p:ph idx="11" type="ftr"/>
          </p:nvPr>
        </p:nvSpPr>
        <p:spPr>
          <a:xfrm>
            <a:off x="4038600" y="4935172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290" name="Google Shape;1290;p81"/>
          <p:cNvSpPr txBox="1"/>
          <p:nvPr>
            <p:ph idx="12" type="sldNum"/>
          </p:nvPr>
        </p:nvSpPr>
        <p:spPr>
          <a:xfrm>
            <a:off x="8003931" y="4935172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  <p:pic>
        <p:nvPicPr>
          <p:cNvPr id="1291" name="Google Shape;1291;p8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2900" y="962338"/>
            <a:ext cx="2019301" cy="394303"/>
          </a:xfrm>
          <a:prstGeom prst="rect">
            <a:avLst/>
          </a:prstGeom>
          <a:noFill/>
          <a:ln>
            <a:noFill/>
          </a:ln>
        </p:spPr>
      </p:pic>
      <p:sp>
        <p:nvSpPr>
          <p:cNvPr id="1292" name="Google Shape;1292;p81"/>
          <p:cNvSpPr/>
          <p:nvPr/>
        </p:nvSpPr>
        <p:spPr>
          <a:xfrm>
            <a:off x="832757" y="1876514"/>
            <a:ext cx="4018200" cy="1947900"/>
          </a:xfrm>
          <a:prstGeom prst="roundRect">
            <a:avLst>
              <a:gd fmla="val 16667" name="adj"/>
            </a:avLst>
          </a:prstGeom>
          <a:noFill/>
          <a:ln cap="flat" cmpd="sng" w="57150">
            <a:solidFill>
              <a:srgbClr val="FFC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r>
              <a:t/>
            </a:r>
            <a:endParaRPr b="0" i="0" sz="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93" name="Google Shape;1293;p8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2618" y="57587"/>
            <a:ext cx="2244141" cy="7273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94" name="Google Shape;1294;p81"/>
          <p:cNvGrpSpPr/>
          <p:nvPr/>
        </p:nvGrpSpPr>
        <p:grpSpPr>
          <a:xfrm>
            <a:off x="-104994" y="3413999"/>
            <a:ext cx="2320295" cy="1591949"/>
            <a:chOff x="-233898" y="6907653"/>
            <a:chExt cx="4640590" cy="3183899"/>
          </a:xfrm>
        </p:grpSpPr>
        <p:sp>
          <p:nvSpPr>
            <p:cNvPr id="1295" name="Google Shape;1295;p81"/>
            <p:cNvSpPr/>
            <p:nvPr/>
          </p:nvSpPr>
          <p:spPr>
            <a:xfrm>
              <a:off x="1080130" y="7355506"/>
              <a:ext cx="1510800" cy="1426500"/>
            </a:xfrm>
            <a:prstGeom prst="ellipse">
              <a:avLst/>
            </a:prstGeom>
            <a:solidFill>
              <a:schemeClr val="lt1">
                <a:alpha val="97650"/>
              </a:schemeClr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6" name="Google Shape;1296;p81"/>
            <p:cNvSpPr txBox="1"/>
            <p:nvPr/>
          </p:nvSpPr>
          <p:spPr>
            <a:xfrm rot="330895">
              <a:off x="2524395" y="7271232"/>
              <a:ext cx="1791794" cy="19702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25" lIns="45725" spcFirstLastPara="1" rIns="45725" wrap="square" tIns="4572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F4A922"/>
                </a:buClr>
                <a:buSzPts val="5800"/>
                <a:buFont typeface="Arial"/>
                <a:buNone/>
              </a:pPr>
              <a:r>
                <a:rPr b="0" i="0" lang="vi" sz="5800" u="none" cap="none" strike="noStrike">
                  <a:solidFill>
                    <a:srgbClr val="F4A922"/>
                  </a:solidFill>
                  <a:latin typeface="Lexend Medium"/>
                  <a:ea typeface="Lexend Medium"/>
                  <a:cs typeface="Lexend Medium"/>
                  <a:sym typeface="Lexend Medium"/>
                </a:rPr>
                <a:t>?</a:t>
              </a:r>
              <a:endParaRPr sz="700"/>
            </a:p>
          </p:txBody>
        </p:sp>
        <p:pic>
          <p:nvPicPr>
            <p:cNvPr id="1297" name="Google Shape;1297;p8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2842655">
              <a:off x="554991" y="7059682"/>
              <a:ext cx="1676707" cy="2879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8" name="Google Shape;1298;p8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265109" y="7552798"/>
              <a:ext cx="1080131" cy="108773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99" name="Google Shape;1299;p81"/>
            <p:cNvSpPr txBox="1"/>
            <p:nvPr/>
          </p:nvSpPr>
          <p:spPr>
            <a:xfrm rot="-465688">
              <a:off x="530035" y="7558949"/>
              <a:ext cx="626439" cy="120077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25" lIns="45725" spcFirstLastPara="1" rIns="45725" wrap="square" tIns="4572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D6FE00"/>
                </a:buClr>
                <a:buSzPts val="3300"/>
                <a:buFont typeface="Arial"/>
                <a:buNone/>
              </a:pPr>
              <a:r>
                <a:rPr b="0" i="0" lang="vi" sz="3300" u="none" cap="none" strike="noStrike">
                  <a:solidFill>
                    <a:srgbClr val="D6FE00"/>
                  </a:solidFill>
                  <a:latin typeface="Lexend Medium"/>
                  <a:ea typeface="Lexend Medium"/>
                  <a:cs typeface="Lexend Medium"/>
                  <a:sym typeface="Lexend Medium"/>
                </a:rPr>
                <a:t>?</a:t>
              </a:r>
              <a:endParaRPr sz="700"/>
            </a:p>
          </p:txBody>
        </p:sp>
      </p:grpSp>
      <p:sp>
        <p:nvSpPr>
          <p:cNvPr id="1300" name="Google Shape;1300;p81"/>
          <p:cNvSpPr txBox="1"/>
          <p:nvPr>
            <p:ph idx="2" type="body"/>
          </p:nvPr>
        </p:nvSpPr>
        <p:spPr>
          <a:xfrm>
            <a:off x="513681" y="1037595"/>
            <a:ext cx="16776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ctr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exend Medium"/>
              <a:buNone/>
              <a:defRPr>
                <a:solidFill>
                  <a:schemeClr val="lt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cxnSp>
        <p:nvCxnSpPr>
          <p:cNvPr id="1301" name="Google Shape;1301;p81"/>
          <p:cNvCxnSpPr>
            <a:endCxn id="1302" idx="4"/>
          </p:cNvCxnSpPr>
          <p:nvPr/>
        </p:nvCxnSpPr>
        <p:spPr>
          <a:xfrm>
            <a:off x="5240003" y="2443710"/>
            <a:ext cx="2400" cy="803400"/>
          </a:xfrm>
          <a:prstGeom prst="straightConnector1">
            <a:avLst/>
          </a:prstGeom>
          <a:noFill/>
          <a:ln cap="flat" cmpd="sng" w="19050">
            <a:solidFill>
              <a:srgbClr val="95B3D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303" name="Google Shape;1303;p81"/>
          <p:cNvCxnSpPr/>
          <p:nvPr/>
        </p:nvCxnSpPr>
        <p:spPr>
          <a:xfrm>
            <a:off x="5264049" y="2420501"/>
            <a:ext cx="171000" cy="0"/>
          </a:xfrm>
          <a:prstGeom prst="straightConnector1">
            <a:avLst/>
          </a:prstGeom>
          <a:noFill/>
          <a:ln cap="flat" cmpd="sng" w="19050">
            <a:solidFill>
              <a:srgbClr val="93B3D7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04" name="Google Shape;1304;p81"/>
          <p:cNvSpPr/>
          <p:nvPr/>
        </p:nvSpPr>
        <p:spPr>
          <a:xfrm>
            <a:off x="5431243" y="2213895"/>
            <a:ext cx="2880000" cy="397500"/>
          </a:xfrm>
          <a:prstGeom prst="roundRect">
            <a:avLst>
              <a:gd fmla="val 36510" name="adj"/>
            </a:avLst>
          </a:prstGeom>
          <a:solidFill>
            <a:schemeClr val="lt1"/>
          </a:solidFill>
          <a:ln cap="flat" cmpd="sng" w="25400">
            <a:solidFill>
              <a:srgbClr val="0180F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9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5" name="Google Shape;1305;p81"/>
          <p:cNvSpPr/>
          <p:nvPr/>
        </p:nvSpPr>
        <p:spPr>
          <a:xfrm>
            <a:off x="5434293" y="2211039"/>
            <a:ext cx="288000" cy="397500"/>
          </a:xfrm>
          <a:prstGeom prst="roundRect">
            <a:avLst>
              <a:gd fmla="val 47461" name="adj"/>
            </a:avLst>
          </a:prstGeom>
          <a:solidFill>
            <a:srgbClr val="0180F7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06" name="Google Shape;1306;p81"/>
          <p:cNvSpPr/>
          <p:nvPr/>
        </p:nvSpPr>
        <p:spPr>
          <a:xfrm>
            <a:off x="5206403" y="2382401"/>
            <a:ext cx="72000" cy="72000"/>
          </a:xfrm>
          <a:prstGeom prst="ellipse">
            <a:avLst/>
          </a:prstGeom>
          <a:solidFill>
            <a:srgbClr val="0180F7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9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07" name="Google Shape;1307;p81"/>
          <p:cNvCxnSpPr/>
          <p:nvPr/>
        </p:nvCxnSpPr>
        <p:spPr>
          <a:xfrm>
            <a:off x="5271669" y="3213210"/>
            <a:ext cx="171000" cy="0"/>
          </a:xfrm>
          <a:prstGeom prst="straightConnector1">
            <a:avLst/>
          </a:prstGeom>
          <a:noFill/>
          <a:ln cap="flat" cmpd="sng" w="19050">
            <a:solidFill>
              <a:srgbClr val="95B3D7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08" name="Google Shape;1308;p81"/>
          <p:cNvSpPr/>
          <p:nvPr/>
        </p:nvSpPr>
        <p:spPr>
          <a:xfrm>
            <a:off x="5431244" y="3006604"/>
            <a:ext cx="2880000" cy="397500"/>
          </a:xfrm>
          <a:prstGeom prst="roundRect">
            <a:avLst>
              <a:gd fmla="val 36510" name="adj"/>
            </a:avLst>
          </a:prstGeom>
          <a:solidFill>
            <a:schemeClr val="lt1"/>
          </a:solidFill>
          <a:ln cap="flat" cmpd="sng" w="25400">
            <a:solidFill>
              <a:srgbClr val="16BD3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9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9" name="Google Shape;1309;p81"/>
          <p:cNvSpPr/>
          <p:nvPr/>
        </p:nvSpPr>
        <p:spPr>
          <a:xfrm>
            <a:off x="5434293" y="3003748"/>
            <a:ext cx="288000" cy="397500"/>
          </a:xfrm>
          <a:prstGeom prst="roundRect">
            <a:avLst>
              <a:gd fmla="val 47461" name="adj"/>
            </a:avLst>
          </a:prstGeom>
          <a:solidFill>
            <a:srgbClr val="16BD39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02" name="Google Shape;1302;p81"/>
          <p:cNvSpPr/>
          <p:nvPr/>
        </p:nvSpPr>
        <p:spPr>
          <a:xfrm>
            <a:off x="5206403" y="3175110"/>
            <a:ext cx="72000" cy="72000"/>
          </a:xfrm>
          <a:prstGeom prst="ellipse">
            <a:avLst/>
          </a:prstGeom>
          <a:solidFill>
            <a:srgbClr val="16BD39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9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0" name="Google Shape;1310;p81"/>
          <p:cNvSpPr txBox="1"/>
          <p:nvPr>
            <p:ph idx="3" type="body"/>
          </p:nvPr>
        </p:nvSpPr>
        <p:spPr>
          <a:xfrm>
            <a:off x="5762091" y="2267442"/>
            <a:ext cx="2507700" cy="2910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>
            <a:lvl1pPr indent="-2286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 Condensed Medium"/>
              <a:buNone/>
              <a:defRPr sz="1600">
                <a:solidFill>
                  <a:schemeClr val="dk1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defRPr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1311" name="Google Shape;1311;p81"/>
          <p:cNvSpPr txBox="1"/>
          <p:nvPr>
            <p:ph idx="4" type="body"/>
          </p:nvPr>
        </p:nvSpPr>
        <p:spPr>
          <a:xfrm>
            <a:off x="5762091" y="3041031"/>
            <a:ext cx="2507700" cy="3345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 Condensed Medium"/>
              <a:buNone/>
              <a:defRPr sz="1600">
                <a:solidFill>
                  <a:schemeClr val="dk1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defRPr>
            </a:lvl1pPr>
            <a:lvl2pPr indent="-228600" lvl="1" marL="914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1312" name="Google Shape;1312;p81"/>
          <p:cNvSpPr txBox="1"/>
          <p:nvPr>
            <p:ph idx="5" type="body"/>
          </p:nvPr>
        </p:nvSpPr>
        <p:spPr>
          <a:xfrm>
            <a:off x="5430084" y="2208183"/>
            <a:ext cx="304800" cy="3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Lato"/>
              <a:buNone/>
              <a:defRPr sz="2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None/>
              <a:defRPr sz="2000">
                <a:latin typeface="Lato"/>
                <a:ea typeface="Lato"/>
                <a:cs typeface="Lato"/>
                <a:sym typeface="Lato"/>
              </a:defRPr>
            </a:lvl2pPr>
            <a:lvl3pPr indent="-228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None/>
              <a:defRPr sz="2000">
                <a:latin typeface="Lato"/>
                <a:ea typeface="Lato"/>
                <a:cs typeface="Lato"/>
                <a:sym typeface="Lato"/>
              </a:defRPr>
            </a:lvl3pPr>
            <a:lvl4pPr indent="-228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None/>
              <a:defRPr sz="2000">
                <a:latin typeface="Lato"/>
                <a:ea typeface="Lato"/>
                <a:cs typeface="Lato"/>
                <a:sym typeface="Lato"/>
              </a:defRPr>
            </a:lvl4pPr>
            <a:lvl5pPr indent="-228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None/>
              <a:defRPr sz="2000">
                <a:latin typeface="Lato"/>
                <a:ea typeface="Lato"/>
                <a:cs typeface="Lato"/>
                <a:sym typeface="Lato"/>
              </a:defRPr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1313" name="Google Shape;1313;p81"/>
          <p:cNvSpPr txBox="1"/>
          <p:nvPr>
            <p:ph idx="6" type="body"/>
          </p:nvPr>
        </p:nvSpPr>
        <p:spPr>
          <a:xfrm>
            <a:off x="5452947" y="3018563"/>
            <a:ext cx="248400" cy="3531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Lato"/>
              <a:buNone/>
              <a:defRPr sz="2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Title Slide">
  <p:cSld name="6_Title Slide">
    <p:spTree>
      <p:nvGrpSpPr>
        <p:cNvPr id="1314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Google Shape;1315;p82"/>
          <p:cNvSpPr txBox="1"/>
          <p:nvPr>
            <p:ph type="ctrTitle"/>
          </p:nvPr>
        </p:nvSpPr>
        <p:spPr>
          <a:xfrm>
            <a:off x="2464076" y="791983"/>
            <a:ext cx="6451200" cy="73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1B5997"/>
              </a:buClr>
              <a:buSzPts val="2000"/>
              <a:buFont typeface="Lexend Medium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316" name="Google Shape;1316;p82"/>
          <p:cNvSpPr txBox="1"/>
          <p:nvPr>
            <p:ph idx="1" type="subTitle"/>
          </p:nvPr>
        </p:nvSpPr>
        <p:spPr>
          <a:xfrm>
            <a:off x="963467" y="2055225"/>
            <a:ext cx="3684600" cy="15756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lv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317" name="Google Shape;1317;p82"/>
          <p:cNvSpPr txBox="1"/>
          <p:nvPr>
            <p:ph idx="10" type="dt"/>
          </p:nvPr>
        </p:nvSpPr>
        <p:spPr>
          <a:xfrm>
            <a:off x="647700" y="4956542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318" name="Google Shape;1318;p82"/>
          <p:cNvSpPr txBox="1"/>
          <p:nvPr>
            <p:ph idx="11" type="ftr"/>
          </p:nvPr>
        </p:nvSpPr>
        <p:spPr>
          <a:xfrm>
            <a:off x="6482319" y="3543343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319" name="Google Shape;1319;p82"/>
          <p:cNvSpPr txBox="1"/>
          <p:nvPr>
            <p:ph idx="12" type="sldNum"/>
          </p:nvPr>
        </p:nvSpPr>
        <p:spPr>
          <a:xfrm>
            <a:off x="8003931" y="4935172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  <p:pic>
        <p:nvPicPr>
          <p:cNvPr id="1320" name="Google Shape;1320;p8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2900" y="962338"/>
            <a:ext cx="2019301" cy="394303"/>
          </a:xfrm>
          <a:prstGeom prst="rect">
            <a:avLst/>
          </a:prstGeom>
          <a:noFill/>
          <a:ln>
            <a:noFill/>
          </a:ln>
        </p:spPr>
      </p:pic>
      <p:sp>
        <p:nvSpPr>
          <p:cNvPr id="1321" name="Google Shape;1321;p82"/>
          <p:cNvSpPr/>
          <p:nvPr/>
        </p:nvSpPr>
        <p:spPr>
          <a:xfrm>
            <a:off x="832757" y="1876514"/>
            <a:ext cx="4018200" cy="1947900"/>
          </a:xfrm>
          <a:prstGeom prst="roundRect">
            <a:avLst>
              <a:gd fmla="val 16667" name="adj"/>
            </a:avLst>
          </a:prstGeom>
          <a:noFill/>
          <a:ln cap="flat" cmpd="sng" w="57150">
            <a:solidFill>
              <a:srgbClr val="E757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r>
              <a:t/>
            </a:r>
            <a:endParaRPr b="0" i="0" sz="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22" name="Google Shape;1322;p8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2618" y="57587"/>
            <a:ext cx="2244141" cy="7273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23" name="Google Shape;1323;p82"/>
          <p:cNvGrpSpPr/>
          <p:nvPr/>
        </p:nvGrpSpPr>
        <p:grpSpPr>
          <a:xfrm>
            <a:off x="-104994" y="3413999"/>
            <a:ext cx="2320295" cy="1591949"/>
            <a:chOff x="-233898" y="6907653"/>
            <a:chExt cx="4640590" cy="3183899"/>
          </a:xfrm>
        </p:grpSpPr>
        <p:sp>
          <p:nvSpPr>
            <p:cNvPr id="1324" name="Google Shape;1324;p82"/>
            <p:cNvSpPr/>
            <p:nvPr/>
          </p:nvSpPr>
          <p:spPr>
            <a:xfrm>
              <a:off x="1080130" y="7355506"/>
              <a:ext cx="1510800" cy="1426500"/>
            </a:xfrm>
            <a:prstGeom prst="ellipse">
              <a:avLst/>
            </a:prstGeom>
            <a:solidFill>
              <a:schemeClr val="lt1">
                <a:alpha val="97650"/>
              </a:schemeClr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5" name="Google Shape;1325;p82"/>
            <p:cNvSpPr txBox="1"/>
            <p:nvPr/>
          </p:nvSpPr>
          <p:spPr>
            <a:xfrm rot="330895">
              <a:off x="2524395" y="7271232"/>
              <a:ext cx="1791794" cy="19702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25" lIns="45725" spcFirstLastPara="1" rIns="45725" wrap="square" tIns="4572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F4A922"/>
                </a:buClr>
                <a:buSzPts val="5800"/>
                <a:buFont typeface="Arial"/>
                <a:buNone/>
              </a:pPr>
              <a:r>
                <a:rPr b="0" i="0" lang="vi" sz="5800" u="none" cap="none" strike="noStrike">
                  <a:solidFill>
                    <a:srgbClr val="F4A922"/>
                  </a:solidFill>
                  <a:latin typeface="Lexend Medium"/>
                  <a:ea typeface="Lexend Medium"/>
                  <a:cs typeface="Lexend Medium"/>
                  <a:sym typeface="Lexend Medium"/>
                </a:rPr>
                <a:t>?</a:t>
              </a:r>
              <a:endParaRPr sz="700"/>
            </a:p>
          </p:txBody>
        </p:sp>
        <p:pic>
          <p:nvPicPr>
            <p:cNvPr id="1326" name="Google Shape;1326;p8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2842655">
              <a:off x="554991" y="7059682"/>
              <a:ext cx="1676707" cy="2879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27" name="Google Shape;1327;p82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265109" y="7552798"/>
              <a:ext cx="1080131" cy="108773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28" name="Google Shape;1328;p82"/>
            <p:cNvSpPr txBox="1"/>
            <p:nvPr/>
          </p:nvSpPr>
          <p:spPr>
            <a:xfrm rot="-465688">
              <a:off x="530035" y="7558949"/>
              <a:ext cx="626439" cy="120077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25" lIns="45725" spcFirstLastPara="1" rIns="45725" wrap="square" tIns="4572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D6FE00"/>
                </a:buClr>
                <a:buSzPts val="3300"/>
                <a:buFont typeface="Arial"/>
                <a:buNone/>
              </a:pPr>
              <a:r>
                <a:rPr b="0" i="0" lang="vi" sz="3300" u="none" cap="none" strike="noStrike">
                  <a:solidFill>
                    <a:srgbClr val="D6FE00"/>
                  </a:solidFill>
                  <a:latin typeface="Lexend Medium"/>
                  <a:ea typeface="Lexend Medium"/>
                  <a:cs typeface="Lexend Medium"/>
                  <a:sym typeface="Lexend Medium"/>
                </a:rPr>
                <a:t>?</a:t>
              </a:r>
              <a:endParaRPr sz="700"/>
            </a:p>
          </p:txBody>
        </p:sp>
      </p:grpSp>
      <p:sp>
        <p:nvSpPr>
          <p:cNvPr id="1329" name="Google Shape;1329;p82"/>
          <p:cNvSpPr txBox="1"/>
          <p:nvPr>
            <p:ph idx="2" type="body"/>
          </p:nvPr>
        </p:nvSpPr>
        <p:spPr>
          <a:xfrm>
            <a:off x="513681" y="1037595"/>
            <a:ext cx="16776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ctr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exend Medium"/>
              <a:buNone/>
              <a:defRPr>
                <a:solidFill>
                  <a:schemeClr val="lt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grpSp>
        <p:nvGrpSpPr>
          <p:cNvPr id="1330" name="Google Shape;1330;p82"/>
          <p:cNvGrpSpPr/>
          <p:nvPr/>
        </p:nvGrpSpPr>
        <p:grpSpPr>
          <a:xfrm>
            <a:off x="5490280" y="2549934"/>
            <a:ext cx="2571456" cy="676108"/>
            <a:chOff x="11328151" y="5053077"/>
            <a:chExt cx="5142912" cy="1352217"/>
          </a:xfrm>
        </p:grpSpPr>
        <p:grpSp>
          <p:nvGrpSpPr>
            <p:cNvPr id="1331" name="Google Shape;1331;p82"/>
            <p:cNvGrpSpPr/>
            <p:nvPr/>
          </p:nvGrpSpPr>
          <p:grpSpPr>
            <a:xfrm>
              <a:off x="11328151" y="5363394"/>
              <a:ext cx="5142912" cy="1041900"/>
              <a:chOff x="2480916" y="2014539"/>
              <a:chExt cx="7230300" cy="1041900"/>
            </a:xfrm>
          </p:grpSpPr>
          <p:sp>
            <p:nvSpPr>
              <p:cNvPr id="1332" name="Google Shape;1332;p82"/>
              <p:cNvSpPr/>
              <p:nvPr/>
            </p:nvSpPr>
            <p:spPr>
              <a:xfrm>
                <a:off x="2480916" y="2014539"/>
                <a:ext cx="7230300" cy="1041900"/>
              </a:xfrm>
              <a:prstGeom prst="roundRect">
                <a:avLst>
                  <a:gd fmla="val 31810" name="adj"/>
                </a:avLst>
              </a:prstGeom>
              <a:solidFill>
                <a:srgbClr val="AD69FE"/>
              </a:solidFill>
              <a:ln>
                <a:noFill/>
              </a:ln>
            </p:spPr>
            <p:txBody>
              <a:bodyPr anchorCtr="0" anchor="ctr" bIns="22850" lIns="45725" spcFirstLastPara="1" rIns="45725" wrap="square" tIns="228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t/>
                </a:r>
                <a:endParaRPr b="0" i="0" sz="7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3" name="Google Shape;1333;p82"/>
              <p:cNvSpPr/>
              <p:nvPr/>
            </p:nvSpPr>
            <p:spPr>
              <a:xfrm>
                <a:off x="2595551" y="2139052"/>
                <a:ext cx="7005600" cy="875400"/>
              </a:xfrm>
              <a:prstGeom prst="roundRect">
                <a:avLst>
                  <a:gd fmla="val 31810" name="adj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22850" lIns="45725" spcFirstLastPara="1" rIns="45725" wrap="square" tIns="228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t/>
                </a:r>
                <a:endParaRPr b="0" i="0" sz="1500" u="none" cap="none" strike="noStrike">
                  <a:solidFill>
                    <a:schemeClr val="dk1"/>
                  </a:solidFill>
                  <a:latin typeface="Barlow Condensed Medium"/>
                  <a:ea typeface="Barlow Condensed Medium"/>
                  <a:cs typeface="Barlow Condensed Medium"/>
                  <a:sym typeface="Barlow Condensed Medium"/>
                </a:endParaRPr>
              </a:p>
            </p:txBody>
          </p:sp>
        </p:grpSp>
        <p:grpSp>
          <p:nvGrpSpPr>
            <p:cNvPr id="1334" name="Google Shape;1334;p82"/>
            <p:cNvGrpSpPr/>
            <p:nvPr/>
          </p:nvGrpSpPr>
          <p:grpSpPr>
            <a:xfrm>
              <a:off x="11566025" y="5053077"/>
              <a:ext cx="1016893" cy="542075"/>
              <a:chOff x="10043887" y="2879896"/>
              <a:chExt cx="1435479" cy="668486"/>
            </a:xfrm>
          </p:grpSpPr>
          <p:sp>
            <p:nvSpPr>
              <p:cNvPr id="1335" name="Google Shape;1335;p82"/>
              <p:cNvSpPr/>
              <p:nvPr/>
            </p:nvSpPr>
            <p:spPr>
              <a:xfrm>
                <a:off x="10043887" y="2904582"/>
                <a:ext cx="512700" cy="643800"/>
              </a:xfrm>
              <a:prstGeom prst="ellipse">
                <a:avLst/>
              </a:prstGeom>
              <a:solidFill>
                <a:srgbClr val="AD69FE"/>
              </a:solidFill>
              <a:ln>
                <a:noFill/>
              </a:ln>
            </p:spPr>
            <p:txBody>
              <a:bodyPr anchorCtr="0" anchor="ctr" bIns="22850" lIns="45725" spcFirstLastPara="1" rIns="45725" wrap="square" tIns="2285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900"/>
                  <a:buFont typeface="Calibri"/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6" name="Google Shape;1336;p82"/>
              <p:cNvSpPr/>
              <p:nvPr/>
            </p:nvSpPr>
            <p:spPr>
              <a:xfrm>
                <a:off x="10406436" y="2892239"/>
                <a:ext cx="749100" cy="643800"/>
              </a:xfrm>
              <a:prstGeom prst="ellipse">
                <a:avLst/>
              </a:prstGeom>
              <a:solidFill>
                <a:srgbClr val="AD69FE"/>
              </a:solidFill>
              <a:ln>
                <a:noFill/>
              </a:ln>
            </p:spPr>
            <p:txBody>
              <a:bodyPr anchorCtr="0" anchor="ctr" bIns="22850" lIns="45725" spcFirstLastPara="1" rIns="45725" wrap="square" tIns="2285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i="0" sz="1500" u="none" cap="none" strike="noStrik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1337" name="Google Shape;1337;p82"/>
              <p:cNvSpPr/>
              <p:nvPr/>
            </p:nvSpPr>
            <p:spPr>
              <a:xfrm>
                <a:off x="10966666" y="2879896"/>
                <a:ext cx="512700" cy="643800"/>
              </a:xfrm>
              <a:prstGeom prst="ellipse">
                <a:avLst/>
              </a:prstGeom>
              <a:solidFill>
                <a:srgbClr val="AD69FE"/>
              </a:solidFill>
              <a:ln>
                <a:noFill/>
              </a:ln>
            </p:spPr>
            <p:txBody>
              <a:bodyPr anchorCtr="0" anchor="ctr" bIns="22850" lIns="45725" spcFirstLastPara="1" rIns="45725" wrap="square" tIns="2285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900"/>
                  <a:buFont typeface="Calibri"/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338" name="Google Shape;1338;p82"/>
          <p:cNvGrpSpPr/>
          <p:nvPr/>
        </p:nvGrpSpPr>
        <p:grpSpPr>
          <a:xfrm>
            <a:off x="5739902" y="3346021"/>
            <a:ext cx="2571456" cy="676108"/>
            <a:chOff x="11328151" y="5053077"/>
            <a:chExt cx="5142912" cy="1352217"/>
          </a:xfrm>
        </p:grpSpPr>
        <p:grpSp>
          <p:nvGrpSpPr>
            <p:cNvPr id="1339" name="Google Shape;1339;p82"/>
            <p:cNvGrpSpPr/>
            <p:nvPr/>
          </p:nvGrpSpPr>
          <p:grpSpPr>
            <a:xfrm>
              <a:off x="11328151" y="5363394"/>
              <a:ext cx="5142912" cy="1041900"/>
              <a:chOff x="2480916" y="2014539"/>
              <a:chExt cx="7230300" cy="1041900"/>
            </a:xfrm>
          </p:grpSpPr>
          <p:sp>
            <p:nvSpPr>
              <p:cNvPr id="1340" name="Google Shape;1340;p82"/>
              <p:cNvSpPr/>
              <p:nvPr/>
            </p:nvSpPr>
            <p:spPr>
              <a:xfrm>
                <a:off x="2480916" y="2014539"/>
                <a:ext cx="7230300" cy="1041900"/>
              </a:xfrm>
              <a:prstGeom prst="roundRect">
                <a:avLst>
                  <a:gd fmla="val 31810" name="adj"/>
                </a:avLst>
              </a:prstGeom>
              <a:solidFill>
                <a:srgbClr val="FFAF23"/>
              </a:solidFill>
              <a:ln>
                <a:noFill/>
              </a:ln>
            </p:spPr>
            <p:txBody>
              <a:bodyPr anchorCtr="0" anchor="ctr" bIns="22850" lIns="45725" spcFirstLastPara="1" rIns="45725" wrap="square" tIns="228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t/>
                </a:r>
                <a:endParaRPr b="0" i="0" sz="7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1" name="Google Shape;1341;p82"/>
              <p:cNvSpPr/>
              <p:nvPr/>
            </p:nvSpPr>
            <p:spPr>
              <a:xfrm>
                <a:off x="2595550" y="2139052"/>
                <a:ext cx="7005600" cy="875400"/>
              </a:xfrm>
              <a:prstGeom prst="roundRect">
                <a:avLst>
                  <a:gd fmla="val 31810" name="adj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22850" lIns="45725" spcFirstLastPara="1" rIns="45725" wrap="square" tIns="228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t/>
                </a:r>
                <a:endParaRPr b="0" i="0" sz="1500" u="none" cap="none" strike="noStrike">
                  <a:solidFill>
                    <a:schemeClr val="dk1"/>
                  </a:solidFill>
                  <a:latin typeface="Barlow Condensed Medium"/>
                  <a:ea typeface="Barlow Condensed Medium"/>
                  <a:cs typeface="Barlow Condensed Medium"/>
                  <a:sym typeface="Barlow Condensed Medium"/>
                </a:endParaRPr>
              </a:p>
            </p:txBody>
          </p:sp>
        </p:grpSp>
        <p:grpSp>
          <p:nvGrpSpPr>
            <p:cNvPr id="1342" name="Google Shape;1342;p82"/>
            <p:cNvGrpSpPr/>
            <p:nvPr/>
          </p:nvGrpSpPr>
          <p:grpSpPr>
            <a:xfrm>
              <a:off x="11566025" y="5053077"/>
              <a:ext cx="1016893" cy="542075"/>
              <a:chOff x="10043887" y="2879896"/>
              <a:chExt cx="1435479" cy="668486"/>
            </a:xfrm>
          </p:grpSpPr>
          <p:sp>
            <p:nvSpPr>
              <p:cNvPr id="1343" name="Google Shape;1343;p82"/>
              <p:cNvSpPr/>
              <p:nvPr/>
            </p:nvSpPr>
            <p:spPr>
              <a:xfrm>
                <a:off x="10043887" y="2904582"/>
                <a:ext cx="512700" cy="643800"/>
              </a:xfrm>
              <a:prstGeom prst="ellipse">
                <a:avLst/>
              </a:prstGeom>
              <a:solidFill>
                <a:srgbClr val="FFAF23"/>
              </a:solidFill>
              <a:ln>
                <a:noFill/>
              </a:ln>
            </p:spPr>
            <p:txBody>
              <a:bodyPr anchorCtr="0" anchor="ctr" bIns="22850" lIns="45725" spcFirstLastPara="1" rIns="45725" wrap="square" tIns="2285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900"/>
                  <a:buFont typeface="Calibri"/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4" name="Google Shape;1344;p82"/>
              <p:cNvSpPr/>
              <p:nvPr/>
            </p:nvSpPr>
            <p:spPr>
              <a:xfrm>
                <a:off x="10406436" y="2892239"/>
                <a:ext cx="749100" cy="643800"/>
              </a:xfrm>
              <a:prstGeom prst="ellipse">
                <a:avLst/>
              </a:prstGeom>
              <a:solidFill>
                <a:srgbClr val="FFAF23"/>
              </a:solidFill>
              <a:ln>
                <a:noFill/>
              </a:ln>
            </p:spPr>
            <p:txBody>
              <a:bodyPr anchorCtr="0" anchor="ctr" bIns="22850" lIns="45725" spcFirstLastPara="1" rIns="45725" wrap="square" tIns="2285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i="0" sz="1500" u="none" cap="none" strike="noStrik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1345" name="Google Shape;1345;p82"/>
              <p:cNvSpPr/>
              <p:nvPr/>
            </p:nvSpPr>
            <p:spPr>
              <a:xfrm>
                <a:off x="10966666" y="2879896"/>
                <a:ext cx="512700" cy="643800"/>
              </a:xfrm>
              <a:prstGeom prst="ellipse">
                <a:avLst/>
              </a:prstGeom>
              <a:solidFill>
                <a:srgbClr val="FFAF23"/>
              </a:solidFill>
              <a:ln>
                <a:noFill/>
              </a:ln>
            </p:spPr>
            <p:txBody>
              <a:bodyPr anchorCtr="0" anchor="ctr" bIns="22850" lIns="45725" spcFirstLastPara="1" rIns="45725" wrap="square" tIns="2285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900"/>
                  <a:buFont typeface="Calibri"/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346" name="Google Shape;1346;p82"/>
          <p:cNvGrpSpPr/>
          <p:nvPr/>
        </p:nvGrpSpPr>
        <p:grpSpPr>
          <a:xfrm>
            <a:off x="5256832" y="1717125"/>
            <a:ext cx="2571456" cy="676108"/>
            <a:chOff x="11328151" y="5053077"/>
            <a:chExt cx="5142912" cy="1352217"/>
          </a:xfrm>
        </p:grpSpPr>
        <p:grpSp>
          <p:nvGrpSpPr>
            <p:cNvPr id="1347" name="Google Shape;1347;p82"/>
            <p:cNvGrpSpPr/>
            <p:nvPr/>
          </p:nvGrpSpPr>
          <p:grpSpPr>
            <a:xfrm>
              <a:off x="11328151" y="5363394"/>
              <a:ext cx="5142912" cy="1041900"/>
              <a:chOff x="2480916" y="2014539"/>
              <a:chExt cx="7230300" cy="1041900"/>
            </a:xfrm>
          </p:grpSpPr>
          <p:sp>
            <p:nvSpPr>
              <p:cNvPr id="1348" name="Google Shape;1348;p82"/>
              <p:cNvSpPr/>
              <p:nvPr/>
            </p:nvSpPr>
            <p:spPr>
              <a:xfrm>
                <a:off x="2480916" y="2014539"/>
                <a:ext cx="7230300" cy="1041900"/>
              </a:xfrm>
              <a:prstGeom prst="roundRect">
                <a:avLst>
                  <a:gd fmla="val 31810" name="adj"/>
                </a:avLst>
              </a:prstGeom>
              <a:solidFill>
                <a:srgbClr val="0080F7"/>
              </a:solidFill>
              <a:ln>
                <a:noFill/>
              </a:ln>
            </p:spPr>
            <p:txBody>
              <a:bodyPr anchorCtr="0" anchor="ctr" bIns="22850" lIns="45725" spcFirstLastPara="1" rIns="45725" wrap="square" tIns="228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t/>
                </a:r>
                <a:endParaRPr b="0" i="0" sz="7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9" name="Google Shape;1349;p82"/>
              <p:cNvSpPr/>
              <p:nvPr/>
            </p:nvSpPr>
            <p:spPr>
              <a:xfrm>
                <a:off x="2595550" y="2139052"/>
                <a:ext cx="7005600" cy="875400"/>
              </a:xfrm>
              <a:prstGeom prst="roundRect">
                <a:avLst>
                  <a:gd fmla="val 31810" name="adj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22850" lIns="45725" spcFirstLastPara="1" rIns="45725" wrap="square" tIns="228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t/>
                </a:r>
                <a:endParaRPr b="0" i="0" sz="1500" u="none" cap="none" strike="noStrike">
                  <a:solidFill>
                    <a:schemeClr val="dk1"/>
                  </a:solidFill>
                  <a:latin typeface="Barlow Condensed Medium"/>
                  <a:ea typeface="Barlow Condensed Medium"/>
                  <a:cs typeface="Barlow Condensed Medium"/>
                  <a:sym typeface="Barlow Condensed Medium"/>
                </a:endParaRPr>
              </a:p>
            </p:txBody>
          </p:sp>
        </p:grpSp>
        <p:grpSp>
          <p:nvGrpSpPr>
            <p:cNvPr id="1350" name="Google Shape;1350;p82"/>
            <p:cNvGrpSpPr/>
            <p:nvPr/>
          </p:nvGrpSpPr>
          <p:grpSpPr>
            <a:xfrm>
              <a:off x="11566025" y="5053077"/>
              <a:ext cx="1016893" cy="542075"/>
              <a:chOff x="10043887" y="2879896"/>
              <a:chExt cx="1435479" cy="668486"/>
            </a:xfrm>
          </p:grpSpPr>
          <p:sp>
            <p:nvSpPr>
              <p:cNvPr id="1351" name="Google Shape;1351;p82"/>
              <p:cNvSpPr/>
              <p:nvPr/>
            </p:nvSpPr>
            <p:spPr>
              <a:xfrm>
                <a:off x="10043887" y="2904582"/>
                <a:ext cx="512700" cy="643800"/>
              </a:xfrm>
              <a:prstGeom prst="ellipse">
                <a:avLst/>
              </a:prstGeom>
              <a:solidFill>
                <a:srgbClr val="0080F7"/>
              </a:solidFill>
              <a:ln>
                <a:noFill/>
              </a:ln>
            </p:spPr>
            <p:txBody>
              <a:bodyPr anchorCtr="0" anchor="ctr" bIns="22850" lIns="45725" spcFirstLastPara="1" rIns="45725" wrap="square" tIns="2285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900"/>
                  <a:buFont typeface="Calibri"/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2" name="Google Shape;1352;p82"/>
              <p:cNvSpPr/>
              <p:nvPr/>
            </p:nvSpPr>
            <p:spPr>
              <a:xfrm>
                <a:off x="10406436" y="2892239"/>
                <a:ext cx="749100" cy="643800"/>
              </a:xfrm>
              <a:prstGeom prst="ellipse">
                <a:avLst/>
              </a:prstGeom>
              <a:solidFill>
                <a:srgbClr val="0080F7"/>
              </a:solidFill>
              <a:ln>
                <a:noFill/>
              </a:ln>
            </p:spPr>
            <p:txBody>
              <a:bodyPr anchorCtr="0" anchor="ctr" bIns="22850" lIns="45725" spcFirstLastPara="1" rIns="45725" wrap="square" tIns="2285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i="0" sz="1500" u="none" cap="none" strike="noStrik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1353" name="Google Shape;1353;p82"/>
              <p:cNvSpPr/>
              <p:nvPr/>
            </p:nvSpPr>
            <p:spPr>
              <a:xfrm>
                <a:off x="10966666" y="2879896"/>
                <a:ext cx="512700" cy="643800"/>
              </a:xfrm>
              <a:prstGeom prst="ellipse">
                <a:avLst/>
              </a:prstGeom>
              <a:solidFill>
                <a:srgbClr val="0080F7"/>
              </a:solidFill>
              <a:ln>
                <a:noFill/>
              </a:ln>
            </p:spPr>
            <p:txBody>
              <a:bodyPr anchorCtr="0" anchor="ctr" bIns="22850" lIns="45725" spcFirstLastPara="1" rIns="45725" wrap="square" tIns="2285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900"/>
                  <a:buFont typeface="Calibri"/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354" name="Google Shape;1354;p82"/>
          <p:cNvSpPr txBox="1"/>
          <p:nvPr>
            <p:ph idx="3" type="body"/>
          </p:nvPr>
        </p:nvSpPr>
        <p:spPr>
          <a:xfrm>
            <a:off x="5357661" y="2033501"/>
            <a:ext cx="2406000" cy="2910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>
            <a:lvl1pPr indent="-2286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 Condensed Medium"/>
              <a:buNone/>
              <a:defRPr sz="1600">
                <a:solidFill>
                  <a:schemeClr val="dk1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defRPr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1355" name="Google Shape;1355;p82"/>
          <p:cNvSpPr txBox="1"/>
          <p:nvPr>
            <p:ph idx="4" type="body"/>
          </p:nvPr>
        </p:nvSpPr>
        <p:spPr>
          <a:xfrm>
            <a:off x="5547046" y="2840825"/>
            <a:ext cx="2507700" cy="3345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 Condensed Medium"/>
              <a:buNone/>
              <a:defRPr sz="1600">
                <a:solidFill>
                  <a:schemeClr val="dk1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defRPr>
            </a:lvl1pPr>
            <a:lvl2pPr indent="-228600" lvl="1" marL="914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1356" name="Google Shape;1356;p82"/>
          <p:cNvSpPr txBox="1"/>
          <p:nvPr>
            <p:ph idx="5" type="body"/>
          </p:nvPr>
        </p:nvSpPr>
        <p:spPr>
          <a:xfrm>
            <a:off x="5790989" y="3642440"/>
            <a:ext cx="2507700" cy="3609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 Condensed Medium"/>
              <a:buNone/>
              <a:defRPr>
                <a:solidFill>
                  <a:schemeClr val="dk1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defRPr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1357" name="Google Shape;1357;p82"/>
          <p:cNvSpPr txBox="1"/>
          <p:nvPr>
            <p:ph idx="6" type="body"/>
          </p:nvPr>
        </p:nvSpPr>
        <p:spPr>
          <a:xfrm>
            <a:off x="5499969" y="1645184"/>
            <a:ext cx="304800" cy="3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Lato"/>
              <a:buNone/>
              <a:defRPr sz="2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None/>
              <a:defRPr sz="2000">
                <a:latin typeface="Lato"/>
                <a:ea typeface="Lato"/>
                <a:cs typeface="Lato"/>
                <a:sym typeface="Lato"/>
              </a:defRPr>
            </a:lvl2pPr>
            <a:lvl3pPr indent="-228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None/>
              <a:defRPr sz="2000">
                <a:latin typeface="Lato"/>
                <a:ea typeface="Lato"/>
                <a:cs typeface="Lato"/>
                <a:sym typeface="Lato"/>
              </a:defRPr>
            </a:lvl3pPr>
            <a:lvl4pPr indent="-228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None/>
              <a:defRPr sz="2000">
                <a:latin typeface="Lato"/>
                <a:ea typeface="Lato"/>
                <a:cs typeface="Lato"/>
                <a:sym typeface="Lato"/>
              </a:defRPr>
            </a:lvl4pPr>
            <a:lvl5pPr indent="-228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None/>
              <a:defRPr sz="2000">
                <a:latin typeface="Lato"/>
                <a:ea typeface="Lato"/>
                <a:cs typeface="Lato"/>
                <a:sym typeface="Lato"/>
              </a:defRPr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1358" name="Google Shape;1358;p82"/>
          <p:cNvSpPr txBox="1"/>
          <p:nvPr>
            <p:ph idx="7" type="body"/>
          </p:nvPr>
        </p:nvSpPr>
        <p:spPr>
          <a:xfrm>
            <a:off x="5978970" y="3296052"/>
            <a:ext cx="2790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Lato"/>
              <a:buNone/>
              <a:defRPr sz="2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1359" name="Google Shape;1359;p82"/>
          <p:cNvSpPr txBox="1"/>
          <p:nvPr>
            <p:ph idx="8" type="body"/>
          </p:nvPr>
        </p:nvSpPr>
        <p:spPr>
          <a:xfrm>
            <a:off x="5742678" y="2496515"/>
            <a:ext cx="248400" cy="3531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Lato"/>
              <a:buNone/>
              <a:defRPr sz="2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1_Title Slide">
  <p:cSld name="11_Title Slide"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9"/>
          <p:cNvSpPr txBox="1"/>
          <p:nvPr>
            <p:ph type="ctrTitle"/>
          </p:nvPr>
        </p:nvSpPr>
        <p:spPr>
          <a:xfrm>
            <a:off x="2464076" y="791983"/>
            <a:ext cx="6375000" cy="73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1B5997"/>
              </a:buClr>
              <a:buSzPts val="2000"/>
              <a:buFont typeface="Lexend Medium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86" name="Google Shape;186;p9"/>
          <p:cNvSpPr txBox="1"/>
          <p:nvPr>
            <p:ph idx="1" type="subTitle"/>
          </p:nvPr>
        </p:nvSpPr>
        <p:spPr>
          <a:xfrm>
            <a:off x="353867" y="1659430"/>
            <a:ext cx="8485200" cy="28173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lv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7" name="Google Shape;187;p9"/>
          <p:cNvSpPr txBox="1"/>
          <p:nvPr>
            <p:ph idx="10" type="dt"/>
          </p:nvPr>
        </p:nvSpPr>
        <p:spPr>
          <a:xfrm>
            <a:off x="647700" y="4956542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88" name="Google Shape;188;p9"/>
          <p:cNvSpPr txBox="1"/>
          <p:nvPr>
            <p:ph idx="11" type="ftr"/>
          </p:nvPr>
        </p:nvSpPr>
        <p:spPr>
          <a:xfrm>
            <a:off x="4038600" y="4935172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89" name="Google Shape;189;p9"/>
          <p:cNvSpPr txBox="1"/>
          <p:nvPr>
            <p:ph idx="12" type="sldNum"/>
          </p:nvPr>
        </p:nvSpPr>
        <p:spPr>
          <a:xfrm>
            <a:off x="8003931" y="4935172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  <p:pic>
        <p:nvPicPr>
          <p:cNvPr id="190" name="Google Shape;190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2900" y="962338"/>
            <a:ext cx="2019301" cy="394303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9"/>
          <p:cNvSpPr txBox="1"/>
          <p:nvPr>
            <p:ph idx="2" type="body"/>
          </p:nvPr>
        </p:nvSpPr>
        <p:spPr>
          <a:xfrm>
            <a:off x="513681" y="1037595"/>
            <a:ext cx="16776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ctr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exend Medium"/>
              <a:buNone/>
              <a:defRPr>
                <a:solidFill>
                  <a:schemeClr val="lt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pic>
        <p:nvPicPr>
          <p:cNvPr id="192" name="Google Shape;192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6250" y="192536"/>
            <a:ext cx="1997148" cy="5047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3_Title Slide">
  <p:cSld name="13_Title Slide">
    <p:spTree>
      <p:nvGrpSpPr>
        <p:cNvPr id="1360" name="Shape 1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" name="Google Shape;1361;p83"/>
          <p:cNvSpPr txBox="1"/>
          <p:nvPr>
            <p:ph type="ctrTitle"/>
          </p:nvPr>
        </p:nvSpPr>
        <p:spPr>
          <a:xfrm>
            <a:off x="952500" y="95250"/>
            <a:ext cx="7886700" cy="73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1B5997"/>
              </a:buClr>
              <a:buSzPts val="2000"/>
              <a:buFont typeface="Lexend Medium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362" name="Google Shape;1362;p83"/>
          <p:cNvSpPr txBox="1"/>
          <p:nvPr>
            <p:ph idx="1" type="subTitle"/>
          </p:nvPr>
        </p:nvSpPr>
        <p:spPr>
          <a:xfrm>
            <a:off x="353867" y="1163090"/>
            <a:ext cx="8485200" cy="32376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lv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363" name="Google Shape;1363;p83"/>
          <p:cNvSpPr txBox="1"/>
          <p:nvPr>
            <p:ph idx="10" type="dt"/>
          </p:nvPr>
        </p:nvSpPr>
        <p:spPr>
          <a:xfrm>
            <a:off x="647700" y="4956542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364" name="Google Shape;1364;p83"/>
          <p:cNvSpPr txBox="1"/>
          <p:nvPr>
            <p:ph idx="11" type="ftr"/>
          </p:nvPr>
        </p:nvSpPr>
        <p:spPr>
          <a:xfrm>
            <a:off x="4038600" y="4935172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365" name="Google Shape;1365;p83"/>
          <p:cNvSpPr txBox="1"/>
          <p:nvPr>
            <p:ph idx="12" type="sldNum"/>
          </p:nvPr>
        </p:nvSpPr>
        <p:spPr>
          <a:xfrm>
            <a:off x="8003931" y="4935172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Title Slide" type="title">
  <p:cSld name="TITLE">
    <p:spTree>
      <p:nvGrpSpPr>
        <p:cNvPr id="1366" name="Shape 1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7" name="Google Shape;1367;p84"/>
          <p:cNvSpPr txBox="1"/>
          <p:nvPr>
            <p:ph type="ctrTitle"/>
          </p:nvPr>
        </p:nvSpPr>
        <p:spPr>
          <a:xfrm>
            <a:off x="342900" y="1065213"/>
            <a:ext cx="3886200" cy="73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B5997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368" name="Google Shape;1368;p84"/>
          <p:cNvSpPr txBox="1"/>
          <p:nvPr>
            <p:ph idx="1" type="subTitle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lvl="0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369" name="Google Shape;1369;p84"/>
          <p:cNvSpPr txBox="1"/>
          <p:nvPr>
            <p:ph idx="10" type="dt"/>
          </p:nvPr>
        </p:nvSpPr>
        <p:spPr>
          <a:xfrm>
            <a:off x="800100" y="4977057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370" name="Google Shape;1370;p84"/>
          <p:cNvSpPr txBox="1"/>
          <p:nvPr>
            <p:ph idx="11" type="ftr"/>
          </p:nvPr>
        </p:nvSpPr>
        <p:spPr>
          <a:xfrm>
            <a:off x="4000500" y="4903970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371" name="Google Shape;1371;p84"/>
          <p:cNvSpPr txBox="1"/>
          <p:nvPr>
            <p:ph idx="12" type="sldNum"/>
          </p:nvPr>
        </p:nvSpPr>
        <p:spPr>
          <a:xfrm>
            <a:off x="7962900" y="4960938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372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3" name="Google Shape;1373;p85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B5997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374" name="Google Shape;1374;p85"/>
          <p:cNvSpPr txBox="1"/>
          <p:nvPr>
            <p:ph idx="1" type="body"/>
          </p:nvPr>
        </p:nvSpPr>
        <p:spPr>
          <a:xfrm>
            <a:off x="228600" y="800100"/>
            <a:ext cx="4114800" cy="22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8575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1375" name="Google Shape;1375;p85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376" name="Google Shape;1376;p85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377" name="Google Shape;1377;p85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78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9" name="Google Shape;1379;p86"/>
          <p:cNvSpPr txBox="1"/>
          <p:nvPr>
            <p:ph type="title"/>
          </p:nvPr>
        </p:nvSpPr>
        <p:spPr>
          <a:xfrm>
            <a:off x="361156" y="2203450"/>
            <a:ext cx="3886200" cy="6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1B5997"/>
              </a:buClr>
              <a:buSzPts val="2000"/>
              <a:buFont typeface="Lexend Medium"/>
              <a:buNone/>
              <a:defRPr b="1" sz="2000" cap="none"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380" name="Google Shape;1380;p86"/>
          <p:cNvSpPr txBox="1"/>
          <p:nvPr>
            <p:ph idx="1" type="body"/>
          </p:nvPr>
        </p:nvSpPr>
        <p:spPr>
          <a:xfrm>
            <a:off x="361156" y="1453357"/>
            <a:ext cx="3886200" cy="750000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 sz="1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800"/>
              <a:buNone/>
              <a:defRPr sz="8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381" name="Google Shape;1381;p86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382" name="Google Shape;1382;p86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383" name="Google Shape;1383;p86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384" name="Shape 1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5" name="Google Shape;1385;p87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B5997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386" name="Google Shape;1386;p87"/>
          <p:cNvSpPr txBox="1"/>
          <p:nvPr>
            <p:ph idx="1" type="body"/>
          </p:nvPr>
        </p:nvSpPr>
        <p:spPr>
          <a:xfrm>
            <a:off x="228600" y="800100"/>
            <a:ext cx="2019300" cy="22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175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indent="-3048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indent="-2921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/>
        </p:txBody>
      </p:sp>
      <p:sp>
        <p:nvSpPr>
          <p:cNvPr id="1387" name="Google Shape;1387;p87"/>
          <p:cNvSpPr txBox="1"/>
          <p:nvPr>
            <p:ph idx="2" type="body"/>
          </p:nvPr>
        </p:nvSpPr>
        <p:spPr>
          <a:xfrm>
            <a:off x="2324100" y="800100"/>
            <a:ext cx="2019300" cy="22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175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indent="-3048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indent="-2921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/>
        </p:txBody>
      </p:sp>
      <p:sp>
        <p:nvSpPr>
          <p:cNvPr id="1388" name="Google Shape;1388;p87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389" name="Google Shape;1389;p87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390" name="Google Shape;1390;p87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391" name="Shape 1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" name="Google Shape;1392;p88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B5997"/>
              </a:buClr>
              <a:buSzPts val="2000"/>
              <a:buFont typeface="Lexend Medium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393" name="Google Shape;1393;p88"/>
          <p:cNvSpPr txBox="1"/>
          <p:nvPr>
            <p:ph idx="1" type="body"/>
          </p:nvPr>
        </p:nvSpPr>
        <p:spPr>
          <a:xfrm>
            <a:off x="228600" y="767556"/>
            <a:ext cx="2020200" cy="319800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1pPr>
            <a:lvl2pPr indent="-2286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1" sz="10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5pPr>
            <a:lvl6pPr indent="-2286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6pPr>
            <a:lvl7pPr indent="-2286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7pPr>
            <a:lvl8pPr indent="-2286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8pPr>
            <a:lvl9pPr indent="-2286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9pPr>
          </a:lstStyle>
          <a:p/>
        </p:txBody>
      </p:sp>
      <p:sp>
        <p:nvSpPr>
          <p:cNvPr id="1394" name="Google Shape;1394;p88"/>
          <p:cNvSpPr txBox="1"/>
          <p:nvPr>
            <p:ph idx="2" type="body"/>
          </p:nvPr>
        </p:nvSpPr>
        <p:spPr>
          <a:xfrm>
            <a:off x="228600" y="1087438"/>
            <a:ext cx="2020200" cy="19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048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1pPr>
            <a:lvl2pPr indent="-2921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indent="-2794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indent="-2794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indent="-2794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indent="-2794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indent="-2794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indent="-2794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/>
        </p:txBody>
      </p:sp>
      <p:sp>
        <p:nvSpPr>
          <p:cNvPr id="1395" name="Google Shape;1395;p88"/>
          <p:cNvSpPr txBox="1"/>
          <p:nvPr>
            <p:ph idx="3" type="body"/>
          </p:nvPr>
        </p:nvSpPr>
        <p:spPr>
          <a:xfrm>
            <a:off x="2322513" y="767556"/>
            <a:ext cx="2020800" cy="319800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1pPr>
            <a:lvl2pPr indent="-2286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1" sz="10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5pPr>
            <a:lvl6pPr indent="-2286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6pPr>
            <a:lvl7pPr indent="-2286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7pPr>
            <a:lvl8pPr indent="-2286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8pPr>
            <a:lvl9pPr indent="-2286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9pPr>
          </a:lstStyle>
          <a:p/>
        </p:txBody>
      </p:sp>
      <p:sp>
        <p:nvSpPr>
          <p:cNvPr id="1396" name="Google Shape;1396;p88"/>
          <p:cNvSpPr txBox="1"/>
          <p:nvPr>
            <p:ph idx="4" type="body"/>
          </p:nvPr>
        </p:nvSpPr>
        <p:spPr>
          <a:xfrm>
            <a:off x="2322513" y="1087438"/>
            <a:ext cx="2020800" cy="19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048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1pPr>
            <a:lvl2pPr indent="-2921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indent="-2794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indent="-2794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indent="-2794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indent="-2794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indent="-2794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indent="-2794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/>
        </p:txBody>
      </p:sp>
      <p:sp>
        <p:nvSpPr>
          <p:cNvPr id="1397" name="Google Shape;1397;p88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398" name="Google Shape;1398;p88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399" name="Google Shape;1399;p88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400" name="Shape 1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1" name="Google Shape;1401;p89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B5997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402" name="Google Shape;1402;p89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403" name="Google Shape;1403;p89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404" name="Google Shape;1404;p89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405" name="Shape 1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6" name="Google Shape;1406;p90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407" name="Google Shape;1407;p90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408" name="Google Shape;1408;p90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409" name="Shape 1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0" name="Google Shape;1410;p91"/>
          <p:cNvSpPr txBox="1"/>
          <p:nvPr>
            <p:ph type="title"/>
          </p:nvPr>
        </p:nvSpPr>
        <p:spPr>
          <a:xfrm>
            <a:off x="228600" y="136525"/>
            <a:ext cx="1504200" cy="581100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1B5997"/>
              </a:buClr>
              <a:buSzPts val="1000"/>
              <a:buFont typeface="Lexend Medium"/>
              <a:buNone/>
              <a:defRPr b="1" sz="1000"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411" name="Google Shape;1411;p91"/>
          <p:cNvSpPr txBox="1"/>
          <p:nvPr>
            <p:ph idx="1" type="body"/>
          </p:nvPr>
        </p:nvSpPr>
        <p:spPr>
          <a:xfrm>
            <a:off x="1787525" y="136525"/>
            <a:ext cx="2556000" cy="29265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302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indent="-317500" lvl="1" marL="914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2pPr>
            <a:lvl3pPr indent="-3048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indent="-2921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4pPr>
            <a:lvl5pPr indent="-2921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»"/>
              <a:defRPr sz="1000"/>
            </a:lvl5pPr>
            <a:lvl6pPr indent="-2921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6pPr>
            <a:lvl7pPr indent="-2921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7pPr>
            <a:lvl8pPr indent="-2921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indent="-2921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/>
        </p:txBody>
      </p:sp>
      <p:sp>
        <p:nvSpPr>
          <p:cNvPr id="1412" name="Google Shape;1412;p91"/>
          <p:cNvSpPr txBox="1"/>
          <p:nvPr>
            <p:ph idx="2" type="body"/>
          </p:nvPr>
        </p:nvSpPr>
        <p:spPr>
          <a:xfrm>
            <a:off x="228600" y="717550"/>
            <a:ext cx="1504200" cy="23454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1pPr>
            <a:lvl2pPr indent="-228600" lvl="1" marL="914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indent="-228600" lvl="2" marL="1371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indent="-228600" lvl="3" marL="1828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indent="-228600" lvl="4" marL="22860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indent="-228600" lvl="5" marL="27432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indent="-228600" lvl="6" marL="3200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indent="-228600" lvl="7" marL="3657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indent="-228600" lvl="8" marL="4114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/>
        </p:txBody>
      </p:sp>
      <p:sp>
        <p:nvSpPr>
          <p:cNvPr id="1413" name="Google Shape;1413;p91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414" name="Google Shape;1414;p91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415" name="Google Shape;1415;p91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416" name="Shape 1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7" name="Google Shape;1417;p92"/>
          <p:cNvSpPr txBox="1"/>
          <p:nvPr>
            <p:ph type="title"/>
          </p:nvPr>
        </p:nvSpPr>
        <p:spPr>
          <a:xfrm>
            <a:off x="896144" y="2400300"/>
            <a:ext cx="2743200" cy="283500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1B5997"/>
              </a:buClr>
              <a:buSzPts val="1000"/>
              <a:buFont typeface="Lexend Medium"/>
              <a:buNone/>
              <a:defRPr b="1" sz="1000"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418" name="Google Shape;1418;p92"/>
          <p:cNvSpPr/>
          <p:nvPr>
            <p:ph idx="2" type="pic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1419" name="Google Shape;1419;p92"/>
          <p:cNvSpPr txBox="1"/>
          <p:nvPr>
            <p:ph idx="1" type="body"/>
          </p:nvPr>
        </p:nvSpPr>
        <p:spPr>
          <a:xfrm>
            <a:off x="896144" y="2683669"/>
            <a:ext cx="2743200" cy="4023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1pPr>
            <a:lvl2pPr indent="-228600" lvl="1" marL="914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indent="-228600" lvl="2" marL="1371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indent="-228600" lvl="3" marL="1828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indent="-228600" lvl="4" marL="22860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indent="-228600" lvl="5" marL="27432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indent="-228600" lvl="6" marL="3200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indent="-228600" lvl="7" marL="3657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indent="-228600" lvl="8" marL="4114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/>
        </p:txBody>
      </p:sp>
      <p:sp>
        <p:nvSpPr>
          <p:cNvPr id="1420" name="Google Shape;1420;p92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421" name="Google Shape;1421;p92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422" name="Google Shape;1422;p92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Custom Layout">
  <p:cSld name="7_Custom Layout">
    <p:bg>
      <p:bgPr>
        <a:solidFill>
          <a:srgbClr val="BFEDEB"/>
        </a:solidFill>
      </p:bgPr>
    </p:bg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000833" y="-46222"/>
            <a:ext cx="5135547" cy="5135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10"/>
          <p:cNvPicPr preferRelativeResize="0"/>
          <p:nvPr/>
        </p:nvPicPr>
        <p:blipFill rotWithShape="1">
          <a:blip r:embed="rId2">
            <a:alphaModFix/>
          </a:blip>
          <a:srcRect b="42417" l="0" r="60937" t="0"/>
          <a:stretch/>
        </p:blipFill>
        <p:spPr>
          <a:xfrm>
            <a:off x="45235" y="-2374"/>
            <a:ext cx="2006103" cy="2957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722" y="97724"/>
            <a:ext cx="625080" cy="577138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10"/>
          <p:cNvSpPr/>
          <p:nvPr/>
        </p:nvSpPr>
        <p:spPr>
          <a:xfrm rot="-3447572">
            <a:off x="7943228" y="1554760"/>
            <a:ext cx="646966" cy="505323"/>
          </a:xfrm>
          <a:prstGeom prst="triangle">
            <a:avLst>
              <a:gd fmla="val 50000" name="adj"/>
            </a:avLst>
          </a:prstGeom>
          <a:solidFill>
            <a:srgbClr val="E67E8D">
              <a:alpha val="73725"/>
            </a:srgbClr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9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10"/>
          <p:cNvSpPr/>
          <p:nvPr/>
        </p:nvSpPr>
        <p:spPr>
          <a:xfrm rot="1268583">
            <a:off x="7904841" y="2573816"/>
            <a:ext cx="397563" cy="312657"/>
          </a:xfrm>
          <a:prstGeom prst="triangle">
            <a:avLst>
              <a:gd fmla="val 50000" name="adj"/>
            </a:avLst>
          </a:prstGeom>
          <a:solidFill>
            <a:srgbClr val="81DBEE">
              <a:alpha val="57647"/>
            </a:srgbClr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9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10"/>
          <p:cNvSpPr/>
          <p:nvPr/>
        </p:nvSpPr>
        <p:spPr>
          <a:xfrm rot="1270794">
            <a:off x="1062003" y="3186526"/>
            <a:ext cx="693334" cy="492829"/>
          </a:xfrm>
          <a:prstGeom prst="triangle">
            <a:avLst>
              <a:gd fmla="val 50000" name="adj"/>
            </a:avLst>
          </a:prstGeom>
          <a:solidFill>
            <a:srgbClr val="81DBEE">
              <a:alpha val="57647"/>
            </a:srgbClr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9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10"/>
          <p:cNvSpPr/>
          <p:nvPr/>
        </p:nvSpPr>
        <p:spPr>
          <a:xfrm rot="-3448069">
            <a:off x="2169851" y="3081361"/>
            <a:ext cx="432338" cy="360182"/>
          </a:xfrm>
          <a:prstGeom prst="triangle">
            <a:avLst>
              <a:gd fmla="val 50000" name="adj"/>
            </a:avLst>
          </a:prstGeom>
          <a:solidFill>
            <a:srgbClr val="E67E8D">
              <a:alpha val="73725"/>
            </a:srgbClr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9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1" name="Google Shape;201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8817" y="1739067"/>
            <a:ext cx="1403008" cy="101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9859" y="2673581"/>
            <a:ext cx="808619" cy="808619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10"/>
          <p:cNvSpPr/>
          <p:nvPr/>
        </p:nvSpPr>
        <p:spPr>
          <a:xfrm rot="291508">
            <a:off x="-122415" y="1276102"/>
            <a:ext cx="9441437" cy="4237473"/>
          </a:xfrm>
          <a:custGeom>
            <a:rect b="b" l="l" r="r" t="t"/>
            <a:pathLst>
              <a:path extrusionOk="0" h="8486623" w="18815027">
                <a:moveTo>
                  <a:pt x="7648663" y="344326"/>
                </a:moveTo>
                <a:cubicBezTo>
                  <a:pt x="8454649" y="289152"/>
                  <a:pt x="9296286" y="471359"/>
                  <a:pt x="9937594" y="916505"/>
                </a:cubicBezTo>
                <a:cubicBezTo>
                  <a:pt x="10282585" y="429429"/>
                  <a:pt x="10945117" y="92736"/>
                  <a:pt x="11709911" y="16431"/>
                </a:cubicBezTo>
                <a:cubicBezTo>
                  <a:pt x="11815130" y="5918"/>
                  <a:pt x="11920334" y="513"/>
                  <a:pt x="12024886" y="35"/>
                </a:cubicBezTo>
                <a:cubicBezTo>
                  <a:pt x="12665275" y="-2893"/>
                  <a:pt x="13281291" y="178992"/>
                  <a:pt x="13727526" y="503821"/>
                </a:cubicBezTo>
                <a:lnTo>
                  <a:pt x="13882125" y="630501"/>
                </a:lnTo>
                <a:lnTo>
                  <a:pt x="13900954" y="612395"/>
                </a:lnTo>
                <a:lnTo>
                  <a:pt x="13883699" y="631791"/>
                </a:lnTo>
                <a:lnTo>
                  <a:pt x="13907951" y="651663"/>
                </a:lnTo>
                <a:cubicBezTo>
                  <a:pt x="14651752" y="35089"/>
                  <a:pt x="15882094" y="-167371"/>
                  <a:pt x="16938058" y="152890"/>
                </a:cubicBezTo>
                <a:cubicBezTo>
                  <a:pt x="17541523" y="335857"/>
                  <a:pt x="18016929" y="668895"/>
                  <a:pt x="18282308" y="1079629"/>
                </a:cubicBezTo>
                <a:lnTo>
                  <a:pt x="18318498" y="1146304"/>
                </a:lnTo>
                <a:lnTo>
                  <a:pt x="18815027" y="6904330"/>
                </a:lnTo>
                <a:lnTo>
                  <a:pt x="465877" y="8486623"/>
                </a:lnTo>
                <a:lnTo>
                  <a:pt x="0" y="3084055"/>
                </a:lnTo>
                <a:lnTo>
                  <a:pt x="84699" y="2850433"/>
                </a:lnTo>
                <a:cubicBezTo>
                  <a:pt x="243133" y="2495395"/>
                  <a:pt x="511430" y="2164690"/>
                  <a:pt x="877948" y="1884252"/>
                </a:cubicBezTo>
                <a:cubicBezTo>
                  <a:pt x="2036171" y="998381"/>
                  <a:pt x="3913977" y="800932"/>
                  <a:pt x="5389203" y="1409430"/>
                </a:cubicBezTo>
                <a:lnTo>
                  <a:pt x="5389997" y="1408514"/>
                </a:lnTo>
                <a:lnTo>
                  <a:pt x="5386511" y="1406644"/>
                </a:lnTo>
                <a:lnTo>
                  <a:pt x="5390205" y="1408275"/>
                </a:lnTo>
                <a:lnTo>
                  <a:pt x="5573638" y="1196440"/>
                </a:lnTo>
                <a:cubicBezTo>
                  <a:pt x="6072342" y="692058"/>
                  <a:pt x="6842678" y="399501"/>
                  <a:pt x="7648663" y="344326"/>
                </a:cubicBezTo>
                <a:close/>
              </a:path>
            </a:pathLst>
          </a:custGeom>
          <a:solidFill>
            <a:srgbClr val="00A0EA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9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10"/>
          <p:cNvSpPr txBox="1"/>
          <p:nvPr/>
        </p:nvSpPr>
        <p:spPr>
          <a:xfrm>
            <a:off x="1092182" y="2371136"/>
            <a:ext cx="70359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388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vi" sz="4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Em đã học được gì?</a:t>
            </a:r>
            <a:endParaRPr b="0" i="0" sz="4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5" name="Google Shape;205;p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620" y="3772369"/>
            <a:ext cx="9144000" cy="1362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1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961825" y="3879205"/>
            <a:ext cx="1182176" cy="12101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423" name="Shape 1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4" name="Google Shape;1424;p93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B5997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425" name="Google Shape;1425;p93"/>
          <p:cNvSpPr txBox="1"/>
          <p:nvPr>
            <p:ph idx="1" type="body"/>
          </p:nvPr>
        </p:nvSpPr>
        <p:spPr>
          <a:xfrm rot="5400000">
            <a:off x="1154550" y="-125850"/>
            <a:ext cx="22629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8575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1426" name="Google Shape;1426;p93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427" name="Google Shape;1427;p93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428" name="Google Shape;1428;p93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429" name="Shape 1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0" name="Google Shape;1430;p94"/>
          <p:cNvSpPr txBox="1"/>
          <p:nvPr>
            <p:ph type="title"/>
          </p:nvPr>
        </p:nvSpPr>
        <p:spPr>
          <a:xfrm rot="5400000">
            <a:off x="2366100" y="1085919"/>
            <a:ext cx="2925900" cy="102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B5997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431" name="Google Shape;1431;p94"/>
          <p:cNvSpPr txBox="1"/>
          <p:nvPr>
            <p:ph idx="1" type="body"/>
          </p:nvPr>
        </p:nvSpPr>
        <p:spPr>
          <a:xfrm rot="5400000">
            <a:off x="270600" y="95319"/>
            <a:ext cx="2925900" cy="30099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8575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1432" name="Google Shape;1432;p94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433" name="Google Shape;1433;p94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434" name="Google Shape;1434;p94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_1">
    <p:spTree>
      <p:nvGrpSpPr>
        <p:cNvPr id="1435" name="Shape 1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6" name="Google Shape;1436;p95"/>
          <p:cNvSpPr txBox="1"/>
          <p:nvPr>
            <p:ph type="ctrTitle"/>
          </p:nvPr>
        </p:nvSpPr>
        <p:spPr>
          <a:xfrm>
            <a:off x="2200225" y="1045189"/>
            <a:ext cx="5212200" cy="201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4800">
                <a:latin typeface="Anton"/>
                <a:ea typeface="Anton"/>
                <a:cs typeface="Anton"/>
                <a:sym typeface="Anto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/>
        </p:txBody>
      </p:sp>
      <p:sp>
        <p:nvSpPr>
          <p:cNvPr id="1437" name="Google Shape;1437;p95"/>
          <p:cNvSpPr txBox="1"/>
          <p:nvPr>
            <p:ph idx="1" type="subTitle"/>
          </p:nvPr>
        </p:nvSpPr>
        <p:spPr>
          <a:xfrm>
            <a:off x="2200225" y="3045866"/>
            <a:ext cx="52122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16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438" name="Google Shape;1438;p95"/>
          <p:cNvSpPr/>
          <p:nvPr>
            <p:ph idx="2" type="pic"/>
          </p:nvPr>
        </p:nvSpPr>
        <p:spPr>
          <a:xfrm rot="482857">
            <a:off x="6203464" y="2548761"/>
            <a:ext cx="2151488" cy="231084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8630"/>
              </a:srgbClr>
            </a:outerShdw>
          </a:effectLst>
        </p:spPr>
      </p:sp>
      <p:sp>
        <p:nvSpPr>
          <p:cNvPr id="1439" name="Google Shape;1439;p95"/>
          <p:cNvSpPr/>
          <p:nvPr/>
        </p:nvSpPr>
        <p:spPr>
          <a:xfrm>
            <a:off x="1524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0" name="Google Shape;1440;p95"/>
          <p:cNvSpPr/>
          <p:nvPr/>
        </p:nvSpPr>
        <p:spPr>
          <a:xfrm>
            <a:off x="1524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1" name="Google Shape;1441;p95"/>
          <p:cNvSpPr/>
          <p:nvPr/>
        </p:nvSpPr>
        <p:spPr>
          <a:xfrm>
            <a:off x="87783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2" name="Google Shape;1442;p95"/>
          <p:cNvSpPr/>
          <p:nvPr/>
        </p:nvSpPr>
        <p:spPr>
          <a:xfrm>
            <a:off x="87783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">
  <p:cSld name="TITLE_2">
    <p:spTree>
      <p:nvGrpSpPr>
        <p:cNvPr id="1443" name="Shape 1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4" name="Google Shape;1444;p96"/>
          <p:cNvSpPr txBox="1"/>
          <p:nvPr>
            <p:ph type="ctrTitle"/>
          </p:nvPr>
        </p:nvSpPr>
        <p:spPr>
          <a:xfrm>
            <a:off x="2200225" y="1045189"/>
            <a:ext cx="5212200" cy="201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4800">
                <a:latin typeface="Anton"/>
                <a:ea typeface="Anton"/>
                <a:cs typeface="Anton"/>
                <a:sym typeface="Anto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/>
        </p:txBody>
      </p:sp>
      <p:sp>
        <p:nvSpPr>
          <p:cNvPr id="1445" name="Google Shape;1445;p96"/>
          <p:cNvSpPr txBox="1"/>
          <p:nvPr>
            <p:ph idx="1" type="subTitle"/>
          </p:nvPr>
        </p:nvSpPr>
        <p:spPr>
          <a:xfrm>
            <a:off x="2200225" y="3045866"/>
            <a:ext cx="52122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16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446" name="Google Shape;1446;p96"/>
          <p:cNvSpPr/>
          <p:nvPr>
            <p:ph idx="2" type="pic"/>
          </p:nvPr>
        </p:nvSpPr>
        <p:spPr>
          <a:xfrm rot="482857">
            <a:off x="6203464" y="2548761"/>
            <a:ext cx="2151488" cy="231084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8630"/>
              </a:srgbClr>
            </a:outerShdw>
          </a:effectLst>
        </p:spPr>
      </p:sp>
      <p:sp>
        <p:nvSpPr>
          <p:cNvPr id="1447" name="Google Shape;1447;p96"/>
          <p:cNvSpPr/>
          <p:nvPr/>
        </p:nvSpPr>
        <p:spPr>
          <a:xfrm>
            <a:off x="1524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8" name="Google Shape;1448;p96"/>
          <p:cNvSpPr/>
          <p:nvPr/>
        </p:nvSpPr>
        <p:spPr>
          <a:xfrm>
            <a:off x="1524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9" name="Google Shape;1449;p96"/>
          <p:cNvSpPr/>
          <p:nvPr/>
        </p:nvSpPr>
        <p:spPr>
          <a:xfrm>
            <a:off x="87783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0" name="Google Shape;1450;p96"/>
          <p:cNvSpPr/>
          <p:nvPr/>
        </p:nvSpPr>
        <p:spPr>
          <a:xfrm>
            <a:off x="87783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2">
  <p:cSld name="TITLE_3">
    <p:spTree>
      <p:nvGrpSpPr>
        <p:cNvPr id="1451" name="Shape 1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2" name="Google Shape;1452;p97"/>
          <p:cNvSpPr txBox="1"/>
          <p:nvPr>
            <p:ph type="ctrTitle"/>
          </p:nvPr>
        </p:nvSpPr>
        <p:spPr>
          <a:xfrm>
            <a:off x="2200225" y="1045189"/>
            <a:ext cx="5212200" cy="201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4800">
                <a:latin typeface="Anton"/>
                <a:ea typeface="Anton"/>
                <a:cs typeface="Anton"/>
                <a:sym typeface="Anto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/>
        </p:txBody>
      </p:sp>
      <p:sp>
        <p:nvSpPr>
          <p:cNvPr id="1453" name="Google Shape;1453;p97"/>
          <p:cNvSpPr txBox="1"/>
          <p:nvPr>
            <p:ph idx="1" type="subTitle"/>
          </p:nvPr>
        </p:nvSpPr>
        <p:spPr>
          <a:xfrm>
            <a:off x="2200225" y="3045866"/>
            <a:ext cx="52122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16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454" name="Google Shape;1454;p97"/>
          <p:cNvSpPr/>
          <p:nvPr>
            <p:ph idx="2" type="pic"/>
          </p:nvPr>
        </p:nvSpPr>
        <p:spPr>
          <a:xfrm rot="482857">
            <a:off x="6203464" y="2548761"/>
            <a:ext cx="2151488" cy="231084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8630"/>
              </a:srgbClr>
            </a:outerShdw>
          </a:effectLst>
        </p:spPr>
      </p:sp>
      <p:sp>
        <p:nvSpPr>
          <p:cNvPr id="1455" name="Google Shape;1455;p97"/>
          <p:cNvSpPr/>
          <p:nvPr/>
        </p:nvSpPr>
        <p:spPr>
          <a:xfrm>
            <a:off x="1524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6" name="Google Shape;1456;p97"/>
          <p:cNvSpPr/>
          <p:nvPr/>
        </p:nvSpPr>
        <p:spPr>
          <a:xfrm>
            <a:off x="1524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7" name="Google Shape;1457;p97"/>
          <p:cNvSpPr/>
          <p:nvPr/>
        </p:nvSpPr>
        <p:spPr>
          <a:xfrm>
            <a:off x="87783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8" name="Google Shape;1458;p97"/>
          <p:cNvSpPr/>
          <p:nvPr/>
        </p:nvSpPr>
        <p:spPr>
          <a:xfrm>
            <a:off x="87783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3">
  <p:cSld name="TITLE_4">
    <p:spTree>
      <p:nvGrpSpPr>
        <p:cNvPr id="1459" name="Shape 1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0" name="Google Shape;1460;p98"/>
          <p:cNvSpPr txBox="1"/>
          <p:nvPr>
            <p:ph type="ctrTitle"/>
          </p:nvPr>
        </p:nvSpPr>
        <p:spPr>
          <a:xfrm>
            <a:off x="2200225" y="1045189"/>
            <a:ext cx="5212200" cy="201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4800">
                <a:latin typeface="Anton"/>
                <a:ea typeface="Anton"/>
                <a:cs typeface="Anton"/>
                <a:sym typeface="Anto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/>
        </p:txBody>
      </p:sp>
      <p:sp>
        <p:nvSpPr>
          <p:cNvPr id="1461" name="Google Shape;1461;p98"/>
          <p:cNvSpPr txBox="1"/>
          <p:nvPr>
            <p:ph idx="1" type="subTitle"/>
          </p:nvPr>
        </p:nvSpPr>
        <p:spPr>
          <a:xfrm>
            <a:off x="2200225" y="3045866"/>
            <a:ext cx="52122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16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462" name="Google Shape;1462;p98"/>
          <p:cNvSpPr/>
          <p:nvPr>
            <p:ph idx="2" type="pic"/>
          </p:nvPr>
        </p:nvSpPr>
        <p:spPr>
          <a:xfrm rot="482857">
            <a:off x="6203464" y="2548761"/>
            <a:ext cx="2151488" cy="231084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8630"/>
              </a:srgbClr>
            </a:outerShdw>
          </a:effectLst>
        </p:spPr>
      </p:sp>
      <p:sp>
        <p:nvSpPr>
          <p:cNvPr id="1463" name="Google Shape;1463;p98"/>
          <p:cNvSpPr/>
          <p:nvPr/>
        </p:nvSpPr>
        <p:spPr>
          <a:xfrm>
            <a:off x="1524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4" name="Google Shape;1464;p98"/>
          <p:cNvSpPr/>
          <p:nvPr/>
        </p:nvSpPr>
        <p:spPr>
          <a:xfrm>
            <a:off x="1524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5" name="Google Shape;1465;p98"/>
          <p:cNvSpPr/>
          <p:nvPr/>
        </p:nvSpPr>
        <p:spPr>
          <a:xfrm>
            <a:off x="87783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6" name="Google Shape;1466;p98"/>
          <p:cNvSpPr/>
          <p:nvPr/>
        </p:nvSpPr>
        <p:spPr>
          <a:xfrm>
            <a:off x="87783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4">
  <p:cSld name="TITLE_5">
    <p:spTree>
      <p:nvGrpSpPr>
        <p:cNvPr id="1467" name="Shape 1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8" name="Google Shape;1468;p99"/>
          <p:cNvSpPr txBox="1"/>
          <p:nvPr>
            <p:ph type="ctrTitle"/>
          </p:nvPr>
        </p:nvSpPr>
        <p:spPr>
          <a:xfrm>
            <a:off x="2200225" y="1045189"/>
            <a:ext cx="5212200" cy="201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4800">
                <a:latin typeface="Anton"/>
                <a:ea typeface="Anton"/>
                <a:cs typeface="Anton"/>
                <a:sym typeface="Anto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/>
        </p:txBody>
      </p:sp>
      <p:sp>
        <p:nvSpPr>
          <p:cNvPr id="1469" name="Google Shape;1469;p99"/>
          <p:cNvSpPr txBox="1"/>
          <p:nvPr>
            <p:ph idx="1" type="subTitle"/>
          </p:nvPr>
        </p:nvSpPr>
        <p:spPr>
          <a:xfrm>
            <a:off x="2200225" y="3045866"/>
            <a:ext cx="52122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16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470" name="Google Shape;1470;p99"/>
          <p:cNvSpPr/>
          <p:nvPr>
            <p:ph idx="2" type="pic"/>
          </p:nvPr>
        </p:nvSpPr>
        <p:spPr>
          <a:xfrm rot="482857">
            <a:off x="6203464" y="2548761"/>
            <a:ext cx="2151488" cy="231084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8630"/>
              </a:srgbClr>
            </a:outerShdw>
          </a:effectLst>
        </p:spPr>
      </p:sp>
      <p:sp>
        <p:nvSpPr>
          <p:cNvPr id="1471" name="Google Shape;1471;p99"/>
          <p:cNvSpPr/>
          <p:nvPr/>
        </p:nvSpPr>
        <p:spPr>
          <a:xfrm>
            <a:off x="1524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2" name="Google Shape;1472;p99"/>
          <p:cNvSpPr/>
          <p:nvPr/>
        </p:nvSpPr>
        <p:spPr>
          <a:xfrm>
            <a:off x="1524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3" name="Google Shape;1473;p99"/>
          <p:cNvSpPr/>
          <p:nvPr/>
        </p:nvSpPr>
        <p:spPr>
          <a:xfrm>
            <a:off x="87783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4" name="Google Shape;1474;p99"/>
          <p:cNvSpPr/>
          <p:nvPr/>
        </p:nvSpPr>
        <p:spPr>
          <a:xfrm>
            <a:off x="87783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17.xml"/><Relationship Id="rId22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18.xml"/><Relationship Id="rId24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0.xml"/><Relationship Id="rId1" Type="http://schemas.openxmlformats.org/officeDocument/2006/relationships/image" Target="../media/image14.png"/><Relationship Id="rId2" Type="http://schemas.openxmlformats.org/officeDocument/2006/relationships/image" Target="../media/image10.png"/><Relationship Id="rId3" Type="http://schemas.openxmlformats.org/officeDocument/2006/relationships/image" Target="../media/image17.png"/><Relationship Id="rId4" Type="http://schemas.openxmlformats.org/officeDocument/2006/relationships/slideLayout" Target="../slideLayouts/slideLayout1.xml"/><Relationship Id="rId9" Type="http://schemas.openxmlformats.org/officeDocument/2006/relationships/slideLayout" Target="../slideLayouts/slideLayout6.xml"/><Relationship Id="rId26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22.xml"/><Relationship Id="rId28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29" Type="http://schemas.openxmlformats.org/officeDocument/2006/relationships/slideLayout" Target="../slideLayouts/slideLayout26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31" Type="http://schemas.openxmlformats.org/officeDocument/2006/relationships/slideLayout" Target="../slideLayouts/slideLayout28.xml"/><Relationship Id="rId30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8.xml"/><Relationship Id="rId33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7.xml"/><Relationship Id="rId32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10.xml"/><Relationship Id="rId35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9.xml"/><Relationship Id="rId34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12.xml"/><Relationship Id="rId37" Type="http://schemas.openxmlformats.org/officeDocument/2006/relationships/theme" Target="../theme/theme3.xml"/><Relationship Id="rId14" Type="http://schemas.openxmlformats.org/officeDocument/2006/relationships/slideLayout" Target="../slideLayouts/slideLayout11.xml"/><Relationship Id="rId36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5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50.xml"/><Relationship Id="rId22" Type="http://schemas.openxmlformats.org/officeDocument/2006/relationships/slideLayout" Target="../slideLayouts/slideLayout52.xml"/><Relationship Id="rId21" Type="http://schemas.openxmlformats.org/officeDocument/2006/relationships/slideLayout" Target="../slideLayouts/slideLayout51.xml"/><Relationship Id="rId24" Type="http://schemas.openxmlformats.org/officeDocument/2006/relationships/slideLayout" Target="../slideLayouts/slideLayout54.xml"/><Relationship Id="rId23" Type="http://schemas.openxmlformats.org/officeDocument/2006/relationships/slideLayout" Target="../slideLayouts/slideLayout53.xml"/><Relationship Id="rId1" Type="http://schemas.openxmlformats.org/officeDocument/2006/relationships/image" Target="../media/image14.png"/><Relationship Id="rId2" Type="http://schemas.openxmlformats.org/officeDocument/2006/relationships/image" Target="../media/image10.png"/><Relationship Id="rId3" Type="http://schemas.openxmlformats.org/officeDocument/2006/relationships/image" Target="../media/image17.png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26" Type="http://schemas.openxmlformats.org/officeDocument/2006/relationships/slideLayout" Target="../slideLayouts/slideLayout56.xml"/><Relationship Id="rId25" Type="http://schemas.openxmlformats.org/officeDocument/2006/relationships/slideLayout" Target="../slideLayouts/slideLayout55.xml"/><Relationship Id="rId28" Type="http://schemas.openxmlformats.org/officeDocument/2006/relationships/slideLayout" Target="../slideLayouts/slideLayout58.xml"/><Relationship Id="rId27" Type="http://schemas.openxmlformats.org/officeDocument/2006/relationships/slideLayout" Target="../slideLayouts/slideLayout57.xml"/><Relationship Id="rId5" Type="http://schemas.openxmlformats.org/officeDocument/2006/relationships/slideLayout" Target="../slideLayouts/slideLayout35.xml"/><Relationship Id="rId6" Type="http://schemas.openxmlformats.org/officeDocument/2006/relationships/slideLayout" Target="../slideLayouts/slideLayout36.xml"/><Relationship Id="rId29" Type="http://schemas.openxmlformats.org/officeDocument/2006/relationships/slideLayout" Target="../slideLayouts/slideLayout59.xml"/><Relationship Id="rId7" Type="http://schemas.openxmlformats.org/officeDocument/2006/relationships/slideLayout" Target="../slideLayouts/slideLayout37.xml"/><Relationship Id="rId8" Type="http://schemas.openxmlformats.org/officeDocument/2006/relationships/slideLayout" Target="../slideLayouts/slideLayout38.xml"/><Relationship Id="rId31" Type="http://schemas.openxmlformats.org/officeDocument/2006/relationships/slideLayout" Target="../slideLayouts/slideLayout61.xml"/><Relationship Id="rId30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41.xml"/><Relationship Id="rId33" Type="http://schemas.openxmlformats.org/officeDocument/2006/relationships/theme" Target="../theme/theme1.xml"/><Relationship Id="rId10" Type="http://schemas.openxmlformats.org/officeDocument/2006/relationships/slideLayout" Target="../slideLayouts/slideLayout40.xml"/><Relationship Id="rId32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46.xml"/><Relationship Id="rId19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48.xml"/></Relationships>
</file>

<file path=ppt/slideMasters/_rels/slideMaster3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79.xml"/><Relationship Id="rId22" Type="http://schemas.openxmlformats.org/officeDocument/2006/relationships/slideLayout" Target="../slideLayouts/slideLayout81.xml"/><Relationship Id="rId21" Type="http://schemas.openxmlformats.org/officeDocument/2006/relationships/slideLayout" Target="../slideLayouts/slideLayout80.xml"/><Relationship Id="rId24" Type="http://schemas.openxmlformats.org/officeDocument/2006/relationships/slideLayout" Target="../slideLayouts/slideLayout83.xml"/><Relationship Id="rId23" Type="http://schemas.openxmlformats.org/officeDocument/2006/relationships/slideLayout" Target="../slideLayouts/slideLayout82.xml"/><Relationship Id="rId1" Type="http://schemas.openxmlformats.org/officeDocument/2006/relationships/image" Target="../media/image14.png"/><Relationship Id="rId2" Type="http://schemas.openxmlformats.org/officeDocument/2006/relationships/image" Target="../media/image10.png"/><Relationship Id="rId3" Type="http://schemas.openxmlformats.org/officeDocument/2006/relationships/image" Target="../media/image17.png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26" Type="http://schemas.openxmlformats.org/officeDocument/2006/relationships/slideLayout" Target="../slideLayouts/slideLayout85.xml"/><Relationship Id="rId25" Type="http://schemas.openxmlformats.org/officeDocument/2006/relationships/slideLayout" Target="../slideLayouts/slideLayout84.xml"/><Relationship Id="rId28" Type="http://schemas.openxmlformats.org/officeDocument/2006/relationships/slideLayout" Target="../slideLayouts/slideLayout87.xml"/><Relationship Id="rId27" Type="http://schemas.openxmlformats.org/officeDocument/2006/relationships/slideLayout" Target="../slideLayouts/slideLayout86.xml"/><Relationship Id="rId5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5.xml"/><Relationship Id="rId29" Type="http://schemas.openxmlformats.org/officeDocument/2006/relationships/slideLayout" Target="../slideLayouts/slideLayout88.xml"/><Relationship Id="rId7" Type="http://schemas.openxmlformats.org/officeDocument/2006/relationships/slideLayout" Target="../slideLayouts/slideLayout66.xml"/><Relationship Id="rId8" Type="http://schemas.openxmlformats.org/officeDocument/2006/relationships/slideLayout" Target="../slideLayouts/slideLayout67.xml"/><Relationship Id="rId31" Type="http://schemas.openxmlformats.org/officeDocument/2006/relationships/slideLayout" Target="../slideLayouts/slideLayout90.xml"/><Relationship Id="rId30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70.xml"/><Relationship Id="rId33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69.xml"/><Relationship Id="rId32" Type="http://schemas.openxmlformats.org/officeDocument/2006/relationships/slideLayout" Target="../slideLayouts/slideLayout91.xml"/><Relationship Id="rId13" Type="http://schemas.openxmlformats.org/officeDocument/2006/relationships/slideLayout" Target="../slideLayouts/slideLayout72.xml"/><Relationship Id="rId35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71.xml"/><Relationship Id="rId34" Type="http://schemas.openxmlformats.org/officeDocument/2006/relationships/slideLayout" Target="../slideLayouts/slideLayout93.xml"/><Relationship Id="rId15" Type="http://schemas.openxmlformats.org/officeDocument/2006/relationships/slideLayout" Target="../slideLayouts/slideLayout74.xml"/><Relationship Id="rId37" Type="http://schemas.openxmlformats.org/officeDocument/2006/relationships/slideLayout" Target="../slideLayouts/slideLayout96.xml"/><Relationship Id="rId14" Type="http://schemas.openxmlformats.org/officeDocument/2006/relationships/slideLayout" Target="../slideLayouts/slideLayout73.xml"/><Relationship Id="rId36" Type="http://schemas.openxmlformats.org/officeDocument/2006/relationships/slideLayout" Target="../slideLayouts/slideLayout95.xml"/><Relationship Id="rId17" Type="http://schemas.openxmlformats.org/officeDocument/2006/relationships/slideLayout" Target="../slideLayouts/slideLayout76.xml"/><Relationship Id="rId16" Type="http://schemas.openxmlformats.org/officeDocument/2006/relationships/slideLayout" Target="../slideLayouts/slideLayout75.xml"/><Relationship Id="rId38" Type="http://schemas.openxmlformats.org/officeDocument/2006/relationships/theme" Target="../theme/theme2.xml"/><Relationship Id="rId19" Type="http://schemas.openxmlformats.org/officeDocument/2006/relationships/slideLayout" Target="../slideLayouts/slideLayout78.xml"/><Relationship Id="rId18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 rotWithShape="1">
          <a:blip r:embed="rId1">
            <a:alphaModFix/>
          </a:blip>
          <a:tile algn="tl" flip="none" tx="0" sx="100000" ty="0" sy="100000"/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1181100" y="858376"/>
            <a:ext cx="6019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rgbClr val="1B5997"/>
              </a:buClr>
              <a:buSzPts val="2000"/>
              <a:buFont typeface="Lexend Medium"/>
              <a:buNone/>
              <a:defRPr b="0" i="0" sz="2000" u="none" cap="none" strike="noStrike">
                <a:solidFill>
                  <a:srgbClr val="1B5997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1188720" y="1766565"/>
            <a:ext cx="4114800" cy="22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30200" lvl="0" marL="4572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2100" lvl="3" marL="18288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–"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2100" lvl="4" marL="22860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»"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2100" lvl="5" marL="27432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2100" lvl="6" marL="32004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2100" lvl="7" marL="36576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2100" lvl="8" marL="41148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8" name="Google Shape;8;p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78223" y="97724"/>
            <a:ext cx="659978" cy="600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9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705349"/>
            <a:ext cx="9144000" cy="44671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1"/>
          <p:cNvSpPr txBox="1"/>
          <p:nvPr>
            <p:ph idx="10" type="dt"/>
          </p:nvPr>
        </p:nvSpPr>
        <p:spPr>
          <a:xfrm>
            <a:off x="530055" y="4974567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" name="Google Shape;11;p1"/>
          <p:cNvSpPr txBox="1"/>
          <p:nvPr>
            <p:ph idx="11" type="ftr"/>
          </p:nvPr>
        </p:nvSpPr>
        <p:spPr>
          <a:xfrm>
            <a:off x="3390900" y="4987451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2" type="sldNum"/>
          </p:nvPr>
        </p:nvSpPr>
        <p:spPr>
          <a:xfrm>
            <a:off x="8039100" y="4958094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4"/>
    <p:sldLayoutId id="2147483649" r:id="rId5"/>
    <p:sldLayoutId id="214748365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  <p:sldLayoutId id="2147483660" r:id="rId16"/>
    <p:sldLayoutId id="2147483661" r:id="rId17"/>
    <p:sldLayoutId id="2147483662" r:id="rId18"/>
    <p:sldLayoutId id="2147483663" r:id="rId19"/>
    <p:sldLayoutId id="2147483664" r:id="rId20"/>
    <p:sldLayoutId id="2147483665" r:id="rId21"/>
    <p:sldLayoutId id="2147483666" r:id="rId22"/>
    <p:sldLayoutId id="2147483667" r:id="rId23"/>
    <p:sldLayoutId id="2147483668" r:id="rId24"/>
    <p:sldLayoutId id="2147483669" r:id="rId25"/>
    <p:sldLayoutId id="2147483670" r:id="rId26"/>
    <p:sldLayoutId id="2147483671" r:id="rId27"/>
    <p:sldLayoutId id="2147483672" r:id="rId28"/>
    <p:sldLayoutId id="2147483673" r:id="rId29"/>
    <p:sldLayoutId id="2147483674" r:id="rId30"/>
    <p:sldLayoutId id="2147483675" r:id="rId31"/>
    <p:sldLayoutId id="2147483676" r:id="rId32"/>
    <p:sldLayoutId id="2147483677" r:id="rId33"/>
    <p:sldLayoutId id="2147483678" r:id="rId34"/>
    <p:sldLayoutId id="2147483679" r:id="rId35"/>
    <p:sldLayoutId id="2147483680" r:id="rId3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 rotWithShape="1">
          <a:blip r:embed="rId1">
            <a:alphaModFix/>
          </a:blip>
          <a:tile algn="tl" flip="none" tx="0" sx="100003" ty="0" sy="100003"/>
        </a:blipFill>
      </p:bgPr>
    </p:bg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35"/>
          <p:cNvSpPr txBox="1"/>
          <p:nvPr>
            <p:ph type="title"/>
          </p:nvPr>
        </p:nvSpPr>
        <p:spPr>
          <a:xfrm>
            <a:off x="1181100" y="858376"/>
            <a:ext cx="6019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marR="0" algn="ctr">
              <a:spcBef>
                <a:spcPts val="0"/>
              </a:spcBef>
              <a:spcAft>
                <a:spcPts val="0"/>
              </a:spcAft>
              <a:buClr>
                <a:srgbClr val="1B5997"/>
              </a:buClr>
              <a:buSzPts val="2000"/>
              <a:buFont typeface="Lexend Medium"/>
              <a:buNone/>
              <a:defRPr b="0" i="0" sz="2000" u="none" cap="none" strike="noStrike">
                <a:solidFill>
                  <a:srgbClr val="1B5997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9pPr>
          </a:lstStyle>
          <a:p/>
        </p:txBody>
      </p:sp>
      <p:sp>
        <p:nvSpPr>
          <p:cNvPr id="505" name="Google Shape;505;p35"/>
          <p:cNvSpPr txBox="1"/>
          <p:nvPr>
            <p:ph idx="1" type="body"/>
          </p:nvPr>
        </p:nvSpPr>
        <p:spPr>
          <a:xfrm>
            <a:off x="1188720" y="1766565"/>
            <a:ext cx="4114800" cy="22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30200" lvl="0" marL="457200" marR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2100" lvl="3" marL="1828800" marR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–"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2100" lvl="4" marL="2286000" marR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»"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2100" lvl="5" marL="2743200" marR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2100" lvl="6" marL="3200400" marR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2100" lvl="7" marL="3657600" marR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2100" lvl="8" marL="4114800" marR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506" name="Google Shape;506;p3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78223" y="97724"/>
            <a:ext cx="659978" cy="600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" name="Google Shape;507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705350"/>
            <a:ext cx="9144000" cy="446712"/>
          </a:xfrm>
          <a:prstGeom prst="rect">
            <a:avLst/>
          </a:prstGeom>
          <a:noFill/>
          <a:ln>
            <a:noFill/>
          </a:ln>
        </p:spPr>
      </p:pic>
      <p:sp>
        <p:nvSpPr>
          <p:cNvPr id="508" name="Google Shape;508;p35"/>
          <p:cNvSpPr txBox="1"/>
          <p:nvPr>
            <p:ph idx="10" type="dt"/>
          </p:nvPr>
        </p:nvSpPr>
        <p:spPr>
          <a:xfrm>
            <a:off x="530055" y="4974567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09" name="Google Shape;509;p35"/>
          <p:cNvSpPr txBox="1"/>
          <p:nvPr>
            <p:ph idx="11" type="ftr"/>
          </p:nvPr>
        </p:nvSpPr>
        <p:spPr>
          <a:xfrm>
            <a:off x="3390900" y="4987451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marR="0" algn="ctr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10" name="Google Shape;510;p35"/>
          <p:cNvSpPr txBox="1"/>
          <p:nvPr>
            <p:ph idx="12" type="sldNum"/>
          </p:nvPr>
        </p:nvSpPr>
        <p:spPr>
          <a:xfrm>
            <a:off x="8039100" y="4958094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  <p:sldLayoutId id="2147483695" r:id="rId18"/>
    <p:sldLayoutId id="2147483696" r:id="rId19"/>
    <p:sldLayoutId id="2147483697" r:id="rId20"/>
    <p:sldLayoutId id="2147483698" r:id="rId21"/>
    <p:sldLayoutId id="2147483699" r:id="rId22"/>
    <p:sldLayoutId id="2147483700" r:id="rId23"/>
    <p:sldLayoutId id="2147483701" r:id="rId24"/>
    <p:sldLayoutId id="2147483702" r:id="rId25"/>
    <p:sldLayoutId id="2147483703" r:id="rId26"/>
    <p:sldLayoutId id="2147483704" r:id="rId27"/>
    <p:sldLayoutId id="2147483705" r:id="rId28"/>
    <p:sldLayoutId id="2147483706" r:id="rId29"/>
    <p:sldLayoutId id="2147483707" r:id="rId30"/>
    <p:sldLayoutId id="2147483708" r:id="rId31"/>
    <p:sldLayoutId id="2147483709" r:id="rId3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 rotWithShape="1">
          <a:blip r:embed="rId1">
            <a:alphaModFix/>
          </a:blip>
          <a:tile algn="tl" flip="none" tx="0" sx="100003" ty="0" sy="100003"/>
        </a:blipFill>
      </p:bgPr>
    </p:bg>
    <p:spTree>
      <p:nvGrpSpPr>
        <p:cNvPr id="969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Google Shape;970;p65"/>
          <p:cNvSpPr txBox="1"/>
          <p:nvPr>
            <p:ph type="title"/>
          </p:nvPr>
        </p:nvSpPr>
        <p:spPr>
          <a:xfrm>
            <a:off x="1181100" y="858376"/>
            <a:ext cx="6019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marR="0" algn="ctr">
              <a:spcBef>
                <a:spcPts val="0"/>
              </a:spcBef>
              <a:spcAft>
                <a:spcPts val="0"/>
              </a:spcAft>
              <a:buClr>
                <a:srgbClr val="1B5997"/>
              </a:buClr>
              <a:buSzPts val="2000"/>
              <a:buFont typeface="Lexend Medium"/>
              <a:buNone/>
              <a:defRPr b="0" i="0" sz="2000" u="none" cap="none" strike="noStrike">
                <a:solidFill>
                  <a:srgbClr val="1B5997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9pPr>
          </a:lstStyle>
          <a:p/>
        </p:txBody>
      </p:sp>
      <p:sp>
        <p:nvSpPr>
          <p:cNvPr id="971" name="Google Shape;971;p65"/>
          <p:cNvSpPr txBox="1"/>
          <p:nvPr>
            <p:ph idx="1" type="body"/>
          </p:nvPr>
        </p:nvSpPr>
        <p:spPr>
          <a:xfrm>
            <a:off x="1188720" y="1766565"/>
            <a:ext cx="4114800" cy="22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30200" lvl="0" marL="457200" marR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2100" lvl="3" marL="1828800" marR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–"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2100" lvl="4" marL="2286000" marR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»"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2100" lvl="5" marL="2743200" marR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2100" lvl="6" marL="3200400" marR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2100" lvl="7" marL="3657600" marR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2100" lvl="8" marL="4114800" marR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972" name="Google Shape;972;p6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78223" y="97724"/>
            <a:ext cx="659978" cy="600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973" name="Google Shape;973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705349"/>
            <a:ext cx="9144000" cy="446711"/>
          </a:xfrm>
          <a:prstGeom prst="rect">
            <a:avLst/>
          </a:prstGeom>
          <a:noFill/>
          <a:ln>
            <a:noFill/>
          </a:ln>
        </p:spPr>
      </p:pic>
      <p:sp>
        <p:nvSpPr>
          <p:cNvPr id="974" name="Google Shape;974;p65"/>
          <p:cNvSpPr txBox="1"/>
          <p:nvPr>
            <p:ph idx="10" type="dt"/>
          </p:nvPr>
        </p:nvSpPr>
        <p:spPr>
          <a:xfrm>
            <a:off x="530055" y="4974567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75" name="Google Shape;975;p65"/>
          <p:cNvSpPr txBox="1"/>
          <p:nvPr>
            <p:ph idx="11" type="ftr"/>
          </p:nvPr>
        </p:nvSpPr>
        <p:spPr>
          <a:xfrm>
            <a:off x="3390900" y="4987451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marR="0" algn="ctr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76" name="Google Shape;976;p65"/>
          <p:cNvSpPr txBox="1"/>
          <p:nvPr>
            <p:ph idx="12" type="sldNum"/>
          </p:nvPr>
        </p:nvSpPr>
        <p:spPr>
          <a:xfrm>
            <a:off x="8039100" y="4958094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  <p:sldLayoutId id="2147483723" r:id="rId17"/>
    <p:sldLayoutId id="2147483724" r:id="rId18"/>
    <p:sldLayoutId id="2147483725" r:id="rId19"/>
    <p:sldLayoutId id="2147483726" r:id="rId20"/>
    <p:sldLayoutId id="2147483727" r:id="rId21"/>
    <p:sldLayoutId id="2147483728" r:id="rId22"/>
    <p:sldLayoutId id="2147483729" r:id="rId23"/>
    <p:sldLayoutId id="2147483730" r:id="rId24"/>
    <p:sldLayoutId id="2147483731" r:id="rId25"/>
    <p:sldLayoutId id="2147483732" r:id="rId26"/>
    <p:sldLayoutId id="2147483733" r:id="rId27"/>
    <p:sldLayoutId id="2147483734" r:id="rId28"/>
    <p:sldLayoutId id="2147483735" r:id="rId29"/>
    <p:sldLayoutId id="2147483736" r:id="rId30"/>
    <p:sldLayoutId id="2147483737" r:id="rId31"/>
    <p:sldLayoutId id="2147483738" r:id="rId32"/>
    <p:sldLayoutId id="2147483739" r:id="rId33"/>
    <p:sldLayoutId id="2147483740" r:id="rId34"/>
    <p:sldLayoutId id="2147483741" r:id="rId35"/>
    <p:sldLayoutId id="2147483742" r:id="rId36"/>
    <p:sldLayoutId id="2147483743" r:id="rId3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9.gif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7.gif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1.png"/><Relationship Id="rId4" Type="http://schemas.openxmlformats.org/officeDocument/2006/relationships/hyperlink" Target="http://drive.google.com/file/d/1Qr9znQ7tNZVDaRVPVwxYzBt7MIHf9w1l/view" TargetMode="External"/><Relationship Id="rId5" Type="http://schemas.openxmlformats.org/officeDocument/2006/relationships/image" Target="../media/image134.png"/><Relationship Id="rId6" Type="http://schemas.openxmlformats.org/officeDocument/2006/relationships/hyperlink" Target="http://drive.google.com/file/d/1iTXIaonqz0d0mjtOYzI9AwiiS30m11J1/view" TargetMode="External"/><Relationship Id="rId7" Type="http://schemas.openxmlformats.org/officeDocument/2006/relationships/image" Target="../media/image13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0.png"/><Relationship Id="rId4" Type="http://schemas.openxmlformats.org/officeDocument/2006/relationships/hyperlink" Target="http://drive.google.com/file/d/1vIvBV9KzWYWkzUtD_yvZJz-Mu7MELwhM/view" TargetMode="External"/><Relationship Id="rId5" Type="http://schemas.openxmlformats.org/officeDocument/2006/relationships/image" Target="../media/image13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0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4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0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4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4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0.xml"/><Relationship Id="rId2" Type="http://schemas.openxmlformats.org/officeDocument/2006/relationships/notesSlide" Target="../notesSlides/notesSlide2.xml"/><Relationship Id="rId3" Type="http://schemas.openxmlformats.org/officeDocument/2006/relationships/slide" Target="/ppt/slides/slide4.xml"/><Relationship Id="rId4" Type="http://schemas.openxmlformats.org/officeDocument/2006/relationships/slide" Target="/ppt/slides/slide4.xml"/><Relationship Id="rId5" Type="http://schemas.openxmlformats.org/officeDocument/2006/relationships/slide" Target="/ppt/slides/slide4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5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0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2.png"/><Relationship Id="rId4" Type="http://schemas.openxmlformats.org/officeDocument/2006/relationships/hyperlink" Target="http://drive.google.com/file/d/1uSXq9j1RFfLETDZ-NuVeU7pzPK8av3aS/view" TargetMode="External"/><Relationship Id="rId9" Type="http://schemas.openxmlformats.org/officeDocument/2006/relationships/image" Target="../media/image131.png"/><Relationship Id="rId5" Type="http://schemas.openxmlformats.org/officeDocument/2006/relationships/image" Target="../media/image132.png"/><Relationship Id="rId6" Type="http://schemas.openxmlformats.org/officeDocument/2006/relationships/hyperlink" Target="http://drive.google.com/file/d/15mvcKCYJs7tjj36fxQCr34Uztf1yGGJi/view" TargetMode="External"/><Relationship Id="rId7" Type="http://schemas.openxmlformats.org/officeDocument/2006/relationships/image" Target="../media/image133.png"/><Relationship Id="rId8" Type="http://schemas.openxmlformats.org/officeDocument/2006/relationships/hyperlink" Target="http://drive.google.com/file/d/1MjZhaHH_mkPdzLfuaU3o-W8nF49oB1oH/view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6.png"/><Relationship Id="rId4" Type="http://schemas.openxmlformats.org/officeDocument/2006/relationships/image" Target="../media/image14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hyperlink" Target="http://www.youtube.com/watch?v=HAIeGZ4psrc" TargetMode="External"/><Relationship Id="rId4" Type="http://schemas.openxmlformats.org/officeDocument/2006/relationships/image" Target="../media/image144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8" name="Shape 1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9" name="Google Shape;1479;p100"/>
          <p:cNvSpPr txBox="1"/>
          <p:nvPr>
            <p:ph type="ctrTitle"/>
          </p:nvPr>
        </p:nvSpPr>
        <p:spPr>
          <a:xfrm>
            <a:off x="194258" y="1531355"/>
            <a:ext cx="5508300" cy="2401500"/>
          </a:xfrm>
          <a:prstGeom prst="rect">
            <a:avLst/>
          </a:prstGeom>
          <a:noFill/>
          <a:ln>
            <a:noFill/>
          </a:ln>
          <a:effectLst>
            <a:outerShdw blurRad="142875" rotWithShape="0" algn="bl" dir="5400000" dist="19050">
              <a:srgbClr val="000000">
                <a:alpha val="58000"/>
              </a:srgbClr>
            </a:outerShdw>
          </a:effectLst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800"/>
              <a:buFont typeface="Barlow Semi Condensed"/>
              <a:buNone/>
            </a:pPr>
            <a:r>
              <a:rPr lang="vi" sz="3200">
                <a:latin typeface="Comfortaa"/>
                <a:ea typeface="Comfortaa"/>
                <a:cs typeface="Comfortaa"/>
                <a:sym typeface="Comfortaa"/>
              </a:rPr>
              <a:t>TÌM KIẾM HỖ TRỢ </a:t>
            </a:r>
            <a:endParaRPr sz="3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800"/>
              <a:buFont typeface="Barlow Semi Condensed"/>
              <a:buNone/>
            </a:pPr>
            <a:r>
              <a:rPr lang="vi" sz="3200">
                <a:latin typeface="Comfortaa"/>
                <a:ea typeface="Comfortaa"/>
                <a:cs typeface="Comfortaa"/>
                <a:sym typeface="Comfortaa"/>
              </a:rPr>
              <a:t>QUA  ĐIỆN THOẠI, </a:t>
            </a:r>
            <a:endParaRPr sz="3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800"/>
              <a:buFont typeface="Barlow Semi Condensed"/>
              <a:buNone/>
            </a:pPr>
            <a:r>
              <a:rPr lang="vi" sz="3200">
                <a:latin typeface="Comfortaa"/>
                <a:ea typeface="Comfortaa"/>
                <a:cs typeface="Comfortaa"/>
                <a:sym typeface="Comfortaa"/>
              </a:rPr>
              <a:t>TRÊN INTERNET</a:t>
            </a:r>
            <a:endParaRPr sz="32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480" name="Google Shape;1480;p100"/>
          <p:cNvSpPr txBox="1"/>
          <p:nvPr>
            <p:ph idx="1" type="subTitle"/>
          </p:nvPr>
        </p:nvSpPr>
        <p:spPr>
          <a:xfrm>
            <a:off x="357180" y="1404468"/>
            <a:ext cx="966300" cy="6558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</a:pPr>
            <a:r>
              <a:rPr lang="vi" sz="4400"/>
              <a:t>5</a:t>
            </a:r>
            <a:endParaRPr sz="4300"/>
          </a:p>
        </p:txBody>
      </p:sp>
      <p:sp>
        <p:nvSpPr>
          <p:cNvPr id="1481" name="Google Shape;1481;p100"/>
          <p:cNvSpPr txBox="1"/>
          <p:nvPr>
            <p:ph idx="2" type="body"/>
          </p:nvPr>
        </p:nvSpPr>
        <p:spPr>
          <a:xfrm>
            <a:off x="1323470" y="4191467"/>
            <a:ext cx="2814600" cy="2922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None/>
            </a:pPr>
            <a:r>
              <a:t/>
            </a:r>
            <a:endParaRPr/>
          </a:p>
        </p:txBody>
      </p:sp>
      <p:sp>
        <p:nvSpPr>
          <p:cNvPr id="1482" name="Google Shape;1482;p100"/>
          <p:cNvSpPr txBox="1"/>
          <p:nvPr>
            <p:ph idx="3" type="body"/>
          </p:nvPr>
        </p:nvSpPr>
        <p:spPr>
          <a:xfrm>
            <a:off x="1323470" y="4509032"/>
            <a:ext cx="2088300" cy="2922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None/>
            </a:pPr>
            <a:r>
              <a:t/>
            </a:r>
            <a:endParaRPr/>
          </a:p>
        </p:txBody>
      </p:sp>
      <p:pic>
        <p:nvPicPr>
          <p:cNvPr id="1483" name="Google Shape;1483;p100"/>
          <p:cNvPicPr preferRelativeResize="0"/>
          <p:nvPr/>
        </p:nvPicPr>
        <p:blipFill rotWithShape="1">
          <a:blip r:embed="rId3">
            <a:alphaModFix/>
          </a:blip>
          <a:srcRect b="2090" l="12376" r="8889" t="7395"/>
          <a:stretch/>
        </p:blipFill>
        <p:spPr>
          <a:xfrm>
            <a:off x="6135050" y="283500"/>
            <a:ext cx="2775900" cy="27357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8" name="Shape 1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9" name="Google Shape;1539;p109"/>
          <p:cNvSpPr txBox="1"/>
          <p:nvPr>
            <p:ph idx="1" type="subTitle"/>
          </p:nvPr>
        </p:nvSpPr>
        <p:spPr>
          <a:xfrm>
            <a:off x="711492" y="986494"/>
            <a:ext cx="8561400" cy="394200"/>
          </a:xfrm>
          <a:prstGeom prst="rect">
            <a:avLst/>
          </a:prstGeom>
        </p:spPr>
        <p:txBody>
          <a:bodyPr anchorCtr="0" anchor="t" bIns="22850" lIns="45725" spcFirstLastPara="1" rIns="45725" wrap="square" tIns="22850">
            <a:normAutofit fontScale="92500"/>
          </a:bodyPr>
          <a:lstStyle/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rPr b="1" lang="vi" sz="18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Hoạt động 1</a:t>
            </a:r>
            <a:r>
              <a:rPr b="1" lang="vi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r>
              <a:rPr b="1" lang="vi">
                <a:solidFill>
                  <a:srgbClr val="A95F39"/>
                </a:solidFill>
                <a:latin typeface="Lexend"/>
                <a:ea typeface="Lexend"/>
                <a:cs typeface="Lexend"/>
                <a:sym typeface="Lexend"/>
              </a:rPr>
              <a:t>     </a:t>
            </a:r>
            <a:r>
              <a:rPr b="1" lang="vi" sz="1800">
                <a:solidFill>
                  <a:srgbClr val="C87540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r>
              <a:rPr b="1" lang="vi">
                <a:solidFill>
                  <a:srgbClr val="C87540"/>
                </a:solidFill>
                <a:latin typeface="Lexend"/>
                <a:ea typeface="Lexend"/>
                <a:cs typeface="Lexend"/>
                <a:sym typeface="Lexend"/>
              </a:rPr>
              <a:t>Tìm hiểu các trang web, tổng đài điện thoại hỗ trợ trẻ em.</a:t>
            </a:r>
            <a:endParaRPr>
              <a:solidFill>
                <a:srgbClr val="C87540"/>
              </a:solidFill>
              <a:latin typeface="Lexend Medium"/>
              <a:ea typeface="Lexend Medium"/>
              <a:cs typeface="Lexend Medium"/>
              <a:sym typeface="Lexend Medium"/>
            </a:endParaRPr>
          </a:p>
        </p:txBody>
      </p:sp>
      <p:sp>
        <p:nvSpPr>
          <p:cNvPr id="1540" name="Google Shape;1540;p109"/>
          <p:cNvSpPr txBox="1"/>
          <p:nvPr>
            <p:ph idx="2" type="body"/>
          </p:nvPr>
        </p:nvSpPr>
        <p:spPr>
          <a:xfrm>
            <a:off x="826749" y="1997850"/>
            <a:ext cx="7976400" cy="573900"/>
          </a:xfrm>
          <a:prstGeom prst="rect">
            <a:avLst/>
          </a:prstGeom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rtl="0" algn="ctr">
              <a:spcBef>
                <a:spcPts val="300"/>
              </a:spcBef>
              <a:spcAft>
                <a:spcPts val="0"/>
              </a:spcAft>
              <a:buNone/>
            </a:pPr>
            <a:r>
              <a:rPr lang="vi" sz="1800">
                <a:solidFill>
                  <a:srgbClr val="0B5394"/>
                </a:solidFill>
                <a:latin typeface="Lexend Medium"/>
                <a:ea typeface="Lexend Medium"/>
                <a:cs typeface="Lexend Medium"/>
                <a:sym typeface="Lexend Medium"/>
              </a:rPr>
              <a:t>Nếu em biết bắt nạt hoặc lạm dụng thì em có thể tìm kiếm sự hỗ trợ ở </a:t>
            </a:r>
            <a:endParaRPr sz="1800">
              <a:solidFill>
                <a:srgbClr val="0B5394"/>
              </a:solidFill>
              <a:latin typeface="Lexend Medium"/>
              <a:ea typeface="Lexend Medium"/>
              <a:cs typeface="Lexend Medium"/>
              <a:sym typeface="Lexend Medium"/>
            </a:endParaRPr>
          </a:p>
          <a:p>
            <a:pPr indent="0" lvl="0" marL="0" rtl="0" algn="ctr">
              <a:spcBef>
                <a:spcPts val="300"/>
              </a:spcBef>
              <a:spcAft>
                <a:spcPts val="0"/>
              </a:spcAft>
              <a:buNone/>
            </a:pPr>
            <a:r>
              <a:rPr lang="vi" sz="1800">
                <a:solidFill>
                  <a:srgbClr val="0B5394"/>
                </a:solidFill>
                <a:latin typeface="Lexend Medium"/>
                <a:ea typeface="Lexend Medium"/>
                <a:cs typeface="Lexend Medium"/>
                <a:sym typeface="Lexend Medium"/>
              </a:rPr>
              <a:t>trang web hoặc số điện thoại nào?</a:t>
            </a:r>
            <a:endParaRPr sz="1800">
              <a:solidFill>
                <a:srgbClr val="0B5394"/>
              </a:solidFill>
              <a:latin typeface="Lexend Medium"/>
              <a:ea typeface="Lexend Medium"/>
              <a:cs typeface="Lexend Medium"/>
              <a:sym typeface="Lexend Medium"/>
            </a:endParaRPr>
          </a:p>
        </p:txBody>
      </p:sp>
      <p:sp>
        <p:nvSpPr>
          <p:cNvPr id="1541" name="Google Shape;1541;p109"/>
          <p:cNvSpPr txBox="1"/>
          <p:nvPr>
            <p:ph idx="1" type="subTitle"/>
          </p:nvPr>
        </p:nvSpPr>
        <p:spPr>
          <a:xfrm>
            <a:off x="1213350" y="2851925"/>
            <a:ext cx="3679800" cy="1540500"/>
          </a:xfrm>
          <a:prstGeom prst="rect">
            <a:avLst/>
          </a:prstGeom>
        </p:spPr>
        <p:txBody>
          <a:bodyPr anchorCtr="0" anchor="t" bIns="22850" lIns="45725" spcFirstLastPara="1" rIns="45725" wrap="square" tIns="22850">
            <a:normAutofit fontScale="77500" lnSpcReduction="20000"/>
          </a:bodyPr>
          <a:lstStyle/>
          <a:p>
            <a:pPr indent="0" lvl="0" marL="45720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B5394"/>
              </a:solidFill>
              <a:latin typeface="Lexend Medium"/>
              <a:ea typeface="Lexend Medium"/>
              <a:cs typeface="Lexend Medium"/>
              <a:sym typeface="Lexend Medium"/>
            </a:endParaRPr>
          </a:p>
          <a:p>
            <a:pPr indent="-371316" lvl="0" marL="457200" rtl="0" algn="l">
              <a:spcBef>
                <a:spcPts val="400"/>
              </a:spcBef>
              <a:spcAft>
                <a:spcPts val="0"/>
              </a:spcAft>
              <a:buClr>
                <a:srgbClr val="0B5394"/>
              </a:buClr>
              <a:buSzPct val="141463"/>
              <a:buFont typeface="Lexend Medium"/>
              <a:buChar char="❏"/>
            </a:pPr>
            <a:r>
              <a:rPr lang="vi" sz="2050">
                <a:solidFill>
                  <a:srgbClr val="0B5394"/>
                </a:solidFill>
                <a:latin typeface="Lexend Medium"/>
                <a:ea typeface="Lexend Medium"/>
                <a:cs typeface="Lexend Medium"/>
                <a:sym typeface="Lexend Medium"/>
              </a:rPr>
              <a:t>Số điện thoại tổng đài 111.</a:t>
            </a:r>
            <a:endParaRPr sz="2050">
              <a:solidFill>
                <a:srgbClr val="0B5394"/>
              </a:solidFill>
              <a:latin typeface="Lexend Medium"/>
              <a:ea typeface="Lexend Medium"/>
              <a:cs typeface="Lexend Medium"/>
              <a:sym typeface="Lexend Medium"/>
            </a:endParaRPr>
          </a:p>
          <a:p>
            <a:pPr indent="-371316" lvl="0" marL="457200" rtl="0" algn="l">
              <a:spcBef>
                <a:spcPts val="400"/>
              </a:spcBef>
              <a:spcAft>
                <a:spcPts val="0"/>
              </a:spcAft>
              <a:buClr>
                <a:srgbClr val="0B5394"/>
              </a:buClr>
              <a:buSzPct val="141463"/>
              <a:buFont typeface="Lexend Medium"/>
              <a:buChar char="❏"/>
            </a:pPr>
            <a:r>
              <a:rPr lang="vi" sz="2050">
                <a:solidFill>
                  <a:srgbClr val="0B5394"/>
                </a:solidFill>
                <a:latin typeface="Lexend Medium"/>
                <a:ea typeface="Lexend Medium"/>
                <a:cs typeface="Lexend Medium"/>
                <a:sym typeface="Lexend Medium"/>
              </a:rPr>
              <a:t>Số điện thoại tổng đài 112.</a:t>
            </a:r>
            <a:endParaRPr sz="2050">
              <a:solidFill>
                <a:srgbClr val="0B5394"/>
              </a:solidFill>
              <a:latin typeface="Lexend Medium"/>
              <a:ea typeface="Lexend Medium"/>
              <a:cs typeface="Lexend Medium"/>
              <a:sym typeface="Lexend Medium"/>
            </a:endParaRPr>
          </a:p>
          <a:p>
            <a:pPr indent="-371316" lvl="0" marL="457200" rtl="0" algn="l">
              <a:spcBef>
                <a:spcPts val="400"/>
              </a:spcBef>
              <a:spcAft>
                <a:spcPts val="0"/>
              </a:spcAft>
              <a:buClr>
                <a:srgbClr val="0B5394"/>
              </a:buClr>
              <a:buSzPct val="141463"/>
              <a:buFont typeface="Lexend Medium"/>
              <a:buChar char="❏"/>
            </a:pPr>
            <a:r>
              <a:rPr lang="vi" sz="2050">
                <a:solidFill>
                  <a:srgbClr val="0B5394"/>
                </a:solidFill>
                <a:latin typeface="Lexend Medium"/>
                <a:ea typeface="Lexend Medium"/>
                <a:cs typeface="Lexend Medium"/>
                <a:sym typeface="Lexend Medium"/>
              </a:rPr>
              <a:t>Số điện thoại tổng đài 113.</a:t>
            </a:r>
            <a:endParaRPr sz="2050">
              <a:solidFill>
                <a:srgbClr val="0B5394"/>
              </a:solidFill>
              <a:latin typeface="Lexend Medium"/>
              <a:ea typeface="Lexend Medium"/>
              <a:cs typeface="Lexend Medium"/>
              <a:sym typeface="Lexend Medium"/>
            </a:endParaRPr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2050">
              <a:solidFill>
                <a:srgbClr val="0B5394"/>
              </a:solidFill>
              <a:latin typeface="Lexend Medium"/>
              <a:ea typeface="Lexend Medium"/>
              <a:cs typeface="Lexend Medium"/>
              <a:sym typeface="Lexend Medium"/>
            </a:endParaRPr>
          </a:p>
        </p:txBody>
      </p:sp>
      <p:sp>
        <p:nvSpPr>
          <p:cNvPr id="1542" name="Google Shape;1542;p109"/>
          <p:cNvSpPr txBox="1"/>
          <p:nvPr>
            <p:ph idx="1" type="subTitle"/>
          </p:nvPr>
        </p:nvSpPr>
        <p:spPr>
          <a:xfrm>
            <a:off x="4893150" y="2851925"/>
            <a:ext cx="3603300" cy="1194600"/>
          </a:xfrm>
          <a:prstGeom prst="rect">
            <a:avLst/>
          </a:prstGeom>
        </p:spPr>
        <p:txBody>
          <a:bodyPr anchorCtr="0" anchor="t" bIns="22850" lIns="45725" spcFirstLastPara="1" rIns="45725" wrap="square" tIns="22850">
            <a:normAutofit lnSpcReduction="20000"/>
          </a:bodyPr>
          <a:lstStyle/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B5394"/>
              </a:solidFill>
              <a:latin typeface="Lexend Medium"/>
              <a:ea typeface="Lexend Medium"/>
              <a:cs typeface="Lexend Medium"/>
              <a:sym typeface="Lexend Medium"/>
            </a:endParaRPr>
          </a:p>
          <a:p>
            <a:pPr indent="-371475" lvl="0" marL="457200" rtl="0" algn="l">
              <a:spcBef>
                <a:spcPts val="400"/>
              </a:spcBef>
              <a:spcAft>
                <a:spcPts val="0"/>
              </a:spcAft>
              <a:buClr>
                <a:srgbClr val="0B5394"/>
              </a:buClr>
              <a:buSzPts val="2250"/>
              <a:buFont typeface="Lexend Medium"/>
              <a:buChar char="❏"/>
            </a:pPr>
            <a:r>
              <a:rPr lang="vi" sz="1650">
                <a:solidFill>
                  <a:srgbClr val="0B5394"/>
                </a:solidFill>
                <a:latin typeface="Lexend Medium"/>
                <a:ea typeface="Lexend Medium"/>
                <a:cs typeface="Lexend Medium"/>
                <a:sym typeface="Lexend Medium"/>
              </a:rPr>
              <a:t>Trang web treemviet.vn.</a:t>
            </a:r>
            <a:endParaRPr sz="1650">
              <a:solidFill>
                <a:srgbClr val="0B5394"/>
              </a:solidFill>
              <a:latin typeface="Lexend Medium"/>
              <a:ea typeface="Lexend Medium"/>
              <a:cs typeface="Lexend Medium"/>
              <a:sym typeface="Lexend Medium"/>
            </a:endParaRPr>
          </a:p>
          <a:p>
            <a:pPr indent="-371475" lvl="0" marL="457200" rtl="0" algn="l">
              <a:spcBef>
                <a:spcPts val="400"/>
              </a:spcBef>
              <a:spcAft>
                <a:spcPts val="0"/>
              </a:spcAft>
              <a:buClr>
                <a:srgbClr val="0B5394"/>
              </a:buClr>
              <a:buSzPts val="2250"/>
              <a:buFont typeface="Lexend Medium"/>
              <a:buChar char="❏"/>
            </a:pPr>
            <a:r>
              <a:rPr lang="vi" sz="1650">
                <a:solidFill>
                  <a:srgbClr val="0B5394"/>
                </a:solidFill>
                <a:latin typeface="Lexend Medium"/>
                <a:ea typeface="Lexend Medium"/>
                <a:cs typeface="Lexend Medium"/>
                <a:sym typeface="Lexend Medium"/>
              </a:rPr>
              <a:t>Trang web tongdai111.vn.</a:t>
            </a:r>
            <a:endParaRPr sz="1650">
              <a:solidFill>
                <a:srgbClr val="0B5394"/>
              </a:solidFill>
              <a:latin typeface="Lexend Medium"/>
              <a:ea typeface="Lexend Medium"/>
              <a:cs typeface="Lexend Medium"/>
              <a:sym typeface="Lexend Medium"/>
            </a:endParaRPr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1650">
              <a:solidFill>
                <a:srgbClr val="0B5394"/>
              </a:solidFill>
              <a:latin typeface="Lexend Medium"/>
              <a:ea typeface="Lexend Medium"/>
              <a:cs typeface="Lexend Medium"/>
              <a:sym typeface="Lexend Medium"/>
            </a:endParaRPr>
          </a:p>
        </p:txBody>
      </p:sp>
      <p:pic>
        <p:nvPicPr>
          <p:cNvPr id="1543" name="Google Shape;1543;p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93150" y="3002900"/>
            <a:ext cx="355725" cy="355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4" name="Google Shape;1544;p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93150" y="3358613"/>
            <a:ext cx="355725" cy="355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5" name="Google Shape;1545;p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3350" y="3002900"/>
            <a:ext cx="355725" cy="355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9" name="Shape 1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0" name="Google Shape;1550;p110"/>
          <p:cNvSpPr txBox="1"/>
          <p:nvPr>
            <p:ph idx="1" type="subTitle"/>
          </p:nvPr>
        </p:nvSpPr>
        <p:spPr>
          <a:xfrm>
            <a:off x="582592" y="1014569"/>
            <a:ext cx="8561400" cy="394200"/>
          </a:xfrm>
          <a:prstGeom prst="rect">
            <a:avLst/>
          </a:prstGeom>
        </p:spPr>
        <p:txBody>
          <a:bodyPr anchorCtr="0" anchor="t" bIns="22850" lIns="45725" spcFirstLastPara="1" rIns="45725" wrap="square" tIns="2285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b="1" lang="vi" sz="18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Hoạt động 2</a:t>
            </a:r>
            <a:r>
              <a:rPr lang="vi" sz="1800">
                <a:solidFill>
                  <a:schemeClr val="lt1"/>
                </a:solidFill>
                <a:latin typeface="Lexend Medium"/>
                <a:ea typeface="Lexend Medium"/>
                <a:cs typeface="Lexend Medium"/>
                <a:sym typeface="Lexend Medium"/>
              </a:rPr>
              <a:t> </a:t>
            </a:r>
            <a:r>
              <a:rPr lang="vi" sz="1800">
                <a:solidFill>
                  <a:srgbClr val="C17245"/>
                </a:solidFill>
                <a:latin typeface="Lexend Medium"/>
                <a:ea typeface="Lexend Medium"/>
                <a:cs typeface="Lexend Medium"/>
                <a:sym typeface="Lexend Medium"/>
              </a:rPr>
              <a:t>   </a:t>
            </a:r>
            <a:r>
              <a:rPr lang="vi">
                <a:solidFill>
                  <a:srgbClr val="C17245"/>
                </a:solidFill>
                <a:latin typeface="Lexend Medium"/>
                <a:ea typeface="Lexend Medium"/>
                <a:cs typeface="Lexend Medium"/>
                <a:sym typeface="Lexend Medium"/>
              </a:rPr>
              <a:t>  </a:t>
            </a:r>
            <a:r>
              <a:rPr lang="vi" sz="1800">
                <a:solidFill>
                  <a:srgbClr val="C77547"/>
                </a:solidFill>
                <a:latin typeface="Lexend Medium"/>
                <a:ea typeface="Lexend Medium"/>
                <a:cs typeface="Lexend Medium"/>
                <a:sym typeface="Lexend Medium"/>
              </a:rPr>
              <a:t>Khi cần gọi cấp cứu</a:t>
            </a:r>
            <a:endParaRPr b="1" sz="1800">
              <a:solidFill>
                <a:srgbClr val="C77547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1551" name="Google Shape;1551;p110"/>
          <p:cNvPicPr preferRelativeResize="0"/>
          <p:nvPr/>
        </p:nvPicPr>
        <p:blipFill rotWithShape="1">
          <a:blip r:embed="rId3">
            <a:alphaModFix/>
          </a:blip>
          <a:srcRect b="3278" l="0" r="0" t="0"/>
          <a:stretch/>
        </p:blipFill>
        <p:spPr>
          <a:xfrm>
            <a:off x="1553025" y="1626150"/>
            <a:ext cx="5934600" cy="3028800"/>
          </a:xfrm>
          <a:prstGeom prst="roundRect">
            <a:avLst>
              <a:gd fmla="val 7184" name="adj"/>
            </a:avLst>
          </a:prstGeom>
          <a:noFill/>
          <a:ln>
            <a:noFill/>
          </a:ln>
        </p:spPr>
      </p:pic>
      <p:pic>
        <p:nvPicPr>
          <p:cNvPr id="1552" name="Google Shape;1552;p110" title="(?)bài5hđ2.mp3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46175" y="2048400"/>
            <a:ext cx="394200" cy="39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3" name="Google Shape;1553;p110" title="(P)bài5hd2.mp3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233650" y="2269350"/>
            <a:ext cx="302400" cy="30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7" name="Shape 1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8" name="Google Shape;1558;p111"/>
          <p:cNvSpPr txBox="1"/>
          <p:nvPr>
            <p:ph idx="1" type="subTitle"/>
          </p:nvPr>
        </p:nvSpPr>
        <p:spPr>
          <a:xfrm>
            <a:off x="963467" y="2055225"/>
            <a:ext cx="3684600" cy="1575600"/>
          </a:xfrm>
          <a:prstGeom prst="rect">
            <a:avLst/>
          </a:prstGeom>
        </p:spPr>
        <p:txBody>
          <a:bodyPr anchorCtr="0" anchor="t" bIns="22850" lIns="45725" spcFirstLastPara="1" rIns="45725" wrap="square" tIns="22850">
            <a:normAutofit fontScale="85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vi">
                <a:solidFill>
                  <a:srgbClr val="0B5394"/>
                </a:solidFill>
                <a:latin typeface="Lexend Medium"/>
                <a:ea typeface="Lexend Medium"/>
                <a:cs typeface="Lexend Medium"/>
                <a:sym typeface="Lexend Medium"/>
              </a:rPr>
              <a:t>Nếu em gặp tình huống liên quan đến sức khỏe và cần gọi cấp cứu thì em gọi điện đến số điện thoại nào?</a:t>
            </a:r>
            <a:endParaRPr>
              <a:solidFill>
                <a:srgbClr val="0B5394"/>
              </a:solidFill>
              <a:latin typeface="Lexend Medium"/>
              <a:ea typeface="Lexend Medium"/>
              <a:cs typeface="Lexend Medium"/>
              <a:sym typeface="Lexend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B5394"/>
              </a:solidFill>
              <a:latin typeface="Lexend Medium"/>
              <a:ea typeface="Lexend Medium"/>
              <a:cs typeface="Lexend Medium"/>
              <a:sym typeface="Lexend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B5394"/>
              </a:solidFill>
              <a:latin typeface="Lexend Medium"/>
              <a:ea typeface="Lexend Medium"/>
              <a:cs typeface="Lexend Medium"/>
              <a:sym typeface="Lexend Medium"/>
            </a:endParaRPr>
          </a:p>
        </p:txBody>
      </p:sp>
      <p:sp>
        <p:nvSpPr>
          <p:cNvPr id="1559" name="Google Shape;1559;p111"/>
          <p:cNvSpPr/>
          <p:nvPr/>
        </p:nvSpPr>
        <p:spPr>
          <a:xfrm>
            <a:off x="3714231" y="3936176"/>
            <a:ext cx="975900" cy="864900"/>
          </a:xfrm>
          <a:prstGeom prst="ellipse">
            <a:avLst/>
          </a:prstGeom>
          <a:solidFill>
            <a:srgbClr val="3A63A1"/>
          </a:solidFill>
          <a:ln>
            <a:noFill/>
          </a:ln>
          <a:effectLst>
            <a:outerShdw blurRad="749300" rotWithShape="0" algn="tl" dir="2700000" dist="38100">
              <a:srgbClr val="000000">
                <a:alpha val="2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560" name="Google Shape;1560;p111"/>
          <p:cNvGrpSpPr/>
          <p:nvPr/>
        </p:nvGrpSpPr>
        <p:grpSpPr>
          <a:xfrm>
            <a:off x="3997954" y="4210673"/>
            <a:ext cx="408291" cy="316004"/>
            <a:chOff x="3390900" y="2552700"/>
            <a:chExt cx="342900" cy="334963"/>
          </a:xfrm>
        </p:grpSpPr>
        <p:sp>
          <p:nvSpPr>
            <p:cNvPr id="1561" name="Google Shape;1561;p111"/>
            <p:cNvSpPr/>
            <p:nvPr/>
          </p:nvSpPr>
          <p:spPr>
            <a:xfrm>
              <a:off x="3390900" y="2555875"/>
              <a:ext cx="301625" cy="331788"/>
            </a:xfrm>
            <a:custGeom>
              <a:rect b="b" l="l" r="r" t="t"/>
              <a:pathLst>
                <a:path extrusionOk="0" h="88" w="80">
                  <a:moveTo>
                    <a:pt x="75" y="36"/>
                  </a:moveTo>
                  <a:cubicBezTo>
                    <a:pt x="67" y="44"/>
                    <a:pt x="59" y="49"/>
                    <a:pt x="51" y="49"/>
                  </a:cubicBezTo>
                  <a:cubicBezTo>
                    <a:pt x="49" y="49"/>
                    <a:pt x="47" y="48"/>
                    <a:pt x="45" y="47"/>
                  </a:cubicBezTo>
                  <a:cubicBezTo>
                    <a:pt x="32" y="61"/>
                    <a:pt x="32" y="61"/>
                    <a:pt x="32" y="61"/>
                  </a:cubicBezTo>
                  <a:cubicBezTo>
                    <a:pt x="31" y="62"/>
                    <a:pt x="30" y="62"/>
                    <a:pt x="29" y="61"/>
                  </a:cubicBezTo>
                  <a:cubicBezTo>
                    <a:pt x="28" y="60"/>
                    <a:pt x="28" y="59"/>
                    <a:pt x="29" y="58"/>
                  </a:cubicBezTo>
                  <a:cubicBezTo>
                    <a:pt x="42" y="45"/>
                    <a:pt x="42" y="45"/>
                    <a:pt x="42" y="45"/>
                  </a:cubicBezTo>
                  <a:cubicBezTo>
                    <a:pt x="37" y="40"/>
                    <a:pt x="36" y="33"/>
                    <a:pt x="38" y="25"/>
                  </a:cubicBezTo>
                  <a:cubicBezTo>
                    <a:pt x="41" y="16"/>
                    <a:pt x="50" y="7"/>
                    <a:pt x="54" y="6"/>
                  </a:cubicBezTo>
                  <a:cubicBezTo>
                    <a:pt x="56" y="6"/>
                    <a:pt x="56" y="6"/>
                    <a:pt x="56" y="6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60" y="13"/>
                    <a:pt x="64" y="6"/>
                    <a:pt x="65" y="2"/>
                  </a:cubicBezTo>
                  <a:cubicBezTo>
                    <a:pt x="65" y="2"/>
                    <a:pt x="65" y="2"/>
                    <a:pt x="65" y="2"/>
                  </a:cubicBezTo>
                  <a:cubicBezTo>
                    <a:pt x="66" y="1"/>
                    <a:pt x="66" y="1"/>
                    <a:pt x="66" y="1"/>
                  </a:cubicBezTo>
                  <a:cubicBezTo>
                    <a:pt x="67" y="1"/>
                    <a:pt x="68" y="0"/>
                    <a:pt x="69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7"/>
                    <a:pt x="1" y="88"/>
                    <a:pt x="2" y="88"/>
                  </a:cubicBezTo>
                  <a:cubicBezTo>
                    <a:pt x="78" y="88"/>
                    <a:pt x="78" y="88"/>
                    <a:pt x="78" y="88"/>
                  </a:cubicBezTo>
                  <a:cubicBezTo>
                    <a:pt x="79" y="88"/>
                    <a:pt x="80" y="87"/>
                    <a:pt x="80" y="86"/>
                  </a:cubicBezTo>
                  <a:cubicBezTo>
                    <a:pt x="80" y="31"/>
                    <a:pt x="80" y="31"/>
                    <a:pt x="80" y="31"/>
                  </a:cubicBezTo>
                  <a:cubicBezTo>
                    <a:pt x="79" y="33"/>
                    <a:pt x="77" y="35"/>
                    <a:pt x="75" y="36"/>
                  </a:cubicBezTo>
                  <a:close/>
                  <a:moveTo>
                    <a:pt x="76" y="82"/>
                  </a:moveTo>
                  <a:cubicBezTo>
                    <a:pt x="76" y="83"/>
                    <a:pt x="75" y="84"/>
                    <a:pt x="74" y="84"/>
                  </a:cubicBezTo>
                  <a:cubicBezTo>
                    <a:pt x="6" y="84"/>
                    <a:pt x="6" y="84"/>
                    <a:pt x="6" y="84"/>
                  </a:cubicBezTo>
                  <a:cubicBezTo>
                    <a:pt x="5" y="84"/>
                    <a:pt x="5" y="84"/>
                    <a:pt x="5" y="83"/>
                  </a:cubicBezTo>
                  <a:cubicBezTo>
                    <a:pt x="4" y="83"/>
                    <a:pt x="4" y="83"/>
                    <a:pt x="4" y="82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5"/>
                    <a:pt x="5" y="4"/>
                    <a:pt x="6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3" y="4"/>
                    <a:pt x="44" y="5"/>
                    <a:pt x="44" y="6"/>
                  </a:cubicBezTo>
                  <a:cubicBezTo>
                    <a:pt x="44" y="7"/>
                    <a:pt x="43" y="8"/>
                    <a:pt x="42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0"/>
                    <a:pt x="8" y="80"/>
                    <a:pt x="8" y="80"/>
                  </a:cubicBezTo>
                  <a:cubicBezTo>
                    <a:pt x="72" y="80"/>
                    <a:pt x="72" y="80"/>
                    <a:pt x="72" y="80"/>
                  </a:cubicBezTo>
                  <a:cubicBezTo>
                    <a:pt x="72" y="46"/>
                    <a:pt x="72" y="46"/>
                    <a:pt x="72" y="46"/>
                  </a:cubicBezTo>
                  <a:cubicBezTo>
                    <a:pt x="72" y="45"/>
                    <a:pt x="73" y="44"/>
                    <a:pt x="74" y="44"/>
                  </a:cubicBezTo>
                  <a:cubicBezTo>
                    <a:pt x="75" y="44"/>
                    <a:pt x="76" y="45"/>
                    <a:pt x="76" y="46"/>
                  </a:cubicBezTo>
                  <a:lnTo>
                    <a:pt x="76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2" name="Google Shape;1562;p111"/>
            <p:cNvSpPr/>
            <p:nvPr/>
          </p:nvSpPr>
          <p:spPr>
            <a:xfrm>
              <a:off x="3533775" y="2552700"/>
              <a:ext cx="200025" cy="173038"/>
            </a:xfrm>
            <a:custGeom>
              <a:rect b="b" l="l" r="r" t="t"/>
              <a:pathLst>
                <a:path extrusionOk="0" h="46" w="53">
                  <a:moveTo>
                    <a:pt x="30" y="6"/>
                  </a:moveTo>
                  <a:cubicBezTo>
                    <a:pt x="30" y="6"/>
                    <a:pt x="26" y="22"/>
                    <a:pt x="14" y="20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0" y="26"/>
                    <a:pt x="2" y="36"/>
                    <a:pt x="5" y="40"/>
                  </a:cubicBezTo>
                  <a:cubicBezTo>
                    <a:pt x="5" y="41"/>
                    <a:pt x="6" y="42"/>
                    <a:pt x="7" y="43"/>
                  </a:cubicBezTo>
                  <a:cubicBezTo>
                    <a:pt x="28" y="23"/>
                    <a:pt x="28" y="23"/>
                    <a:pt x="28" y="23"/>
                  </a:cubicBezTo>
                  <a:cubicBezTo>
                    <a:pt x="28" y="22"/>
                    <a:pt x="30" y="22"/>
                    <a:pt x="30" y="23"/>
                  </a:cubicBezTo>
                  <a:cubicBezTo>
                    <a:pt x="31" y="23"/>
                    <a:pt x="31" y="25"/>
                    <a:pt x="30" y="25"/>
                  </a:cubicBezTo>
                  <a:cubicBezTo>
                    <a:pt x="11" y="45"/>
                    <a:pt x="11" y="45"/>
                    <a:pt x="11" y="45"/>
                  </a:cubicBezTo>
                  <a:cubicBezTo>
                    <a:pt x="13" y="46"/>
                    <a:pt x="15" y="46"/>
                    <a:pt x="19" y="45"/>
                  </a:cubicBezTo>
                  <a:cubicBezTo>
                    <a:pt x="28" y="42"/>
                    <a:pt x="36" y="33"/>
                    <a:pt x="36" y="33"/>
                  </a:cubicBezTo>
                  <a:cubicBezTo>
                    <a:pt x="46" y="23"/>
                    <a:pt x="53" y="0"/>
                    <a:pt x="53" y="0"/>
                  </a:cubicBezTo>
                  <a:cubicBezTo>
                    <a:pt x="44" y="1"/>
                    <a:pt x="30" y="6"/>
                    <a:pt x="30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63" name="Google Shape;1563;p111"/>
          <p:cNvSpPr/>
          <p:nvPr/>
        </p:nvSpPr>
        <p:spPr>
          <a:xfrm>
            <a:off x="441425" y="1813225"/>
            <a:ext cx="432300" cy="403800"/>
          </a:xfrm>
          <a:prstGeom prst="ellipse">
            <a:avLst/>
          </a:prstGeom>
          <a:noFill/>
          <a:ln cap="flat" cmpd="sng" w="165100">
            <a:solidFill>
              <a:srgbClr val="3A63A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4" name="Google Shape;1564;p111"/>
          <p:cNvSpPr/>
          <p:nvPr/>
        </p:nvSpPr>
        <p:spPr>
          <a:xfrm>
            <a:off x="5099025" y="2571748"/>
            <a:ext cx="432300" cy="534600"/>
          </a:xfrm>
          <a:prstGeom prst="donut">
            <a:avLst>
              <a:gd fmla="val 9519" name="adj"/>
            </a:avLst>
          </a:prstGeom>
          <a:solidFill>
            <a:srgbClr val="0B539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Hind Vadodara"/>
              <a:ea typeface="Hind Vadodara"/>
              <a:cs typeface="Hind Vadodara"/>
              <a:sym typeface="Hind Vadodara"/>
            </a:endParaRPr>
          </a:p>
        </p:txBody>
      </p:sp>
      <p:sp>
        <p:nvSpPr>
          <p:cNvPr id="1565" name="Google Shape;1565;p111"/>
          <p:cNvSpPr txBox="1"/>
          <p:nvPr>
            <p:ph idx="2" type="body"/>
          </p:nvPr>
        </p:nvSpPr>
        <p:spPr>
          <a:xfrm>
            <a:off x="670200" y="1000775"/>
            <a:ext cx="5600700" cy="353100"/>
          </a:xfrm>
          <a:prstGeom prst="rect">
            <a:avLst/>
          </a:prstGeom>
        </p:spPr>
        <p:txBody>
          <a:bodyPr anchorCtr="0" anchor="t" bIns="22850" lIns="45725" spcFirstLastPara="1" rIns="45725" wrap="square" tIns="2285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b="1" lang="vi" sz="1800">
                <a:latin typeface="Lexend"/>
                <a:ea typeface="Lexend"/>
                <a:cs typeface="Lexend"/>
                <a:sym typeface="Lexend"/>
              </a:rPr>
              <a:t>Hoạt động 2</a:t>
            </a:r>
            <a:r>
              <a:rPr b="1" lang="vi" sz="1800">
                <a:solidFill>
                  <a:srgbClr val="BA6D41"/>
                </a:solidFill>
                <a:latin typeface="Lexend"/>
                <a:ea typeface="Lexend"/>
                <a:cs typeface="Lexend"/>
                <a:sym typeface="Lexend"/>
              </a:rPr>
              <a:t>      </a:t>
            </a:r>
            <a:r>
              <a:rPr lang="vi" sz="1800">
                <a:solidFill>
                  <a:srgbClr val="C17245"/>
                </a:solidFill>
                <a:latin typeface="Lexend Medium"/>
                <a:ea typeface="Lexend Medium"/>
                <a:cs typeface="Lexend Medium"/>
                <a:sym typeface="Lexend Medium"/>
              </a:rPr>
              <a:t> </a:t>
            </a:r>
            <a:r>
              <a:rPr lang="vi" sz="1800">
                <a:solidFill>
                  <a:srgbClr val="C77547"/>
                </a:solidFill>
                <a:latin typeface="Lexend Medium"/>
                <a:ea typeface="Lexend Medium"/>
                <a:cs typeface="Lexend Medium"/>
                <a:sym typeface="Lexend Medium"/>
              </a:rPr>
              <a:t>Khi cần gọi cấp cứu</a:t>
            </a:r>
            <a:endParaRPr b="1" sz="1800">
              <a:solidFill>
                <a:srgbClr val="196F5B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566" name="Google Shape;1566;p111"/>
          <p:cNvSpPr txBox="1"/>
          <p:nvPr>
            <p:ph idx="3" type="body"/>
          </p:nvPr>
        </p:nvSpPr>
        <p:spPr>
          <a:xfrm>
            <a:off x="5531324" y="1959981"/>
            <a:ext cx="2663100" cy="291000"/>
          </a:xfrm>
          <a:prstGeom prst="rect">
            <a:avLst/>
          </a:prstGeom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vi"/>
              <a:t>Gọi tổng đài 111</a:t>
            </a:r>
            <a:endParaRPr/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7" name="Google Shape;1567;p111"/>
          <p:cNvSpPr txBox="1"/>
          <p:nvPr>
            <p:ph idx="4" type="body"/>
          </p:nvPr>
        </p:nvSpPr>
        <p:spPr>
          <a:xfrm>
            <a:off x="5202180" y="1922126"/>
            <a:ext cx="304800" cy="358800"/>
          </a:xfrm>
          <a:prstGeom prst="rect">
            <a:avLst/>
          </a:prstGeom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rPr lang="vi"/>
              <a:t>A</a:t>
            </a:r>
            <a:endParaRPr/>
          </a:p>
        </p:txBody>
      </p:sp>
      <p:sp>
        <p:nvSpPr>
          <p:cNvPr id="1568" name="Google Shape;1568;p111"/>
          <p:cNvSpPr txBox="1"/>
          <p:nvPr>
            <p:ph idx="5" type="body"/>
          </p:nvPr>
        </p:nvSpPr>
        <p:spPr>
          <a:xfrm>
            <a:off x="5202180" y="2637760"/>
            <a:ext cx="248400" cy="353100"/>
          </a:xfrm>
          <a:prstGeom prst="rect">
            <a:avLst/>
          </a:prstGeom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rPr lang="vi"/>
              <a:t>B</a:t>
            </a:r>
            <a:endParaRPr/>
          </a:p>
        </p:txBody>
      </p:sp>
      <p:sp>
        <p:nvSpPr>
          <p:cNvPr id="1569" name="Google Shape;1569;p111"/>
          <p:cNvSpPr txBox="1"/>
          <p:nvPr>
            <p:ph idx="6" type="body"/>
          </p:nvPr>
        </p:nvSpPr>
        <p:spPr>
          <a:xfrm>
            <a:off x="5531324" y="2675872"/>
            <a:ext cx="2769000" cy="334500"/>
          </a:xfrm>
          <a:prstGeom prst="rect">
            <a:avLst/>
          </a:prstGeom>
        </p:spPr>
        <p:txBody>
          <a:bodyPr anchorCtr="0" anchor="t" bIns="22850" lIns="45725" spcFirstLastPara="1" rIns="45725" wrap="square" tIns="22850">
            <a:normAutofit/>
          </a:bodyPr>
          <a:lstStyle/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vi"/>
              <a:t>Gọi tổng đài 115</a:t>
            </a:r>
            <a:endParaRPr/>
          </a:p>
        </p:txBody>
      </p:sp>
      <p:sp>
        <p:nvSpPr>
          <p:cNvPr id="1570" name="Google Shape;1570;p111"/>
          <p:cNvSpPr txBox="1"/>
          <p:nvPr>
            <p:ph idx="7" type="body"/>
          </p:nvPr>
        </p:nvSpPr>
        <p:spPr>
          <a:xfrm>
            <a:off x="5202180" y="3315562"/>
            <a:ext cx="279000" cy="381000"/>
          </a:xfrm>
          <a:prstGeom prst="rect">
            <a:avLst/>
          </a:prstGeom>
        </p:spPr>
        <p:txBody>
          <a:bodyPr anchorCtr="0" anchor="t" bIns="22850" lIns="45725" spcFirstLastPara="1" rIns="45725" wrap="square" tIns="22850">
            <a:normAutofit/>
          </a:bodyPr>
          <a:lstStyle/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rPr lang="vi"/>
              <a:t>C</a:t>
            </a:r>
            <a:endParaRPr/>
          </a:p>
        </p:txBody>
      </p:sp>
      <p:sp>
        <p:nvSpPr>
          <p:cNvPr id="1571" name="Google Shape;1571;p111"/>
          <p:cNvSpPr txBox="1"/>
          <p:nvPr>
            <p:ph idx="8" type="body"/>
          </p:nvPr>
        </p:nvSpPr>
        <p:spPr>
          <a:xfrm>
            <a:off x="5531324" y="3340308"/>
            <a:ext cx="2714400" cy="381000"/>
          </a:xfrm>
          <a:prstGeom prst="rect">
            <a:avLst/>
          </a:prstGeom>
        </p:spPr>
        <p:txBody>
          <a:bodyPr anchorCtr="0" anchor="t" bIns="22850" lIns="45725" spcFirstLastPara="1" rIns="45725" wrap="square" tIns="22850">
            <a:normAutofit/>
          </a:bodyPr>
          <a:lstStyle/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vi"/>
              <a:t>Gọi tổng đài 113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5" name="Shape 1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" name="Google Shape;1576;p112"/>
          <p:cNvSpPr txBox="1"/>
          <p:nvPr>
            <p:ph idx="1" type="subTitle"/>
          </p:nvPr>
        </p:nvSpPr>
        <p:spPr>
          <a:xfrm>
            <a:off x="616942" y="999431"/>
            <a:ext cx="8561400" cy="394200"/>
          </a:xfrm>
          <a:prstGeom prst="rect">
            <a:avLst/>
          </a:prstGeom>
        </p:spPr>
        <p:txBody>
          <a:bodyPr anchorCtr="0" anchor="t" bIns="22850" lIns="45725" spcFirstLastPara="1" rIns="45725" wrap="square" tIns="2285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b="1" lang="vi" sz="18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Hoạt động </a:t>
            </a:r>
            <a:r>
              <a:rPr b="1" lang="vi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3</a:t>
            </a:r>
            <a:r>
              <a:rPr lang="vi" sz="1800">
                <a:solidFill>
                  <a:srgbClr val="C17245"/>
                </a:solidFill>
                <a:latin typeface="Lexend Medium"/>
                <a:ea typeface="Lexend Medium"/>
                <a:cs typeface="Lexend Medium"/>
                <a:sym typeface="Lexend Medium"/>
              </a:rPr>
              <a:t>     </a:t>
            </a:r>
            <a:r>
              <a:rPr lang="vi">
                <a:solidFill>
                  <a:srgbClr val="C77547"/>
                </a:solidFill>
                <a:latin typeface="Lexend Medium"/>
                <a:ea typeface="Lexend Medium"/>
                <a:cs typeface="Lexend Medium"/>
                <a:sym typeface="Lexend Medium"/>
              </a:rPr>
              <a:t>Thông báo tình huống nguy hiểm ở nơi công cộng</a:t>
            </a:r>
            <a:endParaRPr b="1" sz="1800">
              <a:solidFill>
                <a:srgbClr val="C77547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1577" name="Google Shape;1577;p112"/>
          <p:cNvPicPr preferRelativeResize="0"/>
          <p:nvPr/>
        </p:nvPicPr>
        <p:blipFill rotWithShape="1">
          <a:blip r:embed="rId3">
            <a:alphaModFix/>
          </a:blip>
          <a:srcRect b="0" l="7183" r="0" t="0"/>
          <a:stretch/>
        </p:blipFill>
        <p:spPr>
          <a:xfrm>
            <a:off x="1781850" y="1731175"/>
            <a:ext cx="6231600" cy="2934000"/>
          </a:xfrm>
          <a:prstGeom prst="roundRect">
            <a:avLst>
              <a:gd fmla="val 7184" name="adj"/>
            </a:avLst>
          </a:prstGeom>
          <a:noFill/>
          <a:ln>
            <a:noFill/>
          </a:ln>
        </p:spPr>
      </p:pic>
      <p:pic>
        <p:nvPicPr>
          <p:cNvPr id="1578" name="Google Shape;1578;p112" title="(P)bài5kđ3.mp3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19250" y="2242425"/>
            <a:ext cx="394200" cy="39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2" name="Shape 1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3" name="Google Shape;1583;p113"/>
          <p:cNvSpPr txBox="1"/>
          <p:nvPr>
            <p:ph idx="1" type="subTitle"/>
          </p:nvPr>
        </p:nvSpPr>
        <p:spPr>
          <a:xfrm>
            <a:off x="963475" y="2055225"/>
            <a:ext cx="3835200" cy="1575600"/>
          </a:xfrm>
          <a:prstGeom prst="rect">
            <a:avLst/>
          </a:prstGeom>
        </p:spPr>
        <p:txBody>
          <a:bodyPr anchorCtr="0" anchor="t" bIns="22850" lIns="45725" spcFirstLastPara="1" rIns="45725" wrap="square" tIns="22850">
            <a:normAutofit/>
          </a:bodyPr>
          <a:lstStyle/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rPr lang="vi">
                <a:solidFill>
                  <a:srgbClr val="0B5394"/>
                </a:solidFill>
                <a:latin typeface="Lexend Medium"/>
                <a:ea typeface="Lexend Medium"/>
                <a:cs typeface="Lexend Medium"/>
                <a:sym typeface="Lexend Medium"/>
              </a:rPr>
              <a:t>Khi đi đường, nếu thấy một vụ trộm và cần báo cảnh sát thì em sẽ gọi đến số điện thoại nào?</a:t>
            </a:r>
            <a:endParaRPr>
              <a:solidFill>
                <a:srgbClr val="0B5394"/>
              </a:solidFill>
              <a:latin typeface="Lexend Medium"/>
              <a:ea typeface="Lexend Medium"/>
              <a:cs typeface="Lexend Medium"/>
              <a:sym typeface="Lexend Medium"/>
            </a:endParaRPr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B5394"/>
              </a:solidFill>
              <a:latin typeface="Lexend Medium"/>
              <a:ea typeface="Lexend Medium"/>
              <a:cs typeface="Lexend Medium"/>
              <a:sym typeface="Lexend Medium"/>
            </a:endParaRPr>
          </a:p>
        </p:txBody>
      </p:sp>
      <p:sp>
        <p:nvSpPr>
          <p:cNvPr id="1584" name="Google Shape;1584;p113"/>
          <p:cNvSpPr/>
          <p:nvPr/>
        </p:nvSpPr>
        <p:spPr>
          <a:xfrm>
            <a:off x="5902325" y="3272250"/>
            <a:ext cx="432300" cy="403800"/>
          </a:xfrm>
          <a:prstGeom prst="donut">
            <a:avLst>
              <a:gd fmla="val 9519" name="adj"/>
            </a:avLst>
          </a:prstGeom>
          <a:solidFill>
            <a:srgbClr val="0B539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Hind Vadodara"/>
              <a:ea typeface="Hind Vadodara"/>
              <a:cs typeface="Hind Vadodara"/>
              <a:sym typeface="Hind Vadodara"/>
            </a:endParaRPr>
          </a:p>
        </p:txBody>
      </p:sp>
      <p:sp>
        <p:nvSpPr>
          <p:cNvPr id="1585" name="Google Shape;1585;p113"/>
          <p:cNvSpPr txBox="1"/>
          <p:nvPr>
            <p:ph idx="2" type="body"/>
          </p:nvPr>
        </p:nvSpPr>
        <p:spPr>
          <a:xfrm>
            <a:off x="441430" y="1010843"/>
            <a:ext cx="7868400" cy="533100"/>
          </a:xfrm>
          <a:prstGeom prst="rect">
            <a:avLst/>
          </a:prstGeom>
        </p:spPr>
        <p:txBody>
          <a:bodyPr anchorCtr="0" anchor="t" bIns="22850" lIns="45725" spcFirstLastPara="1" rIns="45725" wrap="square" tIns="2285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b="1" lang="vi" sz="1800">
                <a:latin typeface="Lexend"/>
                <a:ea typeface="Lexend"/>
                <a:cs typeface="Lexend"/>
                <a:sym typeface="Lexend"/>
              </a:rPr>
              <a:t>Hoạt động 3</a:t>
            </a:r>
            <a:r>
              <a:rPr lang="vi" sz="1800">
                <a:latin typeface="Lexend Medium"/>
                <a:ea typeface="Lexend Medium"/>
                <a:cs typeface="Lexend Medium"/>
                <a:sym typeface="Lexend Medium"/>
              </a:rPr>
              <a:t>     </a:t>
            </a:r>
            <a:r>
              <a:rPr lang="vi" sz="1800">
                <a:solidFill>
                  <a:srgbClr val="C77547"/>
                </a:solidFill>
                <a:latin typeface="Lexend Medium"/>
                <a:ea typeface="Lexend Medium"/>
                <a:cs typeface="Lexend Medium"/>
                <a:sym typeface="Lexend Medium"/>
              </a:rPr>
              <a:t>Thông báo tình huống nguy hiểm ở nơi công cộng</a:t>
            </a:r>
            <a:endParaRPr b="1" sz="1800">
              <a:solidFill>
                <a:srgbClr val="196F5B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586" name="Google Shape;1586;p113"/>
          <p:cNvSpPr txBox="1"/>
          <p:nvPr>
            <p:ph idx="3" type="body"/>
          </p:nvPr>
        </p:nvSpPr>
        <p:spPr>
          <a:xfrm>
            <a:off x="5357661" y="2033501"/>
            <a:ext cx="2406000" cy="291000"/>
          </a:xfrm>
          <a:prstGeom prst="rect">
            <a:avLst/>
          </a:prstGeom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vi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Gọi tổng đài 111</a:t>
            </a:r>
            <a:endParaRPr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7" name="Google Shape;1587;p113"/>
          <p:cNvSpPr txBox="1"/>
          <p:nvPr>
            <p:ph idx="4" type="body"/>
          </p:nvPr>
        </p:nvSpPr>
        <p:spPr>
          <a:xfrm>
            <a:off x="5547046" y="2840825"/>
            <a:ext cx="2507700" cy="334500"/>
          </a:xfrm>
          <a:prstGeom prst="rect">
            <a:avLst/>
          </a:prstGeom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vi" sz="1825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Gọi tổng đài 112</a:t>
            </a:r>
            <a:endParaRPr sz="1825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t/>
            </a:r>
            <a:endParaRPr sz="1825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8" name="Google Shape;1588;p113"/>
          <p:cNvSpPr txBox="1"/>
          <p:nvPr>
            <p:ph idx="5" type="body"/>
          </p:nvPr>
        </p:nvSpPr>
        <p:spPr>
          <a:xfrm>
            <a:off x="5804764" y="3674115"/>
            <a:ext cx="2507700" cy="360900"/>
          </a:xfrm>
          <a:prstGeom prst="rect">
            <a:avLst/>
          </a:prstGeom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8"/>
              <a:buFont typeface="Arial"/>
              <a:buNone/>
            </a:pPr>
            <a:r>
              <a:rPr lang="vi" sz="1788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Gọi tổng đài 113</a:t>
            </a:r>
            <a:endParaRPr sz="1788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8"/>
              <a:buFont typeface="Arial"/>
              <a:buNone/>
            </a:pPr>
            <a:r>
              <a:t/>
            </a:r>
            <a:endParaRPr sz="1788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9" name="Google Shape;1589;p113"/>
          <p:cNvSpPr txBox="1"/>
          <p:nvPr>
            <p:ph idx="6" type="body"/>
          </p:nvPr>
        </p:nvSpPr>
        <p:spPr>
          <a:xfrm>
            <a:off x="5499969" y="1645184"/>
            <a:ext cx="304800" cy="358800"/>
          </a:xfrm>
          <a:prstGeom prst="rect">
            <a:avLst/>
          </a:prstGeom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rPr lang="vi"/>
              <a:t>A</a:t>
            </a:r>
            <a:endParaRPr/>
          </a:p>
        </p:txBody>
      </p:sp>
      <p:sp>
        <p:nvSpPr>
          <p:cNvPr id="1590" name="Google Shape;1590;p113"/>
          <p:cNvSpPr txBox="1"/>
          <p:nvPr>
            <p:ph idx="7" type="body"/>
          </p:nvPr>
        </p:nvSpPr>
        <p:spPr>
          <a:xfrm>
            <a:off x="5978970" y="3296052"/>
            <a:ext cx="279000" cy="381000"/>
          </a:xfrm>
          <a:prstGeom prst="rect">
            <a:avLst/>
          </a:prstGeom>
        </p:spPr>
        <p:txBody>
          <a:bodyPr anchorCtr="0" anchor="t" bIns="22850" lIns="45725" spcFirstLastPara="1" rIns="45725" wrap="square" tIns="22850">
            <a:normAutofit/>
          </a:bodyPr>
          <a:lstStyle/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rPr lang="vi"/>
              <a:t>C</a:t>
            </a:r>
            <a:endParaRPr/>
          </a:p>
        </p:txBody>
      </p:sp>
      <p:sp>
        <p:nvSpPr>
          <p:cNvPr id="1591" name="Google Shape;1591;p113"/>
          <p:cNvSpPr txBox="1"/>
          <p:nvPr>
            <p:ph idx="8" type="body"/>
          </p:nvPr>
        </p:nvSpPr>
        <p:spPr>
          <a:xfrm>
            <a:off x="5742678" y="2496515"/>
            <a:ext cx="248400" cy="353100"/>
          </a:xfrm>
          <a:prstGeom prst="rect">
            <a:avLst/>
          </a:prstGeom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rPr lang="vi"/>
              <a:t>B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595" name="Shape 1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6" name="Google Shape;1596;p114"/>
          <p:cNvSpPr txBox="1"/>
          <p:nvPr>
            <p:ph type="ctrTitle"/>
          </p:nvPr>
        </p:nvSpPr>
        <p:spPr>
          <a:xfrm>
            <a:off x="952500" y="95250"/>
            <a:ext cx="7886700" cy="735000"/>
          </a:xfrm>
          <a:prstGeom prst="rect">
            <a:avLst/>
          </a:prstGeom>
        </p:spPr>
        <p:txBody>
          <a:bodyPr anchorCtr="0" anchor="ctr" bIns="22850" lIns="45725" spcFirstLastPara="1" rIns="45725" wrap="square" tIns="2285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vi" sz="2100">
                <a:solidFill>
                  <a:srgbClr val="F37320"/>
                </a:solidFill>
                <a:latin typeface="Anton"/>
                <a:ea typeface="Anton"/>
                <a:cs typeface="Anton"/>
                <a:sym typeface="Anton"/>
              </a:rPr>
              <a:t>NỘI DUNG TÍCH HỢP CỦA GIÁO VIÊN</a:t>
            </a:r>
            <a:endParaRPr sz="2100">
              <a:solidFill>
                <a:srgbClr val="F37320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1597" name="Google Shape;1597;p114"/>
          <p:cNvSpPr txBox="1"/>
          <p:nvPr>
            <p:ph idx="1" type="subTitle"/>
          </p:nvPr>
        </p:nvSpPr>
        <p:spPr>
          <a:xfrm>
            <a:off x="353867" y="1163090"/>
            <a:ext cx="8485200" cy="3237600"/>
          </a:xfrm>
          <a:prstGeom prst="rect">
            <a:avLst/>
          </a:prstGeom>
        </p:spPr>
        <p:txBody>
          <a:bodyPr anchorCtr="0" anchor="t" bIns="22850" lIns="45725" spcFirstLastPara="1" rIns="45725" wrap="square" tIns="22850">
            <a:normAutofit/>
          </a:bodyPr>
          <a:lstStyle/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1" name="Shape 1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2" name="Google Shape;1602;p1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1" cy="5141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6" name="Shape 1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" name="Google Shape;1607;p116"/>
          <p:cNvSpPr txBox="1"/>
          <p:nvPr/>
        </p:nvSpPr>
        <p:spPr>
          <a:xfrm>
            <a:off x="1163625" y="4209350"/>
            <a:ext cx="7163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vi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(Lưu ý: Thông tin tìm kiếm trên Internet có thể không hoàn toàn chính xác, vì vậy</a:t>
            </a:r>
            <a:endParaRPr i="1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vi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các em cần chọn lọc thông tin cẩn thận).</a:t>
            </a:r>
            <a:endParaRPr i="1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1608" name="Google Shape;1608;p116"/>
          <p:cNvSpPr/>
          <p:nvPr/>
        </p:nvSpPr>
        <p:spPr>
          <a:xfrm>
            <a:off x="331850" y="894125"/>
            <a:ext cx="2083200" cy="599100"/>
          </a:xfrm>
          <a:prstGeom prst="roundRect">
            <a:avLst>
              <a:gd fmla="val 16667" name="adj"/>
            </a:avLst>
          </a:prstGeom>
          <a:solidFill>
            <a:srgbClr val="F7F7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9" name="Google Shape;1609;p116"/>
          <p:cNvSpPr txBox="1"/>
          <p:nvPr>
            <p:ph idx="1" type="subTitle"/>
          </p:nvPr>
        </p:nvSpPr>
        <p:spPr>
          <a:xfrm>
            <a:off x="658792" y="1163100"/>
            <a:ext cx="8485200" cy="2817300"/>
          </a:xfrm>
          <a:prstGeom prst="rect">
            <a:avLst/>
          </a:prstGeom>
        </p:spPr>
        <p:txBody>
          <a:bodyPr anchorCtr="0" anchor="t" bIns="22850" lIns="45725" spcFirstLastPara="1" rIns="45725" wrap="square" tIns="22850">
            <a:normAutofit/>
          </a:bodyPr>
          <a:lstStyle/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rPr lang="vi" sz="1700">
                <a:solidFill>
                  <a:srgbClr val="0B5394"/>
                </a:solidFill>
                <a:latin typeface="Lexend Medium"/>
                <a:ea typeface="Lexend Medium"/>
                <a:cs typeface="Lexend Medium"/>
                <a:sym typeface="Lexend Medium"/>
              </a:rPr>
              <a:t>Em hãy tìm hiểu về cách tìm kiếm thông tin trên Google và ChatGPT để trả lời các câu hỏi dưới đây.</a:t>
            </a:r>
            <a:endParaRPr sz="1700">
              <a:solidFill>
                <a:srgbClr val="0B5394"/>
              </a:solidFill>
              <a:latin typeface="Lexend Medium"/>
              <a:ea typeface="Lexend Medium"/>
              <a:cs typeface="Lexend Medium"/>
              <a:sym typeface="Lexend Medium"/>
            </a:endParaRPr>
          </a:p>
          <a:p>
            <a:pPr indent="-336550" lvl="0" marL="457200" rtl="0" algn="l">
              <a:spcBef>
                <a:spcPts val="400"/>
              </a:spcBef>
              <a:spcAft>
                <a:spcPts val="0"/>
              </a:spcAft>
              <a:buClr>
                <a:srgbClr val="0B5394"/>
              </a:buClr>
              <a:buSzPts val="1700"/>
              <a:buFont typeface="Lexend Medium"/>
              <a:buAutoNum type="arabicPeriod"/>
            </a:pPr>
            <a:r>
              <a:rPr lang="vi" sz="1700">
                <a:solidFill>
                  <a:srgbClr val="0B5394"/>
                </a:solidFill>
                <a:latin typeface="Lexend Medium"/>
                <a:ea typeface="Lexend Medium"/>
                <a:cs typeface="Lexend Medium"/>
                <a:sym typeface="Lexend Medium"/>
              </a:rPr>
              <a:t>Em hãy sử dụng Google để tìm kiếm thêm một số trang web </a:t>
            </a:r>
            <a:endParaRPr sz="1700">
              <a:solidFill>
                <a:srgbClr val="0B5394"/>
              </a:solidFill>
              <a:latin typeface="Lexend Medium"/>
              <a:ea typeface="Lexend Medium"/>
              <a:cs typeface="Lexend Medium"/>
              <a:sym typeface="Lexend Medium"/>
            </a:endParaRPr>
          </a:p>
          <a:p>
            <a:pPr indent="0" lvl="0" marL="457200" rtl="0" algn="l">
              <a:spcBef>
                <a:spcPts val="400"/>
              </a:spcBef>
              <a:spcAft>
                <a:spcPts val="0"/>
              </a:spcAft>
              <a:buNone/>
            </a:pPr>
            <a:r>
              <a:rPr lang="vi" sz="1700">
                <a:solidFill>
                  <a:srgbClr val="0B5394"/>
                </a:solidFill>
                <a:latin typeface="Lexend Medium"/>
                <a:ea typeface="Lexend Medium"/>
                <a:cs typeface="Lexend Medium"/>
                <a:sym typeface="Lexend Medium"/>
              </a:rPr>
              <a:t>bảo vệ quyền trẻ em.</a:t>
            </a:r>
            <a:endParaRPr sz="1700">
              <a:solidFill>
                <a:srgbClr val="0B5394"/>
              </a:solidFill>
              <a:latin typeface="Lexend Medium"/>
              <a:ea typeface="Lexend Medium"/>
              <a:cs typeface="Lexend Medium"/>
              <a:sym typeface="Lexend Medium"/>
            </a:endParaRPr>
          </a:p>
          <a:p>
            <a:pPr indent="-336550" lvl="0" marL="457200" rtl="0" algn="l">
              <a:spcBef>
                <a:spcPts val="400"/>
              </a:spcBef>
              <a:spcAft>
                <a:spcPts val="0"/>
              </a:spcAft>
              <a:buClr>
                <a:srgbClr val="0B5394"/>
              </a:buClr>
              <a:buSzPts val="1700"/>
              <a:buFont typeface="Lexend Medium"/>
              <a:buAutoNum type="arabicPeriod"/>
            </a:pPr>
            <a:r>
              <a:rPr lang="vi" sz="1700">
                <a:solidFill>
                  <a:srgbClr val="0B5394"/>
                </a:solidFill>
                <a:latin typeface="Lexend Medium"/>
                <a:ea typeface="Lexend Medium"/>
                <a:cs typeface="Lexend Medium"/>
                <a:sym typeface="Lexend Medium"/>
              </a:rPr>
              <a:t>Em hãy sử dụng ChatGPT để hỏi về cách ứng xử khi bị bạn </a:t>
            </a:r>
            <a:endParaRPr sz="1700">
              <a:solidFill>
                <a:srgbClr val="0B5394"/>
              </a:solidFill>
              <a:latin typeface="Lexend Medium"/>
              <a:ea typeface="Lexend Medium"/>
              <a:cs typeface="Lexend Medium"/>
              <a:sym typeface="Lexend Medium"/>
            </a:endParaRPr>
          </a:p>
          <a:p>
            <a:pPr indent="0" lvl="0" marL="457200" rtl="0" algn="l">
              <a:spcBef>
                <a:spcPts val="400"/>
              </a:spcBef>
              <a:spcAft>
                <a:spcPts val="0"/>
              </a:spcAft>
              <a:buNone/>
            </a:pPr>
            <a:r>
              <a:rPr lang="vi" sz="1700">
                <a:solidFill>
                  <a:srgbClr val="0B5394"/>
                </a:solidFill>
                <a:latin typeface="Lexend Medium"/>
                <a:ea typeface="Lexend Medium"/>
                <a:cs typeface="Lexend Medium"/>
                <a:sym typeface="Lexend Medium"/>
              </a:rPr>
              <a:t>bắt nạt ở trường.</a:t>
            </a:r>
            <a:endParaRPr sz="1700">
              <a:solidFill>
                <a:srgbClr val="0B5394"/>
              </a:solidFill>
              <a:latin typeface="Lexend Medium"/>
              <a:ea typeface="Lexend Medium"/>
              <a:cs typeface="Lexend Medium"/>
              <a:sym typeface="Lexend Medium"/>
            </a:endParaRPr>
          </a:p>
          <a:p>
            <a:pPr indent="-336550" lvl="0" marL="457200" rtl="0" algn="l">
              <a:spcBef>
                <a:spcPts val="400"/>
              </a:spcBef>
              <a:spcAft>
                <a:spcPts val="0"/>
              </a:spcAft>
              <a:buClr>
                <a:srgbClr val="0B5394"/>
              </a:buClr>
              <a:buSzPts val="1700"/>
              <a:buFont typeface="Lexend Medium"/>
              <a:buAutoNum type="arabicPeriod"/>
            </a:pPr>
            <a:r>
              <a:rPr lang="vi" sz="1700">
                <a:solidFill>
                  <a:srgbClr val="0B5394"/>
                </a:solidFill>
                <a:latin typeface="Lexend Medium"/>
                <a:ea typeface="Lexend Medium"/>
                <a:cs typeface="Lexend Medium"/>
                <a:sym typeface="Lexend Medium"/>
              </a:rPr>
              <a:t>Em hãy sử dụng Google để tìm kiếm với từ khóa “Khi bị lạm dụng, tôi cần làm thế nào?” để tìm hiểu cách tìm sự trợ giúp.</a:t>
            </a:r>
            <a:endParaRPr sz="1700">
              <a:solidFill>
                <a:srgbClr val="0B5394"/>
              </a:solidFill>
              <a:latin typeface="Lexend Medium"/>
              <a:ea typeface="Lexend Medium"/>
              <a:cs typeface="Lexend Medium"/>
              <a:sym typeface="Lexend Medium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6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6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6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3" name="Shape 1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4" name="Google Shape;1614;p117"/>
          <p:cNvSpPr txBox="1"/>
          <p:nvPr>
            <p:ph type="ctrTitle"/>
          </p:nvPr>
        </p:nvSpPr>
        <p:spPr>
          <a:xfrm>
            <a:off x="2464076" y="791983"/>
            <a:ext cx="6375000" cy="735000"/>
          </a:xfrm>
          <a:prstGeom prst="rect">
            <a:avLst/>
          </a:prstGeom>
        </p:spPr>
        <p:txBody>
          <a:bodyPr anchorCtr="0" anchor="ctr" bIns="22850" lIns="45725" spcFirstLastPara="1" rIns="45725" wrap="square" tIns="2285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5" name="Google Shape;1615;p117"/>
          <p:cNvSpPr txBox="1"/>
          <p:nvPr>
            <p:ph idx="1" type="subTitle"/>
          </p:nvPr>
        </p:nvSpPr>
        <p:spPr>
          <a:xfrm>
            <a:off x="353867" y="1659430"/>
            <a:ext cx="8485200" cy="2817300"/>
          </a:xfrm>
          <a:prstGeom prst="rect">
            <a:avLst/>
          </a:prstGeom>
        </p:spPr>
        <p:txBody>
          <a:bodyPr anchorCtr="0" anchor="t" bIns="22850" lIns="45725" spcFirstLastPara="1" rIns="45725" wrap="square" tIns="22850">
            <a:normAutofit/>
          </a:bodyPr>
          <a:lstStyle/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6" name="Google Shape;1616;p117"/>
          <p:cNvSpPr txBox="1"/>
          <p:nvPr>
            <p:ph idx="2" type="body"/>
          </p:nvPr>
        </p:nvSpPr>
        <p:spPr>
          <a:xfrm>
            <a:off x="513681" y="1037595"/>
            <a:ext cx="1677600" cy="257100"/>
          </a:xfrm>
          <a:prstGeom prst="rect">
            <a:avLst/>
          </a:prstGeom>
        </p:spPr>
        <p:txBody>
          <a:bodyPr anchorCtr="0" anchor="t" bIns="22850" lIns="45725" spcFirstLastPara="1" rIns="45725" wrap="square" tIns="22850">
            <a:normAutofit lnSpcReduction="20000"/>
          </a:bodyPr>
          <a:lstStyle/>
          <a:p>
            <a:pPr indent="0" lvl="0" marL="0" rtl="0" algn="ctr"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17" name="Google Shape;1617;p1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42"/>
            <a:ext cx="9144001" cy="51414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1" name="Shape 1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2" name="Google Shape;1622;p118"/>
          <p:cNvPicPr preferRelativeResize="0"/>
          <p:nvPr/>
        </p:nvPicPr>
        <p:blipFill rotWithShape="1">
          <a:blip r:embed="rId3">
            <a:alphaModFix/>
          </a:blip>
          <a:srcRect b="0" l="7418" r="4164" t="0"/>
          <a:stretch/>
        </p:blipFill>
        <p:spPr>
          <a:xfrm>
            <a:off x="44638" y="3621150"/>
            <a:ext cx="1791900" cy="1522350"/>
          </a:xfrm>
          <a:prstGeom prst="rect">
            <a:avLst/>
          </a:prstGeom>
          <a:noFill/>
          <a:ln>
            <a:noFill/>
          </a:ln>
        </p:spPr>
      </p:pic>
      <p:sp>
        <p:nvSpPr>
          <p:cNvPr id="1623" name="Google Shape;1623;p118"/>
          <p:cNvSpPr/>
          <p:nvPr/>
        </p:nvSpPr>
        <p:spPr>
          <a:xfrm>
            <a:off x="331850" y="894125"/>
            <a:ext cx="2083200" cy="599100"/>
          </a:xfrm>
          <a:prstGeom prst="roundRect">
            <a:avLst>
              <a:gd fmla="val 16667" name="adj"/>
            </a:avLst>
          </a:prstGeom>
          <a:solidFill>
            <a:srgbClr val="F7F7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1624" name="Google Shape;1624;p118"/>
          <p:cNvGraphicFramePr/>
          <p:nvPr/>
        </p:nvGraphicFramePr>
        <p:xfrm>
          <a:off x="895338" y="151763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{4C45F209-3E45-4732-B24A-30DDFD5F1291}</a:tableStyleId>
              </a:tblPr>
              <a:tblGrid>
                <a:gridCol w="3799150"/>
                <a:gridCol w="1270250"/>
                <a:gridCol w="1374175"/>
                <a:gridCol w="1224075"/>
              </a:tblGrid>
              <a:tr h="12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vi" sz="1300">
                          <a:solidFill>
                            <a:schemeClr val="dk2"/>
                          </a:solidFill>
                          <a:latin typeface="Lexend"/>
                          <a:ea typeface="Lexend"/>
                          <a:cs typeface="Lexend"/>
                          <a:sym typeface="Lexend"/>
                        </a:rPr>
                        <a:t>Em đã học được</a:t>
                      </a:r>
                      <a:endParaRPr b="1" sz="1300">
                        <a:solidFill>
                          <a:schemeClr val="dk2"/>
                        </a:solidFill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vi" sz="1300">
                          <a:solidFill>
                            <a:schemeClr val="dk2"/>
                          </a:solidFill>
                          <a:latin typeface="Lexend"/>
                          <a:ea typeface="Lexend"/>
                          <a:cs typeface="Lexend"/>
                          <a:sym typeface="Lexend"/>
                        </a:rPr>
                        <a:t>Thực hiện thành thạo</a:t>
                      </a:r>
                      <a:endParaRPr b="1" sz="1300">
                        <a:solidFill>
                          <a:schemeClr val="dk2"/>
                        </a:solidFill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vi" sz="1300">
                          <a:solidFill>
                            <a:schemeClr val="dk2"/>
                          </a:solidFill>
                          <a:latin typeface="Lexend"/>
                          <a:ea typeface="Lexend"/>
                          <a:cs typeface="Lexend"/>
                          <a:sym typeface="Lexend"/>
                        </a:rPr>
                        <a:t>Đã tự làm được nhưng còn chậm</a:t>
                      </a:r>
                      <a:endParaRPr b="1" sz="1300">
                        <a:solidFill>
                          <a:schemeClr val="dk2"/>
                        </a:solidFill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vi" sz="1300">
                          <a:solidFill>
                            <a:schemeClr val="dk2"/>
                          </a:solidFill>
                          <a:latin typeface="Lexend"/>
                          <a:ea typeface="Lexend"/>
                          <a:cs typeface="Lexend"/>
                          <a:sym typeface="Lexend"/>
                        </a:rPr>
                        <a:t>Biết cách làm theo hướng dẫn</a:t>
                      </a:r>
                      <a:endParaRPr b="1" sz="1300">
                        <a:solidFill>
                          <a:schemeClr val="dk2"/>
                        </a:solidFill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T="63500" marB="63500" marR="63500" marL="63500"/>
                </a:tc>
              </a:tr>
              <a:tr h="12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" sz="1300">
                          <a:solidFill>
                            <a:schemeClr val="dk2"/>
                          </a:solidFill>
                          <a:latin typeface="Lexend Medium"/>
                          <a:ea typeface="Lexend Medium"/>
                          <a:cs typeface="Lexend Medium"/>
                          <a:sym typeface="Lexend Medium"/>
                        </a:rPr>
                        <a:t>Sử dụng thiết bị điện tử: điện thoại, máy tính.</a:t>
                      </a:r>
                      <a:endParaRPr sz="1300">
                        <a:solidFill>
                          <a:schemeClr val="dk2"/>
                        </a:solidFill>
                        <a:latin typeface="Lexend Medium"/>
                        <a:ea typeface="Lexend Medium"/>
                        <a:cs typeface="Lexend Medium"/>
                        <a:sym typeface="Lexend Medium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300">
                        <a:latin typeface="Lexend Medium"/>
                        <a:ea typeface="Lexend Medium"/>
                        <a:cs typeface="Lexend Medium"/>
                        <a:sym typeface="Lexend Medium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300">
                        <a:latin typeface="Lexend Medium"/>
                        <a:ea typeface="Lexend Medium"/>
                        <a:cs typeface="Lexend Medium"/>
                        <a:sym typeface="Lexend Medium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300">
                        <a:latin typeface="Lexend Medium"/>
                        <a:ea typeface="Lexend Medium"/>
                        <a:cs typeface="Lexend Medium"/>
                        <a:sym typeface="Lexend Medium"/>
                      </a:endParaRPr>
                    </a:p>
                  </a:txBody>
                  <a:tcPr marT="63500" marB="63500" marR="63500" marL="63500"/>
                </a:tc>
              </a:tr>
              <a:tr h="12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" sz="1300">
                          <a:solidFill>
                            <a:schemeClr val="dk2"/>
                          </a:solidFill>
                          <a:latin typeface="Lexend Medium"/>
                          <a:ea typeface="Lexend Medium"/>
                          <a:cs typeface="Lexend Medium"/>
                          <a:sym typeface="Lexend Medium"/>
                        </a:rPr>
                        <a:t>Biết một số trang web và tổng đài điện thoại hỗ trợ trẻ em ở Việt Nam.</a:t>
                      </a:r>
                      <a:endParaRPr sz="1300">
                        <a:solidFill>
                          <a:schemeClr val="dk2"/>
                        </a:solidFill>
                        <a:latin typeface="Lexend Medium"/>
                        <a:ea typeface="Lexend Medium"/>
                        <a:cs typeface="Lexend Medium"/>
                        <a:sym typeface="Lexend Medium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300">
                        <a:latin typeface="Lexend Medium"/>
                        <a:ea typeface="Lexend Medium"/>
                        <a:cs typeface="Lexend Medium"/>
                        <a:sym typeface="Lexend Medium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300">
                        <a:latin typeface="Lexend Medium"/>
                        <a:ea typeface="Lexend Medium"/>
                        <a:cs typeface="Lexend Medium"/>
                        <a:sym typeface="Lexend Medium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300">
                        <a:latin typeface="Lexend Medium"/>
                        <a:ea typeface="Lexend Medium"/>
                        <a:cs typeface="Lexend Medium"/>
                        <a:sym typeface="Lexend Medium"/>
                      </a:endParaRPr>
                    </a:p>
                  </a:txBody>
                  <a:tcPr marT="63500" marB="63500" marR="63500" marL="63500"/>
                </a:tc>
              </a:tr>
              <a:tr h="12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" sz="1300">
                          <a:solidFill>
                            <a:schemeClr val="dk2"/>
                          </a:solidFill>
                          <a:latin typeface="Lexend Medium"/>
                          <a:ea typeface="Lexend Medium"/>
                          <a:cs typeface="Lexend Medium"/>
                          <a:sym typeface="Lexend Medium"/>
                        </a:rPr>
                        <a:t>Biết sử dụng Google, Chat GPT để tìm kiếm thông tin.</a:t>
                      </a:r>
                      <a:endParaRPr sz="1300">
                        <a:solidFill>
                          <a:schemeClr val="dk2"/>
                        </a:solidFill>
                        <a:latin typeface="Lexend Medium"/>
                        <a:ea typeface="Lexend Medium"/>
                        <a:cs typeface="Lexend Medium"/>
                        <a:sym typeface="Lexend Medium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300">
                        <a:latin typeface="Lexend Medium"/>
                        <a:ea typeface="Lexend Medium"/>
                        <a:cs typeface="Lexend Medium"/>
                        <a:sym typeface="Lexend Medium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300">
                        <a:latin typeface="Lexend Medium"/>
                        <a:ea typeface="Lexend Medium"/>
                        <a:cs typeface="Lexend Medium"/>
                        <a:sym typeface="Lexend Medium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300">
                        <a:latin typeface="Lexend Medium"/>
                        <a:ea typeface="Lexend Medium"/>
                        <a:cs typeface="Lexend Medium"/>
                        <a:sym typeface="Lexend Medium"/>
                      </a:endParaRPr>
                    </a:p>
                  </a:txBody>
                  <a:tcPr marT="63500" marB="63500" marR="63500" marL="6350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6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6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7" name="Shape 1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8" name="Google Shape;1488;p101"/>
          <p:cNvSpPr txBox="1"/>
          <p:nvPr>
            <p:ph type="ctrTitle"/>
          </p:nvPr>
        </p:nvSpPr>
        <p:spPr>
          <a:xfrm>
            <a:off x="952500" y="95250"/>
            <a:ext cx="7886700" cy="735000"/>
          </a:xfrm>
          <a:prstGeom prst="rect">
            <a:avLst/>
          </a:prstGeom>
        </p:spPr>
        <p:txBody>
          <a:bodyPr anchorCtr="0" anchor="ctr" bIns="22850" lIns="45725" spcFirstLastPara="1" rIns="45725" wrap="square" tIns="2285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vi" sz="2100">
                <a:solidFill>
                  <a:srgbClr val="F37320"/>
                </a:solidFill>
                <a:latin typeface="Anton"/>
                <a:ea typeface="Anton"/>
                <a:cs typeface="Anton"/>
                <a:sym typeface="Anton"/>
              </a:rPr>
              <a:t>THỜI ĐIỂM, HÌNH THỨC TỔ CHỨC BÀI GIẢNG</a:t>
            </a:r>
            <a:endParaRPr sz="2100">
              <a:solidFill>
                <a:srgbClr val="F37320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graphicFrame>
        <p:nvGraphicFramePr>
          <p:cNvPr id="1489" name="Google Shape;1489;p101"/>
          <p:cNvGraphicFramePr/>
          <p:nvPr/>
        </p:nvGraphicFramePr>
        <p:xfrm>
          <a:off x="2367775" y="18250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{9774224E-CA8A-4B0A-A949-F5C8BFF09996}</a:tableStyleId>
              </a:tblPr>
              <a:tblGrid>
                <a:gridCol w="5056150"/>
              </a:tblGrid>
              <a:tr h="381000">
                <a:tc>
                  <a:txBody>
                    <a:bodyPr/>
                    <a:lstStyle/>
                    <a:p>
                      <a:pPr indent="0" lvl="0" marL="457200" rtl="0" algn="ctr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vi" sz="1500">
                          <a:solidFill>
                            <a:srgbClr val="1C4587"/>
                          </a:solidFill>
                          <a:latin typeface="Lexend"/>
                          <a:ea typeface="Lexend"/>
                          <a:cs typeface="Lexend"/>
                          <a:sym typeface="Lexend"/>
                        </a:rPr>
                        <a:t>CHỌN HÌNH THỨC TỔ CHỨC</a:t>
                      </a:r>
                      <a:endParaRPr b="1" sz="1500">
                        <a:solidFill>
                          <a:srgbClr val="1C4587"/>
                        </a:solidFill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T="91425" marB="91425" marR="91425" marL="91425">
                    <a:lnB cap="flat" cmpd="sng" w="9525">
                      <a:solidFill>
                        <a:srgbClr val="CC734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8D479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457200" rtl="0" algn="l">
                        <a:spcBef>
                          <a:spcPts val="4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vi" sz="1800">
                          <a:solidFill>
                            <a:schemeClr val="dk1"/>
                          </a:solidFill>
                          <a:uFill>
                            <a:noFill/>
                          </a:uFill>
                          <a:latin typeface="Lexend Medium"/>
                          <a:ea typeface="Lexend Medium"/>
                          <a:cs typeface="Lexend Medium"/>
                          <a:sym typeface="Lexend Medium"/>
                          <a:hlinkClick action="ppaction://hlinksldjump" r:id="rId3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Dạy tăng cường </a:t>
                      </a:r>
                      <a:r>
                        <a:rPr b="1" i="1" lang="vi" sz="1800">
                          <a:solidFill>
                            <a:schemeClr val="dk1"/>
                          </a:solidFill>
                          <a:uFill>
                            <a:noFill/>
                          </a:uFill>
                          <a:latin typeface="Lexend"/>
                          <a:ea typeface="Lexend"/>
                          <a:cs typeface="Lexend"/>
                          <a:sym typeface="Lexend"/>
                          <a:hlinkClick action="ppaction://hlinksldjump" r:id="rId4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L</a:t>
                      </a:r>
                      <a:r>
                        <a:rPr b="1" i="1" lang="vi" sz="1800">
                          <a:solidFill>
                            <a:schemeClr val="dk1"/>
                          </a:solidFill>
                          <a:uFill>
                            <a:noFill/>
                          </a:uFill>
                          <a:latin typeface="Lexend"/>
                          <a:ea typeface="Lexend"/>
                          <a:cs typeface="Lexend"/>
                          <a:sym typeface="Lexend"/>
                          <a:hlinkClick action="ppaction://hlinksldjump" r:id="rId5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àm quen tin học</a:t>
                      </a:r>
                      <a:endParaRPr b="1" i="1" sz="1800">
                        <a:solidFill>
                          <a:schemeClr val="dk1"/>
                        </a:solidFill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CC734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734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734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734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457200" rtl="0" algn="l">
                        <a:spcBef>
                          <a:spcPts val="4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vi" sz="1800">
                          <a:uFill>
                            <a:noFill/>
                          </a:uFill>
                          <a:latin typeface="Lexend Medium"/>
                          <a:ea typeface="Lexend Medium"/>
                          <a:cs typeface="Lexend Medium"/>
                          <a:sym typeface="Lexend Medium"/>
                          <a:hlinkClick action="ppaction://hlinkshowjump?jump=nextslide"/>
                        </a:rPr>
                        <a:t>Dạy học tích hợp </a:t>
                      </a:r>
                      <a:r>
                        <a:rPr lang="vi" sz="1800">
                          <a:latin typeface="Lexend Medium"/>
                          <a:ea typeface="Lexend Medium"/>
                          <a:cs typeface="Lexend Medium"/>
                          <a:sym typeface="Lexend Medium"/>
                        </a:rPr>
                        <a:t>trong môn</a:t>
                      </a:r>
                      <a:r>
                        <a:rPr b="1" i="1" lang="vi" sz="1800">
                          <a:latin typeface="Lexend"/>
                          <a:ea typeface="Lexend"/>
                          <a:cs typeface="Lexend"/>
                          <a:sym typeface="Lexend"/>
                        </a:rPr>
                        <a:t> Đạo đức</a:t>
                      </a:r>
                      <a:endParaRPr b="1" i="1" sz="1800"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Lexend Medium"/>
                        <a:ea typeface="Lexend Medium"/>
                        <a:cs typeface="Lexend Medium"/>
                        <a:sym typeface="Lexend Medium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CC734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734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734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734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4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4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8" name="Shape 1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9" name="Google Shape;1629;p119"/>
          <p:cNvSpPr txBox="1"/>
          <p:nvPr>
            <p:ph type="ctrTitle"/>
          </p:nvPr>
        </p:nvSpPr>
        <p:spPr>
          <a:xfrm>
            <a:off x="2464076" y="791983"/>
            <a:ext cx="6375000" cy="735000"/>
          </a:xfrm>
          <a:prstGeom prst="rect">
            <a:avLst/>
          </a:prstGeom>
        </p:spPr>
        <p:txBody>
          <a:bodyPr anchorCtr="0" anchor="ctr" bIns="22850" lIns="45725" spcFirstLastPara="1" rIns="45725" wrap="square" tIns="2285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0" name="Google Shape;1630;p119"/>
          <p:cNvSpPr txBox="1"/>
          <p:nvPr>
            <p:ph idx="1" type="subTitle"/>
          </p:nvPr>
        </p:nvSpPr>
        <p:spPr>
          <a:xfrm>
            <a:off x="353867" y="1659430"/>
            <a:ext cx="8485200" cy="2817300"/>
          </a:xfrm>
          <a:prstGeom prst="rect">
            <a:avLst/>
          </a:prstGeom>
        </p:spPr>
        <p:txBody>
          <a:bodyPr anchorCtr="0" anchor="t" bIns="22850" lIns="45725" spcFirstLastPara="1" rIns="45725" wrap="square" tIns="22850">
            <a:normAutofit/>
          </a:bodyPr>
          <a:lstStyle/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1" name="Google Shape;1631;p119"/>
          <p:cNvSpPr txBox="1"/>
          <p:nvPr>
            <p:ph idx="2" type="body"/>
          </p:nvPr>
        </p:nvSpPr>
        <p:spPr>
          <a:xfrm>
            <a:off x="513681" y="1037595"/>
            <a:ext cx="1677600" cy="257100"/>
          </a:xfrm>
          <a:prstGeom prst="rect">
            <a:avLst/>
          </a:prstGeom>
        </p:spPr>
        <p:txBody>
          <a:bodyPr anchorCtr="0" anchor="t" bIns="22850" lIns="45725" spcFirstLastPara="1" rIns="45725" wrap="square" tIns="22850">
            <a:normAutofit lnSpcReduction="20000"/>
          </a:bodyPr>
          <a:lstStyle/>
          <a:p>
            <a:pPr indent="0" lvl="0" marL="0" rtl="0" algn="ctr"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32" name="Google Shape;1632;p1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42"/>
            <a:ext cx="9144001" cy="51414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3" name="Shape 1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4" name="Google Shape;1494;p102"/>
          <p:cNvSpPr txBox="1"/>
          <p:nvPr>
            <p:ph type="ctrTitle"/>
          </p:nvPr>
        </p:nvSpPr>
        <p:spPr>
          <a:xfrm>
            <a:off x="952500" y="95250"/>
            <a:ext cx="7886700" cy="735000"/>
          </a:xfrm>
          <a:prstGeom prst="rect">
            <a:avLst/>
          </a:prstGeom>
        </p:spPr>
        <p:txBody>
          <a:bodyPr anchorCtr="0" anchor="ctr" bIns="22850" lIns="45725" spcFirstLastPara="1" rIns="45725" wrap="square" tIns="2285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vi" sz="2100">
                <a:solidFill>
                  <a:srgbClr val="F37320"/>
                </a:solidFill>
                <a:latin typeface="Anton"/>
                <a:ea typeface="Anton"/>
                <a:cs typeface="Anton"/>
                <a:sym typeface="Anton"/>
              </a:rPr>
              <a:t>THỜI ĐIỂM, HÌNH THỨC TỔ CHỨC </a:t>
            </a:r>
            <a:r>
              <a:rPr lang="vi" sz="2100">
                <a:solidFill>
                  <a:srgbClr val="F37320"/>
                </a:solidFill>
                <a:latin typeface="Anton"/>
                <a:ea typeface="Anton"/>
                <a:cs typeface="Anton"/>
                <a:sym typeface="Anton"/>
              </a:rPr>
              <a:t>BÀI GIẢNG</a:t>
            </a:r>
            <a:endParaRPr sz="2100">
              <a:solidFill>
                <a:srgbClr val="F37320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graphicFrame>
        <p:nvGraphicFramePr>
          <p:cNvPr id="1495" name="Google Shape;1495;p102"/>
          <p:cNvGraphicFramePr/>
          <p:nvPr/>
        </p:nvGraphicFramePr>
        <p:xfrm>
          <a:off x="1087475" y="18448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{9774224E-CA8A-4B0A-A949-F5C8BFF09996}</a:tableStyleId>
              </a:tblPr>
              <a:tblGrid>
                <a:gridCol w="2437575"/>
                <a:gridCol w="2437575"/>
                <a:gridCol w="2437575"/>
              </a:tblGrid>
              <a:tr h="5768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vi" sz="1600">
                          <a:solidFill>
                            <a:srgbClr val="1C4587"/>
                          </a:solidFill>
                          <a:latin typeface="Lexend"/>
                          <a:ea typeface="Lexend"/>
                          <a:cs typeface="Lexend"/>
                          <a:sym typeface="Lexend"/>
                        </a:rPr>
                        <a:t>Kết nối tri thức với cuộc sống</a:t>
                      </a:r>
                      <a:endParaRPr b="1" sz="1600">
                        <a:solidFill>
                          <a:srgbClr val="1C4587"/>
                        </a:solidFill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3732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3732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3732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3732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8D47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vi" sz="1600">
                          <a:solidFill>
                            <a:srgbClr val="1C4587"/>
                          </a:solidFill>
                          <a:latin typeface="Lexend"/>
                          <a:ea typeface="Lexend"/>
                          <a:cs typeface="Lexend"/>
                          <a:sym typeface="Lexend"/>
                        </a:rPr>
                        <a:t>Chân trời sáng tạo</a:t>
                      </a:r>
                      <a:endParaRPr b="1" sz="1600">
                        <a:solidFill>
                          <a:srgbClr val="1C4587"/>
                        </a:solidFill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3732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3732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3732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3732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8D47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vi" sz="1600">
                          <a:solidFill>
                            <a:srgbClr val="1C4587"/>
                          </a:solidFill>
                          <a:latin typeface="Lexend"/>
                          <a:ea typeface="Lexend"/>
                          <a:cs typeface="Lexend"/>
                          <a:sym typeface="Lexend"/>
                        </a:rPr>
                        <a:t>Cánh diều</a:t>
                      </a:r>
                      <a:endParaRPr b="1" sz="1600">
                        <a:solidFill>
                          <a:srgbClr val="1C4587"/>
                        </a:solidFill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3732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3732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3732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3732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8D479"/>
                    </a:solidFill>
                  </a:tcPr>
                </a:tc>
              </a:tr>
              <a:tr h="783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">
                          <a:latin typeface="Lexend Medium"/>
                          <a:ea typeface="Lexend Medium"/>
                          <a:cs typeface="Lexend Medium"/>
                          <a:sym typeface="Lexend Medium"/>
                        </a:rPr>
                        <a:t>Bài 13. Tìm kiếm sự hỗ trợ khi ở trường</a:t>
                      </a:r>
                      <a:endParaRPr>
                        <a:latin typeface="Lexend Medium"/>
                        <a:ea typeface="Lexend Medium"/>
                        <a:cs typeface="Lexend Medium"/>
                        <a:sym typeface="Lexend Medium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3732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3732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3732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3732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">
                          <a:latin typeface="Lexend Medium"/>
                          <a:ea typeface="Lexend Medium"/>
                          <a:cs typeface="Lexend Medium"/>
                          <a:sym typeface="Lexend Medium"/>
                        </a:rPr>
                        <a:t>Bài 11. Tìm kiếm sự hỗ trợ khi ở nhà, ở trường</a:t>
                      </a:r>
                      <a:endParaRPr>
                        <a:latin typeface="Lexend Medium"/>
                        <a:ea typeface="Lexend Medium"/>
                        <a:cs typeface="Lexend Medium"/>
                        <a:sym typeface="Lexend Medium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3732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3732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3732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3732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vi">
                          <a:latin typeface="Lexend Medium"/>
                          <a:ea typeface="Lexend Medium"/>
                          <a:cs typeface="Lexend Medium"/>
                          <a:sym typeface="Lexend Medium"/>
                        </a:rPr>
                        <a:t>Bài 5. Khi em bị bắt nạt</a:t>
                      </a:r>
                      <a:endParaRPr>
                        <a:latin typeface="Lexend Medium"/>
                        <a:ea typeface="Lexend Medium"/>
                        <a:cs typeface="Lexend Medium"/>
                        <a:sym typeface="Lexend Medium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3732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3732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3732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3732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4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4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9" name="Shape 1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0" name="Google Shape;1500;p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1" cy="5141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4" name="Shape 1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" name="Google Shape;1505;p104"/>
          <p:cNvPicPr preferRelativeResize="0"/>
          <p:nvPr/>
        </p:nvPicPr>
        <p:blipFill rotWithShape="1">
          <a:blip r:embed="rId3">
            <a:alphaModFix/>
          </a:blip>
          <a:srcRect b="7090" l="0" r="0" t="1300"/>
          <a:stretch/>
        </p:blipFill>
        <p:spPr>
          <a:xfrm>
            <a:off x="1856450" y="868725"/>
            <a:ext cx="5326150" cy="3805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6" name="Google Shape;1506;p104" title="(MP)bài5kđ.mp3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52175" y="1774625"/>
            <a:ext cx="361950" cy="36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7" name="Google Shape;1507;p104" title="(P)bài5kđ.mp3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289850" y="3391050"/>
            <a:ext cx="308225" cy="30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8" name="Google Shape;1508;p104" title="ttsmaker-file-2024-12-3-20-27-6.mp3">
            <a:hlinkClick r:id="rId8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236400" y="1944300"/>
            <a:ext cx="263725" cy="263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200"/>
                                        <p:tgtEl>
                                          <p:spTgt spid="1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2" name="Shape 1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3" name="Google Shape;1513;p105"/>
          <p:cNvPicPr preferRelativeResize="0"/>
          <p:nvPr/>
        </p:nvPicPr>
        <p:blipFill rotWithShape="1">
          <a:blip r:embed="rId3">
            <a:alphaModFix/>
          </a:blip>
          <a:srcRect b="15218" l="12687" r="8117" t="0"/>
          <a:stretch/>
        </p:blipFill>
        <p:spPr>
          <a:xfrm>
            <a:off x="1821175" y="1786450"/>
            <a:ext cx="5501645" cy="1142798"/>
          </a:xfrm>
          <a:prstGeom prst="rect">
            <a:avLst/>
          </a:prstGeom>
          <a:noFill/>
          <a:ln>
            <a:noFill/>
          </a:ln>
        </p:spPr>
      </p:pic>
      <p:sp>
        <p:nvSpPr>
          <p:cNvPr id="1514" name="Google Shape;1514;p105"/>
          <p:cNvSpPr txBox="1"/>
          <p:nvPr>
            <p:ph idx="1" type="subTitle"/>
          </p:nvPr>
        </p:nvSpPr>
        <p:spPr>
          <a:xfrm>
            <a:off x="537525" y="1202025"/>
            <a:ext cx="8382000" cy="532500"/>
          </a:xfrm>
          <a:prstGeom prst="rect">
            <a:avLst/>
          </a:prstGeom>
        </p:spPr>
        <p:txBody>
          <a:bodyPr anchorCtr="0" anchor="t" bIns="22850" lIns="45725" spcFirstLastPara="1" rIns="45725" wrap="square" tIns="22850">
            <a:normAutofit/>
          </a:bodyPr>
          <a:lstStyle/>
          <a:p>
            <a:pPr indent="0" lvl="0" marL="0" rtl="0" algn="just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vi" sz="1900">
                <a:solidFill>
                  <a:srgbClr val="0B5394"/>
                </a:solidFill>
                <a:latin typeface="Lexend"/>
                <a:ea typeface="Lexend"/>
                <a:cs typeface="Lexend"/>
                <a:sym typeface="Lexend"/>
              </a:rPr>
              <a:t>Trang web bảo vệ quyền trẻ em: </a:t>
            </a:r>
            <a:r>
              <a:rPr b="1" lang="vi" sz="1900">
                <a:solidFill>
                  <a:srgbClr val="0B5394"/>
                </a:solidFill>
                <a:latin typeface="Lexend"/>
                <a:ea typeface="Lexend"/>
                <a:cs typeface="Lexend"/>
                <a:sym typeface="Lexend"/>
              </a:rPr>
              <a:t>treemviet.vn</a:t>
            </a:r>
            <a:r>
              <a:rPr lang="vi" sz="1900">
                <a:solidFill>
                  <a:srgbClr val="0B5394"/>
                </a:solidFill>
                <a:latin typeface="Lexend"/>
                <a:ea typeface="Lexend"/>
                <a:cs typeface="Lexend"/>
                <a:sym typeface="Lexend"/>
              </a:rPr>
              <a:t> và </a:t>
            </a:r>
            <a:r>
              <a:rPr b="1" lang="vi" sz="1900">
                <a:solidFill>
                  <a:srgbClr val="0B5394"/>
                </a:solidFill>
                <a:latin typeface="Lexend"/>
                <a:ea typeface="Lexend"/>
                <a:cs typeface="Lexend"/>
                <a:sym typeface="Lexend"/>
              </a:rPr>
              <a:t>tongdai111.vn</a:t>
            </a:r>
            <a:endParaRPr b="1" sz="1900">
              <a:solidFill>
                <a:srgbClr val="0B5394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1515" name="Google Shape;1515;p10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21175" y="2981178"/>
            <a:ext cx="5501650" cy="14469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200"/>
                                        <p:tgtEl>
                                          <p:spTgt spid="15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200"/>
                                        <p:tgtEl>
                                          <p:spTgt spid="15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9" name="Shape 1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0" name="Google Shape;1520;p106"/>
          <p:cNvSpPr txBox="1"/>
          <p:nvPr>
            <p:ph idx="1" type="subTitle"/>
          </p:nvPr>
        </p:nvSpPr>
        <p:spPr>
          <a:xfrm>
            <a:off x="537450" y="1095775"/>
            <a:ext cx="4234800" cy="1404600"/>
          </a:xfrm>
          <a:prstGeom prst="rect">
            <a:avLst/>
          </a:prstGeom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vi" sz="1502">
                <a:solidFill>
                  <a:srgbClr val="0B5394"/>
                </a:solidFill>
                <a:latin typeface="Lexend Medium"/>
                <a:ea typeface="Lexend Medium"/>
                <a:cs typeface="Lexend Medium"/>
                <a:sym typeface="Lexend Medium"/>
              </a:rPr>
              <a:t> Tìm kiếm hỗ trợ qua số dịch vụ khẩn cấp:</a:t>
            </a:r>
            <a:endParaRPr sz="1502">
              <a:solidFill>
                <a:srgbClr val="0B5394"/>
              </a:solidFill>
              <a:latin typeface="Lexend Medium"/>
              <a:ea typeface="Lexend Medium"/>
              <a:cs typeface="Lexend Medium"/>
              <a:sym typeface="Lexend Medium"/>
            </a:endParaRPr>
          </a:p>
          <a:p>
            <a:pPr indent="-324008" lvl="0" marL="45720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B5394"/>
              </a:buClr>
              <a:buSzPts val="1503"/>
              <a:buFont typeface="Lexend Medium"/>
              <a:buChar char="●"/>
            </a:pPr>
            <a:r>
              <a:rPr b="1" lang="vi" sz="1502">
                <a:solidFill>
                  <a:srgbClr val="0B5394"/>
                </a:solidFill>
                <a:latin typeface="Lexend"/>
                <a:ea typeface="Lexend"/>
                <a:cs typeface="Lexend"/>
                <a:sym typeface="Lexend"/>
              </a:rPr>
              <a:t>113: </a:t>
            </a:r>
            <a:r>
              <a:rPr lang="vi" sz="1502">
                <a:solidFill>
                  <a:srgbClr val="0B5394"/>
                </a:solidFill>
                <a:latin typeface="Lexend Medium"/>
                <a:ea typeface="Lexend Medium"/>
                <a:cs typeface="Lexend Medium"/>
                <a:sym typeface="Lexend Medium"/>
              </a:rPr>
              <a:t>số dịch vụ gọi Công an; </a:t>
            </a:r>
            <a:endParaRPr sz="1502">
              <a:solidFill>
                <a:srgbClr val="0B5394"/>
              </a:solidFill>
              <a:latin typeface="Lexend Medium"/>
              <a:ea typeface="Lexend Medium"/>
              <a:cs typeface="Lexend Medium"/>
              <a:sym typeface="Lexend Medium"/>
            </a:endParaRPr>
          </a:p>
          <a:p>
            <a:pPr indent="-324008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503"/>
              <a:buFont typeface="Lexend Medium"/>
              <a:buChar char="●"/>
            </a:pPr>
            <a:r>
              <a:rPr b="1" lang="vi" sz="1502">
                <a:solidFill>
                  <a:srgbClr val="0B5394"/>
                </a:solidFill>
                <a:latin typeface="Lexend"/>
                <a:ea typeface="Lexend"/>
                <a:cs typeface="Lexend"/>
                <a:sym typeface="Lexend"/>
              </a:rPr>
              <a:t>114:</a:t>
            </a:r>
            <a:r>
              <a:rPr lang="vi" sz="1502">
                <a:solidFill>
                  <a:srgbClr val="0B5394"/>
                </a:solidFill>
                <a:latin typeface="Lexend Medium"/>
                <a:ea typeface="Lexend Medium"/>
                <a:cs typeface="Lexend Medium"/>
                <a:sym typeface="Lexend Medium"/>
              </a:rPr>
              <a:t> số dịch vụ gọi Cứu hoả; </a:t>
            </a:r>
            <a:endParaRPr sz="1502">
              <a:solidFill>
                <a:srgbClr val="0B5394"/>
              </a:solidFill>
              <a:latin typeface="Lexend Medium"/>
              <a:ea typeface="Lexend Medium"/>
              <a:cs typeface="Lexend Medium"/>
              <a:sym typeface="Lexend Medium"/>
            </a:endParaRPr>
          </a:p>
          <a:p>
            <a:pPr indent="-324008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503"/>
              <a:buFont typeface="Lexend Medium"/>
              <a:buChar char="●"/>
            </a:pPr>
            <a:r>
              <a:rPr b="1" lang="vi" sz="1502">
                <a:solidFill>
                  <a:srgbClr val="0B5394"/>
                </a:solidFill>
                <a:latin typeface="Lexend"/>
                <a:ea typeface="Lexend"/>
                <a:cs typeface="Lexend"/>
                <a:sym typeface="Lexend"/>
              </a:rPr>
              <a:t>115:</a:t>
            </a:r>
            <a:r>
              <a:rPr lang="vi" sz="1502">
                <a:solidFill>
                  <a:srgbClr val="0B5394"/>
                </a:solidFill>
                <a:latin typeface="Lexend Medium"/>
                <a:ea typeface="Lexend Medium"/>
                <a:cs typeface="Lexend Medium"/>
                <a:sym typeface="Lexend Medium"/>
              </a:rPr>
              <a:t> số dịch vụ gọi Cấp cứu y tế.</a:t>
            </a:r>
            <a:endParaRPr sz="1502">
              <a:solidFill>
                <a:srgbClr val="0B5394"/>
              </a:solidFill>
              <a:latin typeface="Lexend Medium"/>
              <a:ea typeface="Lexend Medium"/>
              <a:cs typeface="Lexend Medium"/>
              <a:sym typeface="Lexend Medium"/>
            </a:endParaRPr>
          </a:p>
        </p:txBody>
      </p:sp>
      <p:pic>
        <p:nvPicPr>
          <p:cNvPr id="1521" name="Google Shape;1521;p106" title="Bài 5 TÌM KIẾM HỖ TRỢ QUA  ĐIỆN THOẠI, TRÊN INTERNET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68725" y="2169479"/>
            <a:ext cx="4234800" cy="23820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5" name="Shape 1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6" name="Google Shape;1526;p107"/>
          <p:cNvSpPr txBox="1"/>
          <p:nvPr>
            <p:ph type="ctrTitle"/>
          </p:nvPr>
        </p:nvSpPr>
        <p:spPr>
          <a:xfrm>
            <a:off x="342900" y="791983"/>
            <a:ext cx="8382000" cy="735000"/>
          </a:xfrm>
          <a:prstGeom prst="rect">
            <a:avLst/>
          </a:prstGeom>
        </p:spPr>
        <p:txBody>
          <a:bodyPr anchorCtr="0" anchor="ctr" bIns="22850" lIns="45725" spcFirstLastPara="1" rIns="45725" wrap="square" tIns="2285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7" name="Google Shape;1527;p107"/>
          <p:cNvSpPr txBox="1"/>
          <p:nvPr>
            <p:ph idx="1" type="subTitle"/>
          </p:nvPr>
        </p:nvSpPr>
        <p:spPr>
          <a:xfrm>
            <a:off x="342900" y="1714274"/>
            <a:ext cx="8382000" cy="2838600"/>
          </a:xfrm>
          <a:prstGeom prst="rect">
            <a:avLst/>
          </a:prstGeom>
        </p:spPr>
        <p:txBody>
          <a:bodyPr anchorCtr="0" anchor="t" bIns="22850" lIns="45725" spcFirstLastPara="1" rIns="45725" wrap="square" tIns="22850">
            <a:normAutofit/>
          </a:bodyPr>
          <a:lstStyle/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28" name="Google Shape;1528;p1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50"/>
            <a:ext cx="9144001" cy="514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2" name="Shape 1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3" name="Google Shape;1533;p108"/>
          <p:cNvSpPr txBox="1"/>
          <p:nvPr>
            <p:ph idx="1" type="subTitle"/>
          </p:nvPr>
        </p:nvSpPr>
        <p:spPr>
          <a:xfrm>
            <a:off x="664917" y="986494"/>
            <a:ext cx="8561400" cy="394200"/>
          </a:xfrm>
          <a:prstGeom prst="rect">
            <a:avLst/>
          </a:prstGeom>
        </p:spPr>
        <p:txBody>
          <a:bodyPr anchorCtr="0" anchor="t" bIns="22850" lIns="45725" spcFirstLastPara="1" rIns="45725" wrap="square" tIns="22850">
            <a:normAutofit fontScale="92500"/>
          </a:bodyPr>
          <a:lstStyle/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rPr b="1" lang="vi" sz="18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Hoạt động 1     </a:t>
            </a:r>
            <a:r>
              <a:rPr b="1" lang="vi" sz="1800">
                <a:solidFill>
                  <a:srgbClr val="C87540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r>
              <a:rPr b="1" lang="vi">
                <a:solidFill>
                  <a:srgbClr val="C87540"/>
                </a:solidFill>
                <a:latin typeface="Lexend"/>
                <a:ea typeface="Lexend"/>
                <a:cs typeface="Lexend"/>
                <a:sym typeface="Lexend"/>
              </a:rPr>
              <a:t>Tìm hiểu các trang web, tổng đài điện thoại hỗ trợ trẻ em.</a:t>
            </a:r>
            <a:endParaRPr>
              <a:solidFill>
                <a:srgbClr val="C87540"/>
              </a:solidFill>
              <a:latin typeface="Lexend Medium"/>
              <a:ea typeface="Lexend Medium"/>
              <a:cs typeface="Lexend Medium"/>
              <a:sym typeface="Lexend Medium"/>
            </a:endParaRPr>
          </a:p>
        </p:txBody>
      </p:sp>
      <p:pic>
        <p:nvPicPr>
          <p:cNvPr id="1534" name="Google Shape;1534;p108"/>
          <p:cNvPicPr preferRelativeResize="0"/>
          <p:nvPr/>
        </p:nvPicPr>
        <p:blipFill rotWithShape="1">
          <a:blip r:embed="rId3">
            <a:alphaModFix/>
          </a:blip>
          <a:srcRect b="7041" l="3653" r="5005" t="2795"/>
          <a:stretch/>
        </p:blipFill>
        <p:spPr>
          <a:xfrm>
            <a:off x="2099100" y="1919075"/>
            <a:ext cx="4945800" cy="2592600"/>
          </a:xfrm>
          <a:prstGeom prst="roundRect">
            <a:avLst>
              <a:gd fmla="val 3087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