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7"/>
  </p:notesMasterIdLst>
  <p:sldIdLst>
    <p:sldId id="258" r:id="rId2"/>
    <p:sldId id="259" r:id="rId3"/>
    <p:sldId id="260" r:id="rId4"/>
    <p:sldId id="261" r:id="rId5"/>
    <p:sldId id="262" r:id="rId6"/>
    <p:sldId id="263" r:id="rId7"/>
    <p:sldId id="287" r:id="rId8"/>
    <p:sldId id="280" r:id="rId9"/>
    <p:sldId id="283" r:id="rId10"/>
    <p:sldId id="265" r:id="rId11"/>
    <p:sldId id="284" r:id="rId12"/>
    <p:sldId id="281" r:id="rId13"/>
    <p:sldId id="266" r:id="rId14"/>
    <p:sldId id="267" r:id="rId15"/>
    <p:sldId id="268" r:id="rId16"/>
    <p:sldId id="269" r:id="rId17"/>
    <p:sldId id="285" r:id="rId18"/>
    <p:sldId id="270" r:id="rId19"/>
    <p:sldId id="271" r:id="rId20"/>
    <p:sldId id="272" r:id="rId21"/>
    <p:sldId id="273" r:id="rId22"/>
    <p:sldId id="274" r:id="rId23"/>
    <p:sldId id="286" r:id="rId24"/>
    <p:sldId id="282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C0EC2-3319-4E52-AAC6-5E18B5FB1E4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C6EA6-AC77-4A54-9CAE-CF211C32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3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50177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文本占位符 50178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33952AD-2D5D-4D58-8211-D3CEF3E9E223}" type="slidenum">
              <a:rPr lang="en-US" altLang="zh-CN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4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50177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文本占位符 50178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33952AD-2D5D-4D58-8211-D3CEF3E9E223}" type="slidenum">
              <a:rPr lang="en-US" altLang="zh-CN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4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21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5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8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9" name="Rectangle 31"/>
          <p:cNvSpPr>
            <a:spLocks noChangeArrowheads="1"/>
          </p:cNvSpPr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grpSp>
        <p:nvGrpSpPr>
          <p:cNvPr id="37920" name="Group 3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7921" name="Picture 33" descr="15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3" t="4115" r="5225" b="16736"/>
            <a:stretch>
              <a:fillRect/>
            </a:stretch>
          </p:blipFill>
          <p:spPr bwMode="gray">
            <a:xfrm rot="10800000" flipV="1">
              <a:off x="0" y="754"/>
              <a:ext cx="5760" cy="3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22" name="Rectangle 34"/>
            <p:cNvSpPr>
              <a:spLocks noChangeArrowheads="1"/>
            </p:cNvSpPr>
            <p:nvPr userDrawn="1"/>
          </p:nvSpPr>
          <p:spPr bwMode="gray">
            <a:xfrm>
              <a:off x="0" y="0"/>
              <a:ext cx="5760" cy="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endParaRPr>
            </a:p>
          </p:txBody>
        </p:sp>
        <p:pic>
          <p:nvPicPr>
            <p:cNvPr id="37923" name="Picture 35" descr="Picture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0" y="663"/>
              <a:ext cx="5760" cy="1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924" name="Rectangle 36"/>
          <p:cNvSpPr>
            <a:spLocks noChangeArrowheads="1"/>
          </p:cNvSpPr>
          <p:nvPr userDrawn="1"/>
        </p:nvSpPr>
        <p:spPr bwMode="ltGray">
          <a:xfrm>
            <a:off x="3276600" y="0"/>
            <a:ext cx="5867400" cy="1773238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37925" name="Picture 37" descr="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67176" y="4149725"/>
            <a:ext cx="882650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6" name="Picture 38" descr="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443663" y="260350"/>
            <a:ext cx="647700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927" name="Group 39"/>
          <p:cNvGrpSpPr>
            <a:grpSpLocks/>
          </p:cNvGrpSpPr>
          <p:nvPr userDrawn="1"/>
        </p:nvGrpSpPr>
        <p:grpSpPr bwMode="auto">
          <a:xfrm>
            <a:off x="8004178" y="0"/>
            <a:ext cx="1139825" cy="1131888"/>
            <a:chOff x="4986" y="2794"/>
            <a:chExt cx="621" cy="617"/>
          </a:xfrm>
        </p:grpSpPr>
        <p:grpSp>
          <p:nvGrpSpPr>
            <p:cNvPr id="37928" name="Group 40"/>
            <p:cNvGrpSpPr>
              <a:grpSpLocks/>
            </p:cNvGrpSpPr>
            <p:nvPr/>
          </p:nvGrpSpPr>
          <p:grpSpPr bwMode="auto">
            <a:xfrm rot="4930849">
              <a:off x="5074" y="2925"/>
              <a:ext cx="398" cy="574"/>
              <a:chOff x="3051" y="1088"/>
              <a:chExt cx="398" cy="574"/>
            </a:xfrm>
          </p:grpSpPr>
          <p:sp>
            <p:nvSpPr>
              <p:cNvPr id="37929" name="Oval 41"/>
              <p:cNvSpPr>
                <a:spLocks noChangeArrowheads="1"/>
              </p:cNvSpPr>
              <p:nvPr/>
            </p:nvSpPr>
            <p:spPr bwMode="gray">
              <a:xfrm>
                <a:off x="3147" y="1496"/>
                <a:ext cx="166" cy="166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30" name="Oval 42"/>
              <p:cNvSpPr>
                <a:spLocks noChangeArrowheads="1"/>
              </p:cNvSpPr>
              <p:nvPr/>
            </p:nvSpPr>
            <p:spPr bwMode="gray">
              <a:xfrm>
                <a:off x="3051" y="1160"/>
                <a:ext cx="254" cy="254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31" name="Oval 43"/>
              <p:cNvSpPr>
                <a:spLocks noChangeArrowheads="1"/>
              </p:cNvSpPr>
              <p:nvPr/>
            </p:nvSpPr>
            <p:spPr bwMode="gray">
              <a:xfrm>
                <a:off x="3131" y="1088"/>
                <a:ext cx="318" cy="318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932" name="Picture 44" descr="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082" y="2794"/>
              <a:ext cx="525" cy="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933" name="Oval 45"/>
          <p:cNvSpPr>
            <a:spLocks noChangeArrowheads="1"/>
          </p:cNvSpPr>
          <p:nvPr userDrawn="1"/>
        </p:nvSpPr>
        <p:spPr bwMode="gray">
          <a:xfrm rot="4930849">
            <a:off x="6104734" y="219872"/>
            <a:ext cx="492125" cy="490538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37934" name="Picture 46" descr="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172450" y="3244850"/>
            <a:ext cx="935038" cy="9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3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81000" y="1371606"/>
            <a:ext cx="6400800" cy="1470025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1" hangingPunct="1">
              <a:defRPr sz="5000" smtClean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793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743200"/>
            <a:ext cx="6400800" cy="685800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eaLnBrk="1" hangingPunct="1">
              <a:buFontTx/>
              <a:buNone/>
              <a:defRPr sz="2500" smtClean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7937" name="Rectangle 4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98431"/>
            <a:ext cx="2133600" cy="377825"/>
          </a:xfrm>
        </p:spPr>
        <p:txBody>
          <a:bodyPr/>
          <a:lstStyle>
            <a:lvl1pPr>
              <a:defRPr sz="1200"/>
            </a:lvl1pPr>
          </a:lstStyle>
          <a:p>
            <a:fld id="{AB695FEE-A61A-40A3-B407-482E5C8EEC30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938" name="Rectangle 5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98431"/>
            <a:ext cx="2895600" cy="37782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939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98431"/>
            <a:ext cx="2133600" cy="377825"/>
          </a:xfrm>
        </p:spPr>
        <p:txBody>
          <a:bodyPr/>
          <a:lstStyle>
            <a:lvl1pPr>
              <a:defRPr sz="1200"/>
            </a:lvl1pPr>
          </a:lstStyle>
          <a:p>
            <a:fld id="{9A868F2E-F8CA-4AC4-9460-CCB72FAF5F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7940" name="Group 52"/>
          <p:cNvGrpSpPr>
            <a:grpSpLocks/>
          </p:cNvGrpSpPr>
          <p:nvPr userDrawn="1"/>
        </p:nvGrpSpPr>
        <p:grpSpPr bwMode="auto">
          <a:xfrm>
            <a:off x="3536950" y="6396044"/>
            <a:ext cx="2255838" cy="515937"/>
            <a:chOff x="2228" y="4029"/>
            <a:chExt cx="1421" cy="325"/>
          </a:xfrm>
        </p:grpSpPr>
        <p:pic>
          <p:nvPicPr>
            <p:cNvPr id="37941" name="Picture 53" descr="9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0175">
              <a:off x="2835" y="4061"/>
              <a:ext cx="270" cy="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42" name="Picture 54" descr="9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29282">
              <a:off x="2572" y="4078"/>
              <a:ext cx="236" cy="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43" name="Picture 55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5" t="16713" r="5312" b="42758"/>
            <a:stretch>
              <a:fillRect/>
            </a:stretch>
          </p:blipFill>
          <p:spPr bwMode="auto">
            <a:xfrm>
              <a:off x="2228" y="4029"/>
              <a:ext cx="142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7944" name="Group 56"/>
          <p:cNvGrpSpPr>
            <a:grpSpLocks/>
          </p:cNvGrpSpPr>
          <p:nvPr userDrawn="1"/>
        </p:nvGrpSpPr>
        <p:grpSpPr bwMode="auto">
          <a:xfrm rot="1180418">
            <a:off x="3773488" y="5084769"/>
            <a:ext cx="2798762" cy="992187"/>
            <a:chOff x="1067" y="1495"/>
            <a:chExt cx="3938" cy="1394"/>
          </a:xfrm>
        </p:grpSpPr>
        <p:grpSp>
          <p:nvGrpSpPr>
            <p:cNvPr id="37945" name="Group 57"/>
            <p:cNvGrpSpPr>
              <a:grpSpLocks/>
            </p:cNvGrpSpPr>
            <p:nvPr/>
          </p:nvGrpSpPr>
          <p:grpSpPr bwMode="auto">
            <a:xfrm>
              <a:off x="1067" y="1495"/>
              <a:ext cx="3033" cy="1394"/>
              <a:chOff x="1067" y="1495"/>
              <a:chExt cx="3033" cy="1394"/>
            </a:xfrm>
          </p:grpSpPr>
          <p:pic>
            <p:nvPicPr>
              <p:cNvPr id="37946" name="Picture 58" descr="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8983">
                <a:off x="3470" y="2205"/>
                <a:ext cx="630" cy="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47" name="Picture 59" descr="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4912">
                <a:off x="3097" y="1789"/>
                <a:ext cx="603" cy="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48" name="Picture 60" descr="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25454">
                <a:off x="2589" y="1520"/>
                <a:ext cx="527" cy="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49" name="Picture 61" descr="9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66383">
                <a:off x="2018" y="1495"/>
                <a:ext cx="461" cy="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50" name="Picture 62" descr="9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66383">
                <a:off x="1552" y="1661"/>
                <a:ext cx="413" cy="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51" name="Picture 63" descr="9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60137">
                <a:off x="1067" y="1926"/>
                <a:ext cx="384" cy="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952" name="Picture 64" descr="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3800718">
              <a:off x="2632" y="262"/>
              <a:ext cx="1002" cy="3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953" name="Picture 65" descr="7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258">
            <a:off x="5957889" y="5106988"/>
            <a:ext cx="26352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54" name="Picture 66" descr="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67176" y="4149725"/>
            <a:ext cx="882650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55" name="Picture 67" descr="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172450" y="3244850"/>
            <a:ext cx="935038" cy="9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56" name="Picture 68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r="19347" b="35995"/>
          <a:stretch>
            <a:fillRect/>
          </a:stretch>
        </p:blipFill>
        <p:spPr bwMode="auto">
          <a:xfrm>
            <a:off x="4568825" y="5605469"/>
            <a:ext cx="1647825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7957" name="Picture 6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4678" r="15790" b="44006"/>
          <a:stretch>
            <a:fillRect/>
          </a:stretch>
        </p:blipFill>
        <p:spPr bwMode="auto">
          <a:xfrm>
            <a:off x="4838700" y="6300788"/>
            <a:ext cx="80010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7958" name="Picture 70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912">
            <a:off x="4465640" y="5927725"/>
            <a:ext cx="695325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59" name="Picture 71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5454">
            <a:off x="3878263" y="5616575"/>
            <a:ext cx="6096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60" name="Picture 72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6383">
            <a:off x="3219450" y="5588006"/>
            <a:ext cx="533400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61" name="Picture 73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6383">
            <a:off x="2682875" y="5780094"/>
            <a:ext cx="476250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62" name="Picture 74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0137">
            <a:off x="2122488" y="6084888"/>
            <a:ext cx="442912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63" name="Picture 75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6" r="18970" b="29056"/>
          <a:stretch>
            <a:fillRect/>
          </a:stretch>
        </p:blipFill>
        <p:spPr bwMode="auto">
          <a:xfrm>
            <a:off x="2278064" y="5516569"/>
            <a:ext cx="36210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7964" name="Picture 76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9400">
            <a:off x="7912894" y="4350547"/>
            <a:ext cx="615950" cy="66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65" name="Picture 77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5330">
            <a:off x="7712075" y="3838578"/>
            <a:ext cx="59055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66" name="Picture 78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5872">
            <a:off x="7348538" y="3413125"/>
            <a:ext cx="515937" cy="56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67" name="Picture 79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035">
            <a:off x="6845301" y="3194050"/>
            <a:ext cx="450850" cy="48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68" name="Picture 80" descr="9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035">
            <a:off x="6372228" y="3187700"/>
            <a:ext cx="40322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69" name="Picture 81" descr="9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281">
            <a:off x="5843591" y="3268663"/>
            <a:ext cx="376237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70" name="Picture 82" descr="8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620303">
            <a:off x="7266782" y="2256637"/>
            <a:ext cx="979488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71" name="Picture 83" descr="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67176" y="4149725"/>
            <a:ext cx="882650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72" name="Picture 84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246">
            <a:off x="7321552" y="5473700"/>
            <a:ext cx="615950" cy="66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73" name="Picture 85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175">
            <a:off x="6799263" y="5303838"/>
            <a:ext cx="59055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74" name="Picture 86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9282">
            <a:off x="6221414" y="5340350"/>
            <a:ext cx="515937" cy="56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75" name="Picture 87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21119">
            <a:off x="5710239" y="5611813"/>
            <a:ext cx="450850" cy="48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76" name="Picture 88" descr="9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21119">
            <a:off x="5381628" y="5991225"/>
            <a:ext cx="40322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77" name="Picture 89" descr="9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4873">
            <a:off x="5089525" y="6457950"/>
            <a:ext cx="376238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78" name="Picture 90" descr="8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5555454">
            <a:off x="6385719" y="3936212"/>
            <a:ext cx="979488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79" name="Picture 91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8983">
            <a:off x="7162802" y="5203825"/>
            <a:ext cx="100012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80" name="Picture 92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912">
            <a:off x="6570663" y="4543431"/>
            <a:ext cx="957262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81" name="Picture 93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5454">
            <a:off x="5764213" y="4116388"/>
            <a:ext cx="836612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82" name="Picture 94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6383">
            <a:off x="4857750" y="4076700"/>
            <a:ext cx="731838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83" name="Picture 95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6383">
            <a:off x="4117975" y="4340225"/>
            <a:ext cx="655638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84" name="Picture 96" descr="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0137">
            <a:off x="3348038" y="4760913"/>
            <a:ext cx="6096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85" name="Picture 97" descr="8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800718">
            <a:off x="5832478" y="2090738"/>
            <a:ext cx="159067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86" name="Picture 98" descr="7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258">
            <a:off x="8789988" y="3654425"/>
            <a:ext cx="3619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87" name="Picture 99" descr="5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7" r="3094" b="33780"/>
          <a:stretch>
            <a:fillRect/>
          </a:stretch>
        </p:blipFill>
        <p:spPr bwMode="auto">
          <a:xfrm>
            <a:off x="5573716" y="6151569"/>
            <a:ext cx="3570287" cy="70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88" name="Picture 100" descr="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08965" y="3276600"/>
            <a:ext cx="935037" cy="9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989" name="Group 101"/>
          <p:cNvGrpSpPr>
            <a:grpSpLocks/>
          </p:cNvGrpSpPr>
          <p:nvPr userDrawn="1"/>
        </p:nvGrpSpPr>
        <p:grpSpPr bwMode="auto">
          <a:xfrm>
            <a:off x="6300791" y="5699125"/>
            <a:ext cx="1139825" cy="1131888"/>
            <a:chOff x="4986" y="2794"/>
            <a:chExt cx="621" cy="617"/>
          </a:xfrm>
        </p:grpSpPr>
        <p:grpSp>
          <p:nvGrpSpPr>
            <p:cNvPr id="37990" name="Group 102"/>
            <p:cNvGrpSpPr>
              <a:grpSpLocks/>
            </p:cNvGrpSpPr>
            <p:nvPr/>
          </p:nvGrpSpPr>
          <p:grpSpPr bwMode="auto">
            <a:xfrm rot="4930849">
              <a:off x="5074" y="2925"/>
              <a:ext cx="398" cy="574"/>
              <a:chOff x="3051" y="1088"/>
              <a:chExt cx="398" cy="574"/>
            </a:xfrm>
          </p:grpSpPr>
          <p:sp>
            <p:nvSpPr>
              <p:cNvPr id="37991" name="Oval 103"/>
              <p:cNvSpPr>
                <a:spLocks noChangeArrowheads="1"/>
              </p:cNvSpPr>
              <p:nvPr/>
            </p:nvSpPr>
            <p:spPr bwMode="gray">
              <a:xfrm>
                <a:off x="3147" y="1496"/>
                <a:ext cx="166" cy="166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92" name="Oval 104"/>
              <p:cNvSpPr>
                <a:spLocks noChangeArrowheads="1"/>
              </p:cNvSpPr>
              <p:nvPr/>
            </p:nvSpPr>
            <p:spPr bwMode="gray">
              <a:xfrm>
                <a:off x="3051" y="1160"/>
                <a:ext cx="254" cy="254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93" name="Oval 105"/>
              <p:cNvSpPr>
                <a:spLocks noChangeArrowheads="1"/>
              </p:cNvSpPr>
              <p:nvPr/>
            </p:nvSpPr>
            <p:spPr bwMode="gray">
              <a:xfrm>
                <a:off x="3131" y="1088"/>
                <a:ext cx="318" cy="318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994" name="Picture 106" descr="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082" y="2794"/>
              <a:ext cx="525" cy="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995" name="Picture 107" descr="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142038" y="4186238"/>
            <a:ext cx="868362" cy="8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6" name="Picture 108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r="19977" b="13156"/>
          <a:stretch>
            <a:fillRect/>
          </a:stretch>
        </p:blipFill>
        <p:spPr bwMode="auto">
          <a:xfrm>
            <a:off x="6899278" y="4381500"/>
            <a:ext cx="22447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7997" name="Picture 109" descr="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08888" y="5767394"/>
            <a:ext cx="10096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998" name="Group 110"/>
          <p:cNvGrpSpPr>
            <a:grpSpLocks/>
          </p:cNvGrpSpPr>
          <p:nvPr userDrawn="1"/>
        </p:nvGrpSpPr>
        <p:grpSpPr bwMode="auto">
          <a:xfrm rot="-2261269">
            <a:off x="8207378" y="4953006"/>
            <a:ext cx="631825" cy="911225"/>
            <a:chOff x="3051" y="1088"/>
            <a:chExt cx="398" cy="574"/>
          </a:xfrm>
        </p:grpSpPr>
        <p:sp>
          <p:nvSpPr>
            <p:cNvPr id="37999" name="Oval 111"/>
            <p:cNvSpPr>
              <a:spLocks noChangeArrowheads="1"/>
            </p:cNvSpPr>
            <p:nvPr/>
          </p:nvSpPr>
          <p:spPr bwMode="gray">
            <a:xfrm>
              <a:off x="3147" y="1496"/>
              <a:ext cx="166" cy="166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38000" name="Oval 112"/>
            <p:cNvSpPr>
              <a:spLocks noChangeArrowheads="1"/>
            </p:cNvSpPr>
            <p:nvPr/>
          </p:nvSpPr>
          <p:spPr bwMode="gray">
            <a:xfrm>
              <a:off x="3051" y="1160"/>
              <a:ext cx="254" cy="254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38001" name="Oval 113"/>
            <p:cNvSpPr>
              <a:spLocks noChangeArrowheads="1"/>
            </p:cNvSpPr>
            <p:nvPr/>
          </p:nvSpPr>
          <p:spPr bwMode="gray">
            <a:xfrm>
              <a:off x="3131" y="1088"/>
              <a:ext cx="318" cy="318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endParaRPr>
            </a:p>
          </p:txBody>
        </p:sp>
      </p:grpSp>
      <p:pic>
        <p:nvPicPr>
          <p:cNvPr id="38002" name="Picture 114" descr="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20076" y="4745044"/>
            <a:ext cx="833438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03" name="Picture 115" descr="19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23836" b="12663"/>
          <a:stretch>
            <a:fillRect/>
          </a:stretch>
        </p:blipFill>
        <p:spPr bwMode="gray">
          <a:xfrm>
            <a:off x="0" y="5819781"/>
            <a:ext cx="592455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04" name="Picture 116" descr="14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613382" flipH="1">
            <a:off x="858840" y="4552950"/>
            <a:ext cx="2470150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05" name="Picture 117" descr="4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328990" y="4157663"/>
            <a:ext cx="341312" cy="34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06" name="Picture 118" descr="6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4"/>
          <a:stretch>
            <a:fillRect/>
          </a:stretch>
        </p:blipFill>
        <p:spPr bwMode="gray">
          <a:xfrm>
            <a:off x="4766" y="4365631"/>
            <a:ext cx="395287" cy="5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07" name="Picture 119" descr="4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172452" y="2852744"/>
            <a:ext cx="493713" cy="5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08" name="Picture 120" descr="6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835775" y="2522544"/>
            <a:ext cx="331788" cy="32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09" name="Picture 121" descr="6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28775" y="3624265"/>
            <a:ext cx="3698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10" name="Picture 122" descr="4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73075" y="5619756"/>
            <a:ext cx="341313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11" name="Picture 123" descr="4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995740" y="836613"/>
            <a:ext cx="6921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12" name="Picture 124" descr="6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44"/>
          <a:stretch>
            <a:fillRect/>
          </a:stretch>
        </p:blipFill>
        <p:spPr bwMode="gray">
          <a:xfrm>
            <a:off x="8634416" y="4581531"/>
            <a:ext cx="509587" cy="7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1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7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7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7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37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37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37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1000"/>
                                        <p:tgtEl>
                                          <p:spTgt spid="3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1000"/>
                                        <p:tgtEl>
                                          <p:spTgt spid="3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37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1000"/>
                                        <p:tgtEl>
                                          <p:spTgt spid="3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8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1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8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8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8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8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8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8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8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8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8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8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8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8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8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F0462-C90D-4E55-8A27-CB574D7FFA0B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E5A02-775A-406E-9256-ADF5EB97CF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9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C202B-DB9D-4F39-AEBC-2F803B35AC55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92276-223E-43CC-9914-401BDAA236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11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74638"/>
            <a:ext cx="75930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F49C2-7D7C-4982-AC67-4A73E15F27DB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91E964-3DC8-4925-ABAA-B417F30A30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65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74638"/>
            <a:ext cx="75930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37B746-C245-467C-8304-C21EBFE87901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187E7-8098-476D-A8C3-63D93E0AA7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57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74638"/>
            <a:ext cx="75930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C893-3286-4DF1-9A88-BBA15DCB383F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602A3-B738-4A04-9293-B5121DFE40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7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0CEF1-BC47-475C-AA15-E32DEEF689C2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E454A-8A5E-4841-B7AE-C2629067B6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9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E02FA7-4ECA-40B2-8605-1D588296809C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A8B4A9-EE1B-4AB9-80FB-E28C11B53F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67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C510B-EF47-4F39-B35B-614771CA0280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7472B-4060-4B6D-869B-ECDAA1B02B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6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CB5E-88E8-4EC9-80CB-DA3C5151EDE8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CA5A67-5220-4E00-BB33-6D2E266C1D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6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23A16-5ADF-4484-9011-C551968ED302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815BC-CB30-4BF5-85DF-CDDCCA3A16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6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8AB09-C209-4C97-866C-EA93D6BCE494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CF1A0-4D87-4A74-B150-A6E1E6E152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3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CF60D-33DC-4308-BBFB-7CBD9EE36835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4EBDF-58EA-43EB-BCF2-D6D5721568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9AD4A-9B88-484D-92E7-11D7AD676EBE}" type="datetimeFigureOut">
              <a:rPr lang="en-US">
                <a:solidFill>
                  <a:srgbClr val="000000"/>
                </a:solidFill>
              </a:rPr>
              <a:pPr/>
              <a:t>12/21/2025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70329-5A2C-4F5C-BA0A-6B108C58A9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1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3104" name="Picture 32" descr="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31810" r="5223"/>
          <a:stretch>
            <a:fillRect/>
          </a:stretch>
        </p:blipFill>
        <p:spPr bwMode="gray">
          <a:xfrm>
            <a:off x="3" y="6"/>
            <a:ext cx="8386763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8347078" y="6"/>
            <a:ext cx="796925" cy="4221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gray">
          <a:xfrm>
            <a:off x="0" y="3833819"/>
            <a:ext cx="9144000" cy="3024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3107" name="Picture 35" descr="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5428" y="377831"/>
            <a:ext cx="595313" cy="6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953125" y="409575"/>
            <a:ext cx="812800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9" name="Picture 37" descr="2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4" r="19263"/>
          <a:stretch>
            <a:fillRect/>
          </a:stretch>
        </p:blipFill>
        <p:spPr bwMode="gray">
          <a:xfrm>
            <a:off x="6469066" y="0"/>
            <a:ext cx="2674937" cy="16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0" name="Rectangle 38"/>
          <p:cNvSpPr>
            <a:spLocks noChangeArrowheads="1"/>
          </p:cNvSpPr>
          <p:nvPr/>
        </p:nvSpPr>
        <p:spPr bwMode="ltGray">
          <a:xfrm>
            <a:off x="0" y="5589588"/>
            <a:ext cx="9144000" cy="126841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>
                  <a:alpha val="39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3111" name="Picture 39" descr="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23836" b="12663"/>
          <a:stretch>
            <a:fillRect/>
          </a:stretch>
        </p:blipFill>
        <p:spPr bwMode="gray">
          <a:xfrm>
            <a:off x="34925" y="6169025"/>
            <a:ext cx="3960813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47640" y="214313"/>
            <a:ext cx="6921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" name="Picture 41" descr="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36577" y="627063"/>
            <a:ext cx="50800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14" name="Group 42"/>
          <p:cNvGrpSpPr>
            <a:grpSpLocks/>
          </p:cNvGrpSpPr>
          <p:nvPr/>
        </p:nvGrpSpPr>
        <p:grpSpPr bwMode="auto">
          <a:xfrm>
            <a:off x="323852" y="5805494"/>
            <a:ext cx="885825" cy="879475"/>
            <a:chOff x="4986" y="2794"/>
            <a:chExt cx="621" cy="617"/>
          </a:xfrm>
        </p:grpSpPr>
        <p:grpSp>
          <p:nvGrpSpPr>
            <p:cNvPr id="3115" name="Group 43"/>
            <p:cNvGrpSpPr>
              <a:grpSpLocks/>
            </p:cNvGrpSpPr>
            <p:nvPr/>
          </p:nvGrpSpPr>
          <p:grpSpPr bwMode="auto">
            <a:xfrm rot="4930849">
              <a:off x="5074" y="2925"/>
              <a:ext cx="398" cy="574"/>
              <a:chOff x="3051" y="1088"/>
              <a:chExt cx="398" cy="574"/>
            </a:xfrm>
          </p:grpSpPr>
          <p:sp>
            <p:nvSpPr>
              <p:cNvPr id="3116" name="Oval 44"/>
              <p:cNvSpPr>
                <a:spLocks noChangeArrowheads="1"/>
              </p:cNvSpPr>
              <p:nvPr/>
            </p:nvSpPr>
            <p:spPr bwMode="gray">
              <a:xfrm>
                <a:off x="3147" y="1496"/>
                <a:ext cx="166" cy="166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7" name="Oval 45"/>
              <p:cNvSpPr>
                <a:spLocks noChangeArrowheads="1"/>
              </p:cNvSpPr>
              <p:nvPr/>
            </p:nvSpPr>
            <p:spPr bwMode="gray">
              <a:xfrm>
                <a:off x="3051" y="1160"/>
                <a:ext cx="254" cy="254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8" name="Oval 46"/>
              <p:cNvSpPr>
                <a:spLocks noChangeArrowheads="1"/>
              </p:cNvSpPr>
              <p:nvPr/>
            </p:nvSpPr>
            <p:spPr bwMode="gray">
              <a:xfrm>
                <a:off x="3131" y="1088"/>
                <a:ext cx="318" cy="318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19" name="Picture 47" descr="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082" y="2794"/>
              <a:ext cx="525" cy="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20" name="Group 48"/>
          <p:cNvGrpSpPr>
            <a:grpSpLocks/>
          </p:cNvGrpSpPr>
          <p:nvPr/>
        </p:nvGrpSpPr>
        <p:grpSpPr bwMode="auto">
          <a:xfrm flipH="1">
            <a:off x="5148263" y="0"/>
            <a:ext cx="885825" cy="879475"/>
            <a:chOff x="4986" y="2794"/>
            <a:chExt cx="621" cy="617"/>
          </a:xfrm>
        </p:grpSpPr>
        <p:grpSp>
          <p:nvGrpSpPr>
            <p:cNvPr id="3121" name="Group 49"/>
            <p:cNvGrpSpPr>
              <a:grpSpLocks/>
            </p:cNvGrpSpPr>
            <p:nvPr/>
          </p:nvGrpSpPr>
          <p:grpSpPr bwMode="auto">
            <a:xfrm rot="4930849">
              <a:off x="5074" y="2925"/>
              <a:ext cx="398" cy="574"/>
              <a:chOff x="3051" y="1088"/>
              <a:chExt cx="398" cy="574"/>
            </a:xfrm>
          </p:grpSpPr>
          <p:sp>
            <p:nvSpPr>
              <p:cNvPr id="3122" name="Oval 50"/>
              <p:cNvSpPr>
                <a:spLocks noChangeArrowheads="1"/>
              </p:cNvSpPr>
              <p:nvPr/>
            </p:nvSpPr>
            <p:spPr bwMode="gray">
              <a:xfrm>
                <a:off x="3147" y="1496"/>
                <a:ext cx="166" cy="166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3" name="Oval 51"/>
              <p:cNvSpPr>
                <a:spLocks noChangeArrowheads="1"/>
              </p:cNvSpPr>
              <p:nvPr/>
            </p:nvSpPr>
            <p:spPr bwMode="gray">
              <a:xfrm>
                <a:off x="3051" y="1160"/>
                <a:ext cx="254" cy="254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4" name="Oval 52"/>
              <p:cNvSpPr>
                <a:spLocks noChangeArrowheads="1"/>
              </p:cNvSpPr>
              <p:nvPr/>
            </p:nvSpPr>
            <p:spPr bwMode="gray">
              <a:xfrm>
                <a:off x="3131" y="1088"/>
                <a:ext cx="318" cy="318"/>
              </a:xfrm>
              <a:prstGeom prst="ellipse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25" name="Picture 53" descr="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082" y="2794"/>
              <a:ext cx="525" cy="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26" name="Picture 54" descr="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44"/>
          <a:stretch>
            <a:fillRect/>
          </a:stretch>
        </p:blipFill>
        <p:spPr bwMode="gray">
          <a:xfrm>
            <a:off x="8793166" y="188913"/>
            <a:ext cx="350837" cy="5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7" name="Rectangle 5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74638"/>
            <a:ext cx="75930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8" name="Rectangle 56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9" name="Rectangle 57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55225B-7E0D-45EC-AF06-08D14DD559BA}" type="datetimeFigureOut">
              <a:rPr 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12/21/2025</a:t>
            </a:fld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2A59EF-4F8D-4839-A257-E137E6F12843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6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300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1600000">
                                      <p:cBhvr>
                                        <p:cTn id="19" dur="17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7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.bin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jpeg"/><Relationship Id="rId4" Type="http://schemas.openxmlformats.org/officeDocument/2006/relationships/audio" Target="../media/audio1.wav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4.jpeg"/><Relationship Id="rId5" Type="http://schemas.openxmlformats.org/officeDocument/2006/relationships/image" Target="../media/image41.jpe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62200" y="2159835"/>
            <a:ext cx="3648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 5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3200400"/>
            <a:ext cx="8915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cap="all" dirty="0" err="1">
                <a:ln w="9000" cmpd="sng">
                  <a:solidFill>
                    <a:srgbClr val="C9658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C96582">
                        <a:shade val="20000"/>
                        <a:satMod val="245000"/>
                      </a:srgbClr>
                    </a:gs>
                    <a:gs pos="43000">
                      <a:srgbClr val="C96582">
                        <a:satMod val="255000"/>
                      </a:srgbClr>
                    </a:gs>
                    <a:gs pos="48000">
                      <a:srgbClr val="C96582">
                        <a:shade val="85000"/>
                        <a:satMod val="255000"/>
                      </a:srgbClr>
                    </a:gs>
                    <a:gs pos="100000">
                      <a:srgbClr val="C9658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cap="all" dirty="0">
                <a:ln w="9000" cmpd="sng">
                  <a:solidFill>
                    <a:srgbClr val="C9658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C96582">
                        <a:shade val="20000"/>
                        <a:satMod val="245000"/>
                      </a:srgbClr>
                    </a:gs>
                    <a:gs pos="43000">
                      <a:srgbClr val="C96582">
                        <a:satMod val="255000"/>
                      </a:srgbClr>
                    </a:gs>
                    <a:gs pos="48000">
                      <a:srgbClr val="C96582">
                        <a:shade val="85000"/>
                        <a:satMod val="255000"/>
                      </a:srgbClr>
                    </a:gs>
                    <a:gs pos="100000">
                      <a:srgbClr val="C9658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3: CHỌN KIỂU TRÌNH BÀY CÓ SẴN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cap="all" dirty="0">
                <a:ln w="9000" cmpd="sng">
                  <a:solidFill>
                    <a:srgbClr val="C9658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C96582">
                        <a:shade val="20000"/>
                        <a:satMod val="245000"/>
                      </a:srgbClr>
                    </a:gs>
                    <a:gs pos="43000">
                      <a:srgbClr val="C96582">
                        <a:satMod val="255000"/>
                      </a:srgbClr>
                    </a:gs>
                    <a:gs pos="48000">
                      <a:srgbClr val="C96582">
                        <a:shade val="85000"/>
                        <a:satMod val="255000"/>
                      </a:srgbClr>
                    </a:gs>
                    <a:gs pos="100000">
                      <a:srgbClr val="C9658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CHO ĐOẠN VĂN BẢN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gray">
          <a:xfrm>
            <a:off x="4510312" y="5661248"/>
            <a:ext cx="46336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8862" y="387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9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463516" cy="122413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2.b.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8766" y="3124200"/>
            <a:ext cx="7251642" cy="1371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i="1" noProof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hãy nhận xét sự thay </a:t>
            </a:r>
            <a:r>
              <a:rPr lang="vi-VN" sz="3200" i="1" noProof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 của các dòng chữ trong đoạn văn bản?</a:t>
            </a:r>
          </a:p>
        </p:txBody>
      </p:sp>
    </p:spTree>
    <p:extLst>
      <p:ext uri="{BB962C8B-B14F-4D97-AF65-F5344CB8AC3E}">
        <p14:creationId xmlns:p14="http://schemas.microsoft.com/office/powerpoint/2010/main" val="42758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463516" cy="122413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2.b.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68766" y="3048000"/>
            <a:ext cx="7251642" cy="19442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3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7848600" cy="1981194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5451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9118" y="1276027"/>
            <a:ext cx="830580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Styles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06703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077200" cy="946150"/>
          </a:xfrm>
        </p:spPr>
        <p:txBody>
          <a:bodyPr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HOẠT ĐỘNG THỰC HÀNH</a:t>
            </a:r>
          </a:p>
        </p:txBody>
      </p:sp>
    </p:spTree>
    <p:extLst>
      <p:ext uri="{BB962C8B-B14F-4D97-AF65-F5344CB8AC3E}">
        <p14:creationId xmlns:p14="http://schemas.microsoft.com/office/powerpoint/2010/main" val="3040877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5526" y="990600"/>
            <a:ext cx="864096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Hang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Đoòng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526" y="3260266"/>
            <a:ext cx="8262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6" y="4800600"/>
            <a:ext cx="4482498" cy="151216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48200" y="4335443"/>
            <a:ext cx="4355976" cy="2362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that momen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795.36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195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37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018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1143008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2 bé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" y="5462480"/>
            <a:ext cx="1126510" cy="13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505008" y="980728"/>
            <a:ext cx="810090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62200" y="3200400"/>
            <a:ext cx="3804834" cy="1295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ai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321.77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13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9623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1143008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2 bé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" y="5462480"/>
            <a:ext cx="1126510" cy="13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505008" y="980728"/>
            <a:ext cx="810090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260" y="2561828"/>
            <a:ext cx="85672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48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7" y="2"/>
            <a:ext cx="68865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114550" y="1968513"/>
            <a:ext cx="49149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HƠN?”</a:t>
            </a:r>
          </a:p>
        </p:txBody>
      </p:sp>
      <p:pic>
        <p:nvPicPr>
          <p:cNvPr id="2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2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149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1181100" y="1112277"/>
            <a:ext cx="72771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kiểu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524000" y="2909455"/>
            <a:ext cx="457200" cy="5334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FFFFFF"/>
              </a:solidFill>
              <a:latin typeface="VNI-Disney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8436" name="Group 2"/>
          <p:cNvGrpSpPr>
            <a:grpSpLocks/>
          </p:cNvGrpSpPr>
          <p:nvPr/>
        </p:nvGrpSpPr>
        <p:grpSpPr bwMode="auto">
          <a:xfrm>
            <a:off x="1363768" y="3832051"/>
            <a:ext cx="1714500" cy="774700"/>
            <a:chOff x="2331028" y="3568700"/>
            <a:chExt cx="2286000" cy="774700"/>
          </a:xfrm>
        </p:grpSpPr>
        <p:sp>
          <p:nvSpPr>
            <p:cNvPr id="18447" name="TextBox 4"/>
            <p:cNvSpPr txBox="1">
              <a:spLocks noChangeArrowheads="1"/>
            </p:cNvSpPr>
            <p:nvPr/>
          </p:nvSpPr>
          <p:spPr bwMode="auto">
            <a:xfrm>
              <a:off x="2331028" y="3763963"/>
              <a:ext cx="22860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53B9D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</a:p>
          </p:txBody>
        </p:sp>
        <p:pic>
          <p:nvPicPr>
            <p:cNvPr id="1844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568700"/>
              <a:ext cx="838876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7" name="Group 3"/>
          <p:cNvGrpSpPr>
            <a:grpSpLocks/>
          </p:cNvGrpSpPr>
          <p:nvPr/>
        </p:nvGrpSpPr>
        <p:grpSpPr bwMode="auto">
          <a:xfrm>
            <a:off x="1444947" y="5133553"/>
            <a:ext cx="2400300" cy="801687"/>
            <a:chOff x="2438400" y="4373562"/>
            <a:chExt cx="3200400" cy="802428"/>
          </a:xfrm>
        </p:grpSpPr>
        <p:sp>
          <p:nvSpPr>
            <p:cNvPr id="18445" name="TextBox 5"/>
            <p:cNvSpPr txBox="1">
              <a:spLocks noChangeArrowheads="1"/>
            </p:cNvSpPr>
            <p:nvPr/>
          </p:nvSpPr>
          <p:spPr bwMode="auto">
            <a:xfrm>
              <a:off x="2438400" y="4373562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</a:p>
          </p:txBody>
        </p:sp>
        <p:pic>
          <p:nvPicPr>
            <p:cNvPr id="1844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8" name="Group 14"/>
          <p:cNvGrpSpPr>
            <a:grpSpLocks/>
          </p:cNvGrpSpPr>
          <p:nvPr/>
        </p:nvGrpSpPr>
        <p:grpSpPr bwMode="auto">
          <a:xfrm>
            <a:off x="1524000" y="2757055"/>
            <a:ext cx="5506380" cy="685800"/>
            <a:chOff x="2411760" y="2819400"/>
            <a:chExt cx="4141440" cy="685800"/>
          </a:xfrm>
        </p:grpSpPr>
        <p:sp>
          <p:nvSpPr>
            <p:cNvPr id="18443" name="TextBox 3"/>
            <p:cNvSpPr txBox="1">
              <a:spLocks noChangeArrowheads="1"/>
            </p:cNvSpPr>
            <p:nvPr/>
          </p:nvSpPr>
          <p:spPr bwMode="auto">
            <a:xfrm>
              <a:off x="2411760" y="2895600"/>
              <a:ext cx="7200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</p:txBody>
        </p:sp>
        <p:graphicFrame>
          <p:nvGraphicFramePr>
            <p:cNvPr id="18444" name="Object 2"/>
            <p:cNvGraphicFramePr>
              <a:graphicFrameLocks noChangeAspect="1"/>
            </p:cNvGraphicFramePr>
            <p:nvPr/>
          </p:nvGraphicFramePr>
          <p:xfrm>
            <a:off x="3200400" y="2819400"/>
            <a:ext cx="33528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7" imgW="5495238" imgH="600159" progId="PBrush">
                    <p:embed/>
                  </p:oleObj>
                </mc:Choice>
                <mc:Fallback>
                  <p:oleObj name="Bitmap Image" r:id="rId7" imgW="5495238" imgH="600159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0400" y="2819400"/>
                          <a:ext cx="3352800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8439" name="Picture 12" descr="bé tra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58717"/>
            <a:ext cx="800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3" descr="9e65f56f06843e19e8f0dc86410447d7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71788"/>
            <a:ext cx="914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hoại 002 (3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83236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88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gray">
          <a:xfrm>
            <a:off x="1169622" y="2204871"/>
            <a:ext cx="665308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all" spc="0" normalizeH="0" baseline="0" noProof="0" dirty="0">
                <a:ln w="9000" cmpd="sng">
                  <a:solidFill>
                    <a:srgbClr val="E7661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E76618">
                        <a:shade val="20000"/>
                        <a:satMod val="245000"/>
                      </a:srgbClr>
                    </a:gs>
                    <a:gs pos="43000">
                      <a:srgbClr val="E76618">
                        <a:satMod val="255000"/>
                      </a:srgbClr>
                    </a:gs>
                    <a:gs pos="48000">
                      <a:srgbClr val="E76618">
                        <a:shade val="85000"/>
                        <a:satMod val="255000"/>
                      </a:srgbClr>
                    </a:gs>
                    <a:gs pos="100000">
                      <a:srgbClr val="E7661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cs typeface="Times New Roman"/>
              </a:rPr>
              <a:t>KHỞI ĐỘNG</a:t>
            </a:r>
            <a:endParaRPr kumimoji="0" lang="en-US" sz="8000" b="1" i="0" u="none" strike="noStrike" kern="0" cap="all" spc="0" normalizeH="0" baseline="0" noProof="0" dirty="0">
              <a:ln w="9000" cmpd="sng">
                <a:solidFill>
                  <a:srgbClr val="E76618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E76618">
                      <a:shade val="20000"/>
                      <a:satMod val="245000"/>
                    </a:srgbClr>
                  </a:gs>
                  <a:gs pos="43000">
                    <a:srgbClr val="E76618">
                      <a:satMod val="255000"/>
                    </a:srgbClr>
                  </a:gs>
                  <a:gs pos="48000">
                    <a:srgbClr val="E76618">
                      <a:shade val="85000"/>
                      <a:satMod val="255000"/>
                    </a:srgbClr>
                  </a:gs>
                  <a:gs pos="100000">
                    <a:srgbClr val="E76618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30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5"/>
          <p:cNvSpPr txBox="1">
            <a:spLocks noChangeArrowheads="1"/>
          </p:cNvSpPr>
          <p:nvPr/>
        </p:nvSpPr>
        <p:spPr bwMode="auto">
          <a:xfrm>
            <a:off x="1329929" y="914401"/>
            <a:ext cx="72806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329929" y="3086224"/>
            <a:ext cx="457200" cy="558800"/>
          </a:xfrm>
          <a:prstGeom prst="ellipse">
            <a:avLst/>
          </a:prstGeom>
          <a:noFill/>
          <a:ln w="5715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FFFFFF"/>
              </a:solidFill>
              <a:latin typeface="VNI-Disney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1396604" y="3022608"/>
            <a:ext cx="72901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buFontTx/>
              <a:buAutoNum type="alphaUcPeriod"/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1329929" y="4168301"/>
            <a:ext cx="5829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53B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1418766" y="5031509"/>
            <a:ext cx="6343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463" name="Picture 6" descr="bé tra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0" y="925513"/>
            <a:ext cx="775097" cy="114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 descr="9e65f56f06843e19e8f0dc86410447d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89" y="5308600"/>
            <a:ext cx="10858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5841" y="289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65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5"/>
          <p:cNvSpPr txBox="1">
            <a:spLocks noChangeArrowheads="1"/>
          </p:cNvSpPr>
          <p:nvPr/>
        </p:nvSpPr>
        <p:spPr bwMode="auto">
          <a:xfrm>
            <a:off x="1010741" y="903412"/>
            <a:ext cx="7848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789634" y="3502028"/>
            <a:ext cx="457200" cy="608012"/>
          </a:xfrm>
          <a:prstGeom prst="ellipse">
            <a:avLst/>
          </a:prstGeom>
          <a:noFill/>
          <a:ln w="5715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FFFFFF"/>
              </a:solidFill>
              <a:latin typeface="VNI-Disney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800350" y="2697179"/>
            <a:ext cx="1828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662" y="2438400"/>
            <a:ext cx="115371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6" name="Group 14"/>
          <p:cNvGrpSpPr>
            <a:grpSpLocks/>
          </p:cNvGrpSpPr>
          <p:nvPr/>
        </p:nvGrpSpPr>
        <p:grpSpPr bwMode="auto">
          <a:xfrm>
            <a:off x="2800350" y="4684729"/>
            <a:ext cx="2400300" cy="801687"/>
            <a:chOff x="2438400" y="4373562"/>
            <a:chExt cx="3200400" cy="802428"/>
          </a:xfrm>
        </p:grpSpPr>
        <p:sp>
          <p:nvSpPr>
            <p:cNvPr id="20495" name="TextBox 5"/>
            <p:cNvSpPr txBox="1">
              <a:spLocks noChangeArrowheads="1"/>
            </p:cNvSpPr>
            <p:nvPr/>
          </p:nvSpPr>
          <p:spPr bwMode="auto">
            <a:xfrm>
              <a:off x="2438400" y="4373562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</a:p>
          </p:txBody>
        </p:sp>
        <p:pic>
          <p:nvPicPr>
            <p:cNvPr id="2049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7" name="Group 15"/>
          <p:cNvGrpSpPr>
            <a:grpSpLocks/>
          </p:cNvGrpSpPr>
          <p:nvPr/>
        </p:nvGrpSpPr>
        <p:grpSpPr bwMode="auto">
          <a:xfrm>
            <a:off x="2840830" y="3489326"/>
            <a:ext cx="5741909" cy="902958"/>
            <a:chOff x="2465388" y="3733800"/>
            <a:chExt cx="4240212" cy="457200"/>
          </a:xfrm>
        </p:grpSpPr>
        <p:sp>
          <p:nvSpPr>
            <p:cNvPr id="20493" name="TextBox 3"/>
            <p:cNvSpPr txBox="1">
              <a:spLocks noChangeArrowheads="1"/>
            </p:cNvSpPr>
            <p:nvPr/>
          </p:nvSpPr>
          <p:spPr bwMode="auto">
            <a:xfrm>
              <a:off x="2465388" y="3741143"/>
              <a:ext cx="2439238" cy="2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</a:p>
          </p:txBody>
        </p:sp>
        <p:pic>
          <p:nvPicPr>
            <p:cNvPr id="20494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733800"/>
              <a:ext cx="3733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7" name="Straight Arrow Connector 16"/>
          <p:cNvCxnSpPr/>
          <p:nvPr/>
        </p:nvCxnSpPr>
        <p:spPr>
          <a:xfrm flipH="1" flipV="1">
            <a:off x="6244829" y="4191000"/>
            <a:ext cx="4572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489" name="Picture 12" descr="bé trai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2820"/>
            <a:ext cx="609736" cy="9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3" descr="9e65f56f06843e19e8f0dc86410447d7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190" y="5457409"/>
            <a:ext cx="971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6965" y="245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358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5"/>
          <p:cNvSpPr txBox="1">
            <a:spLocks noChangeArrowheads="1"/>
          </p:cNvSpPr>
          <p:nvPr/>
        </p:nvSpPr>
        <p:spPr bwMode="auto">
          <a:xfrm>
            <a:off x="794862" y="866359"/>
            <a:ext cx="79490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914400" y="3776669"/>
            <a:ext cx="457200" cy="554037"/>
          </a:xfrm>
          <a:prstGeom prst="ellipse">
            <a:avLst/>
          </a:prstGeom>
          <a:noFill/>
          <a:ln w="5715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FFFFFF"/>
              </a:solidFill>
              <a:latin typeface="VNI-Disney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914400" y="2521531"/>
            <a:ext cx="7924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808716" y="3776669"/>
            <a:ext cx="79352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53B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914400" y="5029200"/>
            <a:ext cx="6343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511" name="Picture 6" descr="bé tra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4" y="1223976"/>
            <a:ext cx="576738" cy="85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7" descr="9e65f56f06843e19e8f0dc86410447d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971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43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516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8200" y="1752600"/>
            <a:ext cx="7467600" cy="1600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8554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771" y="1305106"/>
            <a:ext cx="9143999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3936596"/>
            <a:ext cx="891540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402771" y="4724400"/>
            <a:ext cx="838200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6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các kiểu trình b</a:t>
            </a:r>
            <a:r>
              <a:rPr lang="vi-VN" sz="2600" noProof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vi-VN" sz="26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văn bản có sẵn trong nhóm </a:t>
            </a:r>
            <a:r>
              <a:rPr lang="en-US" sz="26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Styles</a:t>
            </a:r>
            <a:r>
              <a:rPr lang="vi-VN" sz="26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thẻ </a:t>
            </a:r>
            <a:r>
              <a:rPr lang="vi-VN" sz="26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vi-VN" sz="26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giúp em trình b</a:t>
            </a:r>
            <a:r>
              <a:rPr lang="vi-VN" sz="2600" noProof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vi-VN" sz="26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văn bản nhanh hơn.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 bwMode="gray">
          <a:xfrm>
            <a:off x="762000" y="372070"/>
            <a:ext cx="665308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all" spc="0" normalizeH="0" baseline="0" noProof="0" dirty="0" err="1">
                <a:ln w="9000" cmpd="sng">
                  <a:solidFill>
                    <a:srgbClr val="E7661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cs typeface="Times New Roman"/>
              </a:rPr>
              <a:t>Ghi</a:t>
            </a:r>
            <a:r>
              <a:rPr kumimoji="0" lang="en-US" sz="5400" b="1" i="0" u="none" strike="noStrike" kern="10" cap="all" spc="0" normalizeH="0" baseline="0" noProof="0" dirty="0">
                <a:ln w="9000" cmpd="sng">
                  <a:solidFill>
                    <a:srgbClr val="E7661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5400" b="1" i="0" u="none" strike="noStrike" kern="10" cap="all" spc="0" normalizeH="0" baseline="0" noProof="0" dirty="0" err="1">
                <a:ln w="9000" cmpd="sng">
                  <a:solidFill>
                    <a:srgbClr val="E7661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cs typeface="Times New Roman"/>
              </a:rPr>
              <a:t>nhớ</a:t>
            </a:r>
            <a:endParaRPr kumimoji="0" lang="en-US" sz="5400" b="1" i="0" u="none" strike="noStrike" kern="0" cap="all" spc="0" normalizeH="0" baseline="0" noProof="0" dirty="0">
              <a:ln w="9000" cmpd="sng">
                <a:solidFill>
                  <a:srgbClr val="E76618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78821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8153400" cy="1447800"/>
          </a:xfrm>
        </p:spPr>
        <p:txBody>
          <a:bodyPr/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XIN 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110906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KHỞI ĐỘNG - ĐI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33400"/>
            <a:ext cx="8686800" cy="586740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299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45283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708920"/>
            <a:ext cx="834034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5556" y="1371600"/>
            <a:ext cx="83403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Arial" panose="020B0604020202020204" pitchFamily="34" charset="0"/>
              </a:rPr>
              <a:t>Nhóm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Arial" panose="020B0604020202020204" pitchFamily="34" charset="0"/>
              </a:rPr>
              <a:t> Styles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Arial" panose="020B0604020202020204" pitchFamily="34" charset="0"/>
              </a:rPr>
              <a:t>trong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Arial" panose="020B0604020202020204" pitchFamily="34" charset="0"/>
              </a:rPr>
              <a:t>thẻ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Arial" panose="020B0604020202020204" pitchFamily="34" charset="0"/>
              </a:rPr>
              <a:t> Home</a:t>
            </a:r>
            <a:endParaRPr lang="en-US" sz="3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7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537" y="685800"/>
            <a:ext cx="824215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CHỌN KIỂU TRÌNH BÀY CÓ SẴN CHO ĐOẠN VĂN BẢN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70186" y="2784558"/>
            <a:ext cx="8921413" cy="3406457"/>
            <a:chOff x="1611314" y="1223963"/>
            <a:chExt cx="11895217" cy="3406457"/>
          </a:xfrm>
        </p:grpSpPr>
        <p:grpSp>
          <p:nvGrpSpPr>
            <p:cNvPr id="74" name="Group 70"/>
            <p:cNvGrpSpPr>
              <a:grpSpLocks/>
            </p:cNvGrpSpPr>
            <p:nvPr/>
          </p:nvGrpSpPr>
          <p:grpSpPr bwMode="auto">
            <a:xfrm rot="19917799">
              <a:off x="1611314" y="1223963"/>
              <a:ext cx="1246187" cy="965200"/>
              <a:chOff x="169" y="289"/>
              <a:chExt cx="627" cy="493"/>
            </a:xfrm>
          </p:grpSpPr>
          <p:sp>
            <p:nvSpPr>
              <p:cNvPr id="105" name="Oval 19" descr="Oak"/>
              <p:cNvSpPr>
                <a:spLocks noChangeArrowheads="1"/>
              </p:cNvSpPr>
              <p:nvPr/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Oval 24" descr="Oak"/>
              <p:cNvSpPr>
                <a:spLocks noChangeArrowheads="1"/>
              </p:cNvSpPr>
              <p:nvPr/>
            </p:nvSpPr>
            <p:spPr bwMode="gray">
              <a:xfrm rot="1758052">
                <a:off x="169" y="289"/>
                <a:ext cx="592" cy="482"/>
              </a:xfrm>
              <a:prstGeom prst="ellipse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1874839" y="1260662"/>
              <a:ext cx="11631692" cy="3369758"/>
              <a:chOff x="1874839" y="1260662"/>
              <a:chExt cx="11631692" cy="3369758"/>
            </a:xfrm>
          </p:grpSpPr>
          <p:sp>
            <p:nvSpPr>
              <p:cNvPr id="76" name="AutoShape 27"/>
              <p:cNvSpPr>
                <a:spLocks noChangeArrowheads="1"/>
              </p:cNvSpPr>
              <p:nvPr/>
            </p:nvSpPr>
            <p:spPr bwMode="gray">
              <a:xfrm>
                <a:off x="2820044" y="2464342"/>
                <a:ext cx="10686487" cy="9317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FFFFCC"/>
                  </a:gs>
                </a:gsLst>
                <a:lin ang="5400000" scaled="1"/>
              </a:gradFill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Chọn</a:t>
                </a:r>
                <a:r>
                  <a:rPr lang="en-US" altLang="en-US" sz="2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được</a:t>
                </a:r>
                <a:r>
                  <a:rPr lang="en-US" altLang="en-US" sz="2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kiểu</a:t>
                </a:r>
                <a:r>
                  <a:rPr lang="en-US" altLang="en-US" sz="2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altLang="en-US" sz="2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bày</a:t>
                </a:r>
                <a:r>
                  <a:rPr lang="en-US" altLang="en-US" sz="2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có </a:t>
                </a:r>
                <a:r>
                  <a:rPr lang="en-US" altLang="en-US" sz="2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sẵn</a:t>
                </a:r>
                <a:r>
                  <a:rPr lang="en-US" altLang="en-US" sz="2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2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đoạn</a:t>
                </a:r>
                <a:r>
                  <a:rPr lang="en-US" altLang="en-US" sz="2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altLang="en-US" sz="2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bản</a:t>
                </a:r>
                <a:endParaRPr lang="en-US" alt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1874839" y="1260662"/>
                <a:ext cx="11631692" cy="3369758"/>
                <a:chOff x="1874839" y="1260662"/>
                <a:chExt cx="11631692" cy="3369758"/>
              </a:xfrm>
            </p:grpSpPr>
            <p:sp>
              <p:nvSpPr>
                <p:cNvPr id="78" name="AutoShape 56"/>
                <p:cNvSpPr>
                  <a:spLocks noChangeArrowheads="1"/>
                </p:cNvSpPr>
                <p:nvPr/>
              </p:nvSpPr>
              <p:spPr bwMode="gray">
                <a:xfrm>
                  <a:off x="2885107" y="3639820"/>
                  <a:ext cx="10621424" cy="9906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rgbClr val="FFFFCC"/>
                    </a:gs>
                  </a:gsLst>
                  <a:lin ang="5400000" scaled="1"/>
                </a:gradFill>
                <a:ln w="28575" algn="ctr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altLang="en-US" sz="2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cách</a:t>
                  </a:r>
                  <a:r>
                    <a:rPr lang="en-US" altLang="en-US" sz="2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trình</a:t>
                  </a:r>
                  <a:r>
                    <a:rPr lang="en-US" altLang="en-US" sz="2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bày</a:t>
                  </a:r>
                  <a:r>
                    <a:rPr lang="en-US" altLang="en-US" sz="2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văn</a:t>
                  </a:r>
                  <a:r>
                    <a:rPr lang="en-US" altLang="en-US" sz="2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bản</a:t>
                  </a:r>
                  <a:r>
                    <a:rPr lang="en-US" altLang="en-US" sz="2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altLang="en-US" sz="2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nhiều</a:t>
                  </a:r>
                  <a:r>
                    <a:rPr lang="en-US" altLang="en-US" sz="2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kiểu</a:t>
                  </a:r>
                  <a:r>
                    <a:rPr lang="en-US" altLang="en-US" sz="2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khác</a:t>
                  </a:r>
                  <a:r>
                    <a:rPr lang="en-US" altLang="en-US" sz="2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600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nhau</a:t>
                  </a:r>
                  <a:endParaRPr lang="en-US" altLang="en-US" sz="2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utoShape 17" descr="Pink tissue paper"/>
                <p:cNvSpPr>
                  <a:spLocks noChangeArrowheads="1"/>
                </p:cNvSpPr>
                <p:nvPr/>
              </p:nvSpPr>
              <p:spPr bwMode="auto">
                <a:xfrm>
                  <a:off x="2617787" y="1260662"/>
                  <a:ext cx="3567100" cy="915299"/>
                </a:xfrm>
                <a:prstGeom prst="roundRect">
                  <a:avLst>
                    <a:gd name="adj" fmla="val 50000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38100" algn="ctr">
                  <a:solidFill>
                    <a:srgbClr val="74A731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 rtl="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up 7"/>
                <p:cNvGrpSpPr>
                  <a:grpSpLocks/>
                </p:cNvGrpSpPr>
                <p:nvPr/>
              </p:nvGrpSpPr>
              <p:grpSpPr bwMode="auto">
                <a:xfrm>
                  <a:off x="2438401" y="2900363"/>
                  <a:ext cx="358775" cy="152400"/>
                  <a:chOff x="0" y="1896"/>
                  <a:chExt cx="5760" cy="120"/>
                </a:xfrm>
              </p:grpSpPr>
              <p:sp>
                <p:nvSpPr>
                  <p:cNvPr id="103" name="Rectangle 8"/>
                  <p:cNvSpPr>
                    <a:spLocks noChangeArrowheads="1"/>
                  </p:cNvSpPr>
                  <p:nvPr/>
                </p:nvSpPr>
                <p:spPr bwMode="gray">
                  <a:xfrm>
                    <a:off x="0" y="1896"/>
                    <a:ext cx="5760" cy="4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ECECEC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Rectangle 9"/>
                  <p:cNvSpPr>
                    <a:spLocks noChangeArrowheads="1"/>
                  </p:cNvSpPr>
                  <p:nvPr/>
                </p:nvSpPr>
                <p:spPr bwMode="gray">
                  <a:xfrm>
                    <a:off x="0" y="1942"/>
                    <a:ext cx="5760" cy="7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FCFCF"/>
                      </a:gs>
                      <a:gs pos="100000">
                        <a:srgbClr val="5F5F5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81" name="Group 40"/>
                <p:cNvGrpSpPr>
                  <a:grpSpLocks/>
                </p:cNvGrpSpPr>
                <p:nvPr/>
              </p:nvGrpSpPr>
              <p:grpSpPr bwMode="auto">
                <a:xfrm rot="5400000">
                  <a:off x="1915320" y="3421857"/>
                  <a:ext cx="531812" cy="244475"/>
                  <a:chOff x="0" y="1896"/>
                  <a:chExt cx="5760" cy="120"/>
                </a:xfrm>
              </p:grpSpPr>
              <p:sp>
                <p:nvSpPr>
                  <p:cNvPr id="101" name="Rectangle 41"/>
                  <p:cNvSpPr>
                    <a:spLocks noChangeArrowheads="1"/>
                  </p:cNvSpPr>
                  <p:nvPr/>
                </p:nvSpPr>
                <p:spPr bwMode="gray">
                  <a:xfrm>
                    <a:off x="0" y="1896"/>
                    <a:ext cx="5760" cy="4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ECECEC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Rectangle 42"/>
                  <p:cNvSpPr>
                    <a:spLocks noChangeArrowheads="1"/>
                  </p:cNvSpPr>
                  <p:nvPr/>
                </p:nvSpPr>
                <p:spPr bwMode="gray">
                  <a:xfrm>
                    <a:off x="0" y="1942"/>
                    <a:ext cx="5760" cy="7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FCFCF"/>
                      </a:gs>
                      <a:gs pos="100000">
                        <a:srgbClr val="5F5F5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82" name="Group 73"/>
                <p:cNvGrpSpPr>
                  <a:grpSpLocks/>
                </p:cNvGrpSpPr>
                <p:nvPr/>
              </p:nvGrpSpPr>
              <p:grpSpPr bwMode="auto">
                <a:xfrm>
                  <a:off x="2806652" y="1367994"/>
                  <a:ext cx="3175194" cy="664248"/>
                  <a:chOff x="201" y="291"/>
                  <a:chExt cx="6828" cy="488"/>
                </a:xfrm>
              </p:grpSpPr>
              <p:sp>
                <p:nvSpPr>
                  <p:cNvPr id="99" name="AutoShape 23" descr="White marble"/>
                  <p:cNvSpPr>
                    <a:spLocks noChangeArrowheads="1"/>
                  </p:cNvSpPr>
                  <p:nvPr/>
                </p:nvSpPr>
                <p:spPr bwMode="gray">
                  <a:xfrm>
                    <a:off x="201" y="291"/>
                    <a:ext cx="6828" cy="488"/>
                  </a:xfrm>
                  <a:prstGeom prst="roundRect">
                    <a:avLst>
                      <a:gd name="adj" fmla="val 50000"/>
                    </a:avLst>
                  </a:prstGeom>
                  <a:blipFill dpi="0" rotWithShape="1">
                    <a:blip r:embed="rId4"/>
                    <a:srcRect/>
                    <a:tile tx="0" ty="0" sx="100000" sy="100000" flip="none" algn="tl"/>
                  </a:blipFill>
                  <a:ln w="38100" algn="ctr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r" rtl="1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 sz="160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0" name="Text Box 26" descr="White marble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714" y="346"/>
                    <a:ext cx="5833" cy="384"/>
                  </a:xfrm>
                  <a:prstGeom prst="rect">
                    <a:avLst/>
                  </a:prstGeom>
                  <a:blipFill dpi="0" rotWithShape="1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MỤC TIÊU</a:t>
                    </a:r>
                  </a:p>
                </p:txBody>
              </p:sp>
            </p:grpSp>
            <p:grpSp>
              <p:nvGrpSpPr>
                <p:cNvPr id="83" name="Group 10"/>
                <p:cNvGrpSpPr>
                  <a:grpSpLocks/>
                </p:cNvGrpSpPr>
                <p:nvPr/>
              </p:nvGrpSpPr>
              <p:grpSpPr bwMode="auto">
                <a:xfrm>
                  <a:off x="1881189" y="2133601"/>
                  <a:ext cx="636587" cy="1223963"/>
                  <a:chOff x="1529" y="2341"/>
                  <a:chExt cx="401" cy="682"/>
                </a:xfrm>
              </p:grpSpPr>
              <p:grpSp>
                <p:nvGrpSpPr>
                  <p:cNvPr id="90" name="Group 11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472" y="2518"/>
                    <a:ext cx="537" cy="184"/>
                    <a:chOff x="0" y="1896"/>
                    <a:chExt cx="5760" cy="120"/>
                  </a:xfrm>
                </p:grpSpPr>
                <p:sp>
                  <p:nvSpPr>
                    <p:cNvPr id="97" name="Rectangle 1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0" y="1896"/>
                      <a:ext cx="5760" cy="47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808080"/>
                        </a:gs>
                        <a:gs pos="100000">
                          <a:srgbClr val="ECECEC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en-US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" name="Rectangle 13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0" y="1942"/>
                      <a:ext cx="5760" cy="74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FCFCF"/>
                        </a:gs>
                        <a:gs pos="100000">
                          <a:srgbClr val="5F5F5F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en-US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1" name="Group 14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530" y="2622"/>
                    <a:ext cx="400" cy="401"/>
                    <a:chOff x="2078" y="1824"/>
                    <a:chExt cx="1783" cy="1615"/>
                  </a:xfrm>
                </p:grpSpPr>
                <p:sp>
                  <p:nvSpPr>
                    <p:cNvPr id="92" name="AutoShape 16"/>
                    <p:cNvSpPr>
                      <a:spLocks noChangeArrowheads="1"/>
                    </p:cNvSpPr>
                    <p:nvPr/>
                  </p:nvSpPr>
                  <p:spPr bwMode="gray">
                    <a:xfrm rot="5400000" flipH="1">
                      <a:off x="3610" y="2514"/>
                      <a:ext cx="309" cy="193"/>
                    </a:xfrm>
                    <a:prstGeom prst="upArrow">
                      <a:avLst>
                        <a:gd name="adj1" fmla="val 51676"/>
                        <a:gd name="adj2" fmla="val 100000"/>
                      </a:avLst>
                    </a:prstGeom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1FBFD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en-US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3" name="Oval 1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78" y="1824"/>
                      <a:ext cx="1615" cy="161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767676"/>
                        </a:gs>
                        <a:gs pos="50000">
                          <a:srgbClr val="FFFFFF"/>
                        </a:gs>
                        <a:gs pos="100000">
                          <a:srgbClr val="767676"/>
                        </a:gs>
                      </a:gsLst>
                      <a:lin ang="5400000" scaled="1"/>
                    </a:gradFill>
                    <a:ln w="57150" algn="ctr">
                      <a:solidFill>
                        <a:srgbClr val="C0C0C0"/>
                      </a:solidFill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en-US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" name="Oval 19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170" y="1915"/>
                      <a:ext cx="1430" cy="143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A2A2A2"/>
                        </a:gs>
                        <a:gs pos="50000">
                          <a:srgbClr val="FFFFFF"/>
                        </a:gs>
                        <a:gs pos="100000">
                          <a:srgbClr val="A2A2A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en-US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" name="Oval 2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91" y="2120"/>
                      <a:ext cx="1612" cy="107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7A7400"/>
                        </a:gs>
                        <a:gs pos="50000">
                          <a:schemeClr val="hlink"/>
                        </a:gs>
                        <a:gs pos="100000">
                          <a:srgbClr val="7A7400"/>
                        </a:gs>
                      </a:gsLst>
                      <a:lin ang="18900000" scaled="1"/>
                    </a:gradFill>
                    <a:ln>
                      <a:noFill/>
                    </a:ln>
                  </p:spPr>
                  <p:txBody>
                    <a:bodyPr rot="10800000" vert="eaVert" anchor="ctr">
                      <a:spAutoFit/>
                    </a:bodyPr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000000"/>
                        </a:solidFill>
                        <a:latin typeface="Times New Roman" pitchFamily="18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6" name="Oval 23" descr="Pink tissue paper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80" y="2085"/>
                      <a:ext cx="1612" cy="1095"/>
                    </a:xfrm>
                    <a:prstGeom prst="ellipse">
                      <a:avLst/>
                    </a:prstGeom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algn="ctr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en-US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84" name="Group 14"/>
                <p:cNvGrpSpPr>
                  <a:grpSpLocks/>
                </p:cNvGrpSpPr>
                <p:nvPr/>
              </p:nvGrpSpPr>
              <p:grpSpPr bwMode="auto">
                <a:xfrm rot="5400000">
                  <a:off x="1868881" y="3815958"/>
                  <a:ext cx="651678" cy="639762"/>
                  <a:chOff x="4142" y="1832"/>
                  <a:chExt cx="1623" cy="1610"/>
                </a:xfrm>
              </p:grpSpPr>
              <p:sp>
                <p:nvSpPr>
                  <p:cNvPr id="88" name="Oval 18"/>
                  <p:cNvSpPr>
                    <a:spLocks noChangeArrowheads="1"/>
                  </p:cNvSpPr>
                  <p:nvPr/>
                </p:nvSpPr>
                <p:spPr bwMode="gray">
                  <a:xfrm>
                    <a:off x="4142" y="1832"/>
                    <a:ext cx="1621" cy="16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767676"/>
                      </a:gs>
                      <a:gs pos="50000">
                        <a:srgbClr val="FFFFFF"/>
                      </a:gs>
                      <a:gs pos="100000">
                        <a:srgbClr val="767676"/>
                      </a:gs>
                    </a:gsLst>
                    <a:lin ang="5400000" scaled="1"/>
                  </a:gradFill>
                  <a:ln w="57150" algn="ctr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" name="Oval 23" descr="Pink tissue paper"/>
                  <p:cNvSpPr>
                    <a:spLocks noChangeArrowheads="1"/>
                  </p:cNvSpPr>
                  <p:nvPr/>
                </p:nvSpPr>
                <p:spPr bwMode="gray">
                  <a:xfrm>
                    <a:off x="4148" y="2090"/>
                    <a:ext cx="1617" cy="1091"/>
                  </a:xfrm>
                  <a:prstGeom prst="ellipse">
                    <a:avLst/>
                  </a:prstGeom>
                  <a:blipFill dpi="0" rotWithShape="1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85" name="Group 7"/>
                <p:cNvGrpSpPr>
                  <a:grpSpLocks/>
                </p:cNvGrpSpPr>
                <p:nvPr/>
              </p:nvGrpSpPr>
              <p:grpSpPr bwMode="auto">
                <a:xfrm>
                  <a:off x="2495551" y="4076700"/>
                  <a:ext cx="358775" cy="152400"/>
                  <a:chOff x="0" y="1896"/>
                  <a:chExt cx="5760" cy="120"/>
                </a:xfrm>
              </p:grpSpPr>
              <p:sp>
                <p:nvSpPr>
                  <p:cNvPr id="86" name="Rectangle 8"/>
                  <p:cNvSpPr>
                    <a:spLocks noChangeArrowheads="1"/>
                  </p:cNvSpPr>
                  <p:nvPr/>
                </p:nvSpPr>
                <p:spPr bwMode="gray">
                  <a:xfrm>
                    <a:off x="0" y="1896"/>
                    <a:ext cx="5760" cy="4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ECECEC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7" name="Rectangle 9"/>
                  <p:cNvSpPr>
                    <a:spLocks noChangeArrowheads="1"/>
                  </p:cNvSpPr>
                  <p:nvPr/>
                </p:nvSpPr>
                <p:spPr bwMode="gray">
                  <a:xfrm>
                    <a:off x="0" y="1942"/>
                    <a:ext cx="5760" cy="7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FCFCF"/>
                      </a:gs>
                      <a:gs pos="100000">
                        <a:srgbClr val="5F5F5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altLang="en-US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5475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70000" y="326952"/>
            <a:ext cx="7721600" cy="11748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38400" y="622011"/>
            <a:ext cx="7813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3200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mở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0" y="0"/>
            <a:ext cx="243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CƠ BẢN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4800" y="2362200"/>
            <a:ext cx="6040176" cy="2133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This PC</a:t>
            </a:r>
          </a:p>
          <a:p>
            <a:pPr lvl="0" algn="just"/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B2: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Vào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thư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mục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có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chưa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tệp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tin</a:t>
            </a:r>
          </a:p>
          <a:p>
            <a:pPr lvl="0" algn="just"/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B3: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Nháy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đúp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chuột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vào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tệp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tin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cần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mở</a:t>
            </a:r>
            <a:endParaRPr lang="en-US" altLang="zh-CN" sz="2800" kern="0" dirty="0">
              <a:solidFill>
                <a:srgbClr val="0000FF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6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444" y="889575"/>
            <a:ext cx="8229600" cy="3338994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Home,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Styles ở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834034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1444" y="304800"/>
            <a:ext cx="7813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mở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sẵn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79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2743200"/>
            <a:ext cx="6172200" cy="3276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2 (2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algn="just"/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chữ, cỡ chữ,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 chữ của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 bản 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vi-V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 khi chọn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vi-V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Heading 1 với các đoạn văn bản c</a:t>
            </a:r>
            <a:r>
              <a:rPr lang="en-US" altLang="zh-CN" sz="2800" kern="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ò</a:t>
            </a:r>
            <a:r>
              <a:rPr lang="vi-VN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 lại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2800" kern="0" dirty="0">
              <a:solidFill>
                <a:srgbClr val="0000FF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76200" y="152400"/>
            <a:ext cx="8991600" cy="1905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Styles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85800"/>
            <a:ext cx="1357584" cy="6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" y="430188"/>
            <a:ext cx="8340342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Styles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94408"/>
            <a:ext cx="1357584" cy="705188"/>
          </a:xfrm>
          <a:prstGeom prst="rect">
            <a:avLst/>
          </a:prstGeom>
        </p:spPr>
      </p:pic>
      <p:pic>
        <p:nvPicPr>
          <p:cNvPr id="7" name="Picture 6" descr="2 bé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4314283"/>
            <a:ext cx="1447800" cy="1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814945" y="4102352"/>
            <a:ext cx="7058891" cy="152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800" kern="0" dirty="0">
              <a:solidFill>
                <a:srgbClr val="0000FF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2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theme/theme1.xml><?xml version="1.0" encoding="utf-8"?>
<a:theme xmlns:a="http://schemas.openxmlformats.org/drawingml/2006/main" name="1_1191TGp_natural_L_ani">
  <a:themeElements>
    <a:clrScheme name="Custom 531">
      <a:dk1>
        <a:srgbClr val="000000"/>
      </a:dk1>
      <a:lt1>
        <a:srgbClr val="FFFFFF"/>
      </a:lt1>
      <a:dk2>
        <a:srgbClr val="1F80B1"/>
      </a:dk2>
      <a:lt2>
        <a:srgbClr val="C0C0C0"/>
      </a:lt2>
      <a:accent1>
        <a:srgbClr val="89A0EB"/>
      </a:accent1>
      <a:accent2>
        <a:srgbClr val="60C3E2"/>
      </a:accent2>
      <a:accent3>
        <a:srgbClr val="E9A849"/>
      </a:accent3>
      <a:accent4>
        <a:srgbClr val="C96582"/>
      </a:accent4>
      <a:accent5>
        <a:srgbClr val="B99275"/>
      </a:accent5>
      <a:accent6>
        <a:srgbClr val="B388D4"/>
      </a:accent6>
      <a:hlink>
        <a:srgbClr val="50CCAC"/>
      </a:hlink>
      <a:folHlink>
        <a:srgbClr val="82BA38"/>
      </a:folHlink>
    </a:clrScheme>
    <a:fontScheme name="Office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297966"/>
        </a:dk2>
        <a:lt2>
          <a:srgbClr val="C0C0C0"/>
        </a:lt2>
        <a:accent1>
          <a:srgbClr val="62CABE"/>
        </a:accent1>
        <a:accent2>
          <a:srgbClr val="91CB5D"/>
        </a:accent2>
        <a:accent3>
          <a:srgbClr val="FFFFFF"/>
        </a:accent3>
        <a:accent4>
          <a:srgbClr val="000000"/>
        </a:accent4>
        <a:accent5>
          <a:srgbClr val="B7E1DB"/>
        </a:accent5>
        <a:accent6>
          <a:srgbClr val="83B853"/>
        </a:accent6>
        <a:hlink>
          <a:srgbClr val="BAC646"/>
        </a:hlink>
        <a:folHlink>
          <a:srgbClr val="C2A7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1F80B1"/>
        </a:dk2>
        <a:lt2>
          <a:srgbClr val="C0C0C0"/>
        </a:lt2>
        <a:accent1>
          <a:srgbClr val="89A0EB"/>
        </a:accent1>
        <a:accent2>
          <a:srgbClr val="60C3E2"/>
        </a:accent2>
        <a:accent3>
          <a:srgbClr val="FFFFFF"/>
        </a:accent3>
        <a:accent4>
          <a:srgbClr val="000000"/>
        </a:accent4>
        <a:accent5>
          <a:srgbClr val="C4CDF3"/>
        </a:accent5>
        <a:accent6>
          <a:srgbClr val="56B0CD"/>
        </a:accent6>
        <a:hlink>
          <a:srgbClr val="50CCAC"/>
        </a:hlink>
        <a:folHlink>
          <a:srgbClr val="82BA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922A52"/>
        </a:dk2>
        <a:lt2>
          <a:srgbClr val="C0C0C0"/>
        </a:lt2>
        <a:accent1>
          <a:srgbClr val="F7AF2D"/>
        </a:accent1>
        <a:accent2>
          <a:srgbClr val="EE8282"/>
        </a:accent2>
        <a:accent3>
          <a:srgbClr val="FFFFFF"/>
        </a:accent3>
        <a:accent4>
          <a:srgbClr val="000000"/>
        </a:accent4>
        <a:accent5>
          <a:srgbClr val="FAD4AD"/>
        </a:accent5>
        <a:accent6>
          <a:srgbClr val="D87575"/>
        </a:accent6>
        <a:hlink>
          <a:srgbClr val="D295EB"/>
        </a:hlink>
        <a:folHlink>
          <a:srgbClr val="9A9C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880</Words>
  <Application>Microsoft Office PowerPoint</Application>
  <PresentationFormat>On-screen Show (4:3)</PresentationFormat>
  <Paragraphs>77</Paragraphs>
  <Slides>25</Slides>
  <Notes>2</Notes>
  <HiddenSlides>0</HiddenSlides>
  <MMClips>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VNI-Disney</vt:lpstr>
      <vt:lpstr>Wingdings</vt:lpstr>
      <vt:lpstr>1_1191TGp_natural_L_ani</vt:lpstr>
      <vt:lpstr>Bitmap Image</vt:lpstr>
      <vt:lpstr>PowerPoint Presentation</vt:lpstr>
      <vt:lpstr>PowerPoint Presentation</vt:lpstr>
      <vt:lpstr>PowerPoint Presentation</vt:lpstr>
      <vt:lpstr>PowerPoint Presentation</vt:lpstr>
      <vt:lpstr>Bài 3 CHỌN KIỂU TRÌNH BÀY CÓ SẴN CHO ĐOẠN VĂN BẢN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hjkk</dc:title>
  <dc:creator>Admin</dc:creator>
  <cp:lastModifiedBy>Hanh</cp:lastModifiedBy>
  <cp:revision>72</cp:revision>
  <dcterms:created xsi:type="dcterms:W3CDTF">2023-10-17T08:39:42Z</dcterms:created>
  <dcterms:modified xsi:type="dcterms:W3CDTF">2025-12-21T15:14:58Z</dcterms:modified>
</cp:coreProperties>
</file>