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tags/tag2.xml" ContentType="application/vnd.openxmlformats-officedocument.presentationml.tags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60" r:id="rId1"/>
    <p:sldMasterId id="2147483701" r:id="rId2"/>
  </p:sldMasterIdLst>
  <p:notesMasterIdLst>
    <p:notesMasterId r:id="rId18"/>
  </p:notesMasterIdLst>
  <p:sldIdLst>
    <p:sldId id="260" r:id="rId3"/>
    <p:sldId id="262" r:id="rId4"/>
    <p:sldId id="349" r:id="rId5"/>
    <p:sldId id="350" r:id="rId6"/>
    <p:sldId id="365" r:id="rId7"/>
    <p:sldId id="360" r:id="rId8"/>
    <p:sldId id="361" r:id="rId9"/>
    <p:sldId id="351" r:id="rId10"/>
    <p:sldId id="353" r:id="rId11"/>
    <p:sldId id="354" r:id="rId12"/>
    <p:sldId id="357" r:id="rId13"/>
    <p:sldId id="364" r:id="rId14"/>
    <p:sldId id="363" r:id="rId15"/>
    <p:sldId id="272" r:id="rId16"/>
    <p:sldId id="366" r:id="rId17"/>
  </p:sldIdLst>
  <p:sldSz cx="12192000" cy="6858000"/>
  <p:notesSz cx="6858000" cy="9144000"/>
  <p:custDataLst>
    <p:tags r:id="rId19"/>
  </p:custDataLst>
  <p:defaultTextStyle>
    <a:defPPr>
      <a:defRPr lang="zh-CN"/>
    </a:defPPr>
    <a:lvl1pPr algn="l" defTabSz="1217295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panose="020F0502020204030204" pitchFamily="34" charset="0"/>
        <a:ea typeface="幼圆" panose="02010509060101010101" pitchFamily="49" charset="-122"/>
        <a:cs typeface="+mn-cs"/>
      </a:defRPr>
    </a:lvl1pPr>
    <a:lvl2pPr marL="608330" indent="-151130" algn="l" defTabSz="1217295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panose="020F0502020204030204" pitchFamily="34" charset="0"/>
        <a:ea typeface="幼圆" panose="02010509060101010101" pitchFamily="49" charset="-122"/>
        <a:cs typeface="+mn-cs"/>
      </a:defRPr>
    </a:lvl2pPr>
    <a:lvl3pPr marL="1217930" indent="-303530" algn="l" defTabSz="1217295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panose="020F0502020204030204" pitchFamily="34" charset="0"/>
        <a:ea typeface="幼圆" panose="02010509060101010101" pitchFamily="49" charset="-122"/>
        <a:cs typeface="+mn-cs"/>
      </a:defRPr>
    </a:lvl3pPr>
    <a:lvl4pPr marL="1827530" indent="-455930" algn="l" defTabSz="1217295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panose="020F0502020204030204" pitchFamily="34" charset="0"/>
        <a:ea typeface="幼圆" panose="02010509060101010101" pitchFamily="49" charset="-122"/>
        <a:cs typeface="+mn-cs"/>
      </a:defRPr>
    </a:lvl4pPr>
    <a:lvl5pPr marL="2437130" indent="-608330" algn="l" defTabSz="1217295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panose="020F0502020204030204" pitchFamily="34" charset="0"/>
        <a:ea typeface="幼圆" panose="02010509060101010101" pitchFamily="49" charset="-122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Calibri" panose="020F0502020204030204" pitchFamily="34" charset="0"/>
        <a:ea typeface="幼圆" panose="02010509060101010101" pitchFamily="49" charset="-122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Calibri" panose="020F0502020204030204" pitchFamily="34" charset="0"/>
        <a:ea typeface="幼圆" panose="02010509060101010101" pitchFamily="49" charset="-122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Calibri" panose="020F0502020204030204" pitchFamily="34" charset="0"/>
        <a:ea typeface="幼圆" panose="02010509060101010101" pitchFamily="49" charset="-122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Calibri" panose="020F0502020204030204" pitchFamily="34" charset="0"/>
        <a:ea typeface="幼圆" panose="02010509060101010101" pitchFamily="49" charset="-122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DC5389"/>
    <a:srgbClr val="FCA821"/>
    <a:srgbClr val="005092"/>
    <a:srgbClr val="57C0D5"/>
    <a:srgbClr val="239071"/>
    <a:srgbClr val="D1E7E5"/>
    <a:srgbClr val="F2F2F2"/>
    <a:srgbClr val="F9FCFB"/>
    <a:srgbClr val="F2EFE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012" autoAdjust="0"/>
    <p:restoredTop sz="98912" autoAdjust="0"/>
  </p:normalViewPr>
  <p:slideViewPr>
    <p:cSldViewPr snapToGrid="0">
      <p:cViewPr>
        <p:scale>
          <a:sx n="62" d="100"/>
          <a:sy n="62" d="100"/>
        </p:scale>
        <p:origin x="-84" y="-270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86" d="100"/>
          <a:sy n="86" d="100"/>
        </p:scale>
        <p:origin x="3522" y="5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tags" Target="tags/tag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defTabSz="1218565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思源黑体 CN Normal" panose="020B0400000000000000" pitchFamily="34" charset="-122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defTabSz="1218565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思源黑体 CN Normal" panose="020B0400000000000000" pitchFamily="34" charset="-122"/>
                <a:ea typeface="+mn-ea"/>
              </a:defRPr>
            </a:lvl1pPr>
          </a:lstStyle>
          <a:p>
            <a:pPr>
              <a:defRPr/>
            </a:pPr>
            <a:fld id="{E3649B75-C036-43A6-B586-D4D3956B9750}" type="datetimeFigureOut">
              <a:rPr lang="zh-CN" altLang="en-US" smtClean="0"/>
              <a:pPr>
                <a:defRPr/>
              </a:pPr>
              <a:t>2024/9/27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zh-CN" altLang="en-US" noProof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noProof="0" dirty="0"/>
              <a:t>模板来自于 </a:t>
            </a:r>
            <a:r>
              <a:rPr lang="en-US" altLang="zh-CN" noProof="0" dirty="0"/>
              <a:t>http://docer.mysoeasy.com</a:t>
            </a:r>
            <a:endParaRPr lang="zh-CN" altLang="en-US" noProof="0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defTabSz="1218565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思源黑体 CN Normal" panose="020B0400000000000000" pitchFamily="34" charset="-122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defTabSz="1218565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思源黑体 CN Normal" panose="020B0400000000000000" pitchFamily="34" charset="-122"/>
                <a:ea typeface="+mn-ea"/>
              </a:defRPr>
            </a:lvl1pPr>
          </a:lstStyle>
          <a:p>
            <a:pPr>
              <a:defRPr/>
            </a:pPr>
            <a:fld id="{D57F35CC-AECF-450E-A632-155F605872FB}" type="slidenum">
              <a:rPr lang="zh-CN" altLang="en-US" smtClean="0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6806665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1217295" rtl="0" eaLnBrk="0" fontAlgn="base" hangingPunct="0">
      <a:spcBef>
        <a:spcPct val="30000"/>
      </a:spcBef>
      <a:spcAft>
        <a:spcPct val="0"/>
      </a:spcAft>
      <a:buFont typeface="Arial" panose="020B0604020202020204" pitchFamily="34" charset="0"/>
      <a:defRPr kern="1200">
        <a:solidFill>
          <a:srgbClr val="FF0000"/>
        </a:solidFill>
        <a:latin typeface="思源黑体 CN Normal" panose="020B0400000000000000" pitchFamily="34" charset="-122"/>
        <a:ea typeface="+mn-ea"/>
        <a:cs typeface="+mn-cs"/>
      </a:defRPr>
    </a:lvl1pPr>
    <a:lvl2pPr marL="742950" indent="-285750" algn="l" defTabSz="1217295" rtl="0" eaLnBrk="0" fontAlgn="base" hangingPunct="0">
      <a:spcBef>
        <a:spcPct val="30000"/>
      </a:spcBef>
      <a:spcAft>
        <a:spcPct val="0"/>
      </a:spcAft>
      <a:defRPr sz="1600" kern="1200">
        <a:solidFill>
          <a:schemeClr val="tx1"/>
        </a:solidFill>
        <a:latin typeface="+mn-lt"/>
        <a:ea typeface="+mn-ea"/>
        <a:cs typeface="+mn-cs"/>
      </a:defRPr>
    </a:lvl2pPr>
    <a:lvl3pPr marL="1143000" indent="-228600" algn="l" defTabSz="1217295" rtl="0" eaLnBrk="0" fontAlgn="base" hangingPunct="0">
      <a:spcBef>
        <a:spcPct val="30000"/>
      </a:spcBef>
      <a:spcAft>
        <a:spcPct val="0"/>
      </a:spcAft>
      <a:defRPr sz="1600" kern="1200">
        <a:solidFill>
          <a:schemeClr val="tx1"/>
        </a:solidFill>
        <a:latin typeface="+mn-lt"/>
        <a:ea typeface="+mn-ea"/>
        <a:cs typeface="+mn-cs"/>
      </a:defRPr>
    </a:lvl3pPr>
    <a:lvl4pPr marL="1600200" indent="-228600" algn="l" defTabSz="1217295" rtl="0" eaLnBrk="0" fontAlgn="base" hangingPunct="0">
      <a:spcBef>
        <a:spcPct val="30000"/>
      </a:spcBef>
      <a:spcAft>
        <a:spcPct val="0"/>
      </a:spcAft>
      <a:defRPr sz="1600" kern="1200">
        <a:solidFill>
          <a:schemeClr val="tx1"/>
        </a:solidFill>
        <a:latin typeface="+mn-lt"/>
        <a:ea typeface="+mn-ea"/>
        <a:cs typeface="+mn-cs"/>
      </a:defRPr>
    </a:lvl4pPr>
    <a:lvl5pPr marL="2057400" indent="-228600" algn="l" defTabSz="1217295" rtl="0" eaLnBrk="0" fontAlgn="base" hangingPunct="0">
      <a:spcBef>
        <a:spcPct val="30000"/>
      </a:spcBef>
      <a:spcAft>
        <a:spcPct val="0"/>
      </a:spcAft>
      <a:defRPr sz="1600" kern="1200">
        <a:solidFill>
          <a:schemeClr val="tx1"/>
        </a:solidFill>
        <a:latin typeface="+mn-lt"/>
        <a:ea typeface="+mn-ea"/>
        <a:cs typeface="+mn-cs"/>
      </a:defRPr>
    </a:lvl5pPr>
    <a:lvl6pPr marL="3048000" algn="l" defTabSz="121856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6pPr>
    <a:lvl7pPr marL="3657600" algn="l" defTabSz="121856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7pPr>
    <a:lvl8pPr marL="4267200" algn="l" defTabSz="121856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8pPr>
    <a:lvl9pPr marL="4876800" algn="l" defTabSz="121856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865"/>
              <a:t>亮亮图文旗舰店</a:t>
            </a:r>
            <a:r>
              <a:rPr lang="en-US" altLang="zh-CN" sz="1865"/>
              <a:t>https://liangliangtuwen.tmall.com</a:t>
            </a:r>
            <a:endParaRPr lang="zh-CN" altLang="en-US" sz="1865"/>
          </a:p>
        </p:txBody>
      </p:sp>
      <p:sp>
        <p:nvSpPr>
          <p:cNvPr id="7172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/>
          <a:lstStyle>
            <a:lvl1pPr>
              <a:spcBef>
                <a:spcPct val="30000"/>
              </a:spcBef>
              <a:buFont typeface="Arial" panose="020B0604020202020204" pitchFamily="34" charset="0"/>
              <a:defRPr>
                <a:solidFill>
                  <a:srgbClr val="FF0000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30000"/>
              </a:spcBef>
              <a:defRPr sz="16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30000"/>
              </a:spcBef>
              <a:defRPr sz="16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30000"/>
              </a:spcBef>
              <a:defRPr sz="16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30000"/>
              </a:spcBef>
              <a:defRPr sz="16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1217295" eaLnBrk="0" fontAlgn="base" hangingPunct="0">
              <a:spcBef>
                <a:spcPct val="3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1217295" eaLnBrk="0" fontAlgn="base" hangingPunct="0">
              <a:spcBef>
                <a:spcPct val="3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1217295" eaLnBrk="0" fontAlgn="base" hangingPunct="0">
              <a:spcBef>
                <a:spcPct val="3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1217295" eaLnBrk="0" fontAlgn="base" hangingPunct="0">
              <a:spcBef>
                <a:spcPct val="3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defTabSz="1217295"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fld id="{04AECACE-C708-43AA-9ADF-9E0A79DBA94A}" type="slidenum">
              <a:rPr lang="zh-CN" altLang="en-US" smtClean="0">
                <a:solidFill>
                  <a:schemeClr val="tx1"/>
                </a:solidFill>
                <a:latin typeface="思源黑体 CN Normal" panose="020B0400000000000000" pitchFamily="34" charset="-122"/>
              </a:rPr>
              <a:pPr defTabSz="1217295" fontAlgn="base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t>1</a:t>
            </a:fld>
            <a:endParaRPr lang="zh-CN" altLang="en-US">
              <a:solidFill>
                <a:schemeClr val="tx1"/>
              </a:solidFill>
              <a:latin typeface="思源黑体 CN Normal" panose="020B0400000000000000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88273471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57F35CC-AECF-450E-A632-155F605872FB}" type="slidenum">
              <a:rPr lang="zh-CN" altLang="en-US" smtClean="0"/>
              <a:pPr>
                <a:defRPr/>
              </a:pPr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0025064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57F35CC-AECF-450E-A632-155F605872FB}" type="slidenum">
              <a:rPr lang="zh-CN" altLang="en-US" smtClean="0"/>
              <a:pPr>
                <a:defRPr/>
              </a:pPr>
              <a:t>11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8374743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57F35CC-AECF-450E-A632-155F605872FB}" type="slidenum">
              <a:rPr lang="zh-CN" altLang="en-US" smtClean="0"/>
              <a:pPr>
                <a:defRPr/>
              </a:pPr>
              <a:t>12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8374743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12185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57F35CC-AECF-450E-A632-155F605872F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宋体" panose="02010600030101010101" pitchFamily="2" charset="-122"/>
                <a:cs typeface="+mn-cs"/>
              </a:rPr>
              <a:pPr marL="0" marR="0" lvl="0" indent="0" algn="r" defTabSz="121856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5760552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BDAEED1-DB3D-437D-B33B-48D91055326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3238963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12185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57F35CC-AECF-450E-A632-155F605872F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宋体" panose="02010600030101010101" pitchFamily="2" charset="-122"/>
                <a:cs typeface="+mn-cs"/>
              </a:rPr>
              <a:pPr marL="0" marR="0" lvl="0" indent="0" algn="r" defTabSz="121856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5795649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57F35CC-AECF-450E-A632-155F605872FB}" type="slidenum">
              <a:rPr lang="zh-CN" altLang="en-US" smtClean="0"/>
              <a:pPr>
                <a:defRPr/>
              </a:pPr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5038221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57F35CC-AECF-450E-A632-155F605872FB}" type="slidenum">
              <a:rPr lang="zh-CN" altLang="en-US" smtClean="0"/>
              <a:pPr>
                <a:defRPr/>
              </a:pPr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2526809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57F35CC-AECF-450E-A632-155F605872FB}" type="slidenum">
              <a:rPr lang="zh-CN" altLang="en-US" smtClean="0"/>
              <a:pPr>
                <a:defRPr/>
              </a:pPr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1309598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57F35CC-AECF-450E-A632-155F605872FB}" type="slidenum">
              <a:rPr lang="zh-CN" altLang="en-US" smtClean="0">
                <a:solidFill>
                  <a:prstClr val="black"/>
                </a:solidFill>
              </a:rPr>
              <a:pPr>
                <a:defRPr/>
              </a:pPr>
              <a:t>5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552209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12185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57F35CC-AECF-450E-A632-155F605872F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宋体" panose="02010600030101010101" pitchFamily="2" charset="-122"/>
                <a:cs typeface="+mn-cs"/>
              </a:rPr>
              <a:pPr marL="0" marR="0" lvl="0" indent="0" algn="r" defTabSz="121856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1319243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12185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57F35CC-AECF-450E-A632-155F605872F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宋体" panose="02010600030101010101" pitchFamily="2" charset="-122"/>
                <a:cs typeface="+mn-cs"/>
              </a:rPr>
              <a:pPr marL="0" marR="0" lvl="0" indent="0" algn="r" defTabSz="121856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333757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57F35CC-AECF-450E-A632-155F605872FB}" type="slidenum">
              <a:rPr lang="zh-CN" altLang="en-US" smtClean="0"/>
              <a:pPr>
                <a:defRPr/>
              </a:pPr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7777978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57F35CC-AECF-450E-A632-155F605872FB}" type="slidenum">
              <a:rPr lang="zh-CN" altLang="en-US" smtClean="0"/>
              <a:pPr>
                <a:defRPr/>
              </a:pPr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555220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DDB711-A6F8-4639-8AFC-121229B08AAF}" type="datetimeFigureOut">
              <a:rPr lang="en-US" smtClean="0"/>
              <a:pPr/>
              <a:t>09/27/2024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1EDA89-6916-476A-A118-ABF5DED010B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89428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DDB711-A6F8-4639-8AFC-121229B08AAF}" type="datetimeFigureOut">
              <a:rPr lang="en-US" smtClean="0"/>
              <a:pPr/>
              <a:t>09/27/2024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1EDA89-6916-476A-A118-ABF5DED010B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38474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DDB711-A6F8-4639-8AFC-121229B08AAF}" type="datetimeFigureOut">
              <a:rPr lang="en-US" smtClean="0"/>
              <a:pPr/>
              <a:t>09/27/2024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1EDA89-6916-476A-A118-ABF5DED010B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220381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DDB711-A6F8-4639-8AFC-121229B08AAF}" type="datetimeFigureOut">
              <a:rPr lang="en-US" smtClean="0"/>
              <a:pPr/>
              <a:t>09/27/2024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1EDA89-6916-476A-A118-ABF5DED010B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777155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DDB711-A6F8-4639-8AFC-121229B08AAF}" type="datetimeFigureOut">
              <a:rPr lang="en-US" smtClean="0"/>
              <a:pPr/>
              <a:t>09/27/2024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1EDA89-6916-476A-A118-ABF5DED010B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335505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DDB711-A6F8-4639-8AFC-121229B08AA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09/27/2024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1EDA89-6916-476A-A118-ABF5DED010B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032268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DDB711-A6F8-4639-8AFC-121229B08AA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09/27/2024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1EDA89-6916-476A-A118-ABF5DED010B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586837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DDB711-A6F8-4639-8AFC-121229B08AA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09/27/2024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1EDA89-6916-476A-A118-ABF5DED010B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430199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DDB711-A6F8-4639-8AFC-121229B08AA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09/27/2024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1EDA89-6916-476A-A118-ABF5DED010B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785029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DDB711-A6F8-4639-8AFC-121229B08AA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09/27/2024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1EDA89-6916-476A-A118-ABF5DED010B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072519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DDB711-A6F8-4639-8AFC-121229B08AA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09/27/2024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1EDA89-6916-476A-A118-ABF5DED010B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87830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DDB711-A6F8-4639-8AFC-121229B08AAF}" type="datetimeFigureOut">
              <a:rPr lang="en-US" smtClean="0"/>
              <a:pPr/>
              <a:t>09/27/2024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1EDA89-6916-476A-A118-ABF5DED010B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136984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DDB711-A6F8-4639-8AFC-121229B08AA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09/27/2024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1EDA89-6916-476A-A118-ABF5DED010B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695106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DDB711-A6F8-4639-8AFC-121229B08AA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09/27/2024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1EDA89-6916-476A-A118-ABF5DED010B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445633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DDB711-A6F8-4639-8AFC-121229B08AA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09/27/2024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1EDA89-6916-476A-A118-ABF5DED010B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68525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DDB711-A6F8-4639-8AFC-121229B08AA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09/27/2024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1EDA89-6916-476A-A118-ABF5DED010B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383380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DDB711-A6F8-4639-8AFC-121229B08AA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09/27/2024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1EDA89-6916-476A-A118-ABF5DED010B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984384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DDB711-A6F8-4639-8AFC-121229B08AA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09/27/2024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1EDA89-6916-476A-A118-ABF5DED010B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9274682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DDB711-A6F8-4639-8AFC-121229B08AA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09/27/2024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1EDA89-6916-476A-A118-ABF5DED010B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52055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DDB711-A6F8-4639-8AFC-121229B08AAF}" type="datetimeFigureOut">
              <a:rPr lang="en-US" smtClean="0"/>
              <a:pPr/>
              <a:t>09/27/2024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1EDA89-6916-476A-A118-ABF5DED010B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36439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DDB711-A6F8-4639-8AFC-121229B08AAF}" type="datetimeFigureOut">
              <a:rPr lang="en-US" smtClean="0"/>
              <a:pPr/>
              <a:t>09/27/2024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1EDA89-6916-476A-A118-ABF5DED010B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66249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DDB711-A6F8-4639-8AFC-121229B08AAF}" type="datetimeFigureOut">
              <a:rPr lang="en-US" smtClean="0"/>
              <a:pPr/>
              <a:t>09/27/2024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1EDA89-6916-476A-A118-ABF5DED010B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58720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DDB711-A6F8-4639-8AFC-121229B08AAF}" type="datetimeFigureOut">
              <a:rPr lang="en-US" smtClean="0"/>
              <a:pPr/>
              <a:t>09/27/2024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1EDA89-6916-476A-A118-ABF5DED010B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53581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DDB711-A6F8-4639-8AFC-121229B08AAF}" type="datetimeFigureOut">
              <a:rPr lang="en-US" smtClean="0"/>
              <a:pPr/>
              <a:t>09/27/2024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1EDA89-6916-476A-A118-ABF5DED010B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25729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DDB711-A6F8-4639-8AFC-121229B08AAF}" type="datetimeFigureOut">
              <a:rPr lang="en-US" smtClean="0"/>
              <a:pPr/>
              <a:t>09/27/2024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1EDA89-6916-476A-A118-ABF5DED010B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88324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DDB711-A6F8-4639-8AFC-121229B08AAF}" type="datetimeFigureOut">
              <a:rPr lang="en-US" smtClean="0"/>
              <a:pPr/>
              <a:t>09/27/2024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1EDA89-6916-476A-A118-ABF5DED010B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7853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slideLayout" Target="../slideLayouts/slideLayout26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5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5" Type="http://schemas.openxmlformats.org/officeDocument/2006/relationships/image" Target="../media/image1.jpg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Relationship Id="rId1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5">
            <a:alphaModFix amt="84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DDB711-A6F8-4639-8AFC-121229B08AAF}" type="datetimeFigureOut">
              <a:rPr lang="en-US" smtClean="0"/>
              <a:pPr/>
              <a:t>09/27/2024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1EDA89-6916-476A-A118-ABF5DED010B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92888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700" r:id="rId3"/>
    <p:sldLayoutId id="214748369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  <p:sldLayoutId id="2147483670" r:id="rId12"/>
    <p:sldLayoutId id="2147483671" r:id="rId1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5">
            <a:alphaModFix amt="84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DDB711-A6F8-4639-8AFC-121229B08AA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09/27/2024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1EDA89-6916-476A-A118-ABF5DED010B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23229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2" r:id="rId1"/>
    <p:sldLayoutId id="2147483703" r:id="rId2"/>
    <p:sldLayoutId id="2147483704" r:id="rId3"/>
    <p:sldLayoutId id="2147483705" r:id="rId4"/>
    <p:sldLayoutId id="2147483706" r:id="rId5"/>
    <p:sldLayoutId id="2147483707" r:id="rId6"/>
    <p:sldLayoutId id="2147483708" r:id="rId7"/>
    <p:sldLayoutId id="2147483709" r:id="rId8"/>
    <p:sldLayoutId id="2147483710" r:id="rId9"/>
    <p:sldLayoutId id="2147483711" r:id="rId10"/>
    <p:sldLayoutId id="2147483712" r:id="rId11"/>
    <p:sldLayoutId id="2147483713" r:id="rId12"/>
    <p:sldLayoutId id="2147483714" r:id="rId1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0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5.xml"/><Relationship Id="rId4" Type="http://schemas.microsoft.com/office/2007/relationships/hdphoto" Target="../media/hdphoto3.wdp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image" Target="../media/image2.png"/><Relationship Id="rId7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4.jpeg"/><Relationship Id="rId5" Type="http://schemas.openxmlformats.org/officeDocument/2006/relationships/image" Target="../media/image3.png"/><Relationship Id="rId4" Type="http://schemas.microsoft.com/office/2007/relationships/hdphoto" Target="../media/hdphoto1.wdp"/><Relationship Id="rId9" Type="http://schemas.openxmlformats.org/officeDocument/2006/relationships/image" Target="../media/image7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1.png"/><Relationship Id="rId5" Type="http://schemas.openxmlformats.org/officeDocument/2006/relationships/image" Target="../media/image10.jpg"/><Relationship Id="rId4" Type="http://schemas.openxmlformats.org/officeDocument/2006/relationships/image" Target="../media/image9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Relationship Id="rId5" Type="http://schemas.microsoft.com/office/2007/relationships/hdphoto" Target="../media/hdphoto2.wdp"/><Relationship Id="rId4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8.jpg"/><Relationship Id="rId4" Type="http://schemas.openxmlformats.org/officeDocument/2006/relationships/image" Target="../media/image17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493633" y="1835095"/>
            <a:ext cx="11204735" cy="754053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algn="ctr"/>
            <a:r>
              <a:rPr lang="en-US" sz="43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2: LÀM QUEN VỚI CHUỘT MÁY TÍNH</a:t>
            </a:r>
            <a:endParaRPr lang="en-US" sz="43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9139934F-B25E-227E-0747-76F4B6EFFE9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1550" t="24040" r="19504" b="13535"/>
          <a:stretch/>
        </p:blipFill>
        <p:spPr>
          <a:xfrm>
            <a:off x="1997612" y="1276709"/>
            <a:ext cx="9146762" cy="5075884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41C1210F-77A9-4FCC-B4EC-A8764EB38BB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65324" y="2849092"/>
            <a:ext cx="1670449" cy="1512853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CB59EE20-9C88-4539-9FD5-74C31B78B0C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9608" y="2721523"/>
            <a:ext cx="1670449" cy="1767993"/>
          </a:xfrm>
          <a:prstGeom prst="rect">
            <a:avLst/>
          </a:prstGeom>
        </p:spPr>
      </p:pic>
      <p:grpSp>
        <p:nvGrpSpPr>
          <p:cNvPr id="6" name="Group 5">
            <a:extLst>
              <a:ext uri="{FF2B5EF4-FFF2-40B4-BE49-F238E27FC236}">
                <a16:creationId xmlns:a16="http://schemas.microsoft.com/office/drawing/2014/main" xmlns="" id="{C485C2F9-775A-B95D-C856-AF3CAD76AA14}"/>
              </a:ext>
            </a:extLst>
          </p:cNvPr>
          <p:cNvGrpSpPr/>
          <p:nvPr/>
        </p:nvGrpSpPr>
        <p:grpSpPr>
          <a:xfrm>
            <a:off x="180118" y="118457"/>
            <a:ext cx="7478620" cy="1546390"/>
            <a:chOff x="180118" y="118457"/>
            <a:chExt cx="7478620" cy="1546390"/>
          </a:xfrm>
        </p:grpSpPr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xmlns="" id="{3CF83228-6912-492D-9340-0D863942DA43}"/>
                </a:ext>
              </a:extLst>
            </p:cNvPr>
            <p:cNvSpPr/>
            <p:nvPr/>
          </p:nvSpPr>
          <p:spPr>
            <a:xfrm>
              <a:off x="180118" y="218297"/>
              <a:ext cx="7478620" cy="144655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3000" b="1" dirty="0" err="1">
                  <a:solidFill>
                    <a:srgbClr val="FF0000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Bài</a:t>
              </a:r>
              <a:r>
                <a:rPr lang="en-US" sz="3000" b="1" dirty="0">
                  <a:solidFill>
                    <a:srgbClr val="FF0000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r>
                <a:rPr lang="en-US" sz="3000" b="1" dirty="0" err="1">
                  <a:solidFill>
                    <a:srgbClr val="FF0000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tập</a:t>
              </a:r>
              <a:r>
                <a:rPr lang="en-US" sz="3000" b="1" dirty="0">
                  <a:solidFill>
                    <a:srgbClr val="FF0000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 2 : </a:t>
              </a:r>
              <a:r>
                <a:rPr lang="en-US" sz="2800" b="1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Đánh</a:t>
              </a:r>
              <a:r>
                <a:rPr lang="en-US" sz="28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dấu</a:t>
              </a:r>
              <a:r>
                <a:rPr lang="en-US" sz="28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      </a:t>
              </a:r>
              <a:r>
                <a:rPr lang="en-US" sz="2800" b="1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vào</a:t>
              </a:r>
              <a:r>
                <a:rPr lang="en-US" sz="28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Wingdings" panose="05000000000000000000" pitchFamily="2" charset="2"/>
                </a:rPr>
                <a:t></a:t>
              </a:r>
              <a:r>
                <a:rPr lang="en-US" sz="28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đặt</a:t>
              </a:r>
              <a:r>
                <a:rPr lang="en-US" sz="28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dưới</a:t>
              </a:r>
              <a:r>
                <a:rPr lang="en-US" sz="28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các</a:t>
              </a:r>
              <a:r>
                <a:rPr lang="en-US" sz="28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cách</a:t>
              </a:r>
              <a:r>
                <a:rPr lang="en-US" sz="28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cầm</a:t>
              </a:r>
              <a:r>
                <a:rPr lang="en-US" sz="28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chuột</a:t>
              </a:r>
              <a:r>
                <a:rPr lang="en-US" sz="28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đúng</a:t>
              </a:r>
              <a:endPara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endParaRPr lang="en-US" sz="3000" b="1" dirty="0">
                <a:solidFill>
                  <a:srgbClr val="00B0F0"/>
                </a:solidFill>
              </a:endParaRPr>
            </a:p>
          </p:txBody>
        </p:sp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xmlns="" id="{995F1F4A-F80D-62EF-1001-1D8FEF26ED8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03069" y="118457"/>
              <a:ext cx="1032718" cy="94677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7962748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" dur="25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 tmFilter="0, 0; .2, .5; .8, .5; 1, 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5" dur="250" autoRev="1" fill="hold"/>
                                        <p:tgtEl>
                                          <p:spTgt spid="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244912" y="908311"/>
            <a:ext cx="972788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cầu</a:t>
            </a:r>
            <a:r>
              <a:rPr lang="en-US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chia </a:t>
            </a:r>
            <a:r>
              <a:rPr 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hoàn thành bài </a:t>
            </a:r>
            <a:r>
              <a:rPr lang="vi-VN" sz="36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endParaRPr lang="en-US" sz="36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F2CBA474-D7CE-4762-8243-F93952C7BC01}"/>
              </a:ext>
            </a:extLst>
          </p:cNvPr>
          <p:cNvSpPr/>
          <p:nvPr/>
        </p:nvSpPr>
        <p:spPr>
          <a:xfrm>
            <a:off x="259081" y="2134190"/>
            <a:ext cx="11369040" cy="4552015"/>
          </a:xfrm>
          <a:prstGeom prst="rect">
            <a:avLst/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en-US" sz="36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Câu</a:t>
            </a:r>
            <a:r>
              <a:rPr lang="en-US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 1: </a:t>
            </a:r>
            <a:r>
              <a:rPr lang="en-US" sz="36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Viết</a:t>
            </a:r>
            <a:r>
              <a:rPr lang="en-US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tiếp</a:t>
            </a:r>
            <a:r>
              <a:rPr lang="en-US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vào</a:t>
            </a:r>
            <a:r>
              <a:rPr lang="en-US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chỗ</a:t>
            </a:r>
            <a:r>
              <a:rPr lang="en-US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chấm</a:t>
            </a:r>
            <a:r>
              <a:rPr lang="en-US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:</a:t>
            </a:r>
          </a:p>
          <a:p>
            <a:pPr marL="742950" indent="-742950" algn="just">
              <a:lnSpc>
                <a:spcPct val="115000"/>
              </a:lnSpc>
              <a:spcAft>
                <a:spcPts val="0"/>
              </a:spcAft>
              <a:buAutoNum type="alphaLcParenR"/>
            </a:pPr>
            <a:r>
              <a:rPr lang="en-US" sz="36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Chuột</a:t>
            </a:r>
            <a:r>
              <a:rPr lang="en-US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máy</a:t>
            </a:r>
            <a:r>
              <a:rPr lang="en-US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tính</a:t>
            </a:r>
            <a:r>
              <a:rPr lang="en-US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giúp</a:t>
            </a:r>
            <a:r>
              <a:rPr lang="en-US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em</a:t>
            </a:r>
            <a:r>
              <a:rPr lang="en-US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………………</a:t>
            </a: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endParaRPr lang="en-US" sz="36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en-US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	</a:t>
            </a: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en-US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b) Khi di </a:t>
            </a:r>
            <a:r>
              <a:rPr lang="en-US" sz="36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chuyển</a:t>
            </a:r>
            <a:r>
              <a:rPr lang="en-US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chuột</a:t>
            </a:r>
            <a:r>
              <a:rPr lang="en-US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 qua </a:t>
            </a:r>
            <a:r>
              <a:rPr lang="en-US" sz="36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trái</a:t>
            </a:r>
            <a:r>
              <a:rPr lang="en-US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thì</a:t>
            </a:r>
            <a:r>
              <a:rPr lang="en-US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 con </a:t>
            </a:r>
            <a:r>
              <a:rPr lang="en-US" sz="36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trỏ</a:t>
            </a:r>
            <a:r>
              <a:rPr lang="en-US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chuột</a:t>
            </a:r>
            <a:r>
              <a:rPr lang="en-US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trên</a:t>
            </a:r>
            <a:r>
              <a:rPr lang="en-US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màn</a:t>
            </a:r>
            <a:r>
              <a:rPr lang="en-US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hình</a:t>
            </a:r>
            <a:r>
              <a:rPr lang="en-US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sẽ</a:t>
            </a:r>
            <a:r>
              <a:rPr lang="en-US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 di </a:t>
            </a:r>
            <a:r>
              <a:rPr lang="en-US" sz="36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chuyển</a:t>
            </a:r>
            <a:r>
              <a:rPr lang="en-US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………..</a:t>
            </a: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en-US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	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B7F1CF16-B089-456B-D1BD-4EA835BE77AA}"/>
              </a:ext>
            </a:extLst>
          </p:cNvPr>
          <p:cNvSpPr txBox="1"/>
          <p:nvPr/>
        </p:nvSpPr>
        <p:spPr>
          <a:xfrm>
            <a:off x="3474720" y="77314"/>
            <a:ext cx="500106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VẬN DỤNG</a:t>
            </a:r>
            <a:endParaRPr lang="en-US" sz="4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990600" y="3505200"/>
            <a:ext cx="890339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Điều</a:t>
            </a:r>
            <a:r>
              <a:rPr lang="en-US" sz="4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khiển</a:t>
            </a:r>
            <a:r>
              <a:rPr lang="en-US" sz="4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máy</a:t>
            </a:r>
            <a:r>
              <a:rPr lang="en-US" sz="4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4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thuận</a:t>
            </a:r>
            <a:r>
              <a:rPr lang="en-US" sz="4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tiện</a:t>
            </a:r>
            <a:r>
              <a:rPr lang="en-US" sz="4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4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dễ</a:t>
            </a:r>
            <a:r>
              <a:rPr lang="en-US" sz="4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dàng</a:t>
            </a:r>
            <a:endParaRPr lang="en-US" sz="40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926129" y="5311914"/>
            <a:ext cx="202331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Sang </a:t>
            </a:r>
            <a:r>
              <a:rPr lang="en-US" sz="40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trái</a:t>
            </a:r>
            <a:endParaRPr lang="en-US" sz="40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534261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  <p:bldP spid="7" grpId="0"/>
      <p:bldP spid="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244912" y="908311"/>
            <a:ext cx="972788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cầu</a:t>
            </a:r>
            <a:r>
              <a:rPr lang="en-US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chia </a:t>
            </a:r>
            <a:r>
              <a:rPr 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hoàn thành bài </a:t>
            </a:r>
            <a:r>
              <a:rPr lang="vi-VN" sz="36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endParaRPr lang="en-US" sz="36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09880FCB-CE84-493D-B540-770960916963}"/>
              </a:ext>
            </a:extLst>
          </p:cNvPr>
          <p:cNvSpPr/>
          <p:nvPr/>
        </p:nvSpPr>
        <p:spPr>
          <a:xfrm>
            <a:off x="849840" y="3200854"/>
            <a:ext cx="9567208" cy="1315425"/>
          </a:xfrm>
          <a:prstGeom prst="rect">
            <a:avLst/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en-US" sz="36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Câu</a:t>
            </a:r>
            <a:r>
              <a:rPr lang="en-US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2. </a:t>
            </a:r>
            <a:r>
              <a:rPr lang="en-US" sz="36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Hãy</a:t>
            </a:r>
            <a:r>
              <a:rPr lang="en-US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kể</a:t>
            </a:r>
            <a:r>
              <a:rPr lang="en-US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tên</a:t>
            </a:r>
            <a:r>
              <a:rPr lang="en-US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một</a:t>
            </a:r>
            <a:r>
              <a:rPr lang="en-US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số</a:t>
            </a:r>
            <a:r>
              <a:rPr lang="en-US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loại</a:t>
            </a:r>
            <a:r>
              <a:rPr lang="en-US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chuột</a:t>
            </a:r>
            <a:r>
              <a:rPr lang="en-US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máy</a:t>
            </a:r>
            <a:r>
              <a:rPr lang="en-US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tính</a:t>
            </a:r>
            <a:r>
              <a:rPr lang="en-US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mà</a:t>
            </a:r>
            <a:r>
              <a:rPr lang="en-US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em</a:t>
            </a:r>
            <a:r>
              <a:rPr lang="en-US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biết</a:t>
            </a:r>
            <a:r>
              <a:rPr lang="en-US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.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B7F1CF16-B089-456B-D1BD-4EA835BE77AA}"/>
              </a:ext>
            </a:extLst>
          </p:cNvPr>
          <p:cNvSpPr txBox="1"/>
          <p:nvPr/>
        </p:nvSpPr>
        <p:spPr>
          <a:xfrm>
            <a:off x="3474720" y="77314"/>
            <a:ext cx="500106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VẬN DỤNG</a:t>
            </a:r>
            <a:endParaRPr lang="en-US" sz="4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72334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70408" y="1649602"/>
            <a:ext cx="9079463" cy="376855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A7EC63C6-99CB-E701-1E61-ECDCA45E6B63}"/>
              </a:ext>
            </a:extLst>
          </p:cNvPr>
          <p:cNvSpPr txBox="1"/>
          <p:nvPr/>
        </p:nvSpPr>
        <p:spPr>
          <a:xfrm>
            <a:off x="2831124" y="467790"/>
            <a:ext cx="566224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4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4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đánh</a:t>
            </a:r>
            <a:r>
              <a:rPr lang="en-US" sz="4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</a:t>
            </a:r>
            <a:endParaRPr lang="en-US" sz="4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317737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4"/>
          <p:cNvSpPr txBox="1">
            <a:spLocks noGrp="1"/>
          </p:cNvSpPr>
          <p:nvPr>
            <p:ph type="title"/>
          </p:nvPr>
        </p:nvSpPr>
        <p:spPr>
          <a:xfrm>
            <a:off x="1085850" y="2243844"/>
            <a:ext cx="1022985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6600" b="1" dirty="0">
                <a:solidFill>
                  <a:srgbClr val="DC5389"/>
                </a:solidFill>
                <a:latin typeface="Century Schoolbook" pitchFamily="18" charset="0"/>
              </a:rPr>
              <a:t>Chúc các em có một buổi học thú vị nhé</a:t>
            </a:r>
            <a:r>
              <a:rPr lang="en-US" sz="6600" b="1" dirty="0">
                <a:solidFill>
                  <a:srgbClr val="DC5389"/>
                </a:solidFill>
                <a:latin typeface="Century Schoolbook" pitchFamily="18" charset="0"/>
              </a:rPr>
              <a:t>!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3572418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34" presetClass="emph" presetSubtype="0" repeatCount="500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-3.75E-6 -4.44444E-6 L -3.75E-6 -0.07222 " pathEditMode="relative" rAng="0" ptsTypes="AA">
                                      <p:cBhvr>
                                        <p:cTn id="11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12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3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4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5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122127" y="180171"/>
            <a:ext cx="765392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1217295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 pitchFamily="34" charset="0"/>
                <a:ea typeface="幼圆" panose="02010509060101010101" pitchFamily="49" charset="-122"/>
                <a:cs typeface="+mn-cs"/>
              </a:rPr>
              <a:t>2.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 pitchFamily="34" charset="0"/>
                <a:ea typeface="幼圆" panose="02010509060101010101" pitchFamily="49" charset="-122"/>
                <a:cs typeface="+mn-cs"/>
              </a:rPr>
              <a:t>Cấ</a:t>
            </a:r>
            <a:r>
              <a:rPr lang="en-US" sz="4000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 </a:t>
            </a:r>
            <a:r>
              <a:rPr lang="en-US" sz="4000" b="1" dirty="0" err="1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tạo</a:t>
            </a:r>
            <a:r>
              <a:rPr lang="en-US" sz="4000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4000" b="1" dirty="0" err="1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của</a:t>
            </a:r>
            <a:r>
              <a:rPr lang="en-US" sz="4000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4000" b="1" dirty="0" err="1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chuột</a:t>
            </a:r>
            <a:r>
              <a:rPr lang="en-US" sz="4000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4000" b="1" dirty="0" err="1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máy</a:t>
            </a:r>
            <a:r>
              <a:rPr lang="en-US" sz="4000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4000" b="1" dirty="0" err="1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tính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 Black" panose="020B0A04020102020204" pitchFamily="34" charset="0"/>
              <a:ea typeface="幼圆" panose="02010509060101010101" pitchFamily="49" charset="-122"/>
              <a:cs typeface="+mn-cs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39365" y="1942208"/>
            <a:ext cx="5314675" cy="2062103"/>
          </a:xfrm>
          <a:prstGeom prst="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/>
            <a:r>
              <a:rPr lang="en-US" sz="32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Cấu</a:t>
            </a:r>
            <a:r>
              <a:rPr lang="en-US" sz="32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32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chung</a:t>
            </a:r>
            <a:r>
              <a:rPr lang="en-US" sz="32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cơ</a:t>
            </a:r>
            <a:r>
              <a:rPr lang="en-US" sz="32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sz="32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  <a:p>
            <a:pPr lvl="0"/>
            <a:r>
              <a:rPr lang="en-US" sz="32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Nút</a:t>
            </a:r>
            <a:r>
              <a:rPr lang="en-US" sz="32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sz="32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chuột</a:t>
            </a:r>
            <a:endParaRPr lang="en-US" sz="32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2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Nút</a:t>
            </a:r>
            <a:r>
              <a:rPr lang="en-US" sz="32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cuộn</a:t>
            </a:r>
            <a:r>
              <a:rPr lang="en-US" sz="32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(bánh </a:t>
            </a:r>
            <a:r>
              <a:rPr lang="en-US" sz="32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lăn</a:t>
            </a:r>
            <a:r>
              <a:rPr lang="en-US" sz="32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US" sz="32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en-US" sz="32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Nút</a:t>
            </a:r>
            <a:r>
              <a:rPr lang="en-US" sz="32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trái</a:t>
            </a:r>
            <a:r>
              <a:rPr lang="en-US" sz="32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chuột</a:t>
            </a:r>
            <a:endParaRPr lang="en-US" sz="32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39365" y="4507227"/>
            <a:ext cx="11258275" cy="1077218"/>
          </a:xfrm>
          <a:prstGeom prst="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0" marR="0" lvl="0" indent="0" algn="l" defTabSz="1217295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509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幼圆"/>
                <a:cs typeface="Times New Roman" panose="02020603050405020304" pitchFamily="18" charset="0"/>
              </a:rPr>
              <a:t>Khi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509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幼圆"/>
                <a:cs typeface="Times New Roman" panose="02020603050405020304" pitchFamily="18" charset="0"/>
              </a:rPr>
              <a:t>thực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509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幼圆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509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幼圆"/>
                <a:cs typeface="Times New Roman" panose="02020603050405020304" pitchFamily="18" charset="0"/>
              </a:rPr>
              <a:t>hiện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509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幼圆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509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幼圆"/>
                <a:cs typeface="Times New Roman" panose="02020603050405020304" pitchFamily="18" charset="0"/>
              </a:rPr>
              <a:t>các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509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幼圆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509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幼圆"/>
                <a:cs typeface="Times New Roman" panose="02020603050405020304" pitchFamily="18" charset="0"/>
              </a:rPr>
              <a:t>thao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509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幼圆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509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幼圆"/>
                <a:cs typeface="Times New Roman" panose="02020603050405020304" pitchFamily="18" charset="0"/>
              </a:rPr>
              <a:t>tác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509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幼圆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509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幼圆"/>
                <a:cs typeface="Times New Roman" panose="02020603050405020304" pitchFamily="18" charset="0"/>
              </a:rPr>
              <a:t>của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509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幼圆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509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幼圆"/>
                <a:cs typeface="Times New Roman" panose="02020603050405020304" pitchFamily="18" charset="0"/>
              </a:rPr>
              <a:t>chuột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509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幼圆"/>
                <a:cs typeface="Times New Roman" panose="02020603050405020304" pitchFamily="18" charset="0"/>
              </a:rPr>
              <a:t>,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509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幼圆"/>
                <a:cs typeface="Times New Roman" panose="02020603050405020304" pitchFamily="18" charset="0"/>
              </a:rPr>
              <a:t>em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509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幼圆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509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幼圆"/>
                <a:cs typeface="Times New Roman" panose="02020603050405020304" pitchFamily="18" charset="0"/>
              </a:rPr>
              <a:t>phải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509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幼圆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509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幼圆"/>
                <a:cs typeface="Times New Roman" panose="02020603050405020304" pitchFamily="18" charset="0"/>
              </a:rPr>
              <a:t>nhìn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509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幼圆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509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幼圆"/>
                <a:cs typeface="Times New Roman" panose="02020603050405020304" pitchFamily="18" charset="0"/>
              </a:rPr>
              <a:t>vào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509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幼圆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509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幼圆"/>
                <a:cs typeface="Times New Roman" panose="02020603050405020304" pitchFamily="18" charset="0"/>
              </a:rPr>
              <a:t>màn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509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幼圆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509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幼圆"/>
                <a:cs typeface="Times New Roman" panose="02020603050405020304" pitchFamily="18" charset="0"/>
              </a:rPr>
              <a:t>hình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509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幼圆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509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幼圆"/>
                <a:cs typeface="Times New Roman" panose="02020603050405020304" pitchFamily="18" charset="0"/>
              </a:rPr>
              <a:t>để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509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幼圆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509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幼圆"/>
                <a:cs typeface="Times New Roman" panose="02020603050405020304" pitchFamily="18" charset="0"/>
              </a:rPr>
              <a:t>quan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509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幼圆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509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幼圆"/>
                <a:cs typeface="Times New Roman" panose="02020603050405020304" pitchFamily="18" charset="0"/>
              </a:rPr>
              <a:t>sát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509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幼圆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509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幼圆"/>
                <a:cs typeface="Times New Roman" panose="02020603050405020304" pitchFamily="18" charset="0"/>
              </a:rPr>
              <a:t>các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509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幼圆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509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幼圆"/>
                <a:cs typeface="Times New Roman" panose="02020603050405020304" pitchFamily="18" charset="0"/>
              </a:rPr>
              <a:t>chuyển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509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幼圆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509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幼圆"/>
                <a:cs typeface="Times New Roman" panose="02020603050405020304" pitchFamily="18" charset="0"/>
              </a:rPr>
              <a:t>động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509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幼圆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509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幼圆"/>
                <a:cs typeface="Times New Roman" panose="02020603050405020304" pitchFamily="18" charset="0"/>
              </a:rPr>
              <a:t>của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509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幼圆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509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幼圆"/>
                <a:cs typeface="Times New Roman" panose="02020603050405020304" pitchFamily="18" charset="0"/>
              </a:rPr>
              <a:t>chuột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509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幼圆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509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幼圆"/>
                <a:cs typeface="Times New Roman" panose="02020603050405020304" pitchFamily="18" charset="0"/>
              </a:rPr>
              <a:t>và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509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幼圆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509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幼圆"/>
                <a:cs typeface="Times New Roman" panose="02020603050405020304" pitchFamily="18" charset="0"/>
              </a:rPr>
              <a:t>sự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509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幼圆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509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幼圆"/>
                <a:cs typeface="Times New Roman" panose="02020603050405020304" pitchFamily="18" charset="0"/>
              </a:rPr>
              <a:t>phản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509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幼圆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509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幼圆"/>
                <a:cs typeface="Times New Roman" panose="02020603050405020304" pitchFamily="18" charset="0"/>
              </a:rPr>
              <a:t>hồi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00509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anose="02020603050405020304" pitchFamily="18" charset="0"/>
              <a:ea typeface="幼圆"/>
              <a:cs typeface="Times New Roman" panose="02020603050405020304" pitchFamily="18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3B19C78F-5089-4D51-A375-BB53371EB63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99557" l="1105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05606" y="1160921"/>
            <a:ext cx="3740894" cy="3107078"/>
          </a:xfrm>
          <a:prstGeom prst="rect">
            <a:avLst/>
          </a:prstGeom>
        </p:spPr>
      </p:pic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xmlns="" id="{92B27CD7-0F3E-4747-A465-3F9BABC9D5A2}"/>
              </a:ext>
            </a:extLst>
          </p:cNvPr>
          <p:cNvCxnSpPr>
            <a:cxnSpLocks/>
            <a:stCxn id="2" idx="0"/>
            <a:endCxn id="2" idx="0"/>
          </p:cNvCxnSpPr>
          <p:nvPr/>
        </p:nvCxnSpPr>
        <p:spPr>
          <a:xfrm>
            <a:off x="2996703" y="1942208"/>
            <a:ext cx="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Rectangle 28">
            <a:extLst>
              <a:ext uri="{FF2B5EF4-FFF2-40B4-BE49-F238E27FC236}">
                <a16:creationId xmlns:a16="http://schemas.microsoft.com/office/drawing/2014/main" xmlns="" id="{CE0C940A-FFBA-4C69-A352-8C6F3D94AA72}"/>
              </a:ext>
            </a:extLst>
          </p:cNvPr>
          <p:cNvSpPr/>
          <p:nvPr/>
        </p:nvSpPr>
        <p:spPr>
          <a:xfrm>
            <a:off x="2733474" y="5881200"/>
            <a:ext cx="6042579" cy="584775"/>
          </a:xfrm>
          <a:prstGeom prst="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algn="ctr"/>
            <a:r>
              <a:rPr lang="en-US" sz="32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2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loại</a:t>
            </a:r>
            <a:r>
              <a:rPr lang="en-US" sz="32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chuột</a:t>
            </a:r>
            <a:r>
              <a:rPr lang="en-US" sz="32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2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dây</a:t>
            </a:r>
            <a:r>
              <a:rPr lang="en-US" sz="32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32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dây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anose="02020603050405020304" pitchFamily="18" charset="0"/>
              <a:ea typeface="幼圆"/>
              <a:cs typeface="Times New Roman" panose="02020603050405020304" pitchFamily="18" charset="0"/>
            </a:endParaRPr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xmlns="" id="{E43F9FC6-D774-4FF5-B4E6-9191D7141D67}"/>
              </a:ext>
            </a:extLst>
          </p:cNvPr>
          <p:cNvCxnSpPr/>
          <p:nvPr/>
        </p:nvCxnSpPr>
        <p:spPr>
          <a:xfrm flipV="1">
            <a:off x="2946027" y="2714460"/>
            <a:ext cx="4597773" cy="47957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xmlns="" id="{D1CC1D4D-41D3-4ABC-B12E-9B4A4832FE54}"/>
              </a:ext>
            </a:extLst>
          </p:cNvPr>
          <p:cNvCxnSpPr>
            <a:cxnSpLocks/>
          </p:cNvCxnSpPr>
          <p:nvPr/>
        </p:nvCxnSpPr>
        <p:spPr>
          <a:xfrm flipV="1">
            <a:off x="2996703" y="3398520"/>
            <a:ext cx="5232897" cy="352627"/>
          </a:xfrm>
          <a:prstGeom prst="straightConnector1">
            <a:avLst/>
          </a:prstGeom>
          <a:ln w="76200">
            <a:solidFill>
              <a:schemeClr val="accent2">
                <a:lumMod val="50000"/>
              </a:schemeClr>
            </a:solidFill>
            <a:tailEnd type="triangle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xmlns="" id="{C8619A47-B355-4BD4-BBF6-72AF2FD20B20}"/>
              </a:ext>
            </a:extLst>
          </p:cNvPr>
          <p:cNvCxnSpPr>
            <a:cxnSpLocks/>
          </p:cNvCxnSpPr>
          <p:nvPr/>
        </p:nvCxnSpPr>
        <p:spPr>
          <a:xfrm flipV="1">
            <a:off x="3764280" y="2927826"/>
            <a:ext cx="4230645" cy="348774"/>
          </a:xfrm>
          <a:prstGeom prst="straightConnector1">
            <a:avLst/>
          </a:prstGeom>
          <a:ln w="76200">
            <a:solidFill>
              <a:srgbClr val="57C0D5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89177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2" grpId="0" animBg="1"/>
      <p:bldP spid="5" grpId="0" animBg="1"/>
      <p:bldP spid="29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文本占位符 2"/>
          <p:cNvSpPr>
            <a:spLocks noGrp="1"/>
          </p:cNvSpPr>
          <p:nvPr>
            <p:ph type="body" idx="1"/>
          </p:nvPr>
        </p:nvSpPr>
        <p:spPr>
          <a:xfrm>
            <a:off x="345968" y="2229871"/>
            <a:ext cx="11144992" cy="1490482"/>
          </a:xfrm>
          <a:solidFill>
            <a:schemeClr val="bg1"/>
          </a:solidFill>
        </p:spPr>
        <p:txBody>
          <a:bodyPr/>
          <a:lstStyle/>
          <a:p>
            <a:pPr algn="l">
              <a:lnSpc>
                <a:spcPct val="100000"/>
              </a:lnSpc>
            </a:pPr>
            <a:r>
              <a:rPr lang="en-US" sz="3600" dirty="0" err="1">
                <a:ln>
                  <a:solidFill>
                    <a:srgbClr val="005092"/>
                  </a:solidFill>
                </a:ln>
                <a:solidFill>
                  <a:srgbClr val="00509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3600" dirty="0">
                <a:ln>
                  <a:solidFill>
                    <a:srgbClr val="005092"/>
                  </a:solidFill>
                </a:ln>
                <a:solidFill>
                  <a:srgbClr val="00509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n>
                  <a:solidFill>
                    <a:srgbClr val="005092"/>
                  </a:solidFill>
                </a:ln>
                <a:solidFill>
                  <a:srgbClr val="00509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3600" dirty="0">
                <a:ln>
                  <a:solidFill>
                    <a:srgbClr val="005092"/>
                  </a:solidFill>
                </a:ln>
                <a:solidFill>
                  <a:srgbClr val="00509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n>
                  <a:solidFill>
                    <a:srgbClr val="005092"/>
                  </a:solidFill>
                </a:ln>
                <a:solidFill>
                  <a:srgbClr val="00509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chức</a:t>
            </a:r>
            <a:r>
              <a:rPr lang="en-US" sz="3600" dirty="0">
                <a:ln>
                  <a:solidFill>
                    <a:srgbClr val="005092"/>
                  </a:solidFill>
                </a:ln>
                <a:solidFill>
                  <a:srgbClr val="00509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n>
                  <a:solidFill>
                    <a:srgbClr val="005092"/>
                  </a:solidFill>
                </a:ln>
                <a:solidFill>
                  <a:srgbClr val="00509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năng</a:t>
            </a:r>
            <a:r>
              <a:rPr lang="en-US" sz="3600" dirty="0">
                <a:ln>
                  <a:solidFill>
                    <a:srgbClr val="005092"/>
                  </a:solidFill>
                </a:ln>
                <a:solidFill>
                  <a:srgbClr val="00509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n>
                  <a:solidFill>
                    <a:srgbClr val="005092"/>
                  </a:solidFill>
                </a:ln>
                <a:solidFill>
                  <a:srgbClr val="00509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600" dirty="0">
                <a:ln>
                  <a:solidFill>
                    <a:srgbClr val="005092"/>
                  </a:solidFill>
                </a:ln>
                <a:solidFill>
                  <a:srgbClr val="00509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n>
                  <a:solidFill>
                    <a:srgbClr val="005092"/>
                  </a:solidFill>
                </a:ln>
                <a:solidFill>
                  <a:srgbClr val="00509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600" dirty="0">
                <a:ln>
                  <a:solidFill>
                    <a:srgbClr val="005092"/>
                  </a:solidFill>
                </a:ln>
                <a:solidFill>
                  <a:srgbClr val="00509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n>
                  <a:solidFill>
                    <a:srgbClr val="005092"/>
                  </a:solidFill>
                </a:ln>
                <a:solidFill>
                  <a:srgbClr val="00509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nút</a:t>
            </a:r>
            <a:r>
              <a:rPr lang="en-US" sz="3600" dirty="0">
                <a:ln>
                  <a:solidFill>
                    <a:srgbClr val="005092"/>
                  </a:solidFill>
                </a:ln>
                <a:solidFill>
                  <a:srgbClr val="00509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n>
                  <a:solidFill>
                    <a:srgbClr val="005092"/>
                  </a:solidFill>
                </a:ln>
                <a:solidFill>
                  <a:srgbClr val="00509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lang="en-US" sz="3600" dirty="0">
                <a:ln>
                  <a:solidFill>
                    <a:srgbClr val="005092"/>
                  </a:solidFill>
                </a:ln>
                <a:solidFill>
                  <a:srgbClr val="00509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n>
                  <a:solidFill>
                    <a:srgbClr val="005092"/>
                  </a:solidFill>
                </a:ln>
                <a:solidFill>
                  <a:srgbClr val="00509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khiển</a:t>
            </a:r>
            <a:r>
              <a:rPr lang="en-US" sz="3600" dirty="0">
                <a:ln>
                  <a:solidFill>
                    <a:srgbClr val="005092"/>
                  </a:solidFill>
                </a:ln>
                <a:solidFill>
                  <a:srgbClr val="00509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n>
                  <a:solidFill>
                    <a:srgbClr val="005092"/>
                  </a:solidFill>
                </a:ln>
                <a:solidFill>
                  <a:srgbClr val="00509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600" dirty="0">
                <a:ln>
                  <a:solidFill>
                    <a:srgbClr val="005092"/>
                  </a:solidFill>
                </a:ln>
                <a:solidFill>
                  <a:srgbClr val="00509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n>
                  <a:solidFill>
                    <a:srgbClr val="005092"/>
                  </a:solidFill>
                </a:ln>
                <a:solidFill>
                  <a:srgbClr val="00509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chuột</a:t>
            </a:r>
            <a:r>
              <a:rPr lang="en-US" sz="3600" dirty="0">
                <a:ln>
                  <a:solidFill>
                    <a:srgbClr val="005092"/>
                  </a:solidFill>
                </a:ln>
                <a:solidFill>
                  <a:srgbClr val="00509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l">
              <a:lnSpc>
                <a:spcPct val="100000"/>
              </a:lnSpc>
            </a:pPr>
            <a:r>
              <a:rPr lang="en-US" sz="3600" dirty="0" err="1">
                <a:ln>
                  <a:solidFill>
                    <a:srgbClr val="005092"/>
                  </a:solidFill>
                </a:ln>
                <a:solidFill>
                  <a:srgbClr val="00509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3600" dirty="0">
                <a:ln>
                  <a:solidFill>
                    <a:srgbClr val="005092"/>
                  </a:solidFill>
                </a:ln>
                <a:solidFill>
                  <a:srgbClr val="00509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n>
                  <a:solidFill>
                    <a:srgbClr val="005092"/>
                  </a:solidFill>
                </a:ln>
                <a:solidFill>
                  <a:srgbClr val="00509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3600" dirty="0">
                <a:ln>
                  <a:solidFill>
                    <a:srgbClr val="005092"/>
                  </a:solidFill>
                </a:ln>
                <a:solidFill>
                  <a:srgbClr val="00509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n>
                  <a:solidFill>
                    <a:srgbClr val="005092"/>
                  </a:solidFill>
                </a:ln>
                <a:solidFill>
                  <a:srgbClr val="00509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cầm</a:t>
            </a:r>
            <a:r>
              <a:rPr lang="en-US" sz="3600" dirty="0">
                <a:ln>
                  <a:solidFill>
                    <a:srgbClr val="005092"/>
                  </a:solidFill>
                </a:ln>
                <a:solidFill>
                  <a:srgbClr val="00509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n>
                  <a:solidFill>
                    <a:srgbClr val="005092"/>
                  </a:solidFill>
                </a:ln>
                <a:solidFill>
                  <a:srgbClr val="00509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chuột</a:t>
            </a:r>
            <a:r>
              <a:rPr lang="en-US" sz="3600" dirty="0">
                <a:ln>
                  <a:solidFill>
                    <a:srgbClr val="005092"/>
                  </a:solidFill>
                </a:ln>
                <a:solidFill>
                  <a:srgbClr val="00509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n>
                  <a:solidFill>
                    <a:srgbClr val="005092"/>
                  </a:solidFill>
                </a:ln>
                <a:solidFill>
                  <a:srgbClr val="00509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sz="3600" dirty="0">
                <a:ln>
                  <a:solidFill>
                    <a:srgbClr val="005092"/>
                  </a:solidFill>
                </a:ln>
                <a:solidFill>
                  <a:srgbClr val="00509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n>
                  <a:solidFill>
                    <a:srgbClr val="005092"/>
                  </a:solidFill>
                </a:ln>
                <a:solidFill>
                  <a:srgbClr val="00509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3600" dirty="0">
                <a:ln>
                  <a:solidFill>
                    <a:srgbClr val="005092"/>
                  </a:solidFill>
                </a:ln>
                <a:solidFill>
                  <a:srgbClr val="00509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n>
                  <a:solidFill>
                    <a:srgbClr val="005092"/>
                  </a:solidFill>
                </a:ln>
                <a:solidFill>
                  <a:srgbClr val="00509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600" dirty="0">
                <a:ln>
                  <a:solidFill>
                    <a:srgbClr val="005092"/>
                  </a:solidFill>
                </a:ln>
                <a:solidFill>
                  <a:srgbClr val="00509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di </a:t>
            </a:r>
            <a:r>
              <a:rPr lang="en-US" sz="3600" dirty="0" err="1">
                <a:ln>
                  <a:solidFill>
                    <a:srgbClr val="005092"/>
                  </a:solidFill>
                </a:ln>
                <a:solidFill>
                  <a:srgbClr val="00509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chuyển</a:t>
            </a:r>
            <a:r>
              <a:rPr lang="en-US" sz="3600" dirty="0">
                <a:ln>
                  <a:solidFill>
                    <a:srgbClr val="005092"/>
                  </a:solidFill>
                </a:ln>
                <a:solidFill>
                  <a:srgbClr val="00509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n>
                  <a:solidFill>
                    <a:srgbClr val="005092"/>
                  </a:solidFill>
                </a:ln>
                <a:solidFill>
                  <a:srgbClr val="00509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chuột</a:t>
            </a:r>
            <a:r>
              <a:rPr lang="en-US" sz="3600" dirty="0">
                <a:ln>
                  <a:solidFill>
                    <a:srgbClr val="005092"/>
                  </a:solidFill>
                </a:ln>
                <a:solidFill>
                  <a:srgbClr val="00509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19584C9C-23E1-E695-E367-D501F14D8910}"/>
              </a:ext>
            </a:extLst>
          </p:cNvPr>
          <p:cNvSpPr txBox="1"/>
          <p:nvPr/>
        </p:nvSpPr>
        <p:spPr>
          <a:xfrm>
            <a:off x="4157932" y="808295"/>
            <a:ext cx="399546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MỤC TIÊU</a:t>
            </a:r>
            <a:endParaRPr lang="en-US" sz="5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921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9" grpId="0" uiExpand="1" build="p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616308" y="1364413"/>
            <a:ext cx="66867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="1" dirty="0" err="1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00B0F0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Trò</a:t>
            </a:r>
            <a:r>
              <a:rPr lang="en-US" sz="40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00B0F0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b="1" dirty="0" err="1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00B0F0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chơi</a:t>
            </a:r>
            <a:r>
              <a:rPr lang="en-US" sz="40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00B0F0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 “ Ai </a:t>
            </a:r>
            <a:r>
              <a:rPr lang="en-US" sz="4000" b="1" dirty="0" err="1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00B0F0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nhanh</a:t>
            </a:r>
            <a:r>
              <a:rPr lang="en-US" sz="40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00B0F0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b="1" dirty="0" err="1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00B0F0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hơn</a:t>
            </a:r>
            <a:r>
              <a:rPr lang="en-US" sz="40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00B0F0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”</a:t>
            </a:r>
            <a:endParaRPr lang="en-US" sz="4000" b="1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solidFill>
                <a:srgbClr val="00B0F0"/>
              </a:solid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</a:endParaRPr>
          </a:p>
        </p:txBody>
      </p:sp>
      <p:pic>
        <p:nvPicPr>
          <p:cNvPr id="4" name="Picture 3" descr="G:\A_HONG HAI\KE HOACH\2019-2020\TAP HUAN CHUONG TRINH MOI\BAI LAM\HINH TU LIEU SOAN BAI\case.jpg"/>
          <p:cNvPicPr/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150" b="94488" l="9449" r="89764">
                        <a14:foregroundMark x1="51181" y1="3150" x2="51181" y2="3150"/>
                        <a14:foregroundMark x1="46457" y1="91339" x2="46457" y2="91339"/>
                        <a14:foregroundMark x1="24409" y1="91339" x2="24409" y2="91339"/>
                        <a14:foregroundMark x1="25197" y1="92913" x2="25197" y2="92913"/>
                        <a14:foregroundMark x1="20472" y1="94488" x2="20472" y2="94488"/>
                        <a14:foregroundMark x1="70866" y1="94488" x2="70866" y2="9448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6308" y="2708273"/>
            <a:ext cx="1926070" cy="2307071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Rounded Rectangle 5"/>
          <p:cNvSpPr/>
          <p:nvPr/>
        </p:nvSpPr>
        <p:spPr>
          <a:xfrm>
            <a:off x="4461164" y="5569527"/>
            <a:ext cx="2286000" cy="914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</a:rPr>
              <a:t>START</a:t>
            </a:r>
          </a:p>
        </p:txBody>
      </p:sp>
      <p:pic>
        <p:nvPicPr>
          <p:cNvPr id="8" name="Picture 7" descr="G:\A_HONG HAI\KE HOACH\2019-2020\TAP HUAN CHUONG TRINH MOI\BAI LAM\HINH TU LIEU SOAN BAI\MONITOR1.jp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37164" y="2708273"/>
            <a:ext cx="2244436" cy="2307071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Picture 8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5298815" y="3052973"/>
            <a:ext cx="2285999" cy="1933979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Picture 9"/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7858849" y="2894818"/>
            <a:ext cx="1933979" cy="1933979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Picture 10" descr="G:\A_HONG HAI\KE HOACH\2019-2020\TAP HUAN CHUONG TRINH MOI\BAI LAM\HINH TU LIEU SOAN BAI\SPEAKER1.jpg"/>
          <p:cNvPicPr/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22872" y="2708272"/>
            <a:ext cx="2369128" cy="1988417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Picture 11"/>
          <p:cNvPicPr/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181600" y="1073125"/>
            <a:ext cx="2756972" cy="2289861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BF3ADD0B-3BC6-5A84-0D43-E65FEDB53DBE}"/>
              </a:ext>
            </a:extLst>
          </p:cNvPr>
          <p:cNvSpPr txBox="1"/>
          <p:nvPr/>
        </p:nvSpPr>
        <p:spPr>
          <a:xfrm>
            <a:off x="2483214" y="242128"/>
            <a:ext cx="563120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4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4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mở</a:t>
            </a:r>
            <a:r>
              <a:rPr lang="en-US" sz="4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endParaRPr lang="en-US" sz="4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389051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6" presetClass="emph" presetSubtype="0" repeatCount="4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1" dur="25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2" presetID="53" presetClass="exit" presetSubtype="32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6" presetClass="emph" presetSubtype="0" repeatCount="4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5" dur="2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6" presetID="53" presetClass="exit" presetSubtype="32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37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6" presetClass="emph" presetSubtype="0" repeatCount="4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9" dur="25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50" presetID="53" presetClass="exit" presetSubtype="32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51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6" presetClass="emph" presetSubtype="0" repeatCount="4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" dur="5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3" dur="25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64" presetID="53" presetClass="exit" presetSubtype="32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65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26" presetClass="emph" presetSubtype="0" repeatCount="4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50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7" dur="250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78" presetID="53" presetClass="exit" presetSubtype="32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79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9" presetID="26" presetClass="emph" presetSubtype="0" repeatCount="4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0" dur="500" tmFilter="0, 0; .2, .5; .8, .5; 1, 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1" dur="250" autoRev="1" fill="hold"/>
                                        <p:tgtEl>
                                          <p:spTgt spid="1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92" presetID="53" presetClass="exit" presetSubtype="32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93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3" grpId="0"/>
      <p:bldP spid="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25149" y="694770"/>
            <a:ext cx="765392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1. </a:t>
            </a:r>
            <a:r>
              <a:rPr lang="en-US" sz="4000" b="1" dirty="0" err="1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Giới</a:t>
            </a:r>
            <a:r>
              <a:rPr lang="en-US" sz="4000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4000" b="1" dirty="0" err="1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thiệu</a:t>
            </a:r>
            <a:r>
              <a:rPr lang="en-US" sz="4000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4000" b="1" dirty="0" err="1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chuột</a:t>
            </a:r>
            <a:r>
              <a:rPr lang="en-US" sz="4000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4000" b="1" dirty="0" err="1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máy</a:t>
            </a:r>
            <a:r>
              <a:rPr lang="en-US" sz="4000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4000" b="1" dirty="0" err="1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tính</a:t>
            </a:r>
            <a:endParaRPr lang="en-US" sz="4000" b="1" dirty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82804" y="1604053"/>
            <a:ext cx="11223396" cy="1077218"/>
          </a:xfrm>
          <a:prstGeom prst="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457200" indent="-457200">
              <a:buFont typeface="Wingdings" pitchFamily="2" charset="2"/>
              <a:buChar char="Ø"/>
            </a:pPr>
            <a:r>
              <a:rPr lang="en-US" sz="3200" dirty="0">
                <a:solidFill>
                  <a:schemeClr val="tx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Em </a:t>
            </a:r>
            <a:r>
              <a:rPr lang="en-US" sz="3200" dirty="0" err="1">
                <a:solidFill>
                  <a:schemeClr val="tx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3200" dirty="0">
                <a:solidFill>
                  <a:schemeClr val="tx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3200" dirty="0">
                <a:solidFill>
                  <a:schemeClr val="tx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dirty="0">
                <a:solidFill>
                  <a:schemeClr val="tx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thiết</a:t>
            </a:r>
            <a:r>
              <a:rPr lang="en-US" sz="3200" dirty="0">
                <a:solidFill>
                  <a:schemeClr val="tx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sz="3200" dirty="0">
                <a:solidFill>
                  <a:schemeClr val="tx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chính</a:t>
            </a:r>
            <a:r>
              <a:rPr lang="en-US" sz="3200" dirty="0">
                <a:solidFill>
                  <a:schemeClr val="tx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dirty="0">
                <a:solidFill>
                  <a:schemeClr val="tx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máy</a:t>
            </a:r>
            <a:r>
              <a:rPr lang="en-US" sz="3200" dirty="0">
                <a:solidFill>
                  <a:schemeClr val="tx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3200" dirty="0">
                <a:solidFill>
                  <a:schemeClr val="tx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200" dirty="0" err="1">
                <a:solidFill>
                  <a:schemeClr val="tx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3200" dirty="0">
                <a:solidFill>
                  <a:schemeClr val="tx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3200" dirty="0">
                <a:solidFill>
                  <a:schemeClr val="tx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3200" dirty="0">
                <a:solidFill>
                  <a:schemeClr val="tx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3200" dirty="0">
                <a:solidFill>
                  <a:schemeClr val="tx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máy</a:t>
            </a:r>
            <a:r>
              <a:rPr lang="en-US" sz="3200" dirty="0">
                <a:solidFill>
                  <a:schemeClr val="tx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3200" dirty="0">
                <a:solidFill>
                  <a:schemeClr val="tx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 ta </a:t>
            </a:r>
            <a:r>
              <a:rPr lang="en-US" sz="3200" dirty="0" err="1">
                <a:solidFill>
                  <a:schemeClr val="tx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3200" dirty="0">
                <a:solidFill>
                  <a:schemeClr val="tx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US" sz="3200" dirty="0">
                <a:solidFill>
                  <a:schemeClr val="tx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3200" dirty="0">
                <a:solidFill>
                  <a:schemeClr val="tx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tốt</a:t>
            </a:r>
            <a:r>
              <a:rPr lang="en-US" sz="3200" dirty="0">
                <a:solidFill>
                  <a:schemeClr val="tx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200" dirty="0">
                <a:solidFill>
                  <a:schemeClr val="tx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thiết</a:t>
            </a:r>
            <a:r>
              <a:rPr lang="en-US" sz="3200" dirty="0">
                <a:solidFill>
                  <a:schemeClr val="tx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sz="3200" dirty="0">
                <a:solidFill>
                  <a:schemeClr val="tx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3200" dirty="0">
                <a:solidFill>
                  <a:schemeClr val="tx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200" dirty="0">
                <a:solidFill>
                  <a:schemeClr val="tx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chuột</a:t>
            </a:r>
            <a:r>
              <a:rPr lang="en-US" sz="3200" dirty="0">
                <a:solidFill>
                  <a:schemeClr val="tx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máy</a:t>
            </a:r>
            <a:r>
              <a:rPr lang="en-US" sz="3200" dirty="0">
                <a:solidFill>
                  <a:schemeClr val="tx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3200" dirty="0">
                <a:solidFill>
                  <a:schemeClr val="tx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</p:txBody>
      </p:sp>
      <p:sp>
        <p:nvSpPr>
          <p:cNvPr id="5" name="Rectangle 4"/>
          <p:cNvSpPr/>
          <p:nvPr/>
        </p:nvSpPr>
        <p:spPr>
          <a:xfrm>
            <a:off x="282804" y="2869668"/>
            <a:ext cx="11223396" cy="1077218"/>
          </a:xfrm>
          <a:prstGeom prst="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457200" indent="-457200">
              <a:buFont typeface="Wingdings" pitchFamily="2" charset="2"/>
              <a:buChar char="Ø"/>
            </a:pPr>
            <a:r>
              <a:rPr lang="en-US" sz="3200" dirty="0">
                <a:solidFill>
                  <a:schemeClr val="tx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Khi </a:t>
            </a:r>
            <a:r>
              <a:rPr lang="en-US" sz="3200" dirty="0" err="1">
                <a:solidFill>
                  <a:schemeClr val="tx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3200" dirty="0">
                <a:solidFill>
                  <a:schemeClr val="tx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3200" dirty="0">
                <a:solidFill>
                  <a:schemeClr val="tx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dirty="0">
                <a:solidFill>
                  <a:schemeClr val="tx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thao</a:t>
            </a:r>
            <a:r>
              <a:rPr lang="en-US" sz="3200" dirty="0">
                <a:solidFill>
                  <a:schemeClr val="tx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3200" dirty="0">
                <a:solidFill>
                  <a:schemeClr val="tx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dirty="0">
                <a:solidFill>
                  <a:schemeClr val="tx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chuột</a:t>
            </a:r>
            <a:r>
              <a:rPr lang="en-US" sz="3200" dirty="0">
                <a:solidFill>
                  <a:schemeClr val="tx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solidFill>
                  <a:schemeClr val="tx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200" dirty="0">
                <a:solidFill>
                  <a:schemeClr val="tx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sz="3200" dirty="0">
                <a:solidFill>
                  <a:schemeClr val="tx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nhìn</a:t>
            </a:r>
            <a:r>
              <a:rPr lang="en-US" sz="3200" dirty="0">
                <a:solidFill>
                  <a:schemeClr val="tx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3200" dirty="0">
                <a:solidFill>
                  <a:schemeClr val="tx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màn</a:t>
            </a:r>
            <a:r>
              <a:rPr lang="en-US" sz="3200" dirty="0">
                <a:solidFill>
                  <a:schemeClr val="tx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200" dirty="0">
                <a:solidFill>
                  <a:schemeClr val="tx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3200" dirty="0">
                <a:solidFill>
                  <a:schemeClr val="tx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3200" dirty="0">
                <a:solidFill>
                  <a:schemeClr val="tx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sát</a:t>
            </a:r>
            <a:r>
              <a:rPr lang="en-US" sz="3200" dirty="0">
                <a:solidFill>
                  <a:schemeClr val="tx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dirty="0">
                <a:solidFill>
                  <a:schemeClr val="tx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chuyển</a:t>
            </a:r>
            <a:r>
              <a:rPr lang="en-US" sz="3200" dirty="0">
                <a:solidFill>
                  <a:schemeClr val="tx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3200" dirty="0">
                <a:solidFill>
                  <a:schemeClr val="tx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dirty="0">
                <a:solidFill>
                  <a:schemeClr val="tx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chuột</a:t>
            </a:r>
            <a:r>
              <a:rPr lang="en-US" sz="3200" dirty="0">
                <a:solidFill>
                  <a:schemeClr val="tx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dirty="0">
                <a:solidFill>
                  <a:schemeClr val="tx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3200" dirty="0">
                <a:solidFill>
                  <a:schemeClr val="tx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phản</a:t>
            </a:r>
            <a:r>
              <a:rPr lang="en-US" sz="3200" dirty="0">
                <a:solidFill>
                  <a:schemeClr val="tx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hồi</a:t>
            </a:r>
            <a:r>
              <a:rPr lang="en-US" sz="3200" dirty="0">
                <a:solidFill>
                  <a:schemeClr val="tx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3" name="Rectangle 12"/>
          <p:cNvSpPr/>
          <p:nvPr/>
        </p:nvSpPr>
        <p:spPr>
          <a:xfrm>
            <a:off x="282804" y="4074959"/>
            <a:ext cx="11223396" cy="1077218"/>
          </a:xfrm>
          <a:prstGeom prst="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457200" indent="-457200">
              <a:buFont typeface="Wingdings" pitchFamily="2" charset="2"/>
              <a:buChar char="Ø"/>
            </a:pPr>
            <a:r>
              <a:rPr lang="en-US" sz="3200" dirty="0" err="1">
                <a:solidFill>
                  <a:schemeClr val="tx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Chuột</a:t>
            </a:r>
            <a:r>
              <a:rPr lang="en-US" sz="3200" dirty="0">
                <a:solidFill>
                  <a:schemeClr val="tx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200" dirty="0">
                <a:solidFill>
                  <a:schemeClr val="tx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rất</a:t>
            </a:r>
            <a:r>
              <a:rPr lang="en-US" sz="3200" dirty="0">
                <a:solidFill>
                  <a:schemeClr val="tx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sz="3200" dirty="0">
                <a:solidFill>
                  <a:schemeClr val="tx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200" dirty="0">
                <a:solidFill>
                  <a:schemeClr val="tx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dạng</a:t>
            </a:r>
            <a:r>
              <a:rPr lang="en-US" sz="3200" dirty="0">
                <a:solidFill>
                  <a:schemeClr val="tx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3200" dirty="0">
                <a:solidFill>
                  <a:schemeClr val="tx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đáp</a:t>
            </a:r>
            <a:r>
              <a:rPr lang="en-US" sz="3200" dirty="0">
                <a:solidFill>
                  <a:schemeClr val="tx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ứng</a:t>
            </a:r>
            <a:r>
              <a:rPr lang="en-US" sz="3200" dirty="0">
                <a:solidFill>
                  <a:schemeClr val="tx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nhu</a:t>
            </a:r>
            <a:r>
              <a:rPr lang="en-US" sz="3200" dirty="0">
                <a:solidFill>
                  <a:schemeClr val="tx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cầu</a:t>
            </a:r>
            <a:r>
              <a:rPr lang="en-US" sz="3200" dirty="0">
                <a:solidFill>
                  <a:schemeClr val="tx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3200" dirty="0">
                <a:solidFill>
                  <a:schemeClr val="tx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3200" dirty="0">
                <a:solidFill>
                  <a:schemeClr val="tx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dirty="0">
                <a:solidFill>
                  <a:schemeClr val="tx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sở</a:t>
            </a:r>
            <a:r>
              <a:rPr lang="en-US" sz="3200" dirty="0">
                <a:solidFill>
                  <a:schemeClr val="tx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thích</a:t>
            </a:r>
            <a:r>
              <a:rPr lang="en-US" sz="3200" dirty="0">
                <a:solidFill>
                  <a:schemeClr val="tx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dirty="0">
                <a:solidFill>
                  <a:schemeClr val="tx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3200" dirty="0">
                <a:solidFill>
                  <a:schemeClr val="tx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dùng</a:t>
            </a:r>
            <a:r>
              <a:rPr lang="en-US" sz="3200" dirty="0">
                <a:solidFill>
                  <a:schemeClr val="tx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200" dirty="0">
              <a:solidFill>
                <a:schemeClr val="tx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063749ED-A8B8-4E72-998B-32210EC7EDB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7778" y="5401206"/>
            <a:ext cx="1338339" cy="1376313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xmlns="" id="{1552639E-4C02-4545-97C0-070AD78BC12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2009" y="5386120"/>
            <a:ext cx="2009775" cy="1457325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xmlns="" id="{D9EAC798-931F-4819-88A4-D42D1DFFA58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6132" y="5251112"/>
            <a:ext cx="1485900" cy="1514475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xmlns="" id="{2533018B-E2D9-4EBD-BB60-9A073784D89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1860" y="5336611"/>
            <a:ext cx="1775710" cy="1440908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A2EE3FE4-CD44-71FA-9FC9-00FEDC9CDE41}"/>
              </a:ext>
            </a:extLst>
          </p:cNvPr>
          <p:cNvSpPr txBox="1"/>
          <p:nvPr/>
        </p:nvSpPr>
        <p:spPr>
          <a:xfrm>
            <a:off x="1554479" y="0"/>
            <a:ext cx="787263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KHÁM PHÁ</a:t>
            </a:r>
            <a:endParaRPr lang="en-US" sz="4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865743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2" grpId="0" animBg="1"/>
      <p:bldP spid="5" grpId="0" animBg="1"/>
      <p:bldP spid="1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>
            <a:extLst>
              <a:ext uri="{FF2B5EF4-FFF2-40B4-BE49-F238E27FC236}">
                <a16:creationId xmlns:a16="http://schemas.microsoft.com/office/drawing/2014/main" xmlns="" id="{C8C5033F-8929-7AF0-9AD4-DDC357D5EF2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2018" t="35513" r="21348" b="28206"/>
          <a:stretch/>
        </p:blipFill>
        <p:spPr>
          <a:xfrm>
            <a:off x="1450731" y="900588"/>
            <a:ext cx="9253614" cy="3730499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xmlns="" id="{B52241FA-D838-4571-AABA-E2C4A2E74916}"/>
              </a:ext>
            </a:extLst>
          </p:cNvPr>
          <p:cNvSpPr/>
          <p:nvPr/>
        </p:nvSpPr>
        <p:spPr>
          <a:xfrm>
            <a:off x="1610751" y="1405795"/>
            <a:ext cx="2974606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800" b="1" dirty="0" err="1">
                <a:ln w="0"/>
                <a:solidFill>
                  <a:srgbClr val="4F81BD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Nút</a:t>
            </a:r>
            <a:r>
              <a:rPr lang="en-US" sz="2800" b="1" dirty="0">
                <a:ln w="0"/>
                <a:solidFill>
                  <a:srgbClr val="4F81BD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  <a:r>
              <a:rPr lang="en-US" sz="2800" b="1" dirty="0" err="1">
                <a:ln w="0"/>
                <a:solidFill>
                  <a:srgbClr val="4F81BD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trái</a:t>
            </a:r>
            <a:r>
              <a:rPr lang="en-US" sz="2800" b="1" dirty="0">
                <a:ln w="0"/>
                <a:solidFill>
                  <a:srgbClr val="4F81BD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  <a:r>
              <a:rPr lang="en-US" sz="2800" b="1" dirty="0" err="1">
                <a:ln w="0"/>
                <a:solidFill>
                  <a:srgbClr val="4F81BD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chuột</a:t>
            </a:r>
            <a:endParaRPr lang="en-US" sz="2800" b="1" dirty="0">
              <a:ln w="0"/>
              <a:solidFill>
                <a:srgbClr val="4F81BD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xmlns="" id="{ACBDDE87-4D68-6F7D-168B-7BA64BE4267D}"/>
              </a:ext>
            </a:extLst>
          </p:cNvPr>
          <p:cNvSpPr/>
          <p:nvPr/>
        </p:nvSpPr>
        <p:spPr>
          <a:xfrm>
            <a:off x="7576163" y="1442520"/>
            <a:ext cx="2974606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800" b="1" dirty="0" err="1">
                <a:ln w="0"/>
                <a:solidFill>
                  <a:srgbClr val="4F81BD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Nút</a:t>
            </a:r>
            <a:r>
              <a:rPr lang="en-US" sz="2800" b="1" dirty="0">
                <a:ln w="0"/>
                <a:solidFill>
                  <a:srgbClr val="4F81BD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  <a:r>
              <a:rPr lang="en-US" sz="2800" b="1" dirty="0" err="1">
                <a:ln w="0"/>
                <a:solidFill>
                  <a:srgbClr val="4F81BD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phải</a:t>
            </a:r>
            <a:r>
              <a:rPr lang="en-US" sz="2800" b="1" dirty="0">
                <a:ln w="0"/>
                <a:solidFill>
                  <a:srgbClr val="4F81BD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  <a:r>
              <a:rPr lang="en-US" sz="2800" b="1" dirty="0" err="1">
                <a:ln w="0"/>
                <a:solidFill>
                  <a:srgbClr val="4F81BD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chuột</a:t>
            </a:r>
            <a:endParaRPr lang="en-US" sz="2800" b="1" dirty="0">
              <a:ln w="0"/>
              <a:solidFill>
                <a:srgbClr val="4F81BD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xmlns="" id="{FC0A975A-5916-1101-0E29-73B439175E30}"/>
              </a:ext>
            </a:extLst>
          </p:cNvPr>
          <p:cNvSpPr/>
          <p:nvPr/>
        </p:nvSpPr>
        <p:spPr>
          <a:xfrm>
            <a:off x="7558736" y="3226312"/>
            <a:ext cx="2974606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800" b="1" dirty="0" err="1">
                <a:ln w="0"/>
                <a:solidFill>
                  <a:srgbClr val="4F81BD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Nút</a:t>
            </a:r>
            <a:r>
              <a:rPr lang="en-US" sz="2800" b="1" dirty="0">
                <a:ln w="0"/>
                <a:solidFill>
                  <a:srgbClr val="4F81BD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  <a:r>
              <a:rPr lang="en-US" sz="2800" b="1" dirty="0" err="1">
                <a:ln w="0"/>
                <a:solidFill>
                  <a:srgbClr val="4F81BD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cuộn</a:t>
            </a:r>
            <a:endParaRPr lang="en-US" sz="2800" b="1" dirty="0">
              <a:ln w="0"/>
              <a:solidFill>
                <a:srgbClr val="4F81BD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228807" y="192702"/>
            <a:ext cx="765392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1217295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 pitchFamily="34" charset="0"/>
                <a:ea typeface="幼圆" panose="02010509060101010101" pitchFamily="49" charset="-122"/>
                <a:cs typeface="+mn-cs"/>
              </a:rPr>
              <a:t>2.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 pitchFamily="34" charset="0"/>
                <a:ea typeface="幼圆" panose="02010509060101010101" pitchFamily="49" charset="-122"/>
                <a:cs typeface="+mn-cs"/>
              </a:rPr>
              <a:t>Cấ</a:t>
            </a:r>
            <a:r>
              <a:rPr lang="en-US" sz="4000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 </a:t>
            </a:r>
            <a:r>
              <a:rPr lang="en-US" sz="4000" b="1" dirty="0" err="1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tạo</a:t>
            </a:r>
            <a:r>
              <a:rPr lang="en-US" sz="4000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4000" b="1" dirty="0" err="1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của</a:t>
            </a:r>
            <a:r>
              <a:rPr lang="en-US" sz="4000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4000" b="1" dirty="0" err="1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chuột</a:t>
            </a:r>
            <a:r>
              <a:rPr lang="en-US" sz="4000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4000" b="1" dirty="0" err="1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máy</a:t>
            </a:r>
            <a:r>
              <a:rPr lang="en-US" sz="4000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4000" b="1" dirty="0" err="1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tính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 Black" panose="020B0A04020102020204" pitchFamily="34" charset="0"/>
              <a:ea typeface="幼圆" panose="02010509060101010101" pitchFamily="49" charset="-122"/>
              <a:cs typeface="+mn-cs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339365" y="4507227"/>
            <a:ext cx="11258275" cy="1077218"/>
          </a:xfrm>
          <a:prstGeom prst="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0" marR="0" lvl="0" indent="0" algn="l" defTabSz="1217295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509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幼圆"/>
                <a:cs typeface="Times New Roman" panose="02020603050405020304" pitchFamily="18" charset="0"/>
              </a:rPr>
              <a:t>Khi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509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幼圆"/>
                <a:cs typeface="Times New Roman" panose="02020603050405020304" pitchFamily="18" charset="0"/>
              </a:rPr>
              <a:t>thực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509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幼圆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509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幼圆"/>
                <a:cs typeface="Times New Roman" panose="02020603050405020304" pitchFamily="18" charset="0"/>
              </a:rPr>
              <a:t>hiện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509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幼圆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509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幼圆"/>
                <a:cs typeface="Times New Roman" panose="02020603050405020304" pitchFamily="18" charset="0"/>
              </a:rPr>
              <a:t>các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509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幼圆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509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幼圆"/>
                <a:cs typeface="Times New Roman" panose="02020603050405020304" pitchFamily="18" charset="0"/>
              </a:rPr>
              <a:t>thao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509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幼圆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509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幼圆"/>
                <a:cs typeface="Times New Roman" panose="02020603050405020304" pitchFamily="18" charset="0"/>
              </a:rPr>
              <a:t>tác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509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幼圆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509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幼圆"/>
                <a:cs typeface="Times New Roman" panose="02020603050405020304" pitchFamily="18" charset="0"/>
              </a:rPr>
              <a:t>của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509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幼圆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509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幼圆"/>
                <a:cs typeface="Times New Roman" panose="02020603050405020304" pitchFamily="18" charset="0"/>
              </a:rPr>
              <a:t>chuột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509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幼圆"/>
                <a:cs typeface="Times New Roman" panose="02020603050405020304" pitchFamily="18" charset="0"/>
              </a:rPr>
              <a:t>,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509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幼圆"/>
                <a:cs typeface="Times New Roman" panose="02020603050405020304" pitchFamily="18" charset="0"/>
              </a:rPr>
              <a:t>em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509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幼圆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509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幼圆"/>
                <a:cs typeface="Times New Roman" panose="02020603050405020304" pitchFamily="18" charset="0"/>
              </a:rPr>
              <a:t>phải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509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幼圆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509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幼圆"/>
                <a:cs typeface="Times New Roman" panose="02020603050405020304" pitchFamily="18" charset="0"/>
              </a:rPr>
              <a:t>nhìn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509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幼圆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509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幼圆"/>
                <a:cs typeface="Times New Roman" panose="02020603050405020304" pitchFamily="18" charset="0"/>
              </a:rPr>
              <a:t>vào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509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幼圆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509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幼圆"/>
                <a:cs typeface="Times New Roman" panose="02020603050405020304" pitchFamily="18" charset="0"/>
              </a:rPr>
              <a:t>màn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509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幼圆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509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幼圆"/>
                <a:cs typeface="Times New Roman" panose="02020603050405020304" pitchFamily="18" charset="0"/>
              </a:rPr>
              <a:t>hình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509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幼圆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509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幼圆"/>
                <a:cs typeface="Times New Roman" panose="02020603050405020304" pitchFamily="18" charset="0"/>
              </a:rPr>
              <a:t>để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509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幼圆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509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幼圆"/>
                <a:cs typeface="Times New Roman" panose="02020603050405020304" pitchFamily="18" charset="0"/>
              </a:rPr>
              <a:t>quan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509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幼圆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509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幼圆"/>
                <a:cs typeface="Times New Roman" panose="02020603050405020304" pitchFamily="18" charset="0"/>
              </a:rPr>
              <a:t>sát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509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幼圆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509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幼圆"/>
                <a:cs typeface="Times New Roman" panose="02020603050405020304" pitchFamily="18" charset="0"/>
              </a:rPr>
              <a:t>các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509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幼圆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509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幼圆"/>
                <a:cs typeface="Times New Roman" panose="02020603050405020304" pitchFamily="18" charset="0"/>
              </a:rPr>
              <a:t>chuyển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509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幼圆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509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幼圆"/>
                <a:cs typeface="Times New Roman" panose="02020603050405020304" pitchFamily="18" charset="0"/>
              </a:rPr>
              <a:t>động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509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幼圆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509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幼圆"/>
                <a:cs typeface="Times New Roman" panose="02020603050405020304" pitchFamily="18" charset="0"/>
              </a:rPr>
              <a:t>của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509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幼圆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509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幼圆"/>
                <a:cs typeface="Times New Roman" panose="02020603050405020304" pitchFamily="18" charset="0"/>
              </a:rPr>
              <a:t>chuột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509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幼圆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509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幼圆"/>
                <a:cs typeface="Times New Roman" panose="02020603050405020304" pitchFamily="18" charset="0"/>
              </a:rPr>
              <a:t>và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509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幼圆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509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幼圆"/>
                <a:cs typeface="Times New Roman" panose="02020603050405020304" pitchFamily="18" charset="0"/>
              </a:rPr>
              <a:t>sự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509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幼圆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509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幼圆"/>
                <a:cs typeface="Times New Roman" panose="02020603050405020304" pitchFamily="18" charset="0"/>
              </a:rPr>
              <a:t>phản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509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幼圆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509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幼圆"/>
                <a:cs typeface="Times New Roman" panose="02020603050405020304" pitchFamily="18" charset="0"/>
              </a:rPr>
              <a:t>hồi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00509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anose="02020603050405020304" pitchFamily="18" charset="0"/>
              <a:ea typeface="幼圆"/>
              <a:cs typeface="Times New Roman" panose="02020603050405020304" pitchFamily="18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xmlns="" id="{CE0C940A-FFBA-4C69-A352-8C6F3D94AA72}"/>
              </a:ext>
            </a:extLst>
          </p:cNvPr>
          <p:cNvSpPr/>
          <p:nvPr/>
        </p:nvSpPr>
        <p:spPr>
          <a:xfrm>
            <a:off x="2733474" y="5881200"/>
            <a:ext cx="6042579" cy="584775"/>
          </a:xfrm>
          <a:prstGeom prst="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algn="ctr"/>
            <a:r>
              <a:rPr lang="en-US" sz="32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2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loại</a:t>
            </a:r>
            <a:r>
              <a:rPr lang="en-US" sz="32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chuột</a:t>
            </a:r>
            <a:r>
              <a:rPr lang="en-US" sz="32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2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dây</a:t>
            </a:r>
            <a:r>
              <a:rPr lang="en-US" sz="32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32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dây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anose="02020603050405020304" pitchFamily="18" charset="0"/>
              <a:ea typeface="幼圆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03859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20427" y="200726"/>
            <a:ext cx="7653926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1217295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5000" b="1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3.</a:t>
            </a:r>
            <a:r>
              <a:rPr kumimoji="0" lang="en-US" sz="5000" b="1" i="0" u="none" strike="noStrike" kern="1200" cap="none" spc="0" normalizeH="0" baseline="0" noProof="0">
                <a:ln>
                  <a:noFill/>
                </a:ln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</a:rPr>
              <a:t> Cách</a:t>
            </a:r>
            <a:r>
              <a:rPr kumimoji="0" lang="en-US" sz="5000" b="1" i="0" u="none" strike="noStrike" kern="1200" cap="none" spc="0" normalizeH="0" noProof="0">
                <a:ln>
                  <a:noFill/>
                </a:ln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</a:rPr>
              <a:t> đặt tay</a:t>
            </a:r>
            <a:endParaRPr kumimoji="0" lang="en-US" sz="5000" b="1" i="0" u="none" strike="noStrike" kern="1200" cap="none" spc="0" normalizeH="0" baseline="0" noProof="0">
              <a:ln>
                <a:noFill/>
              </a:ln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 Black" panose="020B0A04020102020204" pitchFamily="34" charset="0"/>
            </a:endParaRPr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xmlns="" id="{92B27CD7-0F3E-4747-A465-3F9BABC9D5A2}"/>
              </a:ext>
            </a:extLst>
          </p:cNvPr>
          <p:cNvCxnSpPr>
            <a:cxnSpLocks/>
          </p:cNvCxnSpPr>
          <p:nvPr/>
        </p:nvCxnSpPr>
        <p:spPr>
          <a:xfrm>
            <a:off x="2253007" y="1942208"/>
            <a:ext cx="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B3635555-7B41-4CD2-9561-BC182ED3B1E7}"/>
              </a:ext>
            </a:extLst>
          </p:cNvPr>
          <p:cNvSpPr/>
          <p:nvPr/>
        </p:nvSpPr>
        <p:spPr>
          <a:xfrm>
            <a:off x="543734" y="1300404"/>
            <a:ext cx="8857465" cy="1323439"/>
          </a:xfrm>
          <a:prstGeom prst="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/>
            <a:r>
              <a:rPr lang="en-US" sz="4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4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4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mô</a:t>
            </a:r>
            <a:r>
              <a:rPr lang="en-US" sz="4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tả</a:t>
            </a:r>
            <a:r>
              <a:rPr lang="en-US" sz="4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4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đặt</a:t>
            </a:r>
            <a:r>
              <a:rPr lang="en-US" sz="4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tay</a:t>
            </a:r>
            <a:r>
              <a:rPr lang="en-US" sz="4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sz="4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 lvl="0"/>
            <a:r>
              <a:rPr lang="en-US" sz="4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4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4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mô</a:t>
            </a:r>
            <a:r>
              <a:rPr lang="en-US" sz="4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tả</a:t>
            </a:r>
            <a:r>
              <a:rPr lang="en-US" sz="4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4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đặt</a:t>
            </a:r>
            <a:r>
              <a:rPr lang="en-US" sz="4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tay</a:t>
            </a:r>
            <a:r>
              <a:rPr lang="en-US" sz="4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sai</a:t>
            </a:r>
            <a:r>
              <a:rPr lang="en-US" sz="4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anose="02020603050405020304" pitchFamily="18" charset="0"/>
              <a:ea typeface="幼圆"/>
              <a:cs typeface="Times New Roman" panose="02020603050405020304" pitchFamily="18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91EA4FB0-62DA-4BB5-9EDE-EA4E5F8E7B5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22891" y="3749724"/>
            <a:ext cx="6429593" cy="1537074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9370B3D7-92E7-40A3-9633-9E5242AA001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87000"/>
                    </a14:imgEffect>
                    <a14:imgEffect>
                      <a14:brightnessContrast contrast="1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9379" y="3708507"/>
            <a:ext cx="5583639" cy="1580424"/>
          </a:xfrm>
          <a:prstGeom prst="rect">
            <a:avLst/>
          </a:prstGeom>
        </p:spPr>
      </p:pic>
      <p:sp>
        <p:nvSpPr>
          <p:cNvPr id="13" name="Oval 12">
            <a:extLst>
              <a:ext uri="{FF2B5EF4-FFF2-40B4-BE49-F238E27FC236}">
                <a16:creationId xmlns:a16="http://schemas.microsoft.com/office/drawing/2014/main" xmlns="" id="{255D6587-1F4A-454E-A11C-62623D125198}"/>
              </a:ext>
            </a:extLst>
          </p:cNvPr>
          <p:cNvSpPr/>
          <p:nvPr/>
        </p:nvSpPr>
        <p:spPr>
          <a:xfrm>
            <a:off x="2624166" y="5557596"/>
            <a:ext cx="1147734" cy="924546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/>
              <a:t>A</a:t>
            </a: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xmlns="" id="{EC712430-77D6-4E0B-A94B-980E5E779B1A}"/>
              </a:ext>
            </a:extLst>
          </p:cNvPr>
          <p:cNvSpPr/>
          <p:nvPr/>
        </p:nvSpPr>
        <p:spPr>
          <a:xfrm>
            <a:off x="8855107" y="5557596"/>
            <a:ext cx="1092182" cy="924545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/>
              <a:t>B</a:t>
            </a:r>
          </a:p>
        </p:txBody>
      </p:sp>
      <p:sp>
        <p:nvSpPr>
          <p:cNvPr id="2" name="Rounded Rectangle 1"/>
          <p:cNvSpPr/>
          <p:nvPr/>
        </p:nvSpPr>
        <p:spPr>
          <a:xfrm>
            <a:off x="4444222" y="3826214"/>
            <a:ext cx="2153024" cy="1462718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ounded Rectangle 13"/>
          <p:cNvSpPr/>
          <p:nvPr/>
        </p:nvSpPr>
        <p:spPr>
          <a:xfrm>
            <a:off x="10375392" y="3747592"/>
            <a:ext cx="1816608" cy="1541339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42259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10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6" dur="50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1000" tmFilter="0, 0; .2, .5; .8, .5; 1, 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4" dur="500" autoRev="1" fill="hold"/>
                                        <p:tgtEl>
                                          <p:spTgt spid="1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0" grpId="0" animBg="1"/>
      <p:bldP spid="13" grpId="0" animBg="1"/>
      <p:bldP spid="15" grpId="0" animBg="1"/>
      <p:bldP spid="2" grpId="0" animBg="1"/>
      <p:bldP spid="2" grpId="1" animBg="1"/>
      <p:bldP spid="14" grpId="0" animBg="1"/>
      <p:bldP spid="14" grpId="1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34575" y="61937"/>
            <a:ext cx="765392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1217295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4000" b="1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</a:t>
            </a:r>
            <a:r>
              <a:rPr kumimoji="0" lang="en-US" sz="4000" b="1" i="0" u="none" strike="noStrike" kern="1200" cap="none" spc="0" normalizeH="0" baseline="0" noProof="0">
                <a:ln>
                  <a:noFill/>
                </a:ln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 pitchFamily="34" charset="0"/>
                <a:ea typeface="幼圆" panose="02010509060101010101" pitchFamily="49" charset="-122"/>
                <a:cs typeface="+mn-cs"/>
              </a:rPr>
              <a:t>. Thực</a:t>
            </a:r>
            <a:r>
              <a:rPr kumimoji="0" lang="en-US" sz="4000" b="1" i="0" u="none" strike="noStrike" kern="1200" cap="none" spc="0" normalizeH="0" noProof="0">
                <a:ln>
                  <a:noFill/>
                </a:ln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 pitchFamily="34" charset="0"/>
                <a:ea typeface="幼圆" panose="02010509060101010101" pitchFamily="49" charset="-122"/>
                <a:cs typeface="+mn-cs"/>
              </a:rPr>
              <a:t> hành đặt tay lên chuột</a:t>
            </a:r>
            <a:endParaRPr kumimoji="0" lang="en-US" sz="4000" b="1" i="0" u="none" strike="noStrike" kern="1200" cap="none" spc="0" normalizeH="0" baseline="0" noProof="0">
              <a:ln>
                <a:noFill/>
              </a:ln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 Black" panose="020B0A04020102020204" pitchFamily="34" charset="0"/>
              <a:ea typeface="幼圆" panose="02010509060101010101" pitchFamily="49" charset="-122"/>
              <a:cs typeface="+mn-cs"/>
            </a:endParaRPr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xmlns="" id="{92B27CD7-0F3E-4747-A465-3F9BABC9D5A2}"/>
              </a:ext>
            </a:extLst>
          </p:cNvPr>
          <p:cNvCxnSpPr>
            <a:cxnSpLocks/>
          </p:cNvCxnSpPr>
          <p:nvPr/>
        </p:nvCxnSpPr>
        <p:spPr>
          <a:xfrm>
            <a:off x="2253007" y="1942208"/>
            <a:ext cx="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B3635555-7B41-4CD2-9561-BC182ED3B1E7}"/>
              </a:ext>
            </a:extLst>
          </p:cNvPr>
          <p:cNvSpPr/>
          <p:nvPr/>
        </p:nvSpPr>
        <p:spPr>
          <a:xfrm>
            <a:off x="887250" y="1157378"/>
            <a:ext cx="10131269" cy="1569660"/>
          </a:xfrm>
          <a:prstGeom prst="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US" sz="32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Đặt</a:t>
            </a:r>
            <a:r>
              <a:rPr lang="en-US" sz="32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chuột</a:t>
            </a:r>
            <a:r>
              <a:rPr lang="en-US" sz="32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32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mặt</a:t>
            </a:r>
            <a:r>
              <a:rPr lang="en-US" sz="32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bàn</a:t>
            </a:r>
            <a:r>
              <a:rPr lang="en-US" sz="32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 di </a:t>
            </a:r>
            <a:r>
              <a:rPr lang="en-US" sz="32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chuyển</a:t>
            </a:r>
            <a:r>
              <a:rPr lang="en-US" sz="32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chuột</a:t>
            </a:r>
            <a:r>
              <a:rPr lang="en-US" sz="32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qua </a:t>
            </a:r>
            <a:r>
              <a:rPr lang="en-US" sz="32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trái</a:t>
            </a:r>
            <a:r>
              <a:rPr lang="en-US" sz="32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 qua </a:t>
            </a:r>
            <a:r>
              <a:rPr lang="en-US" sz="32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sz="32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r>
              <a:rPr lang="en-US" sz="32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32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xuống</a:t>
            </a:r>
            <a:r>
              <a:rPr lang="en-US" sz="32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dưới</a:t>
            </a:r>
            <a:r>
              <a:rPr lang="en-US" sz="32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32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lang="en-US" sz="32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khiển</a:t>
            </a:r>
            <a:r>
              <a:rPr lang="en-US" sz="32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32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trỏ</a:t>
            </a:r>
            <a:r>
              <a:rPr lang="en-US" sz="32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chuột</a:t>
            </a:r>
            <a:r>
              <a:rPr lang="en-US" sz="32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32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màn</a:t>
            </a:r>
            <a:r>
              <a:rPr lang="en-US" sz="32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2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4BE316EE-DBBD-42F9-94FC-50666452C42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557" t="1830" r="50322" b="78748"/>
          <a:stretch/>
        </p:blipFill>
        <p:spPr>
          <a:xfrm>
            <a:off x="2210562" y="3035806"/>
            <a:ext cx="1990808" cy="252679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4BE316EE-DBBD-42F9-94FC-50666452C42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836" t="19334" r="51201" b="65347"/>
          <a:stretch/>
        </p:blipFill>
        <p:spPr>
          <a:xfrm>
            <a:off x="6685494" y="3035807"/>
            <a:ext cx="2206014" cy="252679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9455328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667FC2C0-0092-48EC-B35B-2C24FD9948BD}"/>
              </a:ext>
            </a:extLst>
          </p:cNvPr>
          <p:cNvSpPr/>
          <p:nvPr/>
        </p:nvSpPr>
        <p:spPr>
          <a:xfrm>
            <a:off x="406576" y="2651367"/>
            <a:ext cx="10413824" cy="658642"/>
          </a:xfrm>
          <a:prstGeom prst="rect">
            <a:avLst/>
          </a:prstGeom>
          <a:solidFill>
            <a:schemeClr val="accent6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en-US" sz="32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Hội</a:t>
            </a:r>
            <a:r>
              <a:rPr lang="en-US" sz="32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chứng</a:t>
            </a:r>
            <a:r>
              <a:rPr lang="en-US" sz="32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 "</a:t>
            </a:r>
            <a:r>
              <a:rPr lang="en-US" sz="32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ống</a:t>
            </a:r>
            <a:r>
              <a:rPr lang="en-US" sz="32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cổ</a:t>
            </a:r>
            <a:r>
              <a:rPr lang="en-US" sz="32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tay</a:t>
            </a:r>
            <a:r>
              <a:rPr lang="en-US" sz="32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" do </a:t>
            </a:r>
            <a:r>
              <a:rPr lang="en-US" sz="32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dây</a:t>
            </a:r>
            <a:r>
              <a:rPr lang="en-US" sz="32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thần</a:t>
            </a:r>
            <a:r>
              <a:rPr lang="en-US" sz="32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kinh</a:t>
            </a:r>
            <a:r>
              <a:rPr lang="en-US" sz="32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bị</a:t>
            </a:r>
            <a:r>
              <a:rPr lang="en-US" sz="32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chèn</a:t>
            </a:r>
            <a:r>
              <a:rPr lang="en-US" sz="32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ép</a:t>
            </a:r>
            <a:r>
              <a:rPr lang="en-US" sz="32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99D1FCE2-7D27-4430-ACFA-DD984F217AE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1187" y="3867290"/>
            <a:ext cx="2649353" cy="2192134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6550EBC0-2B66-416A-B183-E83E8B5EA33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0647" y="3907560"/>
            <a:ext cx="2674192" cy="2151864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EDA120FB-B748-4A50-B9DD-9505D24F5A3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51630" y="3907560"/>
            <a:ext cx="2453202" cy="2204337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BC7B1A9A-EE82-4475-A5D7-5316A7BF05B6}"/>
              </a:ext>
            </a:extLst>
          </p:cNvPr>
          <p:cNvSpPr/>
          <p:nvPr/>
        </p:nvSpPr>
        <p:spPr>
          <a:xfrm>
            <a:off x="406576" y="1749479"/>
            <a:ext cx="10413824" cy="658642"/>
          </a:xfrm>
          <a:prstGeom prst="rect">
            <a:avLst/>
          </a:prstGeom>
          <a:solidFill>
            <a:schemeClr val="accent6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en-US" sz="32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Đau</a:t>
            </a:r>
            <a:r>
              <a:rPr lang="en-US" sz="32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mỏi</a:t>
            </a:r>
            <a:r>
              <a:rPr lang="en-US" sz="32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cổ</a:t>
            </a:r>
            <a:r>
              <a:rPr lang="en-US" sz="32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tay</a:t>
            </a:r>
            <a:r>
              <a:rPr lang="en-US" sz="32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32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vẹo</a:t>
            </a:r>
            <a:r>
              <a:rPr lang="en-US" sz="32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cổ</a:t>
            </a:r>
            <a:r>
              <a:rPr lang="en-US" sz="32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tay</a:t>
            </a:r>
            <a:r>
              <a:rPr lang="en-US" sz="32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32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lâu</a:t>
            </a:r>
            <a:r>
              <a:rPr lang="en-US" sz="32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ngày</a:t>
            </a:r>
            <a:r>
              <a:rPr lang="en-US" sz="32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có</a:t>
            </a:r>
            <a:r>
              <a:rPr lang="en-US" sz="32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thể</a:t>
            </a:r>
            <a:r>
              <a:rPr lang="en-US" sz="32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thành</a:t>
            </a:r>
            <a:r>
              <a:rPr lang="en-US" sz="32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tật</a:t>
            </a:r>
            <a:r>
              <a:rPr lang="en-US" sz="32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8EEB53C3-34BF-74E3-5639-4122090772D4}"/>
              </a:ext>
            </a:extLst>
          </p:cNvPr>
          <p:cNvSpPr txBox="1"/>
          <p:nvPr/>
        </p:nvSpPr>
        <p:spPr>
          <a:xfrm>
            <a:off x="1985863" y="55040"/>
            <a:ext cx="6295292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4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4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4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hại</a:t>
            </a:r>
            <a:r>
              <a:rPr lang="en-US" sz="4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4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đặt</a:t>
            </a:r>
            <a:r>
              <a:rPr lang="en-US" sz="4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tay</a:t>
            </a:r>
            <a:r>
              <a:rPr lang="en-US" sz="4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4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endParaRPr lang="en-US" sz="4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782921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40622" y="1219088"/>
            <a:ext cx="7478620" cy="1046440"/>
          </a:xfrm>
          <a:prstGeom prst="rect">
            <a:avLst/>
          </a:prstGeom>
          <a:solidFill>
            <a:schemeClr val="accent6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1: </a:t>
            </a:r>
            <a:r>
              <a:rPr lang="en-US" sz="3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3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sz="3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nút</a:t>
            </a:r>
            <a:r>
              <a:rPr lang="en-US" sz="3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lang="en-US" sz="3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khiển</a:t>
            </a:r>
            <a:r>
              <a:rPr lang="en-US" sz="3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chuột</a:t>
            </a:r>
            <a:r>
              <a:rPr lang="en-US" sz="3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máy</a:t>
            </a:r>
            <a:r>
              <a:rPr lang="en-US" sz="3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3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chỗ</a:t>
            </a:r>
            <a:r>
              <a:rPr lang="en-US" sz="3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chấm</a:t>
            </a:r>
            <a:r>
              <a:rPr lang="en-US" sz="3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3000" b="1" dirty="0">
              <a:solidFill>
                <a:srgbClr val="00B0F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A1AA17F2-E011-6896-D13C-BEA90D7D82B5}"/>
              </a:ext>
            </a:extLst>
          </p:cNvPr>
          <p:cNvSpPr txBox="1"/>
          <p:nvPr/>
        </p:nvSpPr>
        <p:spPr>
          <a:xfrm>
            <a:off x="2268620" y="135539"/>
            <a:ext cx="812506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 ĐỘNG LUYỆN TẬP</a:t>
            </a:r>
            <a:endParaRPr lang="en-US" sz="4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xmlns="" id="{C8C5033F-8929-7AF0-9AD4-DDC357D5EF2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2018" t="35513" r="21348" b="28206"/>
          <a:stretch/>
        </p:blipFill>
        <p:spPr>
          <a:xfrm>
            <a:off x="1641231" y="2761551"/>
            <a:ext cx="9253614" cy="3730499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xmlns="" id="{B52241FA-D838-4571-AABA-E2C4A2E74916}"/>
              </a:ext>
            </a:extLst>
          </p:cNvPr>
          <p:cNvSpPr/>
          <p:nvPr/>
        </p:nvSpPr>
        <p:spPr>
          <a:xfrm>
            <a:off x="1641231" y="3240918"/>
            <a:ext cx="2974606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800" b="1" cap="none" spc="0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Nút</a:t>
            </a:r>
            <a:r>
              <a:rPr lang="en-US" sz="2800" b="1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  <a:r>
              <a:rPr lang="en-US" sz="2800" b="1" cap="none" spc="0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trái</a:t>
            </a:r>
            <a:r>
              <a:rPr lang="en-US" sz="2800" b="1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  <a:r>
              <a:rPr lang="en-US" sz="2800" b="1" cap="none" spc="0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chuột</a:t>
            </a:r>
            <a:endParaRPr lang="en-US" sz="2800" b="1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xmlns="" id="{ACBDDE87-4D68-6F7D-168B-7BA64BE4267D}"/>
              </a:ext>
            </a:extLst>
          </p:cNvPr>
          <p:cNvSpPr/>
          <p:nvPr/>
        </p:nvSpPr>
        <p:spPr>
          <a:xfrm>
            <a:off x="7729739" y="3214377"/>
            <a:ext cx="2974606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800" b="1" cap="none" spc="0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Nút</a:t>
            </a:r>
            <a:r>
              <a:rPr lang="en-US" sz="2800" b="1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  <a:r>
              <a:rPr lang="en-US" sz="2800" b="1" cap="none" spc="0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phải</a:t>
            </a:r>
            <a:r>
              <a:rPr lang="en-US" sz="2800" b="1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  <a:r>
              <a:rPr lang="en-US" sz="2800" b="1" cap="none" spc="0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chuột</a:t>
            </a:r>
            <a:endParaRPr lang="en-US" sz="2800" b="1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xmlns="" id="{FC0A975A-5916-1101-0E29-73B439175E30}"/>
              </a:ext>
            </a:extLst>
          </p:cNvPr>
          <p:cNvSpPr/>
          <p:nvPr/>
        </p:nvSpPr>
        <p:spPr>
          <a:xfrm>
            <a:off x="7576163" y="5009392"/>
            <a:ext cx="2974606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800" b="1" cap="none" spc="0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Nút</a:t>
            </a:r>
            <a:r>
              <a:rPr lang="en-US" sz="2800" b="1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  <a:r>
              <a:rPr lang="en-US" sz="2800" b="1" cap="none" spc="0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cuộn</a:t>
            </a:r>
            <a:endParaRPr lang="en-US" sz="2800" b="1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8077171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27" presetClass="emph" presetSubtype="0" repeatCount="indefinite" fill="remove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2" dur="250" autoRev="1" fill="remove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CA821"/>
                                      </p:to>
                                    </p:animClr>
                                    <p:animClr clrSpc="rgb" dir="cw">
                                      <p:cBhvr>
                                        <p:cTn id="23" dur="250" autoRev="1" fill="remove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CA821"/>
                                      </p:to>
                                    </p:animClr>
                                    <p:set>
                                      <p:cBhvr>
                                        <p:cTn id="24" dur="250" autoRev="1" fill="remove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5" dur="250" autoRev="1" fill="remove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27" presetClass="emph" presetSubtype="0" repeatCount="indefinite" fill="remove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3" dur="250" autoRev="1" fill="remove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CA821"/>
                                      </p:to>
                                    </p:animClr>
                                    <p:animClr clrSpc="rgb" dir="cw">
                                      <p:cBhvr>
                                        <p:cTn id="34" dur="250" autoRev="1" fill="remove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CA821"/>
                                      </p:to>
                                    </p:animClr>
                                    <p:set>
                                      <p:cBhvr>
                                        <p:cTn id="35" dur="250" autoRev="1" fill="remove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6" dur="250" autoRev="1" fill="remove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"/>
                            </p:stCondLst>
                            <p:childTnLst>
                              <p:par>
                                <p:cTn id="43" presetID="27" presetClass="emph" presetSubtype="0" repeatCount="indefinite" fill="remove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4" dur="250" autoRev="1" fill="remove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CA821"/>
                                      </p:to>
                                    </p:animClr>
                                    <p:animClr clrSpc="rgb" dir="cw">
                                      <p:cBhvr>
                                        <p:cTn id="45" dur="250" autoRev="1" fill="remove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CA821"/>
                                      </p:to>
                                    </p:animClr>
                                    <p:set>
                                      <p:cBhvr>
                                        <p:cTn id="46" dur="250" autoRev="1" fill="remove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7" dur="250" autoRev="1" fill="remove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8" grpId="0" build="allAtOnce"/>
      <p:bldP spid="18" grpId="1" build="allAtOnce"/>
      <p:bldP spid="21" grpId="0" build="allAtOnce"/>
      <p:bldP spid="21" grpId="1" build="allAtOnce"/>
      <p:bldP spid="22" grpId="0" build="allAtOnce"/>
      <p:bldP spid="22" grpId="1" build="allAtOnce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NKNOELEADERBOARD" val="-653532105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SLIDE_INDENT_LEVEL" val="0"/>
  <p:tag name="ISPRING_PRESENTER_ID" val="{3F46BBF5-F625-4E53-9829-E61C7D6C472A}"/>
  <p:tag name="GENSWF_ADVANCE_TIME" val="15.000"/>
  <p:tag name="TIMING" val="|0.001"/>
  <p:tag name="ISPRING_CUSTOM_TIMING_USED" val="1"/>
  <p:tag name="ISPRING_SLIDE_ID_2" val="{F8FADD59-B3E0-4CB5-AFDD-1F2D9FD189B7}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1903</TotalTime>
  <Words>503</Words>
  <Application>Microsoft Office PowerPoint</Application>
  <PresentationFormat>Custom</PresentationFormat>
  <Paragraphs>72</Paragraphs>
  <Slides>15</Slides>
  <Notes>15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15</vt:i4>
      </vt:variant>
    </vt:vector>
  </HeadingPairs>
  <TitlesOfParts>
    <vt:vector size="17" baseType="lpstr">
      <vt:lpstr>Office Theme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Chúc các em có một buổi học thú vị nhé!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卡通可爱萌萌哒 教育教学模板</dc:title>
  <dc:creator>邹雪涵</dc:creator>
  <cp:lastModifiedBy>Admin</cp:lastModifiedBy>
  <cp:revision>225</cp:revision>
  <dcterms:created xsi:type="dcterms:W3CDTF">2017-05-10T09:07:55Z</dcterms:created>
  <dcterms:modified xsi:type="dcterms:W3CDTF">2024-09-27T04:29:46Z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2052-10.1.0.6393</vt:lpwstr>
  </property>
</Properties>
</file>