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3" r:id="rId4"/>
    <p:sldId id="310" r:id="rId5"/>
    <p:sldId id="301" r:id="rId6"/>
    <p:sldId id="292" r:id="rId7"/>
    <p:sldId id="293" r:id="rId8"/>
    <p:sldId id="291" r:id="rId9"/>
    <p:sldId id="304" r:id="rId10"/>
    <p:sldId id="305" r:id="rId11"/>
    <p:sldId id="307" r:id="rId12"/>
    <p:sldId id="308" r:id="rId13"/>
    <p:sldId id="268" r:id="rId14"/>
    <p:sldId id="309" r:id="rId15"/>
  </p:sldIdLst>
  <p:sldSz cx="18288000" cy="10287000"/>
  <p:notesSz cx="6858000" cy="9144000"/>
  <p:embeddedFontLst>
    <p:embeddedFont>
      <p:font typeface="#9Slide03 IcielPanton Black" pitchFamily="2" charset="77"/>
      <p:bold r:id="rId17"/>
    </p:embeddedFont>
    <p:embeddedFont>
      <p:font typeface="#9Slide04 SFU GaramondThree Reg" pitchFamily="2" charset="77"/>
      <p:regular r:id="rId18"/>
    </p:embeddedFont>
    <p:embeddedFont>
      <p:font typeface="#9Slide05 Authentica Regular" pitchFamily="2" charset="77"/>
      <p:regular r:id="rId19"/>
    </p:embeddedFont>
    <p:embeddedFont>
      <p:font typeface="#9Slide05 Dear Saturday" panose="02000505000000020004" pitchFamily="2" charset="77"/>
      <p:regular r:id="rId20"/>
    </p:embeddedFont>
    <p:embeddedFont>
      <p:font typeface="#9Slide05 SVNUT Triumph" pitchFamily="2" charset="77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Dancing Script" panose="03080600040507000D00" pitchFamily="66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 autoAdjust="0"/>
    <p:restoredTop sz="94626" autoAdjust="0"/>
  </p:normalViewPr>
  <p:slideViewPr>
    <p:cSldViewPr>
      <p:cViewPr>
        <p:scale>
          <a:sx n="67" d="100"/>
          <a:sy n="67" d="100"/>
        </p:scale>
        <p:origin x="1648" y="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en-VN" smtClean="0"/>
              <a:t>18/12/2023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73" y="3546420"/>
            <a:ext cx="7602913" cy="7602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en-V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2AB43-077C-EB42-9684-9A127BF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65" y="3435066"/>
            <a:ext cx="7374400" cy="7374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en-VN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3BABFF-7E1D-EB48-BFA6-64F7D06C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5940781"/>
            <a:ext cx="7526275" cy="433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F39DD-0867-2744-8C70-95F25B6F7781}"/>
              </a:ext>
            </a:extLst>
          </p:cNvPr>
          <p:cNvSpPr txBox="1"/>
          <p:nvPr/>
        </p:nvSpPr>
        <p:spPr>
          <a:xfrm>
            <a:off x="4220855" y="1250763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212923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Sắp Đến Tết Rồi  Phi Long x Bé Bảo An  Nhạc Tết Tân Sửu 2021_720p.mp4" descr="9convert.com - Sắp Đến Tết Rồi  Phi Long x Bé Bảo An  Nhạc Tết Tân Sửu 2021_720p.mp4">
            <a:hlinkClick r:id="" action="ppaction://media"/>
            <a:extLst>
              <a:ext uri="{FF2B5EF4-FFF2-40B4-BE49-F238E27FC236}">
                <a16:creationId xmlns:a16="http://schemas.microsoft.com/office/drawing/2014/main" id="{22F9D076-1BF9-3F42-A18E-B70BF18B1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en-VN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0FFA9-D0BD-B745-A91F-2C491BEE3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8" y="2114392"/>
            <a:ext cx="8306552" cy="8306552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en-VN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289</Words>
  <Application>Microsoft Macintosh PowerPoint</Application>
  <PresentationFormat>Custom</PresentationFormat>
  <Paragraphs>29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Dancing Script</vt:lpstr>
      <vt:lpstr>#9Slide05 Dear Saturday</vt:lpstr>
      <vt:lpstr>#9Slide04 SFU GaramondThree Reg</vt:lpstr>
      <vt:lpstr>Calibri</vt:lpstr>
      <vt:lpstr>#9Slide05 Authentica Regular</vt:lpstr>
      <vt:lpstr>#9Slide05 SVNUT Triumph</vt:lpstr>
      <vt:lpstr>Cambria</vt:lpstr>
      <vt:lpstr>Arial</vt:lpstr>
      <vt:lpstr>#9Slide03 IcielPanton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cp:lastModifiedBy>Vu Nguyen Tuan</cp:lastModifiedBy>
  <cp:revision>11</cp:revision>
  <dcterms:created xsi:type="dcterms:W3CDTF">2006-08-16T00:00:00Z</dcterms:created>
  <dcterms:modified xsi:type="dcterms:W3CDTF">2023-12-18T01:47:16Z</dcterms:modified>
  <dc:identifier>DAFTG0AyaRw</dc:identifier>
</cp:coreProperties>
</file>