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1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2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5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  <p:sldMasterId id="2147483717" r:id="rId3"/>
    <p:sldMasterId id="2147483729" r:id="rId4"/>
    <p:sldMasterId id="2147483741" r:id="rId5"/>
    <p:sldMasterId id="2147483753" r:id="rId6"/>
    <p:sldMasterId id="2147483801" r:id="rId7"/>
    <p:sldMasterId id="2147483818" r:id="rId8"/>
    <p:sldMasterId id="2147483830" r:id="rId9"/>
    <p:sldMasterId id="2147483842" r:id="rId10"/>
    <p:sldMasterId id="2147483854" r:id="rId11"/>
    <p:sldMasterId id="2147483866" r:id="rId12"/>
    <p:sldMasterId id="2147483878" r:id="rId13"/>
    <p:sldMasterId id="2147483890" r:id="rId14"/>
    <p:sldMasterId id="2147483902" r:id="rId15"/>
    <p:sldMasterId id="2147483926" r:id="rId16"/>
  </p:sldMasterIdLst>
  <p:notesMasterIdLst>
    <p:notesMasterId r:id="rId43"/>
  </p:notesMasterIdLst>
  <p:sldIdLst>
    <p:sldId id="288" r:id="rId17"/>
    <p:sldId id="287" r:id="rId18"/>
    <p:sldId id="290" r:id="rId19"/>
    <p:sldId id="292" r:id="rId20"/>
    <p:sldId id="315" r:id="rId21"/>
    <p:sldId id="319" r:id="rId22"/>
    <p:sldId id="317" r:id="rId23"/>
    <p:sldId id="256" r:id="rId24"/>
    <p:sldId id="257" r:id="rId25"/>
    <p:sldId id="262" r:id="rId26"/>
    <p:sldId id="321" r:id="rId27"/>
    <p:sldId id="258" r:id="rId28"/>
    <p:sldId id="264" r:id="rId29"/>
    <p:sldId id="302" r:id="rId30"/>
    <p:sldId id="304" r:id="rId31"/>
    <p:sldId id="300" r:id="rId32"/>
    <p:sldId id="266" r:id="rId33"/>
    <p:sldId id="282" r:id="rId34"/>
    <p:sldId id="308" r:id="rId35"/>
    <p:sldId id="310" r:id="rId36"/>
    <p:sldId id="311" r:id="rId37"/>
    <p:sldId id="312" r:id="rId38"/>
    <p:sldId id="313" r:id="rId39"/>
    <p:sldId id="314" r:id="rId40"/>
    <p:sldId id="283" r:id="rId41"/>
    <p:sldId id="306" r:id="rId42"/>
  </p:sldIdLst>
  <p:sldSz cx="12192000" cy="6858000"/>
  <p:notesSz cx="6858000" cy="9144000"/>
  <p:custShowLst>
    <p:custShow name="Custom Show 1" id="0">
      <p:sldLst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0"/>
        <p:sld r:id="rId41"/>
        <p:sld r:id="rId42"/>
      </p:sldLst>
    </p:custShow>
  </p:custShow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C9"/>
    <a:srgbClr val="EED048"/>
    <a:srgbClr val="6D6E72"/>
    <a:srgbClr val="EF4136"/>
    <a:srgbClr val="F35757"/>
    <a:srgbClr val="C4EA79"/>
    <a:srgbClr val="1F497D"/>
    <a:srgbClr val="6DDBE7"/>
    <a:srgbClr val="14B9EC"/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4660"/>
  </p:normalViewPr>
  <p:slideViewPr>
    <p:cSldViewPr snapToGrid="0">
      <p:cViewPr varScale="1">
        <p:scale>
          <a:sx n="67" d="100"/>
          <a:sy n="67" d="100"/>
        </p:scale>
        <p:origin x="472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C48E1-2339-4C84-AF84-3FBD8DF1868C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BE725-04B3-4B11-A345-3DE4318D6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0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52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BE725-04B3-4B11-A345-3DE4318D6A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1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7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6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4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589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786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097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55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1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17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886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593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901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4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21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590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536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496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513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85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517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918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284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99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694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796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46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577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958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903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837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651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978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53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1187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472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213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840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958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141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047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33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577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47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2895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357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942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8495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6250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321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6275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090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669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24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8836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99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627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627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759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781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212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000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9055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6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7697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308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9627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7371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973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451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3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1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0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1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0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4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23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30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7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5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59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09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50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42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55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05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343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43055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6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764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08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988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84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71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873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26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86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812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1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786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81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652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57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39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34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51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016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210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7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866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741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267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190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556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30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716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023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101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630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0573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9986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315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765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668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606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422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05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532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99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552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24015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8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6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30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7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0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4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1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1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325875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6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1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7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4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52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7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7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0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7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8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8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1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7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3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6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7.png"/><Relationship Id="rId18" Type="http://schemas.openxmlformats.org/officeDocument/2006/relationships/image" Target="../media/image49.png"/><Relationship Id="rId3" Type="http://schemas.microsoft.com/office/2007/relationships/hdphoto" Target="../media/hdphoto6.wdp"/><Relationship Id="rId21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openxmlformats.org/officeDocument/2006/relationships/slide" Target="slide20.xml"/><Relationship Id="rId2" Type="http://schemas.openxmlformats.org/officeDocument/2006/relationships/image" Target="../media/image40.jpeg"/><Relationship Id="rId16" Type="http://schemas.microsoft.com/office/2007/relationships/hdphoto" Target="../media/hdphoto11.wdp"/><Relationship Id="rId20" Type="http://schemas.openxmlformats.org/officeDocument/2006/relationships/slide" Target="slide12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2.png"/><Relationship Id="rId11" Type="http://schemas.microsoft.com/office/2007/relationships/hdphoto" Target="../media/hdphoto9.wdp"/><Relationship Id="rId24" Type="http://schemas.microsoft.com/office/2007/relationships/hdphoto" Target="../media/hdphoto14.wdp"/><Relationship Id="rId5" Type="http://schemas.microsoft.com/office/2007/relationships/hdphoto" Target="../media/hdphoto7.wdp"/><Relationship Id="rId15" Type="http://schemas.openxmlformats.org/officeDocument/2006/relationships/image" Target="../media/image48.png"/><Relationship Id="rId23" Type="http://schemas.openxmlformats.org/officeDocument/2006/relationships/image" Target="../media/image51.png"/><Relationship Id="rId10" Type="http://schemas.openxmlformats.org/officeDocument/2006/relationships/image" Target="../media/image45.png"/><Relationship Id="rId19" Type="http://schemas.microsoft.com/office/2007/relationships/hdphoto" Target="../media/hdphoto12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microsoft.com/office/2007/relationships/hdphoto" Target="../media/hdphoto10.wdp"/><Relationship Id="rId22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6.xml"/><Relationship Id="rId5" Type="http://schemas.openxmlformats.org/officeDocument/2006/relationships/image" Target="../media/image26.GIF"/><Relationship Id="rId4" Type="http://schemas.openxmlformats.org/officeDocument/2006/relationships/image" Target="../media/image25.jpe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5.png"/><Relationship Id="rId18" Type="http://schemas.openxmlformats.org/officeDocument/2006/relationships/image" Target="../media/image48.png"/><Relationship Id="rId26" Type="http://schemas.microsoft.com/office/2007/relationships/hdphoto" Target="../media/hdphoto19.wdp"/><Relationship Id="rId3" Type="http://schemas.microsoft.com/office/2007/relationships/hdphoto" Target="../media/hdphoto6.wdp"/><Relationship Id="rId21" Type="http://schemas.microsoft.com/office/2007/relationships/hdphoto" Target="../media/hdphoto17.wdp"/><Relationship Id="rId7" Type="http://schemas.openxmlformats.org/officeDocument/2006/relationships/image" Target="../media/image53.png"/><Relationship Id="rId12" Type="http://schemas.microsoft.com/office/2007/relationships/hdphoto" Target="../media/hdphoto9.wdp"/><Relationship Id="rId17" Type="http://schemas.microsoft.com/office/2007/relationships/hdphoto" Target="../media/hdphoto10.wdp"/><Relationship Id="rId25" Type="http://schemas.openxmlformats.org/officeDocument/2006/relationships/image" Target="../media/image58.png"/><Relationship Id="rId2" Type="http://schemas.openxmlformats.org/officeDocument/2006/relationships/image" Target="../media/image40.jpeg"/><Relationship Id="rId16" Type="http://schemas.openxmlformats.org/officeDocument/2006/relationships/image" Target="../media/image47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21.xml"/><Relationship Id="rId6" Type="http://schemas.openxmlformats.org/officeDocument/2006/relationships/slide" Target="slide7.xml"/><Relationship Id="rId11" Type="http://schemas.openxmlformats.org/officeDocument/2006/relationships/image" Target="../media/image45.png"/><Relationship Id="rId24" Type="http://schemas.microsoft.com/office/2007/relationships/hdphoto" Target="../media/hdphoto18.wdp"/><Relationship Id="rId5" Type="http://schemas.microsoft.com/office/2007/relationships/hdphoto" Target="../media/hdphoto15.wdp"/><Relationship Id="rId15" Type="http://schemas.openxmlformats.org/officeDocument/2006/relationships/image" Target="../media/image42.png"/><Relationship Id="rId23" Type="http://schemas.openxmlformats.org/officeDocument/2006/relationships/image" Target="../media/image57.png"/><Relationship Id="rId10" Type="http://schemas.openxmlformats.org/officeDocument/2006/relationships/image" Target="../media/image54.png"/><Relationship Id="rId19" Type="http://schemas.microsoft.com/office/2007/relationships/hdphoto" Target="../media/hdphoto11.wdp"/><Relationship Id="rId4" Type="http://schemas.openxmlformats.org/officeDocument/2006/relationships/image" Target="../media/image52.png"/><Relationship Id="rId9" Type="http://schemas.microsoft.com/office/2007/relationships/hdphoto" Target="../media/hdphoto8.wdp"/><Relationship Id="rId14" Type="http://schemas.microsoft.com/office/2007/relationships/hdphoto" Target="../media/hdphoto16.wdp"/><Relationship Id="rId22" Type="http://schemas.openxmlformats.org/officeDocument/2006/relationships/slide" Target="slide9.xml"/><Relationship Id="rId27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24.xml"/><Relationship Id="rId18" Type="http://schemas.openxmlformats.org/officeDocument/2006/relationships/slide" Target="slide25.xml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microsoft.com/office/2007/relationships/hdphoto" Target="../media/hdphoto16.wdp"/><Relationship Id="rId17" Type="http://schemas.openxmlformats.org/officeDocument/2006/relationships/slide" Target="slide8.xml"/><Relationship Id="rId2" Type="http://schemas.openxmlformats.org/officeDocument/2006/relationships/image" Target="../media/image60.jpeg"/><Relationship Id="rId16" Type="http://schemas.microsoft.com/office/2007/relationships/hdphoto" Target="../media/hdphoto19.wdp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42.png"/><Relationship Id="rId11" Type="http://schemas.openxmlformats.org/officeDocument/2006/relationships/image" Target="../media/image55.png"/><Relationship Id="rId5" Type="http://schemas.openxmlformats.org/officeDocument/2006/relationships/slide" Target="slide23.xml"/><Relationship Id="rId15" Type="http://schemas.openxmlformats.org/officeDocument/2006/relationships/image" Target="../media/image58.png"/><Relationship Id="rId10" Type="http://schemas.openxmlformats.org/officeDocument/2006/relationships/image" Target="../media/image44.png"/><Relationship Id="rId4" Type="http://schemas.microsoft.com/office/2007/relationships/hdphoto" Target="../media/hdphoto7.wdp"/><Relationship Id="rId9" Type="http://schemas.openxmlformats.org/officeDocument/2006/relationships/slide" Target="slide22.xml"/><Relationship Id="rId1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microsoft.com/office/2007/relationships/hdphoto" Target="../media/hdphoto21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63.png"/><Relationship Id="rId5" Type="http://schemas.openxmlformats.org/officeDocument/2006/relationships/slide" Target="slide21.xml"/><Relationship Id="rId4" Type="http://schemas.microsoft.com/office/2007/relationships/hdphoto" Target="../media/hdphoto20.wdp"/><Relationship Id="rId9" Type="http://schemas.microsoft.com/office/2007/relationships/hdphoto" Target="../media/hdphoto2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microsoft.com/office/2007/relationships/hdphoto" Target="../media/hdphoto21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63.png"/><Relationship Id="rId5" Type="http://schemas.openxmlformats.org/officeDocument/2006/relationships/slide" Target="slide21.xml"/><Relationship Id="rId4" Type="http://schemas.microsoft.com/office/2007/relationships/hdphoto" Target="../media/hdphoto20.wdp"/><Relationship Id="rId9" Type="http://schemas.microsoft.com/office/2007/relationships/hdphoto" Target="../media/hdphoto2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microsoft.com/office/2007/relationships/hdphoto" Target="../media/hdphoto21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63.png"/><Relationship Id="rId5" Type="http://schemas.openxmlformats.org/officeDocument/2006/relationships/slide" Target="slide21.xml"/><Relationship Id="rId4" Type="http://schemas.microsoft.com/office/2007/relationships/hdphoto" Target="../media/hdphoto20.wdp"/><Relationship Id="rId9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9.GIF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25.jpeg"/><Relationship Id="rId10" Type="http://schemas.openxmlformats.org/officeDocument/2006/relationships/image" Target="../media/image27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2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e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182.xml"/><Relationship Id="rId7" Type="http://schemas.openxmlformats.org/officeDocument/2006/relationships/image" Target="../media/image2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193.xml"/><Relationship Id="rId7" Type="http://schemas.openxmlformats.org/officeDocument/2006/relationships/image" Target="../media/image2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Khởi</a:t>
            </a:r>
            <a:r>
              <a:rPr lang="en-US" altLang="zh-CN" sz="8800" b="1" dirty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động</a:t>
            </a:r>
            <a:endParaRPr lang="zh-CN" altLang="en-US" sz="8800" b="1" dirty="0">
              <a:solidFill>
                <a:srgbClr val="79C24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A2683-EE9E-4BD7-B194-E1563DFF91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017" y="856716"/>
            <a:ext cx="3213258" cy="2317476"/>
          </a:xfrm>
          <a:prstGeom prst="rect">
            <a:avLst/>
          </a:prstGeom>
        </p:spPr>
      </p:pic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6767515" y="351309"/>
            <a:ext cx="1760984" cy="1167449"/>
            <a:chOff x="2793877" y="927419"/>
            <a:chExt cx="1760984" cy="116744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793877" y="1127778"/>
              <a:ext cx="1747057" cy="967090"/>
            </a:xfrm>
            <a:prstGeom prst="wedgeEllipseCallout">
              <a:avLst>
                <a:gd name="adj1" fmla="val 37276"/>
                <a:gd name="adj2" fmla="val 835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807804" y="927419"/>
              <a:ext cx="17470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36 cục pin.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5501347" y="1564985"/>
            <a:ext cx="1867173" cy="1050323"/>
            <a:chOff x="3098395" y="2546599"/>
            <a:chExt cx="1867173" cy="1050323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3236907" y="2546599"/>
              <a:ext cx="1580338" cy="1050323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3098395" y="2698386"/>
              <a:ext cx="1867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17 cục pin.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9018347" y="401638"/>
            <a:ext cx="2393819" cy="1311002"/>
            <a:chOff x="4584831" y="394347"/>
            <a:chExt cx="2393819" cy="12214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394347"/>
              <a:ext cx="2175644" cy="1221467"/>
            </a:xfrm>
            <a:prstGeom prst="wedgeEllipseCallout">
              <a:avLst>
                <a:gd name="adj1" fmla="val -29865"/>
                <a:gd name="adj2" fmla="val 697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 hai cháu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bao nhiêu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cục pin?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028738"/>
              </p:ext>
            </p:extLst>
          </p:nvPr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4182" y="44813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73454" y="2756009"/>
            <a:ext cx="1362891" cy="3372931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715415-7578-4013-A624-051C8E04E458}"/>
              </a:ext>
            </a:extLst>
          </p:cNvPr>
          <p:cNvCxnSpPr/>
          <p:nvPr/>
        </p:nvCxnSpPr>
        <p:spPr>
          <a:xfrm flipH="1" flipV="1">
            <a:off x="2948902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2394689" y="2796873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469493" y="5564791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</a:t>
            </a:r>
            <a:r>
              <a:rPr lang="vi-VN" sz="2800" dirty="0">
                <a:solidFill>
                  <a:srgbClr val="FF0000"/>
                </a:solidFill>
              </a:rPr>
              <a:t>53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DEE4911-50A4-4102-A465-19C2AF905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12" y="4832760"/>
            <a:ext cx="401802" cy="1171968"/>
          </a:xfrm>
          <a:prstGeom prst="rect">
            <a:avLst/>
          </a:prstGeom>
        </p:spPr>
      </p:pic>
      <p:sp>
        <p:nvSpPr>
          <p:cNvPr id="61" name="Can 33">
            <a:extLst>
              <a:ext uri="{FF2B5EF4-FFF2-40B4-BE49-F238E27FC236}">
                <a16:creationId xmlns:a16="http://schemas.microsoft.com/office/drawing/2014/main" id="{03EE3DA1-225A-47C1-BC3A-66ECDFBF266D}"/>
              </a:ext>
            </a:extLst>
          </p:cNvPr>
          <p:cNvSpPr/>
          <p:nvPr/>
        </p:nvSpPr>
        <p:spPr>
          <a:xfrm>
            <a:off x="4537589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7031017" y="1035170"/>
            <a:ext cx="337503" cy="33750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87380" y="2083324"/>
            <a:ext cx="429501" cy="2639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83324" y="1518758"/>
            <a:ext cx="575035" cy="357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31309" y="1518758"/>
            <a:ext cx="535922" cy="357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34219" y="2756009"/>
            <a:ext cx="1588714" cy="33729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4967926" y="2603771"/>
            <a:ext cx="862350" cy="429054"/>
            <a:chOff x="4967926" y="2603771"/>
            <a:chExt cx="862350" cy="429054"/>
          </a:xfrm>
        </p:grpSpPr>
        <p:sp>
          <p:nvSpPr>
            <p:cNvPr id="22" name="Cloud Callout 21"/>
            <p:cNvSpPr/>
            <p:nvPr/>
          </p:nvSpPr>
          <p:spPr>
            <a:xfrm>
              <a:off x="4967926" y="2603771"/>
              <a:ext cx="862350" cy="429054"/>
            </a:xfrm>
            <a:prstGeom prst="cloudCallou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52727" y="2642885"/>
              <a:ext cx="48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3174278" y="2756009"/>
            <a:ext cx="1874377" cy="33729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5097293" y="4832760"/>
            <a:ext cx="1933723" cy="663368"/>
            <a:chOff x="5097293" y="4832760"/>
            <a:chExt cx="1933723" cy="663368"/>
          </a:xfrm>
        </p:grpSpPr>
        <p:sp>
          <p:nvSpPr>
            <p:cNvPr id="36" name="Cloud Callout 35"/>
            <p:cNvSpPr/>
            <p:nvPr/>
          </p:nvSpPr>
          <p:spPr>
            <a:xfrm>
              <a:off x="5097293" y="4832760"/>
              <a:ext cx="1933723" cy="663368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30551" y="4863824"/>
              <a:ext cx="1644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924128" y="2756009"/>
            <a:ext cx="2024774" cy="33729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1399717" y="4599685"/>
            <a:ext cx="1498031" cy="617611"/>
            <a:chOff x="1399717" y="4599685"/>
            <a:chExt cx="1498031" cy="617611"/>
          </a:xfrm>
        </p:grpSpPr>
        <p:sp>
          <p:nvSpPr>
            <p:cNvPr id="40" name="Cloud Callout 39"/>
            <p:cNvSpPr/>
            <p:nvPr/>
          </p:nvSpPr>
          <p:spPr>
            <a:xfrm>
              <a:off x="1399717" y="4599685"/>
              <a:ext cx="1498031" cy="617611"/>
            </a:xfrm>
            <a:prstGeom prst="cloudCallou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34247" y="4620996"/>
              <a:ext cx="1024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772383" y="3891064"/>
            <a:ext cx="4697110" cy="979625"/>
            <a:chOff x="2772383" y="3891064"/>
            <a:chExt cx="4697110" cy="979625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2772383" y="3891064"/>
              <a:ext cx="4697110" cy="7810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endCxn id="36" idx="3"/>
            </p:cNvCxnSpPr>
            <p:nvPr/>
          </p:nvCxnSpPr>
          <p:spPr>
            <a:xfrm flipH="1">
              <a:off x="6064155" y="3909357"/>
              <a:ext cx="1405338" cy="9613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7752945" y="3599234"/>
            <a:ext cx="1225690" cy="525762"/>
            <a:chOff x="7752945" y="3599234"/>
            <a:chExt cx="1225690" cy="525762"/>
          </a:xfrm>
        </p:grpSpPr>
        <p:sp>
          <p:nvSpPr>
            <p:cNvPr id="69" name="Rectangle 68"/>
            <p:cNvSpPr/>
            <p:nvPr/>
          </p:nvSpPr>
          <p:spPr>
            <a:xfrm>
              <a:off x="7752945" y="3599234"/>
              <a:ext cx="1128408" cy="52569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073962" y="3601776"/>
              <a:ext cx="904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4" grpId="0" uiExpand="1" animBg="1"/>
      <p:bldP spid="24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9" grpId="0" animBg="1"/>
      <p:bldP spid="63" grpId="0" animBg="1"/>
      <p:bldP spid="61" grpId="0" animBg="1"/>
      <p:bldP spid="61" grpId="1" animBg="1"/>
      <p:bldP spid="2" grpId="0" animBg="1"/>
      <p:bldP spid="8" grpId="0" animBg="1"/>
      <p:bldP spid="10" grpId="0" animBg="1"/>
      <p:bldP spid="12" grpId="0" animBg="1"/>
      <p:bldP spid="21" grpId="0" animBg="1"/>
      <p:bldP spid="21" grpId="1" animBg="1"/>
      <p:bldP spid="21" grpId="2" animBg="1"/>
      <p:bldP spid="6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black"/>
                </a:solidFill>
              </a:rPr>
              <a:t>36 + 17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/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4182" y="44813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73454" y="2756009"/>
            <a:ext cx="1362891" cy="3372931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715415-7578-4013-A624-051C8E04E458}"/>
              </a:ext>
            </a:extLst>
          </p:cNvPr>
          <p:cNvCxnSpPr/>
          <p:nvPr/>
        </p:nvCxnSpPr>
        <p:spPr>
          <a:xfrm flipH="1" flipV="1">
            <a:off x="2948902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2394689" y="2796873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8101593" y="59781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8336164" y="687761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36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8052777" y="1168629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8324647" y="1584128"/>
            <a:ext cx="872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17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8227966" y="2398727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8679206" y="2452257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8324646" y="24637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6658940" y="3352531"/>
            <a:ext cx="39407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6 cộng 7 bằng 13, viết 3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3 thêm 1 bằng 4, 4 cộng 1 bằng 5, viết 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634871" y="5341063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black"/>
                </a:solidFill>
              </a:rPr>
              <a:t>36 + 17 = </a:t>
            </a:r>
            <a:r>
              <a:rPr lang="vi-VN" sz="2800" dirty="0">
                <a:solidFill>
                  <a:srgbClr val="FF0000"/>
                </a:solidFill>
              </a:rPr>
              <a:t>53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DEE4911-50A4-4102-A465-19C2AF905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12" y="4832760"/>
            <a:ext cx="401802" cy="1171968"/>
          </a:xfrm>
          <a:prstGeom prst="rect">
            <a:avLst/>
          </a:prstGeom>
        </p:spPr>
      </p:pic>
      <p:sp>
        <p:nvSpPr>
          <p:cNvPr id="61" name="Can 33">
            <a:extLst>
              <a:ext uri="{FF2B5EF4-FFF2-40B4-BE49-F238E27FC236}">
                <a16:creationId xmlns:a16="http://schemas.microsoft.com/office/drawing/2014/main" id="{03EE3DA1-225A-47C1-BC3A-66ECDFBF266D}"/>
              </a:ext>
            </a:extLst>
          </p:cNvPr>
          <p:cNvSpPr/>
          <p:nvPr/>
        </p:nvSpPr>
        <p:spPr>
          <a:xfrm>
            <a:off x="4537589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3324" y="1518758"/>
            <a:ext cx="575035" cy="357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1309" y="1518758"/>
            <a:ext cx="535922" cy="357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967926" y="2603771"/>
            <a:ext cx="862350" cy="429054"/>
            <a:chOff x="4967926" y="2603771"/>
            <a:chExt cx="862350" cy="429054"/>
          </a:xfrm>
        </p:grpSpPr>
        <p:sp>
          <p:nvSpPr>
            <p:cNvPr id="22" name="Cloud Callout 21"/>
            <p:cNvSpPr/>
            <p:nvPr/>
          </p:nvSpPr>
          <p:spPr>
            <a:xfrm>
              <a:off x="4967926" y="2603771"/>
              <a:ext cx="862350" cy="429054"/>
            </a:xfrm>
            <a:prstGeom prst="cloudCallou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52727" y="2642885"/>
              <a:ext cx="48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73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0" grpId="0"/>
      <p:bldP spid="55" grpId="0"/>
      <p:bldP spid="56" grpId="0"/>
      <p:bldP spid="59" grpId="0" uiExpand="1"/>
      <p:bldP spid="60" grpId="0"/>
      <p:bldP spid="62" grpId="0" uiExpand="1" build="p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1425744" y="3093493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84995"/>
              <a:chOff x="2567706" y="1602691"/>
              <a:chExt cx="837249" cy="138499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4373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84995"/>
              <a:chOff x="2567706" y="1602691"/>
              <a:chExt cx="837249" cy="138499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4373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84995"/>
              <a:chOff x="2567706" y="1602691"/>
              <a:chExt cx="837249" cy="138499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4373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84995"/>
              <a:chOff x="2567706" y="1602691"/>
              <a:chExt cx="837249" cy="138499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4373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59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902543" y="543464"/>
            <a:ext cx="4109404" cy="14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39912" y="2163939"/>
            <a:ext cx="607138" cy="47162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667149" y="2103557"/>
            <a:ext cx="1662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1789780" y="440829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3998623" y="437631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6227269" y="443285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8488789" y="442667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013439" y="2279375"/>
            <a:ext cx="7710706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lao</a:t>
            </a:r>
            <a:r>
              <a:rPr lang="en-US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tiết</a:t>
            </a:r>
            <a:endParaRPr lang="en-US" sz="7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919655" y="3380796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3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by Shark ♫ Nhạc nhảy party gia đình ♫ Video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9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8"/>
            <a:ext cx="3284934" cy="151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1162980" y="228156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2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798710" y="2143530"/>
            <a:ext cx="3145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824226" y="2866409"/>
            <a:ext cx="7625667" cy="658838"/>
            <a:chOff x="1824226" y="3918823"/>
            <a:chExt cx="7625667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23 + 67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46 + 18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59 + 21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64 + 19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1923773" y="3584714"/>
            <a:ext cx="837249" cy="1312215"/>
            <a:chOff x="1933616" y="4498692"/>
            <a:chExt cx="837249" cy="131221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23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67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</a:rPr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4006614" y="3577664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46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18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</a:rPr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6089455" y="3584714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59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21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</a:rPr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8172296" y="3577664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64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</a:rPr>
                <a:t>19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</a:rPr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2121103" y="49085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4203944" y="487767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6286785" y="490854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8369626" y="490855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83</a:t>
            </a:r>
          </a:p>
        </p:txBody>
      </p:sp>
    </p:spTree>
    <p:extLst>
      <p:ext uri="{BB962C8B-B14F-4D97-AF65-F5344CB8AC3E}">
        <p14:creationId xmlns:p14="http://schemas.microsoft.com/office/powerpoint/2010/main" val="62999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57" grpId="0"/>
      <p:bldP spid="58" grpId="0"/>
      <p:bldP spid="59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100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có 1 que tính đặt sai vị trí. Em hãy đặt lại cho đúng. Biết rằng: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776C8-3B66-4C64-B8FB-913A909D4F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8665482" y="194081"/>
            <a:ext cx="2771775" cy="1285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99DDC1-950D-4175-8ED8-ADF907678EFE}"/>
              </a:ext>
            </a:extLst>
          </p:cNvPr>
          <p:cNvSpPr txBox="1"/>
          <p:nvPr/>
        </p:nvSpPr>
        <p:spPr>
          <a:xfrm>
            <a:off x="883750" y="1997218"/>
            <a:ext cx="458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Que tính ở kết quả đặt sai.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0CA2FA-5DB3-457C-9406-739EA78B2FB5}"/>
              </a:ext>
            </a:extLst>
          </p:cNvPr>
          <p:cNvGrpSpPr/>
          <p:nvPr/>
        </p:nvGrpSpPr>
        <p:grpSpPr>
          <a:xfrm>
            <a:off x="921323" y="2660374"/>
            <a:ext cx="4551941" cy="857526"/>
            <a:chOff x="921323" y="2660374"/>
            <a:chExt cx="4929420" cy="86669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5A2B9D-3BA6-4152-B280-011B74230E5C}"/>
                </a:ext>
              </a:extLst>
            </p:cNvPr>
            <p:cNvCxnSpPr/>
            <p:nvPr/>
          </p:nvCxnSpPr>
          <p:spPr>
            <a:xfrm>
              <a:off x="921323" y="2663687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B5C068C-97B1-4DE2-813C-468713F07023}"/>
                </a:ext>
              </a:extLst>
            </p:cNvPr>
            <p:cNvCxnSpPr/>
            <p:nvPr/>
          </p:nvCxnSpPr>
          <p:spPr>
            <a:xfrm>
              <a:off x="921323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68C6D20-E5FE-40C8-9A58-B274AA1CCD1C}"/>
                </a:ext>
              </a:extLst>
            </p:cNvPr>
            <p:cNvCxnSpPr/>
            <p:nvPr/>
          </p:nvCxnSpPr>
          <p:spPr>
            <a:xfrm>
              <a:off x="921323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5BDD91-69EF-47B9-A82E-7C84CD9951E1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7F23761-7CF7-4F10-8214-A20A79A3A9E9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F5C33C6-56A2-443F-AE19-ADDB376A6D30}"/>
                </a:ext>
              </a:extLst>
            </p:cNvPr>
            <p:cNvCxnSpPr/>
            <p:nvPr/>
          </p:nvCxnSpPr>
          <p:spPr>
            <a:xfrm>
              <a:off x="160236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FA59603-84EB-479D-B8B0-E102E23CD342}"/>
                </a:ext>
              </a:extLst>
            </p:cNvPr>
            <p:cNvCxnSpPr/>
            <p:nvPr/>
          </p:nvCxnSpPr>
          <p:spPr>
            <a:xfrm>
              <a:off x="160236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84CBBB-85FA-4AF7-8E75-99449AA3BAFF}"/>
                </a:ext>
              </a:extLst>
            </p:cNvPr>
            <p:cNvCxnSpPr>
              <a:cxnSpLocks/>
            </p:cNvCxnSpPr>
            <p:nvPr/>
          </p:nvCxnSpPr>
          <p:spPr>
            <a:xfrm>
              <a:off x="209254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32A7F24-F824-49F6-8D8A-7DCC637C30F2}"/>
                </a:ext>
              </a:extLst>
            </p:cNvPr>
            <p:cNvCxnSpPr>
              <a:cxnSpLocks/>
            </p:cNvCxnSpPr>
            <p:nvPr/>
          </p:nvCxnSpPr>
          <p:spPr>
            <a:xfrm>
              <a:off x="1612447" y="3099756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79BA809-0206-449D-A56E-E923A3BC3329}"/>
                </a:ext>
              </a:extLst>
            </p:cNvPr>
            <p:cNvCxnSpPr>
              <a:cxnSpLocks/>
            </p:cNvCxnSpPr>
            <p:nvPr/>
          </p:nvCxnSpPr>
          <p:spPr>
            <a:xfrm>
              <a:off x="1616853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0713D76-7838-4423-AB40-D1217A7D4ABF}"/>
                </a:ext>
              </a:extLst>
            </p:cNvPr>
            <p:cNvCxnSpPr/>
            <p:nvPr/>
          </p:nvCxnSpPr>
          <p:spPr>
            <a:xfrm>
              <a:off x="161244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B58BD1-74E4-420E-973D-E85B20E933EB}"/>
                </a:ext>
              </a:extLst>
            </p:cNvPr>
            <p:cNvCxnSpPr>
              <a:cxnSpLocks/>
            </p:cNvCxnSpPr>
            <p:nvPr/>
          </p:nvCxnSpPr>
          <p:spPr>
            <a:xfrm>
              <a:off x="2336347" y="3091858"/>
              <a:ext cx="2747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2FE356B-9EDB-48A3-A1C1-5F39924A2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3719" y="2971802"/>
              <a:ext cx="0" cy="24438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895DD97-D04D-43DB-9DD1-1D31383F7AAE}"/>
                </a:ext>
              </a:extLst>
            </p:cNvPr>
            <p:cNvCxnSpPr/>
            <p:nvPr/>
          </p:nvCxnSpPr>
          <p:spPr>
            <a:xfrm>
              <a:off x="2772061" y="3089955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357557-7E01-4CF1-B7F9-7F16434D0BF6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266450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28B2808-1735-497F-B7CE-2AB7AB955A0D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308995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2B1FF6B-6BD3-4395-AD09-231DA5C73A4A}"/>
                </a:ext>
              </a:extLst>
            </p:cNvPr>
            <p:cNvCxnSpPr>
              <a:cxnSpLocks/>
            </p:cNvCxnSpPr>
            <p:nvPr/>
          </p:nvCxnSpPr>
          <p:spPr>
            <a:xfrm>
              <a:off x="2774458" y="2660374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9627AB4-D1D4-46B0-949B-8A03342AD84B}"/>
                </a:ext>
              </a:extLst>
            </p:cNvPr>
            <p:cNvCxnSpPr/>
            <p:nvPr/>
          </p:nvCxnSpPr>
          <p:spPr>
            <a:xfrm>
              <a:off x="345021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DC2C2AE-DE21-4778-AC26-38562F3536D6}"/>
                </a:ext>
              </a:extLst>
            </p:cNvPr>
            <p:cNvCxnSpPr/>
            <p:nvPr/>
          </p:nvCxnSpPr>
          <p:spPr>
            <a:xfrm>
              <a:off x="345021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05EA8A7-5295-4FA0-ADB7-919CD02AB1C7}"/>
                </a:ext>
              </a:extLst>
            </p:cNvPr>
            <p:cNvCxnSpPr>
              <a:cxnSpLocks/>
            </p:cNvCxnSpPr>
            <p:nvPr/>
          </p:nvCxnSpPr>
          <p:spPr>
            <a:xfrm>
              <a:off x="394039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F1474B-F9A7-4952-B61B-67511E2A1EEF}"/>
                </a:ext>
              </a:extLst>
            </p:cNvPr>
            <p:cNvCxnSpPr>
              <a:cxnSpLocks/>
            </p:cNvCxnSpPr>
            <p:nvPr/>
          </p:nvCxnSpPr>
          <p:spPr>
            <a:xfrm>
              <a:off x="3456452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CA639E4-ED7C-4C7B-B013-4CC86AC64B35}"/>
                </a:ext>
              </a:extLst>
            </p:cNvPr>
            <p:cNvCxnSpPr/>
            <p:nvPr/>
          </p:nvCxnSpPr>
          <p:spPr>
            <a:xfrm>
              <a:off x="346029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EEDC38D-B617-4122-AACF-982322C3E438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025183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1837763-FDB4-4B6C-A447-FAE7AEB4A765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216182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B240F70-FDE5-4A97-A4A9-2CEB840DE4BD}"/>
                </a:ext>
              </a:extLst>
            </p:cNvPr>
            <p:cNvCxnSpPr/>
            <p:nvPr/>
          </p:nvCxnSpPr>
          <p:spPr>
            <a:xfrm>
              <a:off x="4774212" y="310162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57B59E4-7D2B-4ED5-B9C4-1E1CFCF7161A}"/>
                </a:ext>
              </a:extLst>
            </p:cNvPr>
            <p:cNvCxnSpPr/>
            <p:nvPr/>
          </p:nvCxnSpPr>
          <p:spPr>
            <a:xfrm>
              <a:off x="4774212" y="352707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DF14847-3C70-41FD-986A-D69DBA99C4A0}"/>
                </a:ext>
              </a:extLst>
            </p:cNvPr>
            <p:cNvCxnSpPr>
              <a:cxnSpLocks/>
            </p:cNvCxnSpPr>
            <p:nvPr/>
          </p:nvCxnSpPr>
          <p:spPr>
            <a:xfrm>
              <a:off x="5264394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DB0D8A4-E6BC-4DB3-B3F9-DDF383E8B30D}"/>
                </a:ext>
              </a:extLst>
            </p:cNvPr>
            <p:cNvCxnSpPr>
              <a:cxnSpLocks/>
            </p:cNvCxnSpPr>
            <p:nvPr/>
          </p:nvCxnSpPr>
          <p:spPr>
            <a:xfrm>
              <a:off x="4780454" y="267617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3C17A43-A6E4-4176-836D-1113204DE018}"/>
                </a:ext>
              </a:extLst>
            </p:cNvPr>
            <p:cNvCxnSpPr/>
            <p:nvPr/>
          </p:nvCxnSpPr>
          <p:spPr>
            <a:xfrm>
              <a:off x="4784299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BF058BE-422D-4F63-8A76-360BFF5CB971}"/>
                </a:ext>
              </a:extLst>
            </p:cNvPr>
            <p:cNvCxnSpPr>
              <a:cxnSpLocks/>
            </p:cNvCxnSpPr>
            <p:nvPr/>
          </p:nvCxnSpPr>
          <p:spPr>
            <a:xfrm>
              <a:off x="5265266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036ABC2-AAB5-4FAD-8F6D-22BAC9FE51AB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0FB551E-7C4A-43F9-941C-D3A9A75BEEB2}"/>
                </a:ext>
              </a:extLst>
            </p:cNvPr>
            <p:cNvCxnSpPr/>
            <p:nvPr/>
          </p:nvCxnSpPr>
          <p:spPr>
            <a:xfrm>
              <a:off x="5360561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0E2EE4C-AA8A-4EB7-8DFA-93E62D4FEA2A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EBAFABD-4391-41CB-9233-ED24B8C8C258}"/>
              </a:ext>
            </a:extLst>
          </p:cNvPr>
          <p:cNvSpPr/>
          <p:nvPr/>
        </p:nvSpPr>
        <p:spPr>
          <a:xfrm>
            <a:off x="1892231" y="3713580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36 + 45 = 81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FC1DAC-2C9F-40D5-B009-2D4B1909CDEB}"/>
              </a:ext>
            </a:extLst>
          </p:cNvPr>
          <p:cNvGrpSpPr/>
          <p:nvPr/>
        </p:nvGrpSpPr>
        <p:grpSpPr>
          <a:xfrm>
            <a:off x="883750" y="4588905"/>
            <a:ext cx="3403052" cy="855682"/>
            <a:chOff x="883750" y="4588905"/>
            <a:chExt cx="3403052" cy="85568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FDBF9C1-7EC2-4CE5-8BAB-DB1291A6374B}"/>
                </a:ext>
              </a:extLst>
            </p:cNvPr>
            <p:cNvCxnSpPr/>
            <p:nvPr/>
          </p:nvCxnSpPr>
          <p:spPr>
            <a:xfrm>
              <a:off x="883750" y="459218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30D8494-FD3E-43D0-BF56-134BC7FC68BF}"/>
                </a:ext>
              </a:extLst>
            </p:cNvPr>
            <p:cNvCxnSpPr/>
            <p:nvPr/>
          </p:nvCxnSpPr>
          <p:spPr>
            <a:xfrm>
              <a:off x="883750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3A9B0FE-18B3-4531-BA74-DEA859156436}"/>
                </a:ext>
              </a:extLst>
            </p:cNvPr>
            <p:cNvCxnSpPr/>
            <p:nvPr/>
          </p:nvCxnSpPr>
          <p:spPr>
            <a:xfrm>
              <a:off x="883750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450DB74-F949-4876-8252-1B1AE9575387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DF652C2-1627-4001-B818-D940CEDE5665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305FA0F-C99E-41A1-AD0C-46168A5C2AC5}"/>
                </a:ext>
              </a:extLst>
            </p:cNvPr>
            <p:cNvCxnSpPr/>
            <p:nvPr/>
          </p:nvCxnSpPr>
          <p:spPr>
            <a:xfrm>
              <a:off x="1512635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8F681A-5D75-4C1E-8C19-126C4797D53B}"/>
                </a:ext>
              </a:extLst>
            </p:cNvPr>
            <p:cNvCxnSpPr/>
            <p:nvPr/>
          </p:nvCxnSpPr>
          <p:spPr>
            <a:xfrm>
              <a:off x="1512635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5DBE23D-4516-48F4-BE6B-EAEA49012774}"/>
                </a:ext>
              </a:extLst>
            </p:cNvPr>
            <p:cNvCxnSpPr>
              <a:cxnSpLocks/>
            </p:cNvCxnSpPr>
            <p:nvPr/>
          </p:nvCxnSpPr>
          <p:spPr>
            <a:xfrm>
              <a:off x="1965281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8D7D1B4-D232-45F0-AD1A-EFE51F254A91}"/>
                </a:ext>
              </a:extLst>
            </p:cNvPr>
            <p:cNvCxnSpPr>
              <a:cxnSpLocks/>
            </p:cNvCxnSpPr>
            <p:nvPr/>
          </p:nvCxnSpPr>
          <p:spPr>
            <a:xfrm>
              <a:off x="1521950" y="502363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5F4C260-0F51-4BBB-A24A-6F35F37DBB5F}"/>
                </a:ext>
              </a:extLst>
            </p:cNvPr>
            <p:cNvCxnSpPr>
              <a:cxnSpLocks/>
            </p:cNvCxnSpPr>
            <p:nvPr/>
          </p:nvCxnSpPr>
          <p:spPr>
            <a:xfrm>
              <a:off x="1526019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44CFF3C-899C-4450-BFD0-B58F899C1052}"/>
                </a:ext>
              </a:extLst>
            </p:cNvPr>
            <p:cNvCxnSpPr/>
            <p:nvPr/>
          </p:nvCxnSpPr>
          <p:spPr>
            <a:xfrm>
              <a:off x="1521950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C8E7FE2-DA67-4817-8A84-BBE7633345E2}"/>
                </a:ext>
              </a:extLst>
            </p:cNvPr>
            <p:cNvCxnSpPr>
              <a:cxnSpLocks/>
            </p:cNvCxnSpPr>
            <p:nvPr/>
          </p:nvCxnSpPr>
          <p:spPr>
            <a:xfrm>
              <a:off x="2190416" y="5015824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57BB87C-1EDD-4430-A2CB-C73BA7AEC5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269" y="4897038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654A41A-D826-4613-8904-47824AEA4145}"/>
                </a:ext>
              </a:extLst>
            </p:cNvPr>
            <p:cNvCxnSpPr/>
            <p:nvPr/>
          </p:nvCxnSpPr>
          <p:spPr>
            <a:xfrm>
              <a:off x="2592764" y="501394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B2EF4FA-F1EA-44F5-85D3-F26EAAF6386E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459299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C232F09-DDEC-451F-846C-E46A66F25937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50139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C1ADEFC-5278-443E-8965-8F27F19A2255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8" y="45889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651B645-1D62-4459-8C42-3374773B4371}"/>
                </a:ext>
              </a:extLst>
            </p:cNvPr>
            <p:cNvCxnSpPr/>
            <p:nvPr/>
          </p:nvCxnSpPr>
          <p:spPr>
            <a:xfrm>
              <a:off x="3218983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03F4F30-D2C1-4069-ADAF-714F9FD3AC4D}"/>
                </a:ext>
              </a:extLst>
            </p:cNvPr>
            <p:cNvCxnSpPr/>
            <p:nvPr/>
          </p:nvCxnSpPr>
          <p:spPr>
            <a:xfrm>
              <a:off x="3218983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9BF8D5D-F5F1-4B1E-AE65-28C422262A37}"/>
                </a:ext>
              </a:extLst>
            </p:cNvPr>
            <p:cNvCxnSpPr>
              <a:cxnSpLocks/>
            </p:cNvCxnSpPr>
            <p:nvPr/>
          </p:nvCxnSpPr>
          <p:spPr>
            <a:xfrm>
              <a:off x="3671628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80221C9-C150-4362-A27A-5D1E287D2645}"/>
                </a:ext>
              </a:extLst>
            </p:cNvPr>
            <p:cNvCxnSpPr>
              <a:cxnSpLocks/>
            </p:cNvCxnSpPr>
            <p:nvPr/>
          </p:nvCxnSpPr>
          <p:spPr>
            <a:xfrm>
              <a:off x="3224747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1495358-529F-408A-8BA5-4C799CF1DE42}"/>
                </a:ext>
              </a:extLst>
            </p:cNvPr>
            <p:cNvCxnSpPr/>
            <p:nvPr/>
          </p:nvCxnSpPr>
          <p:spPr>
            <a:xfrm>
              <a:off x="3228298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5B16130-5BB8-4502-AF01-E4FD706856D5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494985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4750C96-09A9-41EA-ACB4-44E73D01817A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5138832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5B9F236-38A2-4A6E-8D35-96D257B28E2E}"/>
              </a:ext>
            </a:extLst>
          </p:cNvPr>
          <p:cNvCxnSpPr/>
          <p:nvPr/>
        </p:nvCxnSpPr>
        <p:spPr>
          <a:xfrm>
            <a:off x="4441597" y="5025482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9695CE4-D803-418B-A467-A50C2418DA4B}"/>
              </a:ext>
            </a:extLst>
          </p:cNvPr>
          <p:cNvCxnSpPr/>
          <p:nvPr/>
        </p:nvCxnSpPr>
        <p:spPr>
          <a:xfrm>
            <a:off x="4441597" y="5446431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505B970-6D10-4982-A8E1-48D7E1A46AAE}"/>
              </a:ext>
            </a:extLst>
          </p:cNvPr>
          <p:cNvCxnSpPr>
            <a:cxnSpLocks/>
          </p:cNvCxnSpPr>
          <p:nvPr/>
        </p:nvCxnSpPr>
        <p:spPr>
          <a:xfrm>
            <a:off x="4894243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6DFAA5D-7865-47E0-BA6A-839C0CD4F8B7}"/>
              </a:ext>
            </a:extLst>
          </p:cNvPr>
          <p:cNvCxnSpPr>
            <a:cxnSpLocks/>
          </p:cNvCxnSpPr>
          <p:nvPr/>
        </p:nvCxnSpPr>
        <p:spPr>
          <a:xfrm>
            <a:off x="4447361" y="4604534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1ADE4FC-F003-4BA5-9A51-E911BF956718}"/>
              </a:ext>
            </a:extLst>
          </p:cNvPr>
          <p:cNvCxnSpPr/>
          <p:nvPr/>
        </p:nvCxnSpPr>
        <p:spPr>
          <a:xfrm>
            <a:off x="4450912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5617CD3-FE1E-440D-B10F-2D6D1A7C5588}"/>
              </a:ext>
            </a:extLst>
          </p:cNvPr>
          <p:cNvCxnSpPr>
            <a:cxnSpLocks/>
          </p:cNvCxnSpPr>
          <p:nvPr/>
        </p:nvCxnSpPr>
        <p:spPr>
          <a:xfrm>
            <a:off x="4895048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C14A0C4-E2F8-4CDF-A456-D48D556DBAB4}"/>
              </a:ext>
            </a:extLst>
          </p:cNvPr>
          <p:cNvCxnSpPr>
            <a:cxnSpLocks/>
          </p:cNvCxnSpPr>
          <p:nvPr/>
        </p:nvCxnSpPr>
        <p:spPr>
          <a:xfrm>
            <a:off x="5433532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0D44427-C430-4595-86FE-BAA846AE54B2}"/>
              </a:ext>
            </a:extLst>
          </p:cNvPr>
          <p:cNvCxnSpPr/>
          <p:nvPr/>
        </p:nvCxnSpPr>
        <p:spPr>
          <a:xfrm>
            <a:off x="4983046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0A7D245-DAA5-47D9-974C-1EB9AA352752}"/>
              </a:ext>
            </a:extLst>
          </p:cNvPr>
          <p:cNvCxnSpPr>
            <a:cxnSpLocks/>
          </p:cNvCxnSpPr>
          <p:nvPr/>
        </p:nvCxnSpPr>
        <p:spPr>
          <a:xfrm>
            <a:off x="5433532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9B326A36-3EDD-4183-9F25-14C4EEB5130F}"/>
              </a:ext>
            </a:extLst>
          </p:cNvPr>
          <p:cNvSpPr txBox="1"/>
          <p:nvPr/>
        </p:nvSpPr>
        <p:spPr>
          <a:xfrm>
            <a:off x="6009589" y="1995374"/>
            <a:ext cx="529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</a:t>
            </a:r>
            <a:r>
              <a:rPr lang="vi-VN" sz="2400"/>
              <a:t>) Que tính ở số hạng thứ hai đặt sai.</a:t>
            </a:r>
            <a:endParaRPr lang="vi-VN" sz="2400" dirty="0"/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1B7EFF40-2656-48EB-AED7-58CB0DBD7B24}"/>
              </a:ext>
            </a:extLst>
          </p:cNvPr>
          <p:cNvSpPr/>
          <p:nvPr/>
        </p:nvSpPr>
        <p:spPr>
          <a:xfrm>
            <a:off x="7377653" y="3711736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74 + 10 = 84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3888269-9D6E-44E5-8506-7BF717E74208}"/>
              </a:ext>
            </a:extLst>
          </p:cNvPr>
          <p:cNvCxnSpPr>
            <a:cxnSpLocks/>
          </p:cNvCxnSpPr>
          <p:nvPr/>
        </p:nvCxnSpPr>
        <p:spPr>
          <a:xfrm>
            <a:off x="5897217" y="1995374"/>
            <a:ext cx="0" cy="41403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4E389C-48F0-43A5-BB5C-8CE6097D3A58}"/>
              </a:ext>
            </a:extLst>
          </p:cNvPr>
          <p:cNvGrpSpPr/>
          <p:nvPr/>
        </p:nvGrpSpPr>
        <p:grpSpPr>
          <a:xfrm>
            <a:off x="6378119" y="2642523"/>
            <a:ext cx="4548011" cy="883729"/>
            <a:chOff x="6421721" y="2641791"/>
            <a:chExt cx="4548011" cy="883729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E76237E-197F-4E7D-AB87-3269391A3375}"/>
                </a:ext>
              </a:extLst>
            </p:cNvPr>
            <p:cNvCxnSpPr/>
            <p:nvPr/>
          </p:nvCxnSpPr>
          <p:spPr>
            <a:xfrm>
              <a:off x="7035630" y="308729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A8A8BCEC-B955-4B36-BBBF-BF8AAA59641A}"/>
                </a:ext>
              </a:extLst>
            </p:cNvPr>
            <p:cNvCxnSpPr>
              <a:cxnSpLocks/>
            </p:cNvCxnSpPr>
            <p:nvPr/>
          </p:nvCxnSpPr>
          <p:spPr>
            <a:xfrm>
              <a:off x="7488276" y="308729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EE89A56-1A2C-405C-B72B-0AFB733AA6C1}"/>
                </a:ext>
              </a:extLst>
            </p:cNvPr>
            <p:cNvCxnSpPr>
              <a:cxnSpLocks/>
            </p:cNvCxnSpPr>
            <p:nvPr/>
          </p:nvCxnSpPr>
          <p:spPr>
            <a:xfrm>
              <a:off x="7489970" y="266653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77ED8C6-A4E8-4FFF-BC13-45D80B03642E}"/>
                </a:ext>
              </a:extLst>
            </p:cNvPr>
            <p:cNvCxnSpPr>
              <a:cxnSpLocks/>
            </p:cNvCxnSpPr>
            <p:nvPr/>
          </p:nvCxnSpPr>
          <p:spPr>
            <a:xfrm>
              <a:off x="7049014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87C67F3-80CB-4C17-AF01-B925EB813DEC}"/>
                </a:ext>
              </a:extLst>
            </p:cNvPr>
            <p:cNvCxnSpPr>
              <a:cxnSpLocks/>
            </p:cNvCxnSpPr>
            <p:nvPr/>
          </p:nvCxnSpPr>
          <p:spPr>
            <a:xfrm>
              <a:off x="7713411" y="3085449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1B1A10C-7AD2-49D9-9BB9-05D1891664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64" y="2966663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EFB43D0-7664-4172-8E2A-F2172AF322F2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264587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F385305-DF03-4D64-A6C2-E55DAA3D30C4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30668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2AFDA3CC-CDAA-4A94-8987-75D413ABE6F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949" y="30645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2AF663F-EFFF-446E-849C-6D02A44FA076}"/>
                </a:ext>
              </a:extLst>
            </p:cNvPr>
            <p:cNvCxnSpPr/>
            <p:nvPr/>
          </p:nvCxnSpPr>
          <p:spPr>
            <a:xfrm>
              <a:off x="8575634" y="307055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39DA49C2-7F19-4032-AFF4-05EF62318785}"/>
                </a:ext>
              </a:extLst>
            </p:cNvPr>
            <p:cNvCxnSpPr/>
            <p:nvPr/>
          </p:nvCxnSpPr>
          <p:spPr>
            <a:xfrm>
              <a:off x="8575634" y="349150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05B57F1-A9C5-444B-9351-F88BAAE754DE}"/>
                </a:ext>
              </a:extLst>
            </p:cNvPr>
            <p:cNvCxnSpPr>
              <a:cxnSpLocks/>
            </p:cNvCxnSpPr>
            <p:nvPr/>
          </p:nvCxnSpPr>
          <p:spPr>
            <a:xfrm>
              <a:off x="9028279" y="30705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BE001100-20CC-44B7-A84F-1B44F10BF1D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255" y="26496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60FDEB5-0AAE-48AD-934B-A9C3FD5C3562}"/>
                </a:ext>
              </a:extLst>
            </p:cNvPr>
            <p:cNvCxnSpPr/>
            <p:nvPr/>
          </p:nvCxnSpPr>
          <p:spPr>
            <a:xfrm>
              <a:off x="8584949" y="264179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181A319-DDFC-4942-85BC-65D03004C9B1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021323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86483DA-60F9-4123-AFAA-555E13E9995F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210301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7AB9C6F-C530-4D0F-8857-0FA6AB287C19}"/>
                </a:ext>
              </a:extLst>
            </p:cNvPr>
            <p:cNvCxnSpPr/>
            <p:nvPr/>
          </p:nvCxnSpPr>
          <p:spPr>
            <a:xfrm>
              <a:off x="9964592" y="309510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96C0204F-3665-498B-A6A0-2872A2689D4D}"/>
                </a:ext>
              </a:extLst>
            </p:cNvPr>
            <p:cNvCxnSpPr/>
            <p:nvPr/>
          </p:nvCxnSpPr>
          <p:spPr>
            <a:xfrm>
              <a:off x="9964592" y="351605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AD57D34-3B19-42AD-B03C-E62F4C948D0C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238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B731F932-07D8-49E2-9976-06E81EB77976}"/>
                </a:ext>
              </a:extLst>
            </p:cNvPr>
            <p:cNvCxnSpPr>
              <a:cxnSpLocks/>
            </p:cNvCxnSpPr>
            <p:nvPr/>
          </p:nvCxnSpPr>
          <p:spPr>
            <a:xfrm>
              <a:off x="9975119" y="267415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588CB5E9-E3C5-49CF-9C8E-DB4C6E8EBB92}"/>
                </a:ext>
              </a:extLst>
            </p:cNvPr>
            <p:cNvCxnSpPr/>
            <p:nvPr/>
          </p:nvCxnSpPr>
          <p:spPr>
            <a:xfrm>
              <a:off x="9973907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4393E30B-1A9F-4DC0-8537-A5028457AE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13280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A359E83-0624-4EB2-B0E5-84C76BD9F184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EA7757A-7990-46CD-8D83-93109B1B831B}"/>
                </a:ext>
              </a:extLst>
            </p:cNvPr>
            <p:cNvCxnSpPr/>
            <p:nvPr/>
          </p:nvCxnSpPr>
          <p:spPr>
            <a:xfrm>
              <a:off x="6421721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CD876A3-ADF5-4FAD-98F6-A8826D99264B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A6B3AC2-B923-48A4-A2FD-4C8E59BE7870}"/>
                </a:ext>
              </a:extLst>
            </p:cNvPr>
            <p:cNvCxnSpPr>
              <a:cxnSpLocks/>
            </p:cNvCxnSpPr>
            <p:nvPr/>
          </p:nvCxnSpPr>
          <p:spPr>
            <a:xfrm>
              <a:off x="9972212" y="310457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B161E74-1F8D-479D-8391-A123EC1A0A8B}"/>
                </a:ext>
              </a:extLst>
            </p:cNvPr>
            <p:cNvCxnSpPr/>
            <p:nvPr/>
          </p:nvCxnSpPr>
          <p:spPr>
            <a:xfrm>
              <a:off x="10515392" y="307528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E9E7DE7-6001-4B87-9067-7849314EC6F9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8" y="30752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872CEC03-422D-429A-A391-623BF2FD6E6C}"/>
                </a:ext>
              </a:extLst>
            </p:cNvPr>
            <p:cNvCxnSpPr>
              <a:cxnSpLocks/>
            </p:cNvCxnSpPr>
            <p:nvPr/>
          </p:nvCxnSpPr>
          <p:spPr>
            <a:xfrm>
              <a:off x="10969732" y="265453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56765D58-9AE6-4F4C-967D-97A43FCDD5A0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776" y="265433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EABF5878-0752-4329-A3B0-0AFC2169DDDA}"/>
              </a:ext>
            </a:extLst>
          </p:cNvPr>
          <p:cNvCxnSpPr>
            <a:cxnSpLocks/>
          </p:cNvCxnSpPr>
          <p:nvPr/>
        </p:nvCxnSpPr>
        <p:spPr>
          <a:xfrm>
            <a:off x="8474003" y="4614961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9674BB1F-BE88-42C8-9DDC-67E9A286CA74}"/>
              </a:ext>
            </a:extLst>
          </p:cNvPr>
          <p:cNvCxnSpPr>
            <a:cxnSpLocks/>
          </p:cNvCxnSpPr>
          <p:nvPr/>
        </p:nvCxnSpPr>
        <p:spPr>
          <a:xfrm>
            <a:off x="8474003" y="5035910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38EB7547-6C6D-4CF4-845A-F66F8A7F73FD}"/>
              </a:ext>
            </a:extLst>
          </p:cNvPr>
          <p:cNvCxnSpPr>
            <a:cxnSpLocks/>
          </p:cNvCxnSpPr>
          <p:nvPr/>
        </p:nvCxnSpPr>
        <p:spPr>
          <a:xfrm>
            <a:off x="8664511" y="503366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905D7308-4299-4094-9E0C-ED06C76B7E12}"/>
              </a:ext>
            </a:extLst>
          </p:cNvPr>
          <p:cNvCxnSpPr/>
          <p:nvPr/>
        </p:nvCxnSpPr>
        <p:spPr>
          <a:xfrm>
            <a:off x="8647576" y="5039637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57D8F91D-2BAC-41C2-A39D-E32EBF4E3DAA}"/>
              </a:ext>
            </a:extLst>
          </p:cNvPr>
          <p:cNvCxnSpPr/>
          <p:nvPr/>
        </p:nvCxnSpPr>
        <p:spPr>
          <a:xfrm>
            <a:off x="8647576" y="5460586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457C349A-EF35-42AB-90B9-018854F58D4D}"/>
              </a:ext>
            </a:extLst>
          </p:cNvPr>
          <p:cNvCxnSpPr>
            <a:cxnSpLocks/>
          </p:cNvCxnSpPr>
          <p:nvPr/>
        </p:nvCxnSpPr>
        <p:spPr>
          <a:xfrm>
            <a:off x="9100221" y="503963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73A0217-9572-46E5-9BA8-6A8C61B07981}"/>
              </a:ext>
            </a:extLst>
          </p:cNvPr>
          <p:cNvCxnSpPr>
            <a:cxnSpLocks/>
          </p:cNvCxnSpPr>
          <p:nvPr/>
        </p:nvCxnSpPr>
        <p:spPr>
          <a:xfrm>
            <a:off x="8660960" y="4618688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CB9F1477-539B-46E9-84B9-64ACEFB8D6F3}"/>
              </a:ext>
            </a:extLst>
          </p:cNvPr>
          <p:cNvCxnSpPr/>
          <p:nvPr/>
        </p:nvCxnSpPr>
        <p:spPr>
          <a:xfrm>
            <a:off x="8656891" y="4610874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4B12409-FAE2-4186-9E2E-55ED47F75B74}"/>
              </a:ext>
            </a:extLst>
          </p:cNvPr>
          <p:cNvGrpSpPr/>
          <p:nvPr/>
        </p:nvGrpSpPr>
        <p:grpSpPr>
          <a:xfrm>
            <a:off x="6493663" y="4623418"/>
            <a:ext cx="4548011" cy="871185"/>
            <a:chOff x="6493663" y="4623418"/>
            <a:chExt cx="4548011" cy="871185"/>
          </a:xfrm>
        </p:grpSpPr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485EC803-FABB-4092-BA59-AD856D373717}"/>
                </a:ext>
              </a:extLst>
            </p:cNvPr>
            <p:cNvCxnSpPr/>
            <p:nvPr/>
          </p:nvCxnSpPr>
          <p:spPr>
            <a:xfrm>
              <a:off x="7107572" y="505637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131D94A4-220E-4073-B90E-7BE0B430BB14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8" y="5056376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4EDF9C28-6E7B-46E0-AA76-128871DC2F1F}"/>
                </a:ext>
              </a:extLst>
            </p:cNvPr>
            <p:cNvCxnSpPr>
              <a:cxnSpLocks/>
            </p:cNvCxnSpPr>
            <p:nvPr/>
          </p:nvCxnSpPr>
          <p:spPr>
            <a:xfrm>
              <a:off x="7561912" y="463562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AFE9F546-31FD-45E5-941A-FF1F9C460D1E}"/>
                </a:ext>
              </a:extLst>
            </p:cNvPr>
            <p:cNvCxnSpPr>
              <a:cxnSpLocks/>
            </p:cNvCxnSpPr>
            <p:nvPr/>
          </p:nvCxnSpPr>
          <p:spPr>
            <a:xfrm>
              <a:off x="7120956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7F19AF16-C804-44DA-B2F2-691790670DEB}"/>
                </a:ext>
              </a:extLst>
            </p:cNvPr>
            <p:cNvCxnSpPr>
              <a:cxnSpLocks/>
            </p:cNvCxnSpPr>
            <p:nvPr/>
          </p:nvCxnSpPr>
          <p:spPr>
            <a:xfrm>
              <a:off x="7785353" y="5054532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7588AAAA-011E-478C-A97C-F8172A35F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2206" y="4935746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7069F232-2840-4CE0-8C2F-B588547C9C4F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4990406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030C8409-EEAA-4138-A139-B10F9913B50C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517938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93E94833-7F30-4DDA-A45B-1F8A589BE0C6}"/>
                </a:ext>
              </a:extLst>
            </p:cNvPr>
            <p:cNvCxnSpPr/>
            <p:nvPr/>
          </p:nvCxnSpPr>
          <p:spPr>
            <a:xfrm>
              <a:off x="10036534" y="5064190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43E9B9D-8D46-48F4-BE97-5F9E593C38FD}"/>
                </a:ext>
              </a:extLst>
            </p:cNvPr>
            <p:cNvCxnSpPr/>
            <p:nvPr/>
          </p:nvCxnSpPr>
          <p:spPr>
            <a:xfrm>
              <a:off x="10036534" y="5485139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91ECA8AD-C585-4020-9F5E-2CA165E85143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180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90BA96A7-4D9B-4387-85B6-59658075A54B}"/>
                </a:ext>
              </a:extLst>
            </p:cNvPr>
            <p:cNvCxnSpPr>
              <a:cxnSpLocks/>
            </p:cNvCxnSpPr>
            <p:nvPr/>
          </p:nvCxnSpPr>
          <p:spPr>
            <a:xfrm>
              <a:off x="10047061" y="464324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6D9F2026-B5EC-45B8-92BC-423C26000173}"/>
                </a:ext>
              </a:extLst>
            </p:cNvPr>
            <p:cNvCxnSpPr/>
            <p:nvPr/>
          </p:nvCxnSpPr>
          <p:spPr>
            <a:xfrm>
              <a:off x="10045849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71C9AA6E-76D4-417C-B867-48BB09E8885A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985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6A2A9337-A6D7-4841-931F-78FE21CBC79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F98B0697-5249-4C26-BCD4-5119BF08831F}"/>
                </a:ext>
              </a:extLst>
            </p:cNvPr>
            <p:cNvCxnSpPr/>
            <p:nvPr/>
          </p:nvCxnSpPr>
          <p:spPr>
            <a:xfrm>
              <a:off x="6493663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8A9D65CA-236D-4EC1-8C05-AFA17C523DD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38955D4-8C98-4307-B5F7-1FA0D41F5AAE}"/>
                </a:ext>
              </a:extLst>
            </p:cNvPr>
            <p:cNvCxnSpPr>
              <a:cxnSpLocks/>
            </p:cNvCxnSpPr>
            <p:nvPr/>
          </p:nvCxnSpPr>
          <p:spPr>
            <a:xfrm>
              <a:off x="10044154" y="50736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C2152481-1717-439A-B9D6-70415EAE3D33}"/>
                </a:ext>
              </a:extLst>
            </p:cNvPr>
            <p:cNvCxnSpPr/>
            <p:nvPr/>
          </p:nvCxnSpPr>
          <p:spPr>
            <a:xfrm>
              <a:off x="10587334" y="504436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C3735559-2FA1-4266-A8B9-F168677CA1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39980" y="504436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C65BBFB9-6107-417B-BB01-A522BE73954D}"/>
                </a:ext>
              </a:extLst>
            </p:cNvPr>
            <p:cNvCxnSpPr>
              <a:cxnSpLocks/>
            </p:cNvCxnSpPr>
            <p:nvPr/>
          </p:nvCxnSpPr>
          <p:spPr>
            <a:xfrm>
              <a:off x="11041674" y="462361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A925CA5E-BB84-4FFF-974D-8A56C77EC1E8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718" y="462341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441597" y="2457039"/>
            <a:ext cx="1229441" cy="1254697"/>
          </a:xfrm>
          <a:prstGeom prst="rect">
            <a:avLst/>
          </a:prstGeom>
          <a:noFill/>
          <a:ln>
            <a:solidFill>
              <a:srgbClr val="007DC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39059" y="2457039"/>
            <a:ext cx="1143852" cy="1151923"/>
          </a:xfrm>
          <a:prstGeom prst="rect">
            <a:avLst/>
          </a:prstGeom>
          <a:noFill/>
          <a:ln>
            <a:solidFill>
              <a:srgbClr val="007D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7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6315 0.091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1836 -0.028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70" grpId="0" animBg="1"/>
      <p:bldP spid="131" grpId="0"/>
      <p:bldP spid="166" grpId="0" animBg="1"/>
      <p:bldP spid="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19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2921000"/>
            <a:ext cx="115781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68" y="256921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6" y="2514601"/>
            <a:ext cx="2075363" cy="17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2209801"/>
            <a:ext cx="2324284" cy="2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6713" y="4831036"/>
            <a:ext cx="1407525" cy="146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38" y="4831036"/>
            <a:ext cx="1727200" cy="15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34527"/>
            <a:ext cx="273926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3763404"/>
            <a:ext cx="2032000" cy="19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062" y="5867400"/>
            <a:ext cx="23306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Huong dan 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5867400"/>
            <a:ext cx="2189279" cy="9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519573"/>
            <a:ext cx="1783097" cy="16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78078" y="922101"/>
            <a:ext cx="1656223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2133" b="1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 CƯNG</a:t>
            </a:r>
          </a:p>
        </p:txBody>
      </p:sp>
    </p:spTree>
    <p:extLst>
      <p:ext uri="{BB962C8B-B14F-4D97-AF65-F5344CB8AC3E}">
        <p14:creationId xmlns:p14="http://schemas.microsoft.com/office/powerpoint/2010/main" val="231981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sp>
        <p:nvSpPr>
          <p:cNvPr id="3" name="Rectangle 2">
            <a:hlinkClick r:id="rId9" action="ppaction://hlinksldjump"/>
          </p:cNvPr>
          <p:cNvSpPr/>
          <p:nvPr/>
        </p:nvSpPr>
        <p:spPr>
          <a:xfrm>
            <a:off x="4956015" y="2045301"/>
            <a:ext cx="1946496" cy="5356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4400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54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19199"/>
            <a:ext cx="17272000" cy="94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587" y="3718061"/>
            <a:ext cx="996367" cy="9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91" y="3462316"/>
            <a:ext cx="1450824" cy="12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2657" y="3406664"/>
            <a:ext cx="1785972" cy="15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717" y="3158293"/>
            <a:ext cx="2000183" cy="18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0133" y="5519194"/>
            <a:ext cx="1211259" cy="12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244318"/>
            <a:ext cx="1449029" cy="117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89358"/>
            <a:ext cx="1684944" cy="146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3481941"/>
            <a:ext cx="2357299" cy="14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343108"/>
            <a:ext cx="1748656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-2621363"/>
            <a:ext cx="8675733" cy="52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117" y="484267"/>
            <a:ext cx="7404284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 err="1">
                <a:solidFill>
                  <a:srgbClr val="FFFFFF"/>
                </a:solidFill>
              </a:rPr>
              <a:t>Các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chú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cún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đã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bị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bắt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cóc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và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bị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nhốt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933" b="1" dirty="0" err="1">
                <a:solidFill>
                  <a:srgbClr val="FFFFFF"/>
                </a:solidFill>
              </a:rPr>
              <a:t>trong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những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chiếc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chuồng</a:t>
            </a:r>
            <a:r>
              <a:rPr lang="en-US" sz="2933" b="1" dirty="0">
                <a:solidFill>
                  <a:srgbClr val="FFFFFF"/>
                </a:solidFill>
              </a:rPr>
              <a:t>. </a:t>
            </a:r>
            <a:r>
              <a:rPr lang="en-US" sz="2933" b="1" dirty="0" err="1">
                <a:solidFill>
                  <a:srgbClr val="FFFFFF"/>
                </a:solidFill>
              </a:rPr>
              <a:t>Trong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lúc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kẻ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xấu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đang</a:t>
            </a:r>
            <a:r>
              <a:rPr lang="en-US" sz="2933" b="1" dirty="0">
                <a:solidFill>
                  <a:srgbClr val="FFFFFF"/>
                </a:solidFill>
              </a:rPr>
              <a:t> say </a:t>
            </a:r>
            <a:r>
              <a:rPr lang="en-US" sz="2933" b="1" dirty="0" err="1">
                <a:solidFill>
                  <a:srgbClr val="FFFFFF"/>
                </a:solidFill>
              </a:rPr>
              <a:t>ngủ</a:t>
            </a:r>
            <a:r>
              <a:rPr lang="en-US" sz="2933" b="1" dirty="0">
                <a:solidFill>
                  <a:srgbClr val="FFFFFF"/>
                </a:solidFill>
              </a:rPr>
              <a:t>, </a:t>
            </a:r>
            <a:r>
              <a:rPr lang="en-US" sz="2933" b="1" dirty="0" err="1">
                <a:solidFill>
                  <a:srgbClr val="FFFFFF"/>
                </a:solidFill>
              </a:rPr>
              <a:t>hãy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cố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gắng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trả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lời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đúng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933" b="1" dirty="0" err="1">
                <a:solidFill>
                  <a:srgbClr val="FFFFFF"/>
                </a:solidFill>
              </a:rPr>
              <a:t>các</a:t>
            </a:r>
            <a:r>
              <a:rPr lang="en-US" sz="2933" b="1">
                <a:solidFill>
                  <a:srgbClr val="FFFFFF"/>
                </a:solidFill>
              </a:rPr>
              <a:t> câu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hỏi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và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giúp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các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chú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cún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trốn</a:t>
            </a:r>
            <a:r>
              <a:rPr lang="en-US" sz="2933" b="1" dirty="0">
                <a:solidFill>
                  <a:srgbClr val="FFFFFF"/>
                </a:solidFill>
              </a:rPr>
              <a:t> </a:t>
            </a:r>
            <a:r>
              <a:rPr lang="en-US" sz="2933" b="1" dirty="0" err="1">
                <a:solidFill>
                  <a:srgbClr val="FFFFFF"/>
                </a:solidFill>
              </a:rPr>
              <a:t>thoát</a:t>
            </a:r>
            <a:r>
              <a:rPr lang="en-US" sz="2933" b="1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3075" name="Picture 3" descr="C:\Users\ADMIN\Desktop\Tai nguyen thiet ke tro choi\Bảng gỗ\1a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2211" y="371806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86" y="5384733"/>
            <a:ext cx="1486359" cy="12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1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314" y="629058"/>
            <a:ext cx="1006087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91" y="303051"/>
            <a:ext cx="1685909" cy="14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7093" y="1586728"/>
            <a:ext cx="1631951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36" y="1302914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57" y="5388070"/>
            <a:ext cx="1191683" cy="9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95" y="5229618"/>
            <a:ext cx="1472605" cy="12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920" y="755491"/>
            <a:ext cx="2372853" cy="2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4545623" y="1576754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7112000" y="482600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470400" y="5188437"/>
            <a:ext cx="440267" cy="428736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3" name="Right Arrow 12">
            <a:hlinkClick r:id="rId17" action="ppaction://hlinksldjump"/>
          </p:cNvPr>
          <p:cNvSpPr/>
          <p:nvPr/>
        </p:nvSpPr>
        <p:spPr>
          <a:xfrm>
            <a:off x="10721025" y="235389"/>
            <a:ext cx="1403287" cy="5251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HỌC </a:t>
            </a:r>
            <a:r>
              <a:rPr lang="en-GB" dirty="0">
                <a:solidFill>
                  <a:prstClr val="black"/>
                </a:solidFill>
                <a:hlinkClick r:id="rId18" action="ppaction://hlinksldjump"/>
              </a:rPr>
              <a:t>TIẾP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4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32487 0.0120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7 0.01204 L 0.37604 -0.11968 C 0.38698 -0.14884 0.40299 -0.16481 0.41979 -0.16481 C 0.43893 -0.16481 0.45416 -0.14884 0.4651 -0.11968 L 0.51653 0.01204 " pathEditMode="relative" rAng="0" ptsTypes="AAAAA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2 -7.40741E-7 L 0.7582 -7.40741E-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5 2.96296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96296E-6 L 0.29896 -0.09514 C 0.30925 -0.11574 0.32461 -0.12685 0.34063 -0.12685 C 0.35899 -0.12685 0.37383 -0.11574 0.38399 -0.09514 L 0.43334 2.96296E-6 " pathEditMode="relative" rAng="0" ptsTypes="AAAAA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44 2.96296E-6 L 0.67644 2.96296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38400" y="1769484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          36 + 25 = ?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19205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93135" y="1705200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60 + ... = 73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5247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12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18" y="-29643"/>
            <a:ext cx="8846983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52037" y="1769485"/>
            <a:ext cx="7099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2..... + 34 = 62.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664" y="5969001"/>
            <a:ext cx="1892536" cy="80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17" y="4241114"/>
            <a:ext cx="5189383" cy="27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60800" y="4919583"/>
            <a:ext cx="4164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110633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93434" cy="36576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42" y="0"/>
            <a:ext cx="6300158" cy="3657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3657601"/>
            <a:ext cx="12192000" cy="3200400"/>
            <a:chOff x="0" y="3657601"/>
            <a:chExt cx="12192000" cy="3200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42" y="3657601"/>
              <a:ext cx="6300158" cy="32004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57601"/>
              <a:ext cx="5693434" cy="32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350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000" b="1" dirty="0">
                <a:ln/>
                <a:solidFill>
                  <a:srgbClr val="00B050"/>
                </a:solidFill>
                <a:latin typeface="UTM Alexander" panose="02040603050506020204" pitchFamily="18" charset="0"/>
              </a:rPr>
              <a:t>XIN CHÂN THÀNH CẢM ƠN QUÝ THẦY CÔ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8000" b="1" dirty="0">
                <a:ln/>
                <a:solidFill>
                  <a:srgbClr val="00B050"/>
                </a:solidFill>
                <a:latin typeface="UTM Alexander" panose="02040603050506020204" pitchFamily="18" charset="0"/>
              </a:rPr>
              <a:t>VÀ CÁC EM HỌC SINH!</a:t>
            </a:r>
            <a:endParaRPr lang="vi-VN" sz="80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  <p:sp>
        <p:nvSpPr>
          <p:cNvPr id="4" name="Right Arrow 3">
            <a:hlinkClick r:id="rId13" action="ppaction://hlinksldjump"/>
          </p:cNvPr>
          <p:cNvSpPr/>
          <p:nvPr/>
        </p:nvSpPr>
        <p:spPr>
          <a:xfrm>
            <a:off x="10721025" y="235389"/>
            <a:ext cx="1403287" cy="5251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HỌC TIẾP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4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2251" y="-905140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= 40 + ?</a:t>
            </a:r>
            <a:endParaRPr lang="en-US" sz="44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48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B.23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C.24</a:t>
            </a: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A.22</a:t>
            </a:r>
          </a:p>
        </p:txBody>
      </p:sp>
      <p:sp>
        <p:nvSpPr>
          <p:cNvPr id="16" name="D"/>
          <p:cNvSpPr/>
          <p:nvPr/>
        </p:nvSpPr>
        <p:spPr>
          <a:xfrm>
            <a:off x="6488832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D.25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 = ?</a:t>
            </a: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D.Số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C.Hiệu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B.Số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A.Tổng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18582" y="873163"/>
            <a:ext cx="79880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+ 3 = 18.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6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D.13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– 6 + 3 = ?</a:t>
            </a: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759125" y="1791696"/>
            <a:ext cx="10092905" cy="1363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</a:t>
            </a: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(CÓ NHỚ)</a:t>
            </a:r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CÓ HAI</a:t>
            </a:r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SỐ VỚI SỐ CÓ HAI CHỮ SỐ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99404" y="341203"/>
            <a:ext cx="7850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91182" y="1095559"/>
            <a:ext cx="1475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92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459</Words>
  <Application>Microsoft Office PowerPoint</Application>
  <PresentationFormat>Widescreen</PresentationFormat>
  <Paragraphs>143</Paragraphs>
  <Slides>26</Slides>
  <Notes>2</Notes>
  <HiddenSlides>0</HiddenSlides>
  <MMClips>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26</vt:i4>
      </vt:variant>
      <vt:variant>
        <vt:lpstr>Custom Shows</vt:lpstr>
      </vt:variant>
      <vt:variant>
        <vt:i4>1</vt:i4>
      </vt:variant>
    </vt:vector>
  </HeadingPairs>
  <TitlesOfParts>
    <vt:vector size="53" baseType="lpstr">
      <vt:lpstr>Microsoft YaHei</vt:lpstr>
      <vt:lpstr>Arial</vt:lpstr>
      <vt:lpstr>Arial-Rounded</vt:lpstr>
      <vt:lpstr>Calibri</vt:lpstr>
      <vt:lpstr>Calibri Light</vt:lpstr>
      <vt:lpstr>ITC Avant Garde Std Bk</vt:lpstr>
      <vt:lpstr>Times New Roman</vt:lpstr>
      <vt:lpstr>UTM Alexander</vt:lpstr>
      <vt:lpstr>UTM Avo</vt:lpstr>
      <vt:lpstr>UTM Cookies</vt:lpstr>
      <vt:lpstr>Office Theme</vt:lpstr>
      <vt:lpstr>4_Office Theme</vt:lpstr>
      <vt:lpstr>2_Office Theme</vt:lpstr>
      <vt:lpstr>3_Office Theme</vt:lpstr>
      <vt:lpstr>5_Office Theme</vt:lpstr>
      <vt:lpstr>6_Office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Hanh</cp:lastModifiedBy>
  <cp:revision>114</cp:revision>
  <dcterms:created xsi:type="dcterms:W3CDTF">2021-06-02T01:34:28Z</dcterms:created>
  <dcterms:modified xsi:type="dcterms:W3CDTF">2026-01-31T16:13:58Z</dcterms:modified>
</cp:coreProperties>
</file>