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27" r:id="rId5"/>
    <p:sldId id="288" r:id="rId6"/>
    <p:sldId id="300" r:id="rId7"/>
    <p:sldId id="323" r:id="rId8"/>
    <p:sldId id="314" r:id="rId9"/>
    <p:sldId id="322" r:id="rId10"/>
    <p:sldId id="316" r:id="rId11"/>
    <p:sldId id="328" r:id="rId12"/>
    <p:sldId id="329" r:id="rId13"/>
    <p:sldId id="330" r:id="rId14"/>
    <p:sldId id="331" r:id="rId15"/>
    <p:sldId id="318" r:id="rId16"/>
    <p:sldId id="319" r:id="rId17"/>
    <p:sldId id="324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7"/>
          </p14:sldIdLst>
        </p14:section>
        <p14:section name="Tiết 1" id="{5306D87E-7522-4F86-AA24-B22D8455523B}">
          <p14:sldIdLst>
            <p14:sldId id="288"/>
            <p14:sldId id="300"/>
            <p14:sldId id="323"/>
            <p14:sldId id="314"/>
            <p14:sldId id="322"/>
            <p14:sldId id="316"/>
            <p14:sldId id="328"/>
            <p14:sldId id="329"/>
            <p14:sldId id="330"/>
            <p14:sldId id="331"/>
            <p14:sldId id="318"/>
            <p14:sldId id="319"/>
            <p14:sldId id="324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2026/1/31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9.jpeg"/><Relationship Id="rId4" Type="http://schemas.openxmlformats.org/officeDocument/2006/relationships/tags" Target="../tags/tag19.xml"/><Relationship Id="rId9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25.jpe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73287" y="1905001"/>
            <a:ext cx="4648200" cy="2146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CHÀO MỪNG QUÝ THẦY CÔ</a:t>
            </a:r>
          </a:p>
          <a:p>
            <a:pPr algn="ctr"/>
            <a:r>
              <a:rPr lang="vi-VN" sz="33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ĐẾN VỚI TIẾT HỌC</a:t>
            </a:r>
            <a:endParaRPr lang="en-US" sz="33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33008"/>
      </p:ext>
    </p:extLst>
  </p:cSld>
  <p:clrMapOvr>
    <a:masterClrMapping/>
  </p:clrMapOvr>
  <p:transition spd="slow" advClick="0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87" r="9887" b="59216"/>
          <a:stretch/>
        </p:blipFill>
        <p:spPr bwMode="auto">
          <a:xfrm>
            <a:off x="356260" y="1222466"/>
            <a:ext cx="8443356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885" y="4214445"/>
            <a:ext cx="5593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84" y="422632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783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58668" y="2359331"/>
            <a:ext cx="5961413" cy="34219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" y="298096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2" y="98160"/>
            <a:ext cx="857250" cy="838200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52" y="471508"/>
            <a:ext cx="523875" cy="838200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947184" y="2901165"/>
            <a:ext cx="762000" cy="1352550"/>
          </a:xfrm>
          <a:prstGeom prst="rect">
            <a:avLst/>
          </a:prstGeom>
        </p:spPr>
      </p:pic>
      <p:pic>
        <p:nvPicPr>
          <p:cNvPr id="2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5" y="2160"/>
            <a:ext cx="664091" cy="745258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" y="1378256"/>
            <a:ext cx="542925" cy="9810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53" y="1906278"/>
            <a:ext cx="753783" cy="7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90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02246" y="5958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8810" y="884327"/>
            <a:ext cx="711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40428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286" y="2319783"/>
            <a:ext cx="824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24910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7" y="186411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50870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122552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49" y="218463"/>
            <a:ext cx="31339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49" y="3755039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chia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149" y="4339814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218" y="1483669"/>
            <a:ext cx="8560956" cy="23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kết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thúc</a:t>
            </a:r>
            <a:endParaRPr lang="vi-VN" altLang="zh-C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" name="ShaLaLaSaxophone-VA_3d64x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57700" y="4824389"/>
            <a:ext cx="229303" cy="229303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01" y="3750882"/>
            <a:ext cx="1028700" cy="120015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08" y="102687"/>
            <a:ext cx="523875" cy="838200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769" y="3945051"/>
            <a:ext cx="723398" cy="811813"/>
          </a:xfrm>
          <a:prstGeom prst="rect">
            <a:avLst/>
          </a:prstGeom>
        </p:spPr>
      </p:pic>
      <p:pic>
        <p:nvPicPr>
          <p:cNvPr id="15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4656930" y="3891599"/>
            <a:ext cx="857250" cy="838200"/>
          </a:xfrm>
          <a:prstGeom prst="rect">
            <a:avLst/>
          </a:prstGeom>
        </p:spPr>
      </p:pic>
      <p:pic>
        <p:nvPicPr>
          <p:cNvPr id="1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1" y="115421"/>
            <a:ext cx="664091" cy="745258"/>
          </a:xfrm>
          <a:prstGeom prst="rect">
            <a:avLst/>
          </a:prstGeom>
        </p:spPr>
      </p:pic>
      <p:pic>
        <p:nvPicPr>
          <p:cNvPr id="1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15" y="3681388"/>
            <a:ext cx="891001" cy="1143001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70" y="1843112"/>
            <a:ext cx="3436206" cy="34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03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1678" y="1170799"/>
            <a:ext cx="7720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 THIỆN VỚI BẠN BÈ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6120" y="164114"/>
            <a:ext cx="3109473" cy="830997"/>
            <a:chOff x="2855223" y="1663328"/>
            <a:chExt cx="498197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83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5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51" y="6196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50771" y="189479"/>
            <a:ext cx="2264229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22593" r="49962" b="51493"/>
          <a:stretch/>
        </p:blipFill>
        <p:spPr bwMode="auto">
          <a:xfrm>
            <a:off x="1240985" y="1116358"/>
            <a:ext cx="2956399" cy="17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4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58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5246" y="3603172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00941" y="358757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770920" y="1654630"/>
            <a:ext cx="250375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300341" y="1663158"/>
            <a:ext cx="244929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158832" y="3580496"/>
            <a:ext cx="244927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9" t="24271" r="10548" b="51493"/>
          <a:stretch/>
        </p:blipFill>
        <p:spPr bwMode="auto">
          <a:xfrm>
            <a:off x="5118256" y="1209262"/>
            <a:ext cx="2921826" cy="18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51177" r="49962" b="16167"/>
          <a:stretch/>
        </p:blipFill>
        <p:spPr bwMode="auto">
          <a:xfrm>
            <a:off x="1169735" y="2861952"/>
            <a:ext cx="2956399" cy="18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0" t="54470" r="10547" b="15551"/>
          <a:stretch/>
        </p:blipFill>
        <p:spPr bwMode="auto">
          <a:xfrm>
            <a:off x="5118256" y="3016734"/>
            <a:ext cx="2778826" cy="1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673206"/>
            <a:ext cx="8088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vi-VN" altLang="zh-C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0235" y="1324863"/>
            <a:ext cx="91506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7886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756" y="259426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126" y="3289257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36" y="392062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,…….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C\Downloads\hình ảnh\ảnh minh ho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2" y="0"/>
            <a:ext cx="4136572" cy="239485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C\Downloads\hình ảnh\img_20181205103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508182"/>
            <a:ext cx="3846616" cy="230816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C\Downloads\hình ảnh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5" y="2497296"/>
            <a:ext cx="3918857" cy="2357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7" t="14787" r="9887" b="59216"/>
          <a:stretch/>
        </p:blipFill>
        <p:spPr bwMode="auto">
          <a:xfrm>
            <a:off x="356260" y="1222466"/>
            <a:ext cx="8443356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885" y="4214445"/>
            <a:ext cx="5593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84" y="422632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4687" r="48898" b="59316"/>
          <a:stretch/>
        </p:blipFill>
        <p:spPr bwMode="auto">
          <a:xfrm>
            <a:off x="795638" y="1222466"/>
            <a:ext cx="4114800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6265" y="685194"/>
            <a:ext cx="8013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1387" y="2597464"/>
            <a:ext cx="368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35" y="4214445"/>
            <a:ext cx="44057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9" t="14787" r="9888" b="59216"/>
          <a:stretch/>
        </p:blipFill>
        <p:spPr bwMode="auto">
          <a:xfrm>
            <a:off x="825337" y="1246215"/>
            <a:ext cx="4221678" cy="30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33262" y="2597464"/>
            <a:ext cx="3689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6265" y="685194"/>
            <a:ext cx="8013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884" y="4250070"/>
            <a:ext cx="355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37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2954521b-b4ab-4ce3-8aa8-8bfa99a4c36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251</Words>
  <Application>Microsoft Office PowerPoint</Application>
  <PresentationFormat>On-screen Show (16:9)</PresentationFormat>
  <Paragraphs>47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Times New Roman</vt:lpstr>
      <vt:lpstr>UTM Avo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Hanh</cp:lastModifiedBy>
  <cp:revision>67</cp:revision>
  <dcterms:created xsi:type="dcterms:W3CDTF">2017-03-04T06:55:50Z</dcterms:created>
  <dcterms:modified xsi:type="dcterms:W3CDTF">2026-01-31T15:59:55Z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