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3" r:id="rId2"/>
  </p:sldMasterIdLst>
  <p:notesMasterIdLst>
    <p:notesMasterId r:id="rId24"/>
  </p:notesMasterIdLst>
  <p:handoutMasterIdLst>
    <p:handoutMasterId r:id="rId25"/>
  </p:handoutMasterIdLst>
  <p:sldIdLst>
    <p:sldId id="259" r:id="rId3"/>
    <p:sldId id="299" r:id="rId4"/>
    <p:sldId id="275" r:id="rId5"/>
    <p:sldId id="257" r:id="rId6"/>
    <p:sldId id="327" r:id="rId7"/>
    <p:sldId id="328" r:id="rId8"/>
    <p:sldId id="303" r:id="rId9"/>
    <p:sldId id="366" r:id="rId10"/>
    <p:sldId id="262" r:id="rId11"/>
    <p:sldId id="357" r:id="rId12"/>
    <p:sldId id="358" r:id="rId13"/>
    <p:sldId id="359" r:id="rId14"/>
    <p:sldId id="360" r:id="rId15"/>
    <p:sldId id="361" r:id="rId16"/>
    <p:sldId id="362" r:id="rId17"/>
    <p:sldId id="365" r:id="rId18"/>
    <p:sldId id="265" r:id="rId19"/>
    <p:sldId id="364" r:id="rId20"/>
    <p:sldId id="324" r:id="rId21"/>
    <p:sldId id="308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đầu" id="{5DC8C9BD-B233-4D87-B4E0-E1E1B963D1AF}">
          <p14:sldIdLst>
            <p14:sldId id="259"/>
          </p14:sldIdLst>
        </p14:section>
        <p14:section name="Các hoạt động" id="{6E0D7392-696F-49CE-90C8-01B807D24557}">
          <p14:sldIdLst>
            <p14:sldId id="299"/>
          </p14:sldIdLst>
        </p14:section>
        <p14:section name="Khởi động" id="{42F9A72A-8802-4B05-81EB-FBD1E915FCFD}">
          <p14:sldIdLst>
            <p14:sldId id="275"/>
            <p14:sldId id="257"/>
            <p14:sldId id="327"/>
          </p14:sldIdLst>
        </p14:section>
        <p14:section name="Mục tiêu" id="{68F336D6-2701-47C7-8056-6D0A25437870}">
          <p14:sldIdLst>
            <p14:sldId id="328"/>
            <p14:sldId id="303"/>
          </p14:sldIdLst>
        </p14:section>
        <p14:section name="Thực hành" id="{253DB0A7-54CD-4204-B55B-3E293C7946EE}">
          <p14:sldIdLst>
            <p14:sldId id="366"/>
            <p14:sldId id="262"/>
            <p14:sldId id="357"/>
            <p14:sldId id="358"/>
            <p14:sldId id="359"/>
            <p14:sldId id="360"/>
            <p14:sldId id="361"/>
            <p14:sldId id="362"/>
            <p14:sldId id="365"/>
          </p14:sldIdLst>
        </p14:section>
        <p14:section name="Luyện tập" id="{E83CD531-81C0-4C50-B761-25766E47A1E2}">
          <p14:sldIdLst>
            <p14:sldId id="265"/>
            <p14:sldId id="364"/>
          </p14:sldIdLst>
        </p14:section>
        <p14:section name="Ghi nhớ" id="{C8ACDCC7-965B-4705-B03D-52FC822E333B}">
          <p14:sldIdLst>
            <p14:sldId id="324"/>
            <p14:sldId id="308"/>
          </p14:sldIdLst>
        </p14:section>
        <p14:section name="Kết thúc" id="{EF053135-57B0-414E-9580-4BA1F33686BE}">
          <p14:sldIdLst>
            <p14:sldId id="273"/>
          </p14:sldIdLst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B70"/>
    <a:srgbClr val="F5EAD6"/>
    <a:srgbClr val="6CC2F1"/>
    <a:srgbClr val="4E95D9"/>
    <a:srgbClr val="E97132"/>
    <a:srgbClr val="0E940E"/>
    <a:srgbClr val="C47CBC"/>
    <a:srgbClr val="D0742A"/>
    <a:srgbClr val="02B3C5"/>
    <a:srgbClr val="BECE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24F6F4-AE77-4F29-AEDF-E0C6CC89DB46}" v="16" dt="2024-09-13T07:50:16.6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3447" autoAdjust="0"/>
  </p:normalViewPr>
  <p:slideViewPr>
    <p:cSldViewPr snapToGrid="0">
      <p:cViewPr varScale="1">
        <p:scale>
          <a:sx n="68" d="100"/>
          <a:sy n="68" d="100"/>
        </p:scale>
        <p:origin x="-594" y="-90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 Nguyen" userId="78274b7b7f805cc5" providerId="LiveId" clId="{9B24F6F4-AE77-4F29-AEDF-E0C6CC89DB46}"/>
    <pc:docChg chg="custSel delSld modSld modSection">
      <pc:chgData name="Tu Nguyen" userId="78274b7b7f805cc5" providerId="LiveId" clId="{9B24F6F4-AE77-4F29-AEDF-E0C6CC89DB46}" dt="2024-09-13T07:50:32.642" v="59" actId="120"/>
      <pc:docMkLst>
        <pc:docMk/>
      </pc:docMkLst>
      <pc:sldChg chg="del">
        <pc:chgData name="Tu Nguyen" userId="78274b7b7f805cc5" providerId="LiveId" clId="{9B24F6F4-AE77-4F29-AEDF-E0C6CC89DB46}" dt="2024-09-13T03:39:37.122" v="0" actId="2696"/>
        <pc:sldMkLst>
          <pc:docMk/>
          <pc:sldMk cId="472478060" sldId="268"/>
        </pc:sldMkLst>
      </pc:sldChg>
      <pc:sldChg chg="addSp delSp modSp mod">
        <pc:chgData name="Tu Nguyen" userId="78274b7b7f805cc5" providerId="LiveId" clId="{9B24F6F4-AE77-4F29-AEDF-E0C6CC89DB46}" dt="2024-09-13T07:47:28.929" v="42" actId="1076"/>
        <pc:sldMkLst>
          <pc:docMk/>
          <pc:sldMk cId="2962534561" sldId="303"/>
        </pc:sldMkLst>
        <pc:spChg chg="add del mod">
          <ac:chgData name="Tu Nguyen" userId="78274b7b7f805cc5" providerId="LiveId" clId="{9B24F6F4-AE77-4F29-AEDF-E0C6CC89DB46}" dt="2024-09-13T07:47:24.124" v="41" actId="478"/>
          <ac:spMkLst>
            <pc:docMk/>
            <pc:sldMk cId="2962534561" sldId="303"/>
            <ac:spMk id="6" creationId="{401D17FC-E3DF-7799-FF85-6CFC673BD404}"/>
          </ac:spMkLst>
        </pc:spChg>
        <pc:spChg chg="del mod">
          <ac:chgData name="Tu Nguyen" userId="78274b7b7f805cc5" providerId="LiveId" clId="{9B24F6F4-AE77-4F29-AEDF-E0C6CC89DB46}" dt="2024-09-13T07:47:21.976" v="39" actId="478"/>
          <ac:spMkLst>
            <pc:docMk/>
            <pc:sldMk cId="2962534561" sldId="303"/>
            <ac:spMk id="9" creationId="{94D59953-8277-70CA-D240-C8516FD05E21}"/>
          </ac:spMkLst>
        </pc:spChg>
        <pc:spChg chg="mod">
          <ac:chgData name="Tu Nguyen" userId="78274b7b7f805cc5" providerId="LiveId" clId="{9B24F6F4-AE77-4F29-AEDF-E0C6CC89DB46}" dt="2024-09-13T03:40:12.554" v="24" actId="20577"/>
          <ac:spMkLst>
            <pc:docMk/>
            <pc:sldMk cId="2962534561" sldId="303"/>
            <ac:spMk id="11" creationId="{155A4E68-B672-018E-FB74-8D0609FEFC4B}"/>
          </ac:spMkLst>
        </pc:spChg>
        <pc:spChg chg="mod">
          <ac:chgData name="Tu Nguyen" userId="78274b7b7f805cc5" providerId="LiveId" clId="{9B24F6F4-AE77-4F29-AEDF-E0C6CC89DB46}" dt="2024-09-13T07:47:14.015" v="38" actId="14100"/>
          <ac:spMkLst>
            <pc:docMk/>
            <pc:sldMk cId="2962534561" sldId="303"/>
            <ac:spMk id="13" creationId="{BF5FEB85-342F-2968-9471-722FEF00AA25}"/>
          </ac:spMkLst>
        </pc:spChg>
        <pc:spChg chg="mod">
          <ac:chgData name="Tu Nguyen" userId="78274b7b7f805cc5" providerId="LiveId" clId="{9B24F6F4-AE77-4F29-AEDF-E0C6CC89DB46}" dt="2024-09-13T07:47:28.929" v="42" actId="1076"/>
          <ac:spMkLst>
            <pc:docMk/>
            <pc:sldMk cId="2962534561" sldId="303"/>
            <ac:spMk id="15" creationId="{23D45DA3-DC80-8542-077C-964421BE5CFB}"/>
          </ac:spMkLst>
        </pc:spChg>
      </pc:sldChg>
      <pc:sldChg chg="modSp mod">
        <pc:chgData name="Tu Nguyen" userId="78274b7b7f805cc5" providerId="LiveId" clId="{9B24F6F4-AE77-4F29-AEDF-E0C6CC89DB46}" dt="2024-09-13T07:50:32.642" v="59" actId="120"/>
        <pc:sldMkLst>
          <pc:docMk/>
          <pc:sldMk cId="1541198643" sldId="356"/>
        </pc:sldMkLst>
        <pc:spChg chg="mod">
          <ac:chgData name="Tu Nguyen" userId="78274b7b7f805cc5" providerId="LiveId" clId="{9B24F6F4-AE77-4F29-AEDF-E0C6CC89DB46}" dt="2024-09-13T07:50:32.642" v="59" actId="120"/>
          <ac:spMkLst>
            <pc:docMk/>
            <pc:sldMk cId="1541198643" sldId="356"/>
            <ac:spMk id="6" creationId="{28D95662-EFB0-A499-AE59-D7ACD8B6F080}"/>
          </ac:spMkLst>
        </pc:spChg>
        <pc:graphicFrameChg chg="mod">
          <ac:chgData name="Tu Nguyen" userId="78274b7b7f805cc5" providerId="LiveId" clId="{9B24F6F4-AE77-4F29-AEDF-E0C6CC89DB46}" dt="2024-09-13T07:50:16.664" v="57" actId="478"/>
          <ac:graphicFrameMkLst>
            <pc:docMk/>
            <pc:sldMk cId="1541198643" sldId="356"/>
            <ac:graphicFrameMk id="11" creationId="{93EFED20-09BB-FDD6-B8DB-409A7CB787EC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15F73-CCD2-4269-B6C5-5BEDF3E07AE2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E87070-9CC6-4D8B-854A-35B486D1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21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EE7D9-50C5-4869-B733-30DCDD2A189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C8588-3E2C-4C98-B9BD-2A8EEA783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4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https://vi.pngtree.com/freepng/house-model-on-the-laptop-handing-photo_14369183.html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C8588-3E2C-4C98-B9BD-2A8EEA783E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51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https://download.com.vn/duolingo-abc-cho-ios-167204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C8588-3E2C-4C98-B9BD-2A8EEA783E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73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Link ảnh: https://bethongminh.vn/fastrack-fundamentals-primary/cha-me-gioi-con-thong-minh-fastrackids/muc-tieu-hoc-tap-voi-tre.html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C8588-3E2C-4C98-B9BD-2A8EEA783E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95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C8588-3E2C-4C98-B9BD-2A8EEA783E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5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C8588-3E2C-4C98-B9BD-2A8EEA783E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8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4.png"/><Relationship Id="rId4" Type="http://schemas.openxmlformats.org/officeDocument/2006/relationships/image" Target="../media/image16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svg"/><Relationship Id="rId5" Type="http://schemas.openxmlformats.org/officeDocument/2006/relationships/image" Target="../media/image47.png"/><Relationship Id="rId4" Type="http://schemas.openxmlformats.org/officeDocument/2006/relationships/image" Target="../media/image41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svg"/><Relationship Id="rId5" Type="http://schemas.openxmlformats.org/officeDocument/2006/relationships/image" Target="../media/image48.png"/><Relationship Id="rId4" Type="http://schemas.openxmlformats.org/officeDocument/2006/relationships/image" Target="../media/image41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7.sv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tags" Target="../tags/tag3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20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52E3B831-7B00-CC83-B234-7433F22AB2EF}"/>
              </a:ext>
            </a:extLst>
          </p:cNvPr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xmlns="" id="{2D97901E-C600-34AA-030C-04226699C0B6}"/>
              </a:ext>
            </a:extLst>
          </p:cNvPr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xmlns="" id="{F09ED8A6-DF0F-DA76-83C8-4FF9FEA4050E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xmlns="" id="{CBB534B6-5146-4D27-8540-84953F0CDA3E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54E03A0-350D-A8C6-48BF-5E890C8A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FAF5-82A0-4DDF-9036-B0572E69A265}" type="datetime1">
              <a:rPr lang="vi-VN" smtClean="0"/>
              <a:t>13/10/2024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BB143F8-00CE-0E55-5473-99A7BD2D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56E9DB31-975D-2DCE-6183-A52AB72361A3}"/>
              </a:ext>
            </a:extLst>
          </p:cNvPr>
          <p:cNvSpPr/>
          <p:nvPr/>
        </p:nvSpPr>
        <p:spPr>
          <a:xfrm>
            <a:off x="-1748560" y="3957852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C601CEEB-3BB3-A5D2-EA0A-CCC41B621323}"/>
              </a:ext>
            </a:extLst>
          </p:cNvPr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xmlns="" id="{EC1BEC1E-81AB-079E-943D-94832824CAFD}"/>
              </a:ext>
            </a:extLst>
          </p:cNvPr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393D3D-27C5-3CE4-A80D-A33ECA1D5D77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4C3E68F6-1DF1-5735-8C41-3C485FB4D63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450826" y="787458"/>
            <a:ext cx="2095500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Bài</a:t>
            </a:r>
            <a:r>
              <a:rPr lang="en-US" dirty="0"/>
              <a:t> 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xmlns="" id="{5E08176D-DF9A-F3DF-5CBB-F3C2B0C4859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561681" y="1665029"/>
            <a:ext cx="7338886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182AC72E-4D1C-1DE4-B80A-724DED666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51" y="2548219"/>
            <a:ext cx="6679947" cy="416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9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直接连接符 2">
            <a:extLst>
              <a:ext uri="{FF2B5EF4-FFF2-40B4-BE49-F238E27FC236}">
                <a16:creationId xmlns:a16="http://schemas.microsoft.com/office/drawing/2014/main" xmlns="" id="{8F10E5AE-CD40-164C-1DE2-DA6575165D9E}"/>
              </a:ext>
            </a:extLst>
          </p:cNvPr>
          <p:cNvCxnSpPr>
            <a:cxnSpLocks/>
          </p:cNvCxnSpPr>
          <p:nvPr userDrawn="1"/>
        </p:nvCxnSpPr>
        <p:spPr>
          <a:xfrm>
            <a:off x="6068622" y="1475204"/>
            <a:ext cx="0" cy="4657967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678A5B8-8108-52DA-29E6-FDC938022EBD}"/>
              </a:ext>
            </a:extLst>
          </p:cNvPr>
          <p:cNvGrpSpPr/>
          <p:nvPr userDrawn="1"/>
        </p:nvGrpSpPr>
        <p:grpSpPr>
          <a:xfrm>
            <a:off x="5479203" y="1154375"/>
            <a:ext cx="4338475" cy="1723968"/>
            <a:chOff x="5479203" y="1154375"/>
            <a:chExt cx="4338475" cy="1723968"/>
          </a:xfrm>
        </p:grpSpPr>
        <p:pic>
          <p:nvPicPr>
            <p:cNvPr id="8" name="图片 18">
              <a:extLst>
                <a:ext uri="{FF2B5EF4-FFF2-40B4-BE49-F238E27FC236}">
                  <a16:creationId xmlns:a16="http://schemas.microsoft.com/office/drawing/2014/main" xmlns="" id="{4B548BEB-EE12-4F2F-D34D-6C577080B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964" y="1168962"/>
              <a:ext cx="3280165" cy="1709381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919DDF6F-BA38-B804-1226-E30A31AA57DA}"/>
                </a:ext>
              </a:extLst>
            </p:cNvPr>
            <p:cNvGrpSpPr/>
            <p:nvPr userDrawn="1"/>
          </p:nvGrpSpPr>
          <p:grpSpPr>
            <a:xfrm>
              <a:off x="5479203" y="1154375"/>
              <a:ext cx="4338475" cy="1221231"/>
              <a:chOff x="5478520" y="1170748"/>
              <a:chExt cx="4338475" cy="1221231"/>
            </a:xfrm>
          </p:grpSpPr>
          <p:sp>
            <p:nvSpPr>
              <p:cNvPr id="10" name="Freeform 56">
                <a:extLst>
                  <a:ext uri="{FF2B5EF4-FFF2-40B4-BE49-F238E27FC236}">
                    <a16:creationId xmlns:a16="http://schemas.microsoft.com/office/drawing/2014/main" xmlns="" id="{9DBC0CBB-CFAE-FE58-0A63-0017F305D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8576" y="1170748"/>
                <a:ext cx="3058419" cy="972981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57">
                <a:extLst>
                  <a:ext uri="{FF2B5EF4-FFF2-40B4-BE49-F238E27FC236}">
                    <a16:creationId xmlns:a16="http://schemas.microsoft.com/office/drawing/2014/main" xmlns="" id="{29F6951B-4388-92CA-A2CA-CDC353EFF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8520" y="1170748"/>
                <a:ext cx="1280059" cy="972981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" name="Freeform 58">
                <a:extLst>
                  <a:ext uri="{FF2B5EF4-FFF2-40B4-BE49-F238E27FC236}">
                    <a16:creationId xmlns:a16="http://schemas.microsoft.com/office/drawing/2014/main" xmlns="" id="{E9CA26B3-062B-3386-9668-F14DFBF5E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9873" y="1811393"/>
                <a:ext cx="322410" cy="580586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CDE57382-0632-D0AD-B8AA-86CF1DDD70C5}"/>
                </a:ext>
              </a:extLst>
            </p:cNvPr>
            <p:cNvSpPr txBox="1"/>
            <p:nvPr userDrawn="1"/>
          </p:nvSpPr>
          <p:spPr>
            <a:xfrm>
              <a:off x="5788750" y="1404081"/>
              <a:ext cx="1077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01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D859300-941C-CA53-AAB9-DB8314D0245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835B1C25-A0EC-475A-B3C9-C4F71415E235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500CA6-DB03-866E-4205-76B30A701AD0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0F5494-8E0C-322C-D17F-4B22C7BC8F8D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4CFC032-0D2F-1D3C-5F09-279BD65F4ABF}"/>
              </a:ext>
            </a:extLst>
          </p:cNvPr>
          <p:cNvGrpSpPr/>
          <p:nvPr userDrawn="1"/>
        </p:nvGrpSpPr>
        <p:grpSpPr>
          <a:xfrm>
            <a:off x="2328617" y="2446139"/>
            <a:ext cx="4368476" cy="1729435"/>
            <a:chOff x="2328617" y="2446139"/>
            <a:chExt cx="4368476" cy="1729435"/>
          </a:xfrm>
        </p:grpSpPr>
        <p:grpSp>
          <p:nvGrpSpPr>
            <p:cNvPr id="45" name="组合 3">
              <a:extLst>
                <a:ext uri="{FF2B5EF4-FFF2-40B4-BE49-F238E27FC236}">
                  <a16:creationId xmlns:a16="http://schemas.microsoft.com/office/drawing/2014/main" xmlns="" id="{FC5C041C-7001-D106-6665-C4F0E0990EF2}"/>
                </a:ext>
              </a:extLst>
            </p:cNvPr>
            <p:cNvGrpSpPr/>
            <p:nvPr userDrawn="1"/>
          </p:nvGrpSpPr>
          <p:grpSpPr>
            <a:xfrm>
              <a:off x="2328617" y="2446139"/>
              <a:ext cx="4338475" cy="1729435"/>
              <a:chOff x="5879462" y="287200"/>
              <a:chExt cx="3545784" cy="790365"/>
            </a:xfrm>
          </p:grpSpPr>
          <p:pic>
            <p:nvPicPr>
              <p:cNvPr id="46" name="图片 4">
                <a:extLst>
                  <a:ext uri="{FF2B5EF4-FFF2-40B4-BE49-F238E27FC236}">
                    <a16:creationId xmlns:a16="http://schemas.microsoft.com/office/drawing/2014/main" xmlns="" id="{9AAE83A1-967C-6482-7C55-B91A19754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307485" y="296365"/>
                <a:ext cx="2680840" cy="781200"/>
              </a:xfrm>
              <a:prstGeom prst="rect">
                <a:avLst/>
              </a:prstGeom>
            </p:spPr>
          </p:pic>
          <p:grpSp>
            <p:nvGrpSpPr>
              <p:cNvPr id="47" name="组合 5">
                <a:extLst>
                  <a:ext uri="{FF2B5EF4-FFF2-40B4-BE49-F238E27FC236}">
                    <a16:creationId xmlns:a16="http://schemas.microsoft.com/office/drawing/2014/main" xmlns="" id="{94B54D31-345A-C7B8-4390-6DDA2E324D2D}"/>
                  </a:ext>
                </a:extLst>
              </p:cNvPr>
              <p:cNvGrpSpPr/>
              <p:nvPr/>
            </p:nvGrpSpPr>
            <p:grpSpPr>
              <a:xfrm flipH="1">
                <a:off x="5879462" y="287200"/>
                <a:ext cx="3545784" cy="558112"/>
                <a:chOff x="7995986" y="760883"/>
                <a:chExt cx="3436053" cy="540840"/>
              </a:xfrm>
            </p:grpSpPr>
            <p:sp>
              <p:nvSpPr>
                <p:cNvPr id="48" name="Freeform 56">
                  <a:extLst>
                    <a:ext uri="{FF2B5EF4-FFF2-40B4-BE49-F238E27FC236}">
                      <a16:creationId xmlns:a16="http://schemas.microsoft.com/office/drawing/2014/main" xmlns="" id="{22EEA318-2864-44E8-006E-600F4F713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09785" y="760883"/>
                  <a:ext cx="2422254" cy="430899"/>
                </a:xfrm>
                <a:custGeom>
                  <a:avLst/>
                  <a:gdLst>
                    <a:gd name="T0" fmla="*/ 2353 w 2385"/>
                    <a:gd name="T1" fmla="*/ 0 h 425"/>
                    <a:gd name="T2" fmla="*/ 0 w 2385"/>
                    <a:gd name="T3" fmla="*/ 0 h 425"/>
                    <a:gd name="T4" fmla="*/ 0 w 2385"/>
                    <a:gd name="T5" fmla="*/ 425 h 425"/>
                    <a:gd name="T6" fmla="*/ 2353 w 2385"/>
                    <a:gd name="T7" fmla="*/ 425 h 425"/>
                    <a:gd name="T8" fmla="*/ 2385 w 2385"/>
                    <a:gd name="T9" fmla="*/ 393 h 425"/>
                    <a:gd name="T10" fmla="*/ 2385 w 2385"/>
                    <a:gd name="T11" fmla="*/ 32 h 425"/>
                    <a:gd name="T12" fmla="*/ 2353 w 2385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85" h="425">
                      <a:moveTo>
                        <a:pt x="235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5"/>
                        <a:pt x="0" y="425"/>
                        <a:pt x="0" y="425"/>
                      </a:cubicBezTo>
                      <a:cubicBezTo>
                        <a:pt x="2353" y="425"/>
                        <a:pt x="2353" y="425"/>
                        <a:pt x="2353" y="425"/>
                      </a:cubicBezTo>
                      <a:cubicBezTo>
                        <a:pt x="2370" y="425"/>
                        <a:pt x="2385" y="411"/>
                        <a:pt x="2385" y="393"/>
                      </a:cubicBezTo>
                      <a:cubicBezTo>
                        <a:pt x="2385" y="32"/>
                        <a:pt x="2385" y="32"/>
                        <a:pt x="2385" y="32"/>
                      </a:cubicBezTo>
                      <a:cubicBezTo>
                        <a:pt x="2385" y="15"/>
                        <a:pt x="2370" y="0"/>
                        <a:pt x="2353" y="0"/>
                      </a:cubicBezTo>
                      <a:close/>
                    </a:path>
                  </a:pathLst>
                </a:custGeom>
                <a:solidFill>
                  <a:srgbClr val="F074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57">
                  <a:extLst>
                    <a:ext uri="{FF2B5EF4-FFF2-40B4-BE49-F238E27FC236}">
                      <a16:creationId xmlns:a16="http://schemas.microsoft.com/office/drawing/2014/main" xmlns="" id="{C26E2D04-AA9D-AF2A-CE92-A682523D74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5986" y="760883"/>
                  <a:ext cx="1013801" cy="430899"/>
                </a:xfrm>
                <a:custGeom>
                  <a:avLst/>
                  <a:gdLst>
                    <a:gd name="T0" fmla="*/ 32 w 734"/>
                    <a:gd name="T1" fmla="*/ 0 h 425"/>
                    <a:gd name="T2" fmla="*/ 0 w 734"/>
                    <a:gd name="T3" fmla="*/ 32 h 425"/>
                    <a:gd name="T4" fmla="*/ 0 w 734"/>
                    <a:gd name="T5" fmla="*/ 393 h 425"/>
                    <a:gd name="T6" fmla="*/ 32 w 734"/>
                    <a:gd name="T7" fmla="*/ 425 h 425"/>
                    <a:gd name="T8" fmla="*/ 734 w 734"/>
                    <a:gd name="T9" fmla="*/ 425 h 425"/>
                    <a:gd name="T10" fmla="*/ 734 w 734"/>
                    <a:gd name="T11" fmla="*/ 0 h 425"/>
                    <a:gd name="T12" fmla="*/ 32 w 734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4" h="425">
                      <a:moveTo>
                        <a:pt x="32" y="0"/>
                      </a:moveTo>
                      <a:cubicBezTo>
                        <a:pt x="14" y="0"/>
                        <a:pt x="0" y="15"/>
                        <a:pt x="0" y="32"/>
                      </a:cubicBezTo>
                      <a:cubicBezTo>
                        <a:pt x="0" y="393"/>
                        <a:pt x="0" y="393"/>
                        <a:pt x="0" y="393"/>
                      </a:cubicBezTo>
                      <a:cubicBezTo>
                        <a:pt x="0" y="411"/>
                        <a:pt x="14" y="425"/>
                        <a:pt x="32" y="425"/>
                      </a:cubicBezTo>
                      <a:cubicBezTo>
                        <a:pt x="734" y="425"/>
                        <a:pt x="734" y="425"/>
                        <a:pt x="734" y="425"/>
                      </a:cubicBezTo>
                      <a:cubicBezTo>
                        <a:pt x="734" y="0"/>
                        <a:pt x="734" y="0"/>
                        <a:pt x="734" y="0"/>
                      </a:cubicBez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58">
                  <a:extLst>
                    <a:ext uri="{FF2B5EF4-FFF2-40B4-BE49-F238E27FC236}">
                      <a16:creationId xmlns:a16="http://schemas.microsoft.com/office/drawing/2014/main" xmlns="" id="{967C9642-4EBD-391B-D398-ECB4EC2353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37616" y="1044602"/>
                  <a:ext cx="255347" cy="257121"/>
                </a:xfrm>
                <a:custGeom>
                  <a:avLst/>
                  <a:gdLst>
                    <a:gd name="T0" fmla="*/ 72 w 144"/>
                    <a:gd name="T1" fmla="*/ 145 h 145"/>
                    <a:gd name="T2" fmla="*/ 0 w 144"/>
                    <a:gd name="T3" fmla="*/ 73 h 145"/>
                    <a:gd name="T4" fmla="*/ 72 w 144"/>
                    <a:gd name="T5" fmla="*/ 0 h 145"/>
                    <a:gd name="T6" fmla="*/ 144 w 144"/>
                    <a:gd name="T7" fmla="*/ 73 h 145"/>
                    <a:gd name="T8" fmla="*/ 72 w 144"/>
                    <a:gd name="T9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" h="145">
                      <a:moveTo>
                        <a:pt x="72" y="145"/>
                      </a:moveTo>
                      <a:lnTo>
                        <a:pt x="0" y="73"/>
                      </a:lnTo>
                      <a:lnTo>
                        <a:pt x="72" y="0"/>
                      </a:lnTo>
                      <a:lnTo>
                        <a:pt x="144" y="73"/>
                      </a:lnTo>
                      <a:lnTo>
                        <a:pt x="72" y="145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1" name="文本框 36">
              <a:extLst>
                <a:ext uri="{FF2B5EF4-FFF2-40B4-BE49-F238E27FC236}">
                  <a16:creationId xmlns:a16="http://schemas.microsoft.com/office/drawing/2014/main" xmlns="" id="{17909BAA-C98B-797D-77B1-50BAF8FBB515}"/>
                </a:ext>
              </a:extLst>
            </p:cNvPr>
            <p:cNvSpPr txBox="1"/>
            <p:nvPr userDrawn="1"/>
          </p:nvSpPr>
          <p:spPr>
            <a:xfrm>
              <a:off x="5413964" y="2579226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02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96CD09B-5C00-40F6-2A1E-C8C333C0394D}"/>
              </a:ext>
            </a:extLst>
          </p:cNvPr>
          <p:cNvGrpSpPr/>
          <p:nvPr userDrawn="1"/>
        </p:nvGrpSpPr>
        <p:grpSpPr>
          <a:xfrm>
            <a:off x="2328617" y="4948401"/>
            <a:ext cx="4368476" cy="1729435"/>
            <a:chOff x="2328617" y="4948401"/>
            <a:chExt cx="4368476" cy="1729435"/>
          </a:xfrm>
        </p:grpSpPr>
        <p:pic>
          <p:nvPicPr>
            <p:cNvPr id="53" name="图片 11">
              <a:extLst>
                <a:ext uri="{FF2B5EF4-FFF2-40B4-BE49-F238E27FC236}">
                  <a16:creationId xmlns:a16="http://schemas.microsoft.com/office/drawing/2014/main" xmlns="" id="{E9397F4F-F4CF-1277-8CC0-4D0C5226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52328" y="4968455"/>
              <a:ext cx="3280165" cy="1709381"/>
            </a:xfrm>
            <a:prstGeom prst="rect">
              <a:avLst/>
            </a:prstGeom>
          </p:spPr>
        </p:pic>
        <p:grpSp>
          <p:nvGrpSpPr>
            <p:cNvPr id="54" name="组合 12">
              <a:extLst>
                <a:ext uri="{FF2B5EF4-FFF2-40B4-BE49-F238E27FC236}">
                  <a16:creationId xmlns:a16="http://schemas.microsoft.com/office/drawing/2014/main" xmlns="" id="{B0F73070-9978-16AE-8985-78E91E752929}"/>
                </a:ext>
              </a:extLst>
            </p:cNvPr>
            <p:cNvGrpSpPr/>
            <p:nvPr/>
          </p:nvGrpSpPr>
          <p:grpSpPr>
            <a:xfrm flipH="1">
              <a:off x="2328617" y="4948401"/>
              <a:ext cx="4338475" cy="1221231"/>
              <a:chOff x="7995986" y="760883"/>
              <a:chExt cx="3436053" cy="540840"/>
            </a:xfrm>
          </p:grpSpPr>
          <p:sp>
            <p:nvSpPr>
              <p:cNvPr id="55" name="Freeform 56">
                <a:extLst>
                  <a:ext uri="{FF2B5EF4-FFF2-40B4-BE49-F238E27FC236}">
                    <a16:creationId xmlns:a16="http://schemas.microsoft.com/office/drawing/2014/main" xmlns="" id="{F8B4D4FF-1CCC-46A8-F7D3-51F90C69B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Freeform 57">
                <a:extLst>
                  <a:ext uri="{FF2B5EF4-FFF2-40B4-BE49-F238E27FC236}">
                    <a16:creationId xmlns:a16="http://schemas.microsoft.com/office/drawing/2014/main" xmlns="" id="{2088590D-8763-AB43-76CD-C16B463A1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Freeform 58">
                <a:extLst>
                  <a:ext uri="{FF2B5EF4-FFF2-40B4-BE49-F238E27FC236}">
                    <a16:creationId xmlns:a16="http://schemas.microsoft.com/office/drawing/2014/main" xmlns="" id="{2B7FB884-2F5B-17A3-B8DC-B7E62B11F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8" name="文本框 43">
              <a:extLst>
                <a:ext uri="{FF2B5EF4-FFF2-40B4-BE49-F238E27FC236}">
                  <a16:creationId xmlns:a16="http://schemas.microsoft.com/office/drawing/2014/main" xmlns="" id="{902F2B16-59F0-02B3-FDD1-D0E9F4CFB4A6}"/>
                </a:ext>
              </a:extLst>
            </p:cNvPr>
            <p:cNvSpPr txBox="1"/>
            <p:nvPr userDrawn="1"/>
          </p:nvSpPr>
          <p:spPr>
            <a:xfrm>
              <a:off x="5413964" y="5181806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04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BFB800A-60D2-411D-485E-512E3E634EDD}"/>
              </a:ext>
            </a:extLst>
          </p:cNvPr>
          <p:cNvGrpSpPr/>
          <p:nvPr userDrawn="1"/>
        </p:nvGrpSpPr>
        <p:grpSpPr>
          <a:xfrm>
            <a:off x="5401990" y="3701487"/>
            <a:ext cx="4419865" cy="1729435"/>
            <a:chOff x="5401990" y="3701487"/>
            <a:chExt cx="4419865" cy="1729435"/>
          </a:xfrm>
        </p:grpSpPr>
        <p:pic>
          <p:nvPicPr>
            <p:cNvPr id="60" name="图片 18">
              <a:extLst>
                <a:ext uri="{FF2B5EF4-FFF2-40B4-BE49-F238E27FC236}">
                  <a16:creationId xmlns:a16="http://schemas.microsoft.com/office/drawing/2014/main" xmlns="" id="{031C1BD0-12B2-89D8-1A3F-2B64798E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979" y="3721541"/>
              <a:ext cx="3280165" cy="1709381"/>
            </a:xfrm>
            <a:prstGeom prst="rect">
              <a:avLst/>
            </a:prstGeom>
          </p:spPr>
        </p:pic>
        <p:grpSp>
          <p:nvGrpSpPr>
            <p:cNvPr id="61" name="组合 19">
              <a:extLst>
                <a:ext uri="{FF2B5EF4-FFF2-40B4-BE49-F238E27FC236}">
                  <a16:creationId xmlns:a16="http://schemas.microsoft.com/office/drawing/2014/main" xmlns="" id="{E476DA8B-29AC-635F-A788-D397B1530B1C}"/>
                </a:ext>
              </a:extLst>
            </p:cNvPr>
            <p:cNvGrpSpPr/>
            <p:nvPr/>
          </p:nvGrpSpPr>
          <p:grpSpPr>
            <a:xfrm>
              <a:off x="5483380" y="3701487"/>
              <a:ext cx="4338475" cy="1221231"/>
              <a:chOff x="7995986" y="760883"/>
              <a:chExt cx="3436053" cy="540840"/>
            </a:xfrm>
          </p:grpSpPr>
          <p:sp>
            <p:nvSpPr>
              <p:cNvPr id="62" name="Freeform 56">
                <a:extLst>
                  <a:ext uri="{FF2B5EF4-FFF2-40B4-BE49-F238E27FC236}">
                    <a16:creationId xmlns:a16="http://schemas.microsoft.com/office/drawing/2014/main" xmlns="" id="{7123FF69-EA71-1653-48C9-49759FF54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57">
                <a:extLst>
                  <a:ext uri="{FF2B5EF4-FFF2-40B4-BE49-F238E27FC236}">
                    <a16:creationId xmlns:a16="http://schemas.microsoft.com/office/drawing/2014/main" xmlns="" id="{6EBAE34B-C8DB-7561-2074-7EC554E23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58">
                <a:extLst>
                  <a:ext uri="{FF2B5EF4-FFF2-40B4-BE49-F238E27FC236}">
                    <a16:creationId xmlns:a16="http://schemas.microsoft.com/office/drawing/2014/main" xmlns="" id="{259AADBA-73A6-4A85-A05E-4CAF90B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5" name="文本框 50">
              <a:extLst>
                <a:ext uri="{FF2B5EF4-FFF2-40B4-BE49-F238E27FC236}">
                  <a16:creationId xmlns:a16="http://schemas.microsoft.com/office/drawing/2014/main" xmlns="" id="{2177ED0D-01DB-C9DB-B8E7-A7BA1E272B6A}"/>
                </a:ext>
              </a:extLst>
            </p:cNvPr>
            <p:cNvSpPr txBox="1"/>
            <p:nvPr userDrawn="1"/>
          </p:nvSpPr>
          <p:spPr>
            <a:xfrm>
              <a:off x="5401990" y="3957111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03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84" name="Text Placeholder 21">
            <a:extLst>
              <a:ext uri="{FF2B5EF4-FFF2-40B4-BE49-F238E27FC236}">
                <a16:creationId xmlns:a16="http://schemas.microsoft.com/office/drawing/2014/main" xmlns="" id="{4F55A73F-59CB-F5C0-EE63-B0A856FF341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332769" y="2435288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2F68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KHÁM PHÁ</a:t>
            </a:r>
          </a:p>
        </p:txBody>
      </p:sp>
      <p:sp>
        <p:nvSpPr>
          <p:cNvPr id="85" name="Text Placeholder 21">
            <a:extLst>
              <a:ext uri="{FF2B5EF4-FFF2-40B4-BE49-F238E27FC236}">
                <a16:creationId xmlns:a16="http://schemas.microsoft.com/office/drawing/2014/main" xmlns="" id="{81BD3B4C-0E5B-B955-740F-0356FDC102A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778088" y="3741229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LUYỆN TẬP</a:t>
            </a:r>
          </a:p>
        </p:txBody>
      </p:sp>
      <p:sp>
        <p:nvSpPr>
          <p:cNvPr id="86" name="Text Placeholder 21">
            <a:extLst>
              <a:ext uri="{FF2B5EF4-FFF2-40B4-BE49-F238E27FC236}">
                <a16:creationId xmlns:a16="http://schemas.microsoft.com/office/drawing/2014/main" xmlns="" id="{B72FD284-8BD3-9DD9-08AA-0D7BCFFB336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63850" y="4977396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THỰC HÀNH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3AB5D75-2E7E-45FD-F475-B12F913C3CC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913483" y="180164"/>
            <a:ext cx="6419850" cy="1108075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CÁC HOẠT ĐỘNG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7F9FBF4B-E8DE-A999-566E-8D543A9D501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792798" y="1201267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499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CF9157B-845F-D4F7-381A-B964ABA1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64A1-E9CC-42CA-8160-35AA31565EDD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BA45892-00A0-00B4-7A49-406906EA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BAE4129-61D0-44F5-785D-47A8AA71D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xmlns="" id="{DFB61834-FE7D-45FE-6E7D-CB4235010D26}"/>
              </a:ext>
            </a:extLst>
          </p:cNvPr>
          <p:cNvSpPr/>
          <p:nvPr userDrawn="1"/>
        </p:nvSpPr>
        <p:spPr>
          <a:xfrm flipH="1">
            <a:off x="838200" y="288544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0D71504B-8174-EEA1-A0F0-5297C51726B9}"/>
              </a:ext>
            </a:extLst>
          </p:cNvPr>
          <p:cNvSpPr/>
          <p:nvPr userDrawn="1"/>
        </p:nvSpPr>
        <p:spPr>
          <a:xfrm flipH="1">
            <a:off x="838200" y="2885440"/>
            <a:ext cx="1889760" cy="232410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xmlns="" id="{8D43F821-3250-8DAF-32F6-A54625E5D775}"/>
              </a:ext>
            </a:extLst>
          </p:cNvPr>
          <p:cNvSpPr/>
          <p:nvPr userDrawn="1"/>
        </p:nvSpPr>
        <p:spPr>
          <a:xfrm flipH="1">
            <a:off x="7524750" y="164338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EB11F3A7-A636-6BD2-0448-AC1907EF9DBE}"/>
              </a:ext>
            </a:extLst>
          </p:cNvPr>
          <p:cNvSpPr/>
          <p:nvPr userDrawn="1"/>
        </p:nvSpPr>
        <p:spPr>
          <a:xfrm flipH="1">
            <a:off x="7524750" y="1643380"/>
            <a:ext cx="1889760" cy="232410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xmlns="" id="{B0AA3ACB-B961-F797-0C84-FB84BC98A456}"/>
              </a:ext>
            </a:extLst>
          </p:cNvPr>
          <p:cNvSpPr/>
          <p:nvPr userDrawn="1"/>
        </p:nvSpPr>
        <p:spPr>
          <a:xfrm flipH="1">
            <a:off x="5295900" y="205740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FCC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B235F7FB-99DC-42C5-5C9C-B0887DC341C1}"/>
              </a:ext>
            </a:extLst>
          </p:cNvPr>
          <p:cNvSpPr/>
          <p:nvPr userDrawn="1"/>
        </p:nvSpPr>
        <p:spPr>
          <a:xfrm flipH="1">
            <a:off x="5295900" y="2057400"/>
            <a:ext cx="1889760" cy="234696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Parallelogram 36">
            <a:extLst>
              <a:ext uri="{FF2B5EF4-FFF2-40B4-BE49-F238E27FC236}">
                <a16:creationId xmlns:a16="http://schemas.microsoft.com/office/drawing/2014/main" xmlns="" id="{D9E4D959-FA9B-1FAF-3006-E6BDF5D77F4B}"/>
              </a:ext>
            </a:extLst>
          </p:cNvPr>
          <p:cNvSpPr/>
          <p:nvPr userDrawn="1"/>
        </p:nvSpPr>
        <p:spPr>
          <a:xfrm flipH="1">
            <a:off x="3067050" y="247142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A9D1B4A4-616A-A91F-F6C0-D0BE109893F5}"/>
              </a:ext>
            </a:extLst>
          </p:cNvPr>
          <p:cNvSpPr/>
          <p:nvPr userDrawn="1"/>
        </p:nvSpPr>
        <p:spPr>
          <a:xfrm flipH="1">
            <a:off x="3067050" y="2471420"/>
            <a:ext cx="1889760" cy="234696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DD3CCCD-3EB3-A1E4-3D54-6FBFBD5EAE16}"/>
              </a:ext>
            </a:extLst>
          </p:cNvPr>
          <p:cNvSpPr/>
          <p:nvPr userDrawn="1"/>
        </p:nvSpPr>
        <p:spPr>
          <a:xfrm>
            <a:off x="838200" y="2885440"/>
            <a:ext cx="1600200" cy="3159760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5AF558A-9CDB-F362-1FD1-D069646DE60D}"/>
              </a:ext>
            </a:extLst>
          </p:cNvPr>
          <p:cNvSpPr/>
          <p:nvPr userDrawn="1"/>
        </p:nvSpPr>
        <p:spPr>
          <a:xfrm>
            <a:off x="3067050" y="2471420"/>
            <a:ext cx="1600200" cy="3159760"/>
          </a:xfrm>
          <a:prstGeom prst="rect">
            <a:avLst/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C3E2AFC-731F-7257-1664-0B8CA1CA64AC}"/>
              </a:ext>
            </a:extLst>
          </p:cNvPr>
          <p:cNvSpPr/>
          <p:nvPr userDrawn="1"/>
        </p:nvSpPr>
        <p:spPr>
          <a:xfrm>
            <a:off x="5295900" y="2057400"/>
            <a:ext cx="1600200" cy="3159760"/>
          </a:xfrm>
          <a:prstGeom prst="rect">
            <a:avLst/>
          </a:prstGeom>
          <a:solidFill>
            <a:srgbClr val="FFCC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FDC0AFE-FE28-B86C-FB4B-B2B027526B56}"/>
              </a:ext>
            </a:extLst>
          </p:cNvPr>
          <p:cNvSpPr/>
          <p:nvPr userDrawn="1"/>
        </p:nvSpPr>
        <p:spPr>
          <a:xfrm>
            <a:off x="7524750" y="1643380"/>
            <a:ext cx="1600200" cy="3159760"/>
          </a:xfrm>
          <a:prstGeom prst="rect">
            <a:avLst/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31D90159-6C2E-A758-3326-906CE924D807}"/>
              </a:ext>
            </a:extLst>
          </p:cNvPr>
          <p:cNvSpPr/>
          <p:nvPr userDrawn="1"/>
        </p:nvSpPr>
        <p:spPr>
          <a:xfrm>
            <a:off x="9753600" y="1229360"/>
            <a:ext cx="1600200" cy="3159760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D3BB451B-ECB1-6FC9-BA9D-A00540B43770}"/>
              </a:ext>
            </a:extLst>
          </p:cNvPr>
          <p:cNvSpPr/>
          <p:nvPr userDrawn="1"/>
        </p:nvSpPr>
        <p:spPr>
          <a:xfrm>
            <a:off x="838200" y="523240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783F6092-C4E9-7965-CAA0-A28C4A00EFBC}"/>
              </a:ext>
            </a:extLst>
          </p:cNvPr>
          <p:cNvSpPr/>
          <p:nvPr userDrawn="1"/>
        </p:nvSpPr>
        <p:spPr>
          <a:xfrm>
            <a:off x="3067050" y="481838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4682A91F-9020-C788-B6F1-4F2F223E1CB1}"/>
              </a:ext>
            </a:extLst>
          </p:cNvPr>
          <p:cNvSpPr/>
          <p:nvPr userDrawn="1"/>
        </p:nvSpPr>
        <p:spPr>
          <a:xfrm>
            <a:off x="5295900" y="440436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C6EEC75-2111-8586-606A-D1A1FD29837E}"/>
              </a:ext>
            </a:extLst>
          </p:cNvPr>
          <p:cNvSpPr/>
          <p:nvPr userDrawn="1"/>
        </p:nvSpPr>
        <p:spPr>
          <a:xfrm>
            <a:off x="7524750" y="399034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A701B37C-1942-0670-3FC3-2F8AAA3077F4}"/>
              </a:ext>
            </a:extLst>
          </p:cNvPr>
          <p:cNvSpPr/>
          <p:nvPr userDrawn="1"/>
        </p:nvSpPr>
        <p:spPr>
          <a:xfrm>
            <a:off x="9753600" y="357632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xmlns="" id="{97BBFDAF-38B0-4737-9D29-1B8CE61014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059" y="458115"/>
            <a:ext cx="7259891" cy="824467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xmlns="" id="{6C1DBDF3-4848-5AD5-F9FE-A86796C38C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1816" y="3016250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xmlns="" id="{1B37AF0B-DCCF-E40C-5D24-756D22C56D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83606" y="2611230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xmlns="" id="{27392573-DC93-5227-9C4E-7B0E9A9F63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37221" y="2182026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xmlns="" id="{0C0FF3D2-4E74-A295-D15F-9442AE5738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6897" y="1782962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xmlns="" id="{ECC30FC8-5D0A-179A-3C0B-F739BB8A94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76573" y="1383898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DF3D829C-5EA0-9F5F-AB7C-6A2E02AFC31E}"/>
              </a:ext>
            </a:extLst>
          </p:cNvPr>
          <p:cNvSpPr txBox="1"/>
          <p:nvPr userDrawn="1"/>
        </p:nvSpPr>
        <p:spPr>
          <a:xfrm flipH="1">
            <a:off x="1115556" y="528485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EDA4FCCC-6F1D-D4DE-D3A1-2BEE95D1D0F8}"/>
              </a:ext>
            </a:extLst>
          </p:cNvPr>
          <p:cNvSpPr txBox="1"/>
          <p:nvPr userDrawn="1"/>
        </p:nvSpPr>
        <p:spPr>
          <a:xfrm flipH="1">
            <a:off x="3353177" y="487083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5E356345-C32C-284F-655B-974E655B279C}"/>
              </a:ext>
            </a:extLst>
          </p:cNvPr>
          <p:cNvSpPr txBox="1"/>
          <p:nvPr userDrawn="1"/>
        </p:nvSpPr>
        <p:spPr>
          <a:xfrm flipH="1">
            <a:off x="5606792" y="444919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6B483A18-86FA-0FF0-08B6-0751AAFFB3F3}"/>
              </a:ext>
            </a:extLst>
          </p:cNvPr>
          <p:cNvSpPr txBox="1"/>
          <p:nvPr userDrawn="1"/>
        </p:nvSpPr>
        <p:spPr>
          <a:xfrm flipH="1">
            <a:off x="7812772" y="4022201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FCCC3DE9-AF4B-C21D-FE7E-8D1A2E78D593}"/>
              </a:ext>
            </a:extLst>
          </p:cNvPr>
          <p:cNvSpPr txBox="1"/>
          <p:nvPr userDrawn="1"/>
        </p:nvSpPr>
        <p:spPr>
          <a:xfrm flipH="1">
            <a:off x="10064492" y="362877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218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D70991F-BA3E-88D3-9968-F267B4A7C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484838C-1673-4F1A-B1E0-1F1F08CD7F8E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98B13DF-D3FB-6209-C4CF-DA62B777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Hành trang công dân số lớp 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43AFE10-F181-B5D1-1F33-5C1C6F921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4F8529-9E35-417A-9B85-E59317CF7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0E7B944-F1D6-26CC-BA62-13CAA1255E5D}"/>
              </a:ext>
            </a:extLst>
          </p:cNvPr>
          <p:cNvGrpSpPr/>
          <p:nvPr userDrawn="1"/>
        </p:nvGrpSpPr>
        <p:grpSpPr>
          <a:xfrm>
            <a:off x="4217914" y="2021823"/>
            <a:ext cx="6757817" cy="912332"/>
            <a:chOff x="2042438" y="3480995"/>
            <a:chExt cx="15325911" cy="182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17E06F8F-4BAF-1808-18DB-805B9EC70864}"/>
                </a:ext>
              </a:extLst>
            </p:cNvPr>
            <p:cNvGrpSpPr/>
            <p:nvPr/>
          </p:nvGrpSpPr>
          <p:grpSpPr>
            <a:xfrm flipH="1">
              <a:off x="2042438" y="3480995"/>
              <a:ext cx="15325911" cy="1824663"/>
              <a:chOff x="9376702" y="4247455"/>
              <a:chExt cx="11176875" cy="1824663"/>
            </a:xfrm>
          </p:grpSpPr>
          <p:sp>
            <p:nvSpPr>
              <p:cNvPr id="13" name="Freeform 374">
                <a:extLst>
                  <a:ext uri="{FF2B5EF4-FFF2-40B4-BE49-F238E27FC236}">
                    <a16:creationId xmlns:a16="http://schemas.microsoft.com/office/drawing/2014/main" xmlns="" id="{B7741CCD-ACBF-B813-24D8-080FEE4FD0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93252" y="440228"/>
                <a:ext cx="1619003" cy="9452104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E552355C-B7D4-294E-EAAF-B42CED6EC4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26579" y="4366365"/>
                <a:ext cx="1422583" cy="1644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7BA37CF9-7F7B-3671-AEE0-BC6BE62CC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6" name="Freeform 41">
                <a:extLst>
                  <a:ext uri="{FF2B5EF4-FFF2-40B4-BE49-F238E27FC236}">
                    <a16:creationId xmlns:a16="http://schemas.microsoft.com/office/drawing/2014/main" xmlns="" id="{43695C84-E704-4034-EF54-017136516DA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7" name="Freeform 378">
                <a:extLst>
                  <a:ext uri="{FF2B5EF4-FFF2-40B4-BE49-F238E27FC236}">
                    <a16:creationId xmlns:a16="http://schemas.microsoft.com/office/drawing/2014/main" xmlns="" id="{11E23560-36AB-5962-C8F2-22429B10FFF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8" name="Freeform 379">
                <a:extLst>
                  <a:ext uri="{FF2B5EF4-FFF2-40B4-BE49-F238E27FC236}">
                    <a16:creationId xmlns:a16="http://schemas.microsoft.com/office/drawing/2014/main" xmlns="" id="{93B15736-A859-2941-C433-19C38E83EE1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8300D64-39D3-E82C-1258-04F4991624AD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CE3F7D8-7334-748A-D821-95739F10CC87}"/>
              </a:ext>
            </a:extLst>
          </p:cNvPr>
          <p:cNvGrpSpPr/>
          <p:nvPr/>
        </p:nvGrpSpPr>
        <p:grpSpPr>
          <a:xfrm flipH="1">
            <a:off x="4226305" y="3000170"/>
            <a:ext cx="6749424" cy="912332"/>
            <a:chOff x="9396315" y="4247455"/>
            <a:chExt cx="11157262" cy="1824663"/>
          </a:xfrm>
        </p:grpSpPr>
        <p:sp>
          <p:nvSpPr>
            <p:cNvPr id="26" name="Freeform 387">
              <a:extLst>
                <a:ext uri="{FF2B5EF4-FFF2-40B4-BE49-F238E27FC236}">
                  <a16:creationId xmlns:a16="http://schemas.microsoft.com/office/drawing/2014/main" xmlns="" id="{AFEE6626-3461-D1D6-DBC1-86D2640FD79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303060" y="450036"/>
              <a:ext cx="1619003" cy="9432493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C368AFFE-3471-4E39-0D54-007EC712A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646061" y="4357051"/>
              <a:ext cx="1952058" cy="16475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64539F56-E71A-09E6-631E-7C89F810F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</p:spPr>
        </p:pic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xmlns="" id="{601E4B05-0A2F-65F1-12D6-0267EAE7140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391">
              <a:extLst>
                <a:ext uri="{FF2B5EF4-FFF2-40B4-BE49-F238E27FC236}">
                  <a16:creationId xmlns:a16="http://schemas.microsoft.com/office/drawing/2014/main" xmlns="" id="{546ED6B0-FD20-6185-B394-103BAAECA4AD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1" name="Freeform 392">
              <a:extLst>
                <a:ext uri="{FF2B5EF4-FFF2-40B4-BE49-F238E27FC236}">
                  <a16:creationId xmlns:a16="http://schemas.microsoft.com/office/drawing/2014/main" xmlns="" id="{5FA6E210-291C-6F3F-C835-0FF0A331D65B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6008D7E4-F19C-AAA6-57DC-54A56AE14227}"/>
              </a:ext>
            </a:extLst>
          </p:cNvPr>
          <p:cNvGrpSpPr/>
          <p:nvPr userDrawn="1"/>
        </p:nvGrpSpPr>
        <p:grpSpPr>
          <a:xfrm>
            <a:off x="4185024" y="3966711"/>
            <a:ext cx="6790705" cy="912332"/>
            <a:chOff x="2032702" y="7370771"/>
            <a:chExt cx="14879557" cy="182466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0A0917CC-04DA-314D-06AD-3064C94F2684}"/>
                </a:ext>
              </a:extLst>
            </p:cNvPr>
            <p:cNvGrpSpPr/>
            <p:nvPr/>
          </p:nvGrpSpPr>
          <p:grpSpPr>
            <a:xfrm flipH="1">
              <a:off x="2032702" y="7370771"/>
              <a:ext cx="14879557" cy="1824663"/>
              <a:chOff x="9702218" y="4247455"/>
              <a:chExt cx="10851359" cy="1824663"/>
            </a:xfrm>
          </p:grpSpPr>
          <p:sp>
            <p:nvSpPr>
              <p:cNvPr id="39" name="Freeform 400">
                <a:extLst>
                  <a:ext uri="{FF2B5EF4-FFF2-40B4-BE49-F238E27FC236}">
                    <a16:creationId xmlns:a16="http://schemas.microsoft.com/office/drawing/2014/main" xmlns="" id="{A75B91DB-0623-717E-69BD-AF4EDE8B775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456012" y="602985"/>
                <a:ext cx="1619003" cy="9126592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B9486333-1562-22BC-CA64-253318BCD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956329" y="4356777"/>
                <a:ext cx="1952057" cy="1567285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xmlns="" id="{4C616C7C-A5EB-324E-4492-3D54F8AB4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6"/>
                <a:ext cx="1904480" cy="1629046"/>
              </a:xfrm>
              <a:prstGeom prst="rect">
                <a:avLst/>
              </a:prstGeom>
            </p:spPr>
          </p:pic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xmlns="" id="{F2ABAF28-D921-F829-403C-7C695BF0C9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" name="Freeform 404">
                <a:extLst>
                  <a:ext uri="{FF2B5EF4-FFF2-40B4-BE49-F238E27FC236}">
                    <a16:creationId xmlns:a16="http://schemas.microsoft.com/office/drawing/2014/main" xmlns="" id="{480D3155-EF0B-4431-F36B-4489B551C47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44" name="Freeform 405">
                <a:extLst>
                  <a:ext uri="{FF2B5EF4-FFF2-40B4-BE49-F238E27FC236}">
                    <a16:creationId xmlns:a16="http://schemas.microsoft.com/office/drawing/2014/main" xmlns="" id="{13F63921-96FD-B465-4243-F2778E1BF6F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B44FC437-E5D0-FAC0-6921-D593D764F55F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75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3659824A-888B-1D88-2D63-64677AFD86B9}"/>
              </a:ext>
            </a:extLst>
          </p:cNvPr>
          <p:cNvGrpSpPr/>
          <p:nvPr/>
        </p:nvGrpSpPr>
        <p:grpSpPr>
          <a:xfrm flipH="1">
            <a:off x="4187997" y="4945058"/>
            <a:ext cx="6787732" cy="912332"/>
            <a:chOff x="9664302" y="4247455"/>
            <a:chExt cx="10889275" cy="1824663"/>
          </a:xfrm>
        </p:grpSpPr>
        <p:sp>
          <p:nvSpPr>
            <p:cNvPr id="52" name="Freeform 413">
              <a:extLst>
                <a:ext uri="{FF2B5EF4-FFF2-40B4-BE49-F238E27FC236}">
                  <a16:creationId xmlns:a16="http://schemas.microsoft.com/office/drawing/2014/main" xmlns="" id="{FC0657BE-211E-1E08-E22F-0CD911B47D04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437055" y="584024"/>
              <a:ext cx="1619003" cy="9164509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EE43E0C0-F7B3-373C-7439-7391D46E1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926949" y="4416071"/>
              <a:ext cx="1952057" cy="1567285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6667B904-8963-4632-A638-F8FA5A5B8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8" y="4346736"/>
              <a:ext cx="1904480" cy="1644197"/>
            </a:xfrm>
            <a:prstGeom prst="rect">
              <a:avLst/>
            </a:prstGeom>
          </p:spPr>
        </p:pic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xmlns="" id="{70984E61-DDAD-9046-0AC7-1837FE01DB51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6" name="Freeform 417">
              <a:extLst>
                <a:ext uri="{FF2B5EF4-FFF2-40B4-BE49-F238E27FC236}">
                  <a16:creationId xmlns:a16="http://schemas.microsoft.com/office/drawing/2014/main" xmlns="" id="{B27A81D6-0D97-E277-6DD3-6923B2642AE6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57" name="Freeform 418">
              <a:extLst>
                <a:ext uri="{FF2B5EF4-FFF2-40B4-BE49-F238E27FC236}">
                  <a16:creationId xmlns:a16="http://schemas.microsoft.com/office/drawing/2014/main" xmlns="" id="{14140601-38FD-5AAF-83C4-0DFB1B3A601C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227" name="TextBox 226">
            <a:extLst>
              <a:ext uri="{FF2B5EF4-FFF2-40B4-BE49-F238E27FC236}">
                <a16:creationId xmlns:a16="http://schemas.microsoft.com/office/drawing/2014/main" xmlns="" id="{4974D881-307D-05CE-B8A9-2D4E23910442}"/>
              </a:ext>
            </a:extLst>
          </p:cNvPr>
          <p:cNvSpPr txBox="1"/>
          <p:nvPr userDrawn="1"/>
        </p:nvSpPr>
        <p:spPr>
          <a:xfrm flipH="1">
            <a:off x="4553198" y="3082928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xmlns="" id="{D45B2D2B-1EB8-D0BB-A03F-9C44E7F74858}"/>
              </a:ext>
            </a:extLst>
          </p:cNvPr>
          <p:cNvSpPr txBox="1"/>
          <p:nvPr userDrawn="1"/>
        </p:nvSpPr>
        <p:spPr>
          <a:xfrm flipH="1">
            <a:off x="4515068" y="4034236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xmlns="" id="{6B96F1CF-6A3D-8CB5-7859-D3EDF30D1499}"/>
              </a:ext>
            </a:extLst>
          </p:cNvPr>
          <p:cNvSpPr txBox="1"/>
          <p:nvPr userDrawn="1"/>
        </p:nvSpPr>
        <p:spPr>
          <a:xfrm flipH="1">
            <a:off x="4528109" y="5060175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4</a:t>
            </a:r>
          </a:p>
        </p:txBody>
      </p:sp>
      <p:sp>
        <p:nvSpPr>
          <p:cNvPr id="233" name="Text Placeholder 232">
            <a:extLst>
              <a:ext uri="{FF2B5EF4-FFF2-40B4-BE49-F238E27FC236}">
                <a16:creationId xmlns:a16="http://schemas.microsoft.com/office/drawing/2014/main" xmlns="" id="{E856BF4D-4C29-3BDC-9806-E5E1155BEC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9494" y="2256686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34" name="Text Placeholder 232">
            <a:extLst>
              <a:ext uri="{FF2B5EF4-FFF2-40B4-BE49-F238E27FC236}">
                <a16:creationId xmlns:a16="http://schemas.microsoft.com/office/drawing/2014/main" xmlns="" id="{69979228-85C6-9509-3701-08249808A3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9494" y="3247483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35" name="Text Placeholder 232">
            <a:extLst>
              <a:ext uri="{FF2B5EF4-FFF2-40B4-BE49-F238E27FC236}">
                <a16:creationId xmlns:a16="http://schemas.microsoft.com/office/drawing/2014/main" xmlns="" id="{1D91172A-CF44-613A-F7A1-42D93E6538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9316" y="4198729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36" name="Text Placeholder 232">
            <a:extLst>
              <a:ext uri="{FF2B5EF4-FFF2-40B4-BE49-F238E27FC236}">
                <a16:creationId xmlns:a16="http://schemas.microsoft.com/office/drawing/2014/main" xmlns="" id="{96BB75D1-C553-B2CC-3E6C-57A03FB8AD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4892" y="5177272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243" name="Picture 242" descr="A green letter on a black background&#10;&#10;Description automatically generated">
            <a:extLst>
              <a:ext uri="{FF2B5EF4-FFF2-40B4-BE49-F238E27FC236}">
                <a16:creationId xmlns:a16="http://schemas.microsoft.com/office/drawing/2014/main" xmlns="" id="{2DA820A6-6946-1590-06BB-94123CD9631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7" y="531092"/>
            <a:ext cx="10316173" cy="172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6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AF8B8FF-8126-8355-EC17-F47AA777F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F331-2B9D-4347-95F1-F68D0F8C4C34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C5BB93A-E85C-0C74-A40F-CADFD623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7FD569A-9E0E-2E2F-FB86-52A155557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1D46744-FA76-FC0E-0ED1-91E9E257920E}"/>
              </a:ext>
            </a:extLst>
          </p:cNvPr>
          <p:cNvGrpSpPr/>
          <p:nvPr userDrawn="1"/>
        </p:nvGrpSpPr>
        <p:grpSpPr>
          <a:xfrm>
            <a:off x="2933295" y="1985823"/>
            <a:ext cx="6770207" cy="912332"/>
            <a:chOff x="2042439" y="3480995"/>
            <a:chExt cx="15354011" cy="182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67138F8-4F91-7ED8-7881-15C184DD32EF}"/>
                </a:ext>
              </a:extLst>
            </p:cNvPr>
            <p:cNvGrpSpPr/>
            <p:nvPr/>
          </p:nvGrpSpPr>
          <p:grpSpPr>
            <a:xfrm flipH="1">
              <a:off x="2042439" y="3480995"/>
              <a:ext cx="15354011" cy="1824663"/>
              <a:chOff x="9356209" y="4247455"/>
              <a:chExt cx="11197368" cy="1824663"/>
            </a:xfrm>
          </p:grpSpPr>
          <p:sp>
            <p:nvSpPr>
              <p:cNvPr id="9" name="Freeform 374">
                <a:extLst>
                  <a:ext uri="{FF2B5EF4-FFF2-40B4-BE49-F238E27FC236}">
                    <a16:creationId xmlns:a16="http://schemas.microsoft.com/office/drawing/2014/main" xmlns="" id="{0E824FC7-6570-AF2F-0D78-17774035FFA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83007" y="429980"/>
                <a:ext cx="1619003" cy="9472600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 dirty="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EC13FA41-2BF8-69D5-9F94-193182350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D5277D8F-BDE9-C7CE-29A1-2F427CC58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2" name="Freeform 41">
                <a:extLst>
                  <a:ext uri="{FF2B5EF4-FFF2-40B4-BE49-F238E27FC236}">
                    <a16:creationId xmlns:a16="http://schemas.microsoft.com/office/drawing/2014/main" xmlns="" id="{07ECB7C0-08D6-EB6C-301C-62C4B63FE0A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13" name="Freeform 378">
                <a:extLst>
                  <a:ext uri="{FF2B5EF4-FFF2-40B4-BE49-F238E27FC236}">
                    <a16:creationId xmlns:a16="http://schemas.microsoft.com/office/drawing/2014/main" xmlns="" id="{8B0A95D0-4CFD-4C5A-4179-8AB7EC8042E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4" name="Freeform 379">
                <a:extLst>
                  <a:ext uri="{FF2B5EF4-FFF2-40B4-BE49-F238E27FC236}">
                    <a16:creationId xmlns:a16="http://schemas.microsoft.com/office/drawing/2014/main" xmlns="" id="{2620B24E-7ACB-61B8-5B87-EADB061EC30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9FC2D50-A144-1CA0-4014-BEEEB9038E47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52C7024-59D7-A5D0-213B-3487B5B0C88B}"/>
              </a:ext>
            </a:extLst>
          </p:cNvPr>
          <p:cNvGrpSpPr/>
          <p:nvPr userDrawn="1"/>
        </p:nvGrpSpPr>
        <p:grpSpPr>
          <a:xfrm flipH="1">
            <a:off x="2941686" y="3116570"/>
            <a:ext cx="6758344" cy="912332"/>
            <a:chOff x="9375829" y="4247455"/>
            <a:chExt cx="11177748" cy="1824663"/>
          </a:xfrm>
        </p:grpSpPr>
        <p:sp>
          <p:nvSpPr>
            <p:cNvPr id="16" name="Freeform 387">
              <a:extLst>
                <a:ext uri="{FF2B5EF4-FFF2-40B4-BE49-F238E27FC236}">
                  <a16:creationId xmlns:a16="http://schemas.microsoft.com/office/drawing/2014/main" xmlns="" id="{9FCD83CC-C278-4172-8562-E11176C64684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292817" y="439791"/>
              <a:ext cx="1619003" cy="9452979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7FCBB9A6-B71E-2DCB-AD94-A8F39A411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646061" y="4357050"/>
              <a:ext cx="1952057" cy="164753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8B3C418C-B1C4-49A9-53B8-BF2460968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</p:spPr>
        </p:pic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xmlns="" id="{E0B92667-5BF7-E940-8C18-BC4279417651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391">
              <a:extLst>
                <a:ext uri="{FF2B5EF4-FFF2-40B4-BE49-F238E27FC236}">
                  <a16:creationId xmlns:a16="http://schemas.microsoft.com/office/drawing/2014/main" xmlns="" id="{FB5BB47A-9031-2063-D9B1-D0213DA7C24F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1" name="Freeform 392">
              <a:extLst>
                <a:ext uri="{FF2B5EF4-FFF2-40B4-BE49-F238E27FC236}">
                  <a16:creationId xmlns:a16="http://schemas.microsoft.com/office/drawing/2014/main" xmlns="" id="{9F4A7923-FF2F-C45B-7554-291594BA575A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DA15359-3CE5-6C34-D9AD-078E30715CEB}"/>
              </a:ext>
            </a:extLst>
          </p:cNvPr>
          <p:cNvGrpSpPr/>
          <p:nvPr userDrawn="1"/>
        </p:nvGrpSpPr>
        <p:grpSpPr>
          <a:xfrm>
            <a:off x="2900406" y="4375211"/>
            <a:ext cx="6821074" cy="912332"/>
            <a:chOff x="2032704" y="7370771"/>
            <a:chExt cx="15469371" cy="18246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003F628D-EB0D-4723-C775-D554630E3D1C}"/>
                </a:ext>
              </a:extLst>
            </p:cNvPr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25" name="Freeform 400">
                <a:extLst>
                  <a:ext uri="{FF2B5EF4-FFF2-40B4-BE49-F238E27FC236}">
                    <a16:creationId xmlns:a16="http://schemas.microsoft.com/office/drawing/2014/main" xmlns="" id="{F2EB2D0F-C933-89F1-4A29-4DC8C3AFB0F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352588" y="305180"/>
                <a:ext cx="1619003" cy="9780023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BC71B148-DE11-F8F5-B2BE-F327A81F0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577785" y="4411545"/>
                <a:ext cx="1952060" cy="156728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25658521-A97F-93C7-F021-ADC2468E2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</p:spPr>
          </p:pic>
          <p:sp>
            <p:nvSpPr>
              <p:cNvPr id="28" name="Freeform 41">
                <a:extLst>
                  <a:ext uri="{FF2B5EF4-FFF2-40B4-BE49-F238E27FC236}">
                    <a16:creationId xmlns:a16="http://schemas.microsoft.com/office/drawing/2014/main" xmlns="" id="{26044D77-DDE6-11EC-0947-924678FCFBF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" name="Freeform 404">
                <a:extLst>
                  <a:ext uri="{FF2B5EF4-FFF2-40B4-BE49-F238E27FC236}">
                    <a16:creationId xmlns:a16="http://schemas.microsoft.com/office/drawing/2014/main" xmlns="" id="{2D62F822-40FA-A33F-8C2E-4F66E474018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0" name="Freeform 405">
                <a:extLst>
                  <a:ext uri="{FF2B5EF4-FFF2-40B4-BE49-F238E27FC236}">
                    <a16:creationId xmlns:a16="http://schemas.microsoft.com/office/drawing/2014/main" xmlns="" id="{7FED5C2A-2171-6550-B7FE-FA635229732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903BFCB-BA34-89AF-98A8-6A27BCF9186A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175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34C21AB-54D5-372B-FA7F-8BD28FA10024}"/>
              </a:ext>
            </a:extLst>
          </p:cNvPr>
          <p:cNvSpPr txBox="1"/>
          <p:nvPr userDrawn="1"/>
        </p:nvSpPr>
        <p:spPr>
          <a:xfrm flipH="1">
            <a:off x="3268579" y="3199328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2B3BBC8-F706-B917-1863-C6C2A528FFCA}"/>
              </a:ext>
            </a:extLst>
          </p:cNvPr>
          <p:cNvSpPr txBox="1"/>
          <p:nvPr userDrawn="1"/>
        </p:nvSpPr>
        <p:spPr>
          <a:xfrm flipH="1">
            <a:off x="3230449" y="4442736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33" name="Text Placeholder 232">
            <a:extLst>
              <a:ext uri="{FF2B5EF4-FFF2-40B4-BE49-F238E27FC236}">
                <a16:creationId xmlns:a16="http://schemas.microsoft.com/office/drawing/2014/main" xmlns="" id="{84459BC4-6BAF-AC8D-2E5C-DA0D5D0820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4875" y="2220686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4" name="Text Placeholder 232">
            <a:extLst>
              <a:ext uri="{FF2B5EF4-FFF2-40B4-BE49-F238E27FC236}">
                <a16:creationId xmlns:a16="http://schemas.microsoft.com/office/drawing/2014/main" xmlns="" id="{880DE9DE-9B94-7A98-3C05-529173583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64875" y="3363883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5" name="Text Placeholder 232">
            <a:extLst>
              <a:ext uri="{FF2B5EF4-FFF2-40B4-BE49-F238E27FC236}">
                <a16:creationId xmlns:a16="http://schemas.microsoft.com/office/drawing/2014/main" xmlns="" id="{3C90619E-F558-24C7-A650-503322FA1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4697" y="4607229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36" name="Picture 35" descr="A green letter on a black background&#10;&#10;Description automatically generated">
            <a:extLst>
              <a:ext uri="{FF2B5EF4-FFF2-40B4-BE49-F238E27FC236}">
                <a16:creationId xmlns:a16="http://schemas.microsoft.com/office/drawing/2014/main" xmlns="" id="{4D349D93-E143-7C9B-987F-0CB6A9ED8A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76" y="403716"/>
            <a:ext cx="8912389" cy="158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36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bg>
      <p:bgPr>
        <a:blipFill dpi="0" rotWithShape="1">
          <a:blip r:embed="rId2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215DCA-8C40-0DB6-93E5-71019E09E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79842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0B8CBB-44B3-3149-BAFC-980B41A5A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C9875B2-D1E6-4A06-8955-277F5FCFCC1C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679D143-3662-3E01-E0F9-6BA8BF33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Hành trang công dân số lớp 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3AF8FB9-B4FA-7FCA-E3F6-2E2740C4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44F8529-9E35-417A-9B85-E59317CF7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81AD6DB-D6B2-C672-E8F4-283C523C2BB5}"/>
              </a:ext>
            </a:extLst>
          </p:cNvPr>
          <p:cNvGrpSpPr/>
          <p:nvPr userDrawn="1"/>
        </p:nvGrpSpPr>
        <p:grpSpPr>
          <a:xfrm>
            <a:off x="620490" y="1667732"/>
            <a:ext cx="2549168" cy="4343400"/>
            <a:chOff x="620490" y="1667732"/>
            <a:chExt cx="2549168" cy="4343400"/>
          </a:xfrm>
        </p:grpSpPr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xmlns="" id="{26669C83-D8EF-1999-77B2-CEFA63034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90" y="2434073"/>
              <a:ext cx="2549168" cy="3577059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xmlns="" id="{57D0BEBE-3993-9433-1B6C-82CCB0486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254" y="3744530"/>
              <a:ext cx="2199839" cy="1998666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35B93AAF-ECE1-1B93-5B85-15300269E245}"/>
                </a:ext>
              </a:extLst>
            </p:cNvPr>
            <p:cNvGrpSpPr/>
            <p:nvPr/>
          </p:nvGrpSpPr>
          <p:grpSpPr>
            <a:xfrm>
              <a:off x="1123059" y="1667732"/>
              <a:ext cx="1610216" cy="1610215"/>
              <a:chOff x="4846189" y="4403320"/>
              <a:chExt cx="2767483" cy="27674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DF2054F6-5DBB-01B1-5260-5F748F9F8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6189" y="4403320"/>
                <a:ext cx="2767483" cy="2767482"/>
              </a:xfrm>
              <a:prstGeom prst="rect">
                <a:avLst/>
              </a:prstGeom>
            </p:spPr>
          </p:pic>
          <p:sp>
            <p:nvSpPr>
              <p:cNvPr id="13" name="Rectangle 139">
                <a:extLst>
                  <a:ext uri="{FF2B5EF4-FFF2-40B4-BE49-F238E27FC236}">
                    <a16:creationId xmlns:a16="http://schemas.microsoft.com/office/drawing/2014/main" xmlns="" id="{238CED91-AE7F-73C6-5F08-D6517F7A6095}"/>
                  </a:ext>
                </a:extLst>
              </p:cNvPr>
              <p:cNvSpPr/>
              <p:nvPr userDrawn="1"/>
            </p:nvSpPr>
            <p:spPr>
              <a:xfrm>
                <a:off x="5476951" y="4808068"/>
                <a:ext cx="1532566" cy="153296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BAB65A-DED9-9DDD-810E-1360861980BA}"/>
              </a:ext>
            </a:extLst>
          </p:cNvPr>
          <p:cNvGrpSpPr/>
          <p:nvPr userDrawn="1"/>
        </p:nvGrpSpPr>
        <p:grpSpPr>
          <a:xfrm>
            <a:off x="3308866" y="1667732"/>
            <a:ext cx="2549168" cy="4343400"/>
            <a:chOff x="7425579" y="5029200"/>
            <a:chExt cx="5098336" cy="868680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6" name="Freeform 167">
              <a:extLst>
                <a:ext uri="{FF2B5EF4-FFF2-40B4-BE49-F238E27FC236}">
                  <a16:creationId xmlns:a16="http://schemas.microsoft.com/office/drawing/2014/main" xmlns="" id="{859307C1-C5A7-18CA-15F6-437BC3244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557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68">
              <a:extLst>
                <a:ext uri="{FF2B5EF4-FFF2-40B4-BE49-F238E27FC236}">
                  <a16:creationId xmlns:a16="http://schemas.microsoft.com/office/drawing/2014/main" xmlns="" id="{24FA4450-1F77-9DE7-2EBB-A40438E67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38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AD6462C9-EE9C-0220-BD46-C67DE2B5F6AC}"/>
                </a:ext>
              </a:extLst>
            </p:cNvPr>
            <p:cNvGrpSpPr/>
            <p:nvPr/>
          </p:nvGrpSpPr>
          <p:grpSpPr>
            <a:xfrm>
              <a:off x="8199437" y="5029200"/>
              <a:ext cx="3220430" cy="3220433"/>
              <a:chOff x="4809149" y="7312703"/>
              <a:chExt cx="2767482" cy="276748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BD2575EF-9186-23E0-8D9A-1F0A6D46A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9149" y="7312703"/>
                <a:ext cx="2767482" cy="276748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22" name="Rectangle 139">
                <a:extLst>
                  <a:ext uri="{FF2B5EF4-FFF2-40B4-BE49-F238E27FC236}">
                    <a16:creationId xmlns:a16="http://schemas.microsoft.com/office/drawing/2014/main" xmlns="" id="{BF8A3CE9-7132-37BB-F493-CFEC143CF129}"/>
                  </a:ext>
                </a:extLst>
              </p:cNvPr>
              <p:cNvSpPr/>
              <p:nvPr/>
            </p:nvSpPr>
            <p:spPr>
              <a:xfrm>
                <a:off x="5463742" y="7701495"/>
                <a:ext cx="1532568" cy="153296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3" name="กลุ่ม 132">
                <a:extLst>
                  <a:ext uri="{FF2B5EF4-FFF2-40B4-BE49-F238E27FC236}">
                    <a16:creationId xmlns:a16="http://schemas.microsoft.com/office/drawing/2014/main" xmlns="" id="{9C5124E9-4DF7-B0D4-76C3-3E4F68E946AA}"/>
                  </a:ext>
                </a:extLst>
              </p:cNvPr>
              <p:cNvGrpSpPr/>
              <p:nvPr/>
            </p:nvGrpSpPr>
            <p:grpSpPr>
              <a:xfrm>
                <a:off x="5845580" y="8077200"/>
                <a:ext cx="753657" cy="634028"/>
                <a:chOff x="14419263" y="7734300"/>
                <a:chExt cx="600075" cy="504825"/>
              </a:xfrm>
              <a:solidFill>
                <a:schemeClr val="bg1"/>
              </a:solidFill>
            </p:grpSpPr>
            <p:sp>
              <p:nvSpPr>
                <p:cNvPr id="24" name="Freeform 105">
                  <a:extLst>
                    <a:ext uri="{FF2B5EF4-FFF2-40B4-BE49-F238E27FC236}">
                      <a16:creationId xmlns:a16="http://schemas.microsoft.com/office/drawing/2014/main" xmlns="" id="{9B163926-259C-84B6-EB08-ACD8184C92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2105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Freeform 106">
                  <a:extLst>
                    <a:ext uri="{FF2B5EF4-FFF2-40B4-BE49-F238E27FC236}">
                      <a16:creationId xmlns:a16="http://schemas.microsoft.com/office/drawing/2014/main" xmlns="" id="{0760A8EF-9DB5-60D2-4E1D-CB26BD590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21055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2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Freeform 107">
                  <a:extLst>
                    <a:ext uri="{FF2B5EF4-FFF2-40B4-BE49-F238E27FC236}">
                      <a16:creationId xmlns:a16="http://schemas.microsoft.com/office/drawing/2014/main" xmlns="" id="{092014AC-0040-7283-0185-4C67281943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210550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2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2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" name="Freeform 108">
                  <a:extLst>
                    <a:ext uri="{FF2B5EF4-FFF2-40B4-BE49-F238E27FC236}">
                      <a16:creationId xmlns:a16="http://schemas.microsoft.com/office/drawing/2014/main" xmlns="" id="{834E1D85-5289-5199-96C3-8CC3E65FAB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162925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" name="Freeform 109">
                  <a:extLst>
                    <a:ext uri="{FF2B5EF4-FFF2-40B4-BE49-F238E27FC236}">
                      <a16:creationId xmlns:a16="http://schemas.microsoft.com/office/drawing/2014/main" xmlns="" id="{C2311886-C7FB-E932-B82C-83791A2A96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162925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2 w 13"/>
                    <a:gd name="T3" fmla="*/ 0 h 2"/>
                    <a:gd name="T4" fmla="*/ 13 w 13"/>
                    <a:gd name="T5" fmla="*/ 1 h 2"/>
                    <a:gd name="T6" fmla="*/ 12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110">
                  <a:extLst>
                    <a:ext uri="{FF2B5EF4-FFF2-40B4-BE49-F238E27FC236}">
                      <a16:creationId xmlns:a16="http://schemas.microsoft.com/office/drawing/2014/main" xmlns="" id="{B3CE75FD-5DAF-1824-BB11-8897F41697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162925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Freeform 111">
                  <a:extLst>
                    <a:ext uri="{FF2B5EF4-FFF2-40B4-BE49-F238E27FC236}">
                      <a16:creationId xmlns:a16="http://schemas.microsoft.com/office/drawing/2014/main" xmlns="" id="{22AC2C07-C605-6AEC-EEC0-4DBD180701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10577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" name="Freeform 112">
                  <a:extLst>
                    <a:ext uri="{FF2B5EF4-FFF2-40B4-BE49-F238E27FC236}">
                      <a16:creationId xmlns:a16="http://schemas.microsoft.com/office/drawing/2014/main" xmlns="" id="{9E7FFD27-BEA7-36FD-2448-EEF0E4E220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105775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2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Freeform 113">
                  <a:extLst>
                    <a:ext uri="{FF2B5EF4-FFF2-40B4-BE49-F238E27FC236}">
                      <a16:creationId xmlns:a16="http://schemas.microsoft.com/office/drawing/2014/main" xmlns="" id="{D5A86961-2FB7-6F0B-B1CE-2108D40B9C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105775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2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2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" name="Freeform 114">
                  <a:extLst>
                    <a:ext uri="{FF2B5EF4-FFF2-40B4-BE49-F238E27FC236}">
                      <a16:creationId xmlns:a16="http://schemas.microsoft.com/office/drawing/2014/main" xmlns="" id="{952EEF77-B4C7-3032-E7CE-C1DDC478F7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058150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" name="Freeform 115">
                  <a:extLst>
                    <a:ext uri="{FF2B5EF4-FFF2-40B4-BE49-F238E27FC236}">
                      <a16:creationId xmlns:a16="http://schemas.microsoft.com/office/drawing/2014/main" xmlns="" id="{2E1A4946-A241-E308-A1B3-42ACA5882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058150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2 w 13"/>
                    <a:gd name="T3" fmla="*/ 0 h 2"/>
                    <a:gd name="T4" fmla="*/ 13 w 13"/>
                    <a:gd name="T5" fmla="*/ 1 h 2"/>
                    <a:gd name="T6" fmla="*/ 12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5" name="Freeform 116">
                  <a:extLst>
                    <a:ext uri="{FF2B5EF4-FFF2-40B4-BE49-F238E27FC236}">
                      <a16:creationId xmlns:a16="http://schemas.microsoft.com/office/drawing/2014/main" xmlns="" id="{01634711-A8CF-0C1D-2EA6-193316E3AC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058150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6" name="Freeform 117">
                  <a:extLst>
                    <a:ext uri="{FF2B5EF4-FFF2-40B4-BE49-F238E27FC236}">
                      <a16:creationId xmlns:a16="http://schemas.microsoft.com/office/drawing/2014/main" xmlns="" id="{4B77DB6E-B42D-5BEA-52D4-5BFC3FA38A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00100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7" name="Freeform 118">
                  <a:extLst>
                    <a:ext uri="{FF2B5EF4-FFF2-40B4-BE49-F238E27FC236}">
                      <a16:creationId xmlns:a16="http://schemas.microsoft.com/office/drawing/2014/main" xmlns="" id="{EB483119-0E3E-7BA7-792E-26168D23D1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00100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1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1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8" name="Freeform 119">
                  <a:extLst>
                    <a:ext uri="{FF2B5EF4-FFF2-40B4-BE49-F238E27FC236}">
                      <a16:creationId xmlns:a16="http://schemas.microsoft.com/office/drawing/2014/main" xmlns="" id="{488BEE74-31F4-2241-F985-129677B68B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001000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1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1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1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9" name="Freeform 120">
                  <a:extLst>
                    <a:ext uri="{FF2B5EF4-FFF2-40B4-BE49-F238E27FC236}">
                      <a16:creationId xmlns:a16="http://schemas.microsoft.com/office/drawing/2014/main" xmlns="" id="{89F29902-8F17-26F2-CC33-3839151F37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953375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" name="Freeform 121">
                  <a:extLst>
                    <a:ext uri="{FF2B5EF4-FFF2-40B4-BE49-F238E27FC236}">
                      <a16:creationId xmlns:a16="http://schemas.microsoft.com/office/drawing/2014/main" xmlns="" id="{3FE20450-F50D-050E-598C-AC1B43EEF3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7953375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" name="Freeform 122">
                  <a:extLst>
                    <a:ext uri="{FF2B5EF4-FFF2-40B4-BE49-F238E27FC236}">
                      <a16:creationId xmlns:a16="http://schemas.microsoft.com/office/drawing/2014/main" xmlns="" id="{E86E45D5-7AE0-B6AC-1DE5-E60825509A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89622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" name="Freeform 123">
                  <a:extLst>
                    <a:ext uri="{FF2B5EF4-FFF2-40B4-BE49-F238E27FC236}">
                      <a16:creationId xmlns:a16="http://schemas.microsoft.com/office/drawing/2014/main" xmlns="" id="{53116FB4-3948-9E50-9394-9E3BD30CAA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848600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Freeform 124">
                  <a:extLst>
                    <a:ext uri="{FF2B5EF4-FFF2-40B4-BE49-F238E27FC236}">
                      <a16:creationId xmlns:a16="http://schemas.microsoft.com/office/drawing/2014/main" xmlns="" id="{4E8570FF-141C-7C8F-B94D-30F7741AB5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7914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4" name="Freeform 125">
                  <a:extLst>
                    <a:ext uri="{FF2B5EF4-FFF2-40B4-BE49-F238E27FC236}">
                      <a16:creationId xmlns:a16="http://schemas.microsoft.com/office/drawing/2014/main" xmlns="" id="{059B210B-562B-B49C-FF84-66DA77D7E8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21055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2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5" name="Freeform 126">
                  <a:extLst>
                    <a:ext uri="{FF2B5EF4-FFF2-40B4-BE49-F238E27FC236}">
                      <a16:creationId xmlns:a16="http://schemas.microsoft.com/office/drawing/2014/main" xmlns="" id="{AC07D511-1AE5-0E31-A161-AC460D13AD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162925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1 w 13"/>
                    <a:gd name="T3" fmla="*/ 0 h 2"/>
                    <a:gd name="T4" fmla="*/ 13 w 13"/>
                    <a:gd name="T5" fmla="*/ 1 h 2"/>
                    <a:gd name="T6" fmla="*/ 11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6" name="Freeform 127">
                  <a:extLst>
                    <a:ext uri="{FF2B5EF4-FFF2-40B4-BE49-F238E27FC236}">
                      <a16:creationId xmlns:a16="http://schemas.microsoft.com/office/drawing/2014/main" xmlns="" id="{EA1387C0-DAC9-5564-C891-BF45708DA2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105775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2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" name="Freeform 128">
                  <a:extLst>
                    <a:ext uri="{FF2B5EF4-FFF2-40B4-BE49-F238E27FC236}">
                      <a16:creationId xmlns:a16="http://schemas.microsoft.com/office/drawing/2014/main" xmlns="" id="{EAEDB93E-5FFA-5887-0D3F-99E17A311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058150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1 w 13"/>
                    <a:gd name="T3" fmla="*/ 0 h 2"/>
                    <a:gd name="T4" fmla="*/ 13 w 13"/>
                    <a:gd name="T5" fmla="*/ 1 h 2"/>
                    <a:gd name="T6" fmla="*/ 11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8" name="Freeform 129">
                  <a:extLst>
                    <a:ext uri="{FF2B5EF4-FFF2-40B4-BE49-F238E27FC236}">
                      <a16:creationId xmlns:a16="http://schemas.microsoft.com/office/drawing/2014/main" xmlns="" id="{E57B44EB-66CD-5759-DC81-EB21A76563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00100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1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1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1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Freeform 130">
                  <a:extLst>
                    <a:ext uri="{FF2B5EF4-FFF2-40B4-BE49-F238E27FC236}">
                      <a16:creationId xmlns:a16="http://schemas.microsoft.com/office/drawing/2014/main" xmlns="" id="{F06F02FE-A922-2ADD-A27C-316C9AEECE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89622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Freeform 131">
                  <a:extLst>
                    <a:ext uri="{FF2B5EF4-FFF2-40B4-BE49-F238E27FC236}">
                      <a16:creationId xmlns:a16="http://schemas.microsoft.com/office/drawing/2014/main" xmlns="" id="{B9D577E5-C481-E4C0-C3CC-0478CA1166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83907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132">
                  <a:extLst>
                    <a:ext uri="{FF2B5EF4-FFF2-40B4-BE49-F238E27FC236}">
                      <a16:creationId xmlns:a16="http://schemas.microsoft.com/office/drawing/2014/main" xmlns="" id="{A5363CA6-B113-DACD-4F2A-523FC610AC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7914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Freeform 133">
                  <a:extLst>
                    <a:ext uri="{FF2B5EF4-FFF2-40B4-BE49-F238E27FC236}">
                      <a16:creationId xmlns:a16="http://schemas.microsoft.com/office/drawing/2014/main" xmlns="" id="{DE8F29E1-90EE-FBBD-41BE-ACA261508B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73430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B76CEFB2-26E8-9D5E-EA47-31A109967944}"/>
              </a:ext>
            </a:extLst>
          </p:cNvPr>
          <p:cNvGrpSpPr/>
          <p:nvPr userDrawn="1"/>
        </p:nvGrpSpPr>
        <p:grpSpPr>
          <a:xfrm>
            <a:off x="6019593" y="1657172"/>
            <a:ext cx="2549168" cy="4353417"/>
            <a:chOff x="13468089" y="5009167"/>
            <a:chExt cx="5098336" cy="8706833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4" name="Freeform 167">
              <a:extLst>
                <a:ext uri="{FF2B5EF4-FFF2-40B4-BE49-F238E27FC236}">
                  <a16:creationId xmlns:a16="http://schemas.microsoft.com/office/drawing/2014/main" xmlns="" id="{0A44FDE2-EA0B-5CB2-6338-5EE059843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6808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68">
              <a:extLst>
                <a:ext uri="{FF2B5EF4-FFF2-40B4-BE49-F238E27FC236}">
                  <a16:creationId xmlns:a16="http://schemas.microsoft.com/office/drawing/2014/main" xmlns="" id="{F354392E-0A96-8AB1-82F7-AC8D9DA67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5589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EDF772EE-1B84-E3B9-D069-DEE27849E7B1}"/>
                </a:ext>
              </a:extLst>
            </p:cNvPr>
            <p:cNvGrpSpPr/>
            <p:nvPr/>
          </p:nvGrpSpPr>
          <p:grpSpPr>
            <a:xfrm>
              <a:off x="14427807" y="5009167"/>
              <a:ext cx="3220430" cy="3220433"/>
              <a:chOff x="5684837" y="8229600"/>
              <a:chExt cx="5452844" cy="5452844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xmlns="" id="{48719D15-EE3E-6474-EFB0-8A09BC367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4837" y="8229600"/>
                <a:ext cx="5452844" cy="545284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60" name="Rectangle 139">
                <a:extLst>
                  <a:ext uri="{FF2B5EF4-FFF2-40B4-BE49-F238E27FC236}">
                    <a16:creationId xmlns:a16="http://schemas.microsoft.com/office/drawing/2014/main" xmlns="" id="{8164F1AC-0DA7-DE9C-8CC4-61DA37296AFB}"/>
                  </a:ext>
                </a:extLst>
              </p:cNvPr>
              <p:cNvSpPr/>
              <p:nvPr/>
            </p:nvSpPr>
            <p:spPr>
              <a:xfrm>
                <a:off x="6974600" y="8995646"/>
                <a:ext cx="3019661" cy="30204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102">
                <a:extLst>
                  <a:ext uri="{FF2B5EF4-FFF2-40B4-BE49-F238E27FC236}">
                    <a16:creationId xmlns:a16="http://schemas.microsoft.com/office/drawing/2014/main" xmlns="" id="{655B8D9E-0AA1-852F-C609-F125D2962A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82973" y="9762392"/>
                <a:ext cx="1483264" cy="1372573"/>
              </a:xfrm>
              <a:custGeom>
                <a:avLst/>
                <a:gdLst>
                  <a:gd name="T0" fmla="*/ 59 w 67"/>
                  <a:gd name="T1" fmla="*/ 44 h 62"/>
                  <a:gd name="T2" fmla="*/ 59 w 67"/>
                  <a:gd name="T3" fmla="*/ 35 h 62"/>
                  <a:gd name="T4" fmla="*/ 58 w 67"/>
                  <a:gd name="T5" fmla="*/ 33 h 62"/>
                  <a:gd name="T6" fmla="*/ 53 w 67"/>
                  <a:gd name="T7" fmla="*/ 33 h 62"/>
                  <a:gd name="T8" fmla="*/ 50 w 67"/>
                  <a:gd name="T9" fmla="*/ 33 h 62"/>
                  <a:gd name="T10" fmla="*/ 35 w 67"/>
                  <a:gd name="T11" fmla="*/ 33 h 62"/>
                  <a:gd name="T12" fmla="*/ 35 w 67"/>
                  <a:gd name="T13" fmla="*/ 19 h 62"/>
                  <a:gd name="T14" fmla="*/ 43 w 67"/>
                  <a:gd name="T15" fmla="*/ 10 h 62"/>
                  <a:gd name="T16" fmla="*/ 34 w 67"/>
                  <a:gd name="T17" fmla="*/ 0 h 62"/>
                  <a:gd name="T18" fmla="*/ 24 w 67"/>
                  <a:gd name="T19" fmla="*/ 10 h 62"/>
                  <a:gd name="T20" fmla="*/ 32 w 67"/>
                  <a:gd name="T21" fmla="*/ 19 h 62"/>
                  <a:gd name="T22" fmla="*/ 32 w 67"/>
                  <a:gd name="T23" fmla="*/ 33 h 62"/>
                  <a:gd name="T24" fmla="*/ 10 w 67"/>
                  <a:gd name="T25" fmla="*/ 33 h 62"/>
                  <a:gd name="T26" fmla="*/ 8 w 67"/>
                  <a:gd name="T27" fmla="*/ 35 h 62"/>
                  <a:gd name="T28" fmla="*/ 8 w 67"/>
                  <a:gd name="T29" fmla="*/ 44 h 62"/>
                  <a:gd name="T30" fmla="*/ 0 w 67"/>
                  <a:gd name="T31" fmla="*/ 53 h 62"/>
                  <a:gd name="T32" fmla="*/ 10 w 67"/>
                  <a:gd name="T33" fmla="*/ 62 h 62"/>
                  <a:gd name="T34" fmla="*/ 19 w 67"/>
                  <a:gd name="T35" fmla="*/ 53 h 62"/>
                  <a:gd name="T36" fmla="*/ 11 w 67"/>
                  <a:gd name="T37" fmla="*/ 44 h 62"/>
                  <a:gd name="T38" fmla="*/ 11 w 67"/>
                  <a:gd name="T39" fmla="*/ 36 h 62"/>
                  <a:gd name="T40" fmla="*/ 32 w 67"/>
                  <a:gd name="T41" fmla="*/ 36 h 62"/>
                  <a:gd name="T42" fmla="*/ 32 w 67"/>
                  <a:gd name="T43" fmla="*/ 44 h 62"/>
                  <a:gd name="T44" fmla="*/ 24 w 67"/>
                  <a:gd name="T45" fmla="*/ 53 h 62"/>
                  <a:gd name="T46" fmla="*/ 34 w 67"/>
                  <a:gd name="T47" fmla="*/ 62 h 62"/>
                  <a:gd name="T48" fmla="*/ 43 w 67"/>
                  <a:gd name="T49" fmla="*/ 53 h 62"/>
                  <a:gd name="T50" fmla="*/ 35 w 67"/>
                  <a:gd name="T51" fmla="*/ 44 h 62"/>
                  <a:gd name="T52" fmla="*/ 35 w 67"/>
                  <a:gd name="T53" fmla="*/ 36 h 62"/>
                  <a:gd name="T54" fmla="*/ 50 w 67"/>
                  <a:gd name="T55" fmla="*/ 36 h 62"/>
                  <a:gd name="T56" fmla="*/ 53 w 67"/>
                  <a:gd name="T57" fmla="*/ 36 h 62"/>
                  <a:gd name="T58" fmla="*/ 56 w 67"/>
                  <a:gd name="T59" fmla="*/ 36 h 62"/>
                  <a:gd name="T60" fmla="*/ 56 w 67"/>
                  <a:gd name="T61" fmla="*/ 44 h 62"/>
                  <a:gd name="T62" fmla="*/ 48 w 67"/>
                  <a:gd name="T63" fmla="*/ 53 h 62"/>
                  <a:gd name="T64" fmla="*/ 58 w 67"/>
                  <a:gd name="T65" fmla="*/ 62 h 62"/>
                  <a:gd name="T66" fmla="*/ 67 w 67"/>
                  <a:gd name="T67" fmla="*/ 53 h 62"/>
                  <a:gd name="T68" fmla="*/ 59 w 67"/>
                  <a:gd name="T69" fmla="*/ 44 h 62"/>
                  <a:gd name="T70" fmla="*/ 28 w 67"/>
                  <a:gd name="T71" fmla="*/ 10 h 62"/>
                  <a:gd name="T72" fmla="*/ 34 w 67"/>
                  <a:gd name="T73" fmla="*/ 4 h 62"/>
                  <a:gd name="T74" fmla="*/ 39 w 67"/>
                  <a:gd name="T75" fmla="*/ 10 h 62"/>
                  <a:gd name="T76" fmla="*/ 34 w 67"/>
                  <a:gd name="T77" fmla="*/ 15 h 62"/>
                  <a:gd name="T78" fmla="*/ 28 w 67"/>
                  <a:gd name="T79" fmla="*/ 10 h 62"/>
                  <a:gd name="T80" fmla="*/ 15 w 67"/>
                  <a:gd name="T81" fmla="*/ 53 h 62"/>
                  <a:gd name="T82" fmla="*/ 10 w 67"/>
                  <a:gd name="T83" fmla="*/ 58 h 62"/>
                  <a:gd name="T84" fmla="*/ 4 w 67"/>
                  <a:gd name="T85" fmla="*/ 53 h 62"/>
                  <a:gd name="T86" fmla="*/ 10 w 67"/>
                  <a:gd name="T87" fmla="*/ 47 h 62"/>
                  <a:gd name="T88" fmla="*/ 15 w 67"/>
                  <a:gd name="T89" fmla="*/ 53 h 62"/>
                  <a:gd name="T90" fmla="*/ 39 w 67"/>
                  <a:gd name="T91" fmla="*/ 53 h 62"/>
                  <a:gd name="T92" fmla="*/ 34 w 67"/>
                  <a:gd name="T93" fmla="*/ 58 h 62"/>
                  <a:gd name="T94" fmla="*/ 28 w 67"/>
                  <a:gd name="T95" fmla="*/ 53 h 62"/>
                  <a:gd name="T96" fmla="*/ 34 w 67"/>
                  <a:gd name="T97" fmla="*/ 47 h 62"/>
                  <a:gd name="T98" fmla="*/ 39 w 67"/>
                  <a:gd name="T99" fmla="*/ 53 h 62"/>
                  <a:gd name="T100" fmla="*/ 58 w 67"/>
                  <a:gd name="T101" fmla="*/ 58 h 62"/>
                  <a:gd name="T102" fmla="*/ 52 w 67"/>
                  <a:gd name="T103" fmla="*/ 53 h 62"/>
                  <a:gd name="T104" fmla="*/ 58 w 67"/>
                  <a:gd name="T105" fmla="*/ 47 h 62"/>
                  <a:gd name="T106" fmla="*/ 63 w 67"/>
                  <a:gd name="T107" fmla="*/ 53 h 62"/>
                  <a:gd name="T108" fmla="*/ 58 w 67"/>
                  <a:gd name="T109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7" h="62">
                    <a:moveTo>
                      <a:pt x="59" y="44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4"/>
                      <a:pt x="59" y="33"/>
                      <a:pt x="58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40" y="18"/>
                      <a:pt x="43" y="14"/>
                      <a:pt x="43" y="10"/>
                    </a:cubicBezTo>
                    <a:cubicBezTo>
                      <a:pt x="43" y="4"/>
                      <a:pt x="39" y="0"/>
                      <a:pt x="34" y="0"/>
                    </a:cubicBezTo>
                    <a:cubicBezTo>
                      <a:pt x="29" y="0"/>
                      <a:pt x="24" y="4"/>
                      <a:pt x="24" y="10"/>
                    </a:cubicBezTo>
                    <a:cubicBezTo>
                      <a:pt x="24" y="14"/>
                      <a:pt x="28" y="18"/>
                      <a:pt x="32" y="19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8" y="34"/>
                      <a:pt x="8" y="35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4" y="44"/>
                      <a:pt x="0" y="48"/>
                      <a:pt x="0" y="53"/>
                    </a:cubicBezTo>
                    <a:cubicBezTo>
                      <a:pt x="0" y="58"/>
                      <a:pt x="4" y="62"/>
                      <a:pt x="10" y="62"/>
                    </a:cubicBezTo>
                    <a:cubicBezTo>
                      <a:pt x="15" y="62"/>
                      <a:pt x="19" y="58"/>
                      <a:pt x="19" y="53"/>
                    </a:cubicBezTo>
                    <a:cubicBezTo>
                      <a:pt x="19" y="48"/>
                      <a:pt x="16" y="44"/>
                      <a:pt x="11" y="4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8" y="44"/>
                      <a:pt x="24" y="48"/>
                      <a:pt x="24" y="53"/>
                    </a:cubicBezTo>
                    <a:cubicBezTo>
                      <a:pt x="24" y="58"/>
                      <a:pt x="29" y="62"/>
                      <a:pt x="34" y="62"/>
                    </a:cubicBezTo>
                    <a:cubicBezTo>
                      <a:pt x="39" y="62"/>
                      <a:pt x="43" y="58"/>
                      <a:pt x="43" y="53"/>
                    </a:cubicBezTo>
                    <a:cubicBezTo>
                      <a:pt x="43" y="48"/>
                      <a:pt x="40" y="44"/>
                      <a:pt x="35" y="44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2" y="44"/>
                      <a:pt x="48" y="48"/>
                      <a:pt x="48" y="53"/>
                    </a:cubicBezTo>
                    <a:cubicBezTo>
                      <a:pt x="48" y="58"/>
                      <a:pt x="53" y="62"/>
                      <a:pt x="58" y="62"/>
                    </a:cubicBezTo>
                    <a:cubicBezTo>
                      <a:pt x="63" y="62"/>
                      <a:pt x="67" y="58"/>
                      <a:pt x="67" y="53"/>
                    </a:cubicBezTo>
                    <a:cubicBezTo>
                      <a:pt x="67" y="48"/>
                      <a:pt x="64" y="44"/>
                      <a:pt x="59" y="44"/>
                    </a:cubicBezTo>
                    <a:close/>
                    <a:moveTo>
                      <a:pt x="28" y="10"/>
                    </a:moveTo>
                    <a:cubicBezTo>
                      <a:pt x="28" y="6"/>
                      <a:pt x="31" y="4"/>
                      <a:pt x="34" y="4"/>
                    </a:cubicBezTo>
                    <a:cubicBezTo>
                      <a:pt x="37" y="4"/>
                      <a:pt x="39" y="6"/>
                      <a:pt x="39" y="10"/>
                    </a:cubicBezTo>
                    <a:cubicBezTo>
                      <a:pt x="39" y="13"/>
                      <a:pt x="37" y="15"/>
                      <a:pt x="34" y="15"/>
                    </a:cubicBezTo>
                    <a:cubicBezTo>
                      <a:pt x="31" y="15"/>
                      <a:pt x="28" y="13"/>
                      <a:pt x="28" y="10"/>
                    </a:cubicBezTo>
                    <a:close/>
                    <a:moveTo>
                      <a:pt x="15" y="53"/>
                    </a:moveTo>
                    <a:cubicBezTo>
                      <a:pt x="15" y="56"/>
                      <a:pt x="13" y="58"/>
                      <a:pt x="10" y="58"/>
                    </a:cubicBezTo>
                    <a:cubicBezTo>
                      <a:pt x="6" y="58"/>
                      <a:pt x="4" y="56"/>
                      <a:pt x="4" y="53"/>
                    </a:cubicBezTo>
                    <a:cubicBezTo>
                      <a:pt x="4" y="50"/>
                      <a:pt x="6" y="47"/>
                      <a:pt x="10" y="47"/>
                    </a:cubicBezTo>
                    <a:cubicBezTo>
                      <a:pt x="13" y="47"/>
                      <a:pt x="15" y="50"/>
                      <a:pt x="15" y="53"/>
                    </a:cubicBezTo>
                    <a:close/>
                    <a:moveTo>
                      <a:pt x="39" y="53"/>
                    </a:moveTo>
                    <a:cubicBezTo>
                      <a:pt x="39" y="56"/>
                      <a:pt x="37" y="58"/>
                      <a:pt x="34" y="58"/>
                    </a:cubicBezTo>
                    <a:cubicBezTo>
                      <a:pt x="31" y="58"/>
                      <a:pt x="28" y="56"/>
                      <a:pt x="28" y="53"/>
                    </a:cubicBezTo>
                    <a:cubicBezTo>
                      <a:pt x="28" y="50"/>
                      <a:pt x="31" y="47"/>
                      <a:pt x="34" y="47"/>
                    </a:cubicBezTo>
                    <a:cubicBezTo>
                      <a:pt x="37" y="47"/>
                      <a:pt x="39" y="50"/>
                      <a:pt x="39" y="53"/>
                    </a:cubicBezTo>
                    <a:close/>
                    <a:moveTo>
                      <a:pt x="58" y="58"/>
                    </a:moveTo>
                    <a:cubicBezTo>
                      <a:pt x="55" y="58"/>
                      <a:pt x="52" y="56"/>
                      <a:pt x="52" y="53"/>
                    </a:cubicBezTo>
                    <a:cubicBezTo>
                      <a:pt x="52" y="50"/>
                      <a:pt x="55" y="47"/>
                      <a:pt x="58" y="47"/>
                    </a:cubicBezTo>
                    <a:cubicBezTo>
                      <a:pt x="61" y="47"/>
                      <a:pt x="63" y="50"/>
                      <a:pt x="63" y="53"/>
                    </a:cubicBezTo>
                    <a:cubicBezTo>
                      <a:pt x="63" y="56"/>
                      <a:pt x="61" y="58"/>
                      <a:pt x="58" y="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E8C1829F-446C-5595-C719-5CC43F87B889}"/>
              </a:ext>
            </a:extLst>
          </p:cNvPr>
          <p:cNvGrpSpPr/>
          <p:nvPr userDrawn="1"/>
        </p:nvGrpSpPr>
        <p:grpSpPr>
          <a:xfrm>
            <a:off x="8683564" y="1629088"/>
            <a:ext cx="2549168" cy="4381500"/>
            <a:chOff x="19510599" y="4953000"/>
            <a:chExt cx="5098336" cy="876300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63" name="Freeform 167">
              <a:extLst>
                <a:ext uri="{FF2B5EF4-FFF2-40B4-BE49-F238E27FC236}">
                  <a16:creationId xmlns:a16="http://schemas.microsoft.com/office/drawing/2014/main" xmlns="" id="{7CECA4DC-1C77-5BDB-7FDB-65011F2D0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059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168">
              <a:extLst>
                <a:ext uri="{FF2B5EF4-FFF2-40B4-BE49-F238E27FC236}">
                  <a16:creationId xmlns:a16="http://schemas.microsoft.com/office/drawing/2014/main" xmlns="" id="{DA41EF37-9C9C-99D4-4377-EF313AFEC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840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2A6BED1D-4895-5A82-B907-B92DEFCB1BBD}"/>
                </a:ext>
              </a:extLst>
            </p:cNvPr>
            <p:cNvGrpSpPr/>
            <p:nvPr/>
          </p:nvGrpSpPr>
          <p:grpSpPr>
            <a:xfrm>
              <a:off x="20447609" y="4953000"/>
              <a:ext cx="3220428" cy="3220428"/>
              <a:chOff x="33706395" y="2468802"/>
              <a:chExt cx="1984239" cy="1984239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xmlns="" id="{71A3F44F-8F44-0C46-20E0-4ED60620D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06395" y="2468802"/>
                <a:ext cx="1984239" cy="1984239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69" name="Rectangle 139">
                <a:extLst>
                  <a:ext uri="{FF2B5EF4-FFF2-40B4-BE49-F238E27FC236}">
                    <a16:creationId xmlns:a16="http://schemas.microsoft.com/office/drawing/2014/main" xmlns="" id="{AFC10B66-C260-67FB-9071-F9DD07A04884}"/>
                  </a:ext>
                </a:extLst>
              </p:cNvPr>
              <p:cNvSpPr/>
              <p:nvPr/>
            </p:nvSpPr>
            <p:spPr>
              <a:xfrm>
                <a:off x="34175728" y="2747559"/>
                <a:ext cx="1098826" cy="109911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34">
                <a:extLst>
                  <a:ext uri="{FF2B5EF4-FFF2-40B4-BE49-F238E27FC236}">
                    <a16:creationId xmlns:a16="http://schemas.microsoft.com/office/drawing/2014/main" xmlns="" id="{422FE265-D2CB-EE1E-0AC5-0909C1B764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95541" y="2977768"/>
                <a:ext cx="644746" cy="644746"/>
              </a:xfrm>
              <a:custGeom>
                <a:avLst/>
                <a:gdLst>
                  <a:gd name="T0" fmla="*/ 64 w 64"/>
                  <a:gd name="T1" fmla="*/ 32 h 64"/>
                  <a:gd name="T2" fmla="*/ 5 w 64"/>
                  <a:gd name="T3" fmla="*/ 15 h 64"/>
                  <a:gd name="T4" fmla="*/ 0 w 64"/>
                  <a:gd name="T5" fmla="*/ 32 h 64"/>
                  <a:gd name="T6" fmla="*/ 0 w 64"/>
                  <a:gd name="T7" fmla="*/ 32 h 64"/>
                  <a:gd name="T8" fmla="*/ 5 w 64"/>
                  <a:gd name="T9" fmla="*/ 49 h 64"/>
                  <a:gd name="T10" fmla="*/ 32 w 64"/>
                  <a:gd name="T11" fmla="*/ 64 h 64"/>
                  <a:gd name="T12" fmla="*/ 64 w 64"/>
                  <a:gd name="T13" fmla="*/ 32 h 64"/>
                  <a:gd name="T14" fmla="*/ 48 w 64"/>
                  <a:gd name="T15" fmla="*/ 46 h 64"/>
                  <a:gd name="T16" fmla="*/ 60 w 64"/>
                  <a:gd name="T17" fmla="*/ 33 h 64"/>
                  <a:gd name="T18" fmla="*/ 3 w 64"/>
                  <a:gd name="T19" fmla="*/ 33 h 64"/>
                  <a:gd name="T20" fmla="*/ 16 w 64"/>
                  <a:gd name="T21" fmla="*/ 46 h 64"/>
                  <a:gd name="T22" fmla="*/ 3 w 64"/>
                  <a:gd name="T23" fmla="*/ 33 h 64"/>
                  <a:gd name="T24" fmla="*/ 16 w 64"/>
                  <a:gd name="T25" fmla="*/ 17 h 64"/>
                  <a:gd name="T26" fmla="*/ 3 w 64"/>
                  <a:gd name="T27" fmla="*/ 30 h 64"/>
                  <a:gd name="T28" fmla="*/ 34 w 64"/>
                  <a:gd name="T29" fmla="*/ 14 h 64"/>
                  <a:gd name="T30" fmla="*/ 34 w 64"/>
                  <a:gd name="T31" fmla="*/ 4 h 64"/>
                  <a:gd name="T32" fmla="*/ 43 w 64"/>
                  <a:gd name="T33" fmla="*/ 14 h 64"/>
                  <a:gd name="T34" fmla="*/ 44 w 64"/>
                  <a:gd name="T35" fmla="*/ 17 h 64"/>
                  <a:gd name="T36" fmla="*/ 34 w 64"/>
                  <a:gd name="T37" fmla="*/ 30 h 64"/>
                  <a:gd name="T38" fmla="*/ 44 w 64"/>
                  <a:gd name="T39" fmla="*/ 17 h 64"/>
                  <a:gd name="T40" fmla="*/ 29 w 64"/>
                  <a:gd name="T41" fmla="*/ 4 h 64"/>
                  <a:gd name="T42" fmla="*/ 30 w 64"/>
                  <a:gd name="T43" fmla="*/ 3 h 64"/>
                  <a:gd name="T44" fmla="*/ 21 w 64"/>
                  <a:gd name="T45" fmla="*/ 14 h 64"/>
                  <a:gd name="T46" fmla="*/ 30 w 64"/>
                  <a:gd name="T47" fmla="*/ 17 h 64"/>
                  <a:gd name="T48" fmla="*/ 17 w 64"/>
                  <a:gd name="T49" fmla="*/ 30 h 64"/>
                  <a:gd name="T50" fmla="*/ 30 w 64"/>
                  <a:gd name="T51" fmla="*/ 17 h 64"/>
                  <a:gd name="T52" fmla="*/ 30 w 64"/>
                  <a:gd name="T53" fmla="*/ 33 h 64"/>
                  <a:gd name="T54" fmla="*/ 20 w 64"/>
                  <a:gd name="T55" fmla="*/ 46 h 64"/>
                  <a:gd name="T56" fmla="*/ 30 w 64"/>
                  <a:gd name="T57" fmla="*/ 50 h 64"/>
                  <a:gd name="T58" fmla="*/ 28 w 64"/>
                  <a:gd name="T59" fmla="*/ 60 h 64"/>
                  <a:gd name="T60" fmla="*/ 30 w 64"/>
                  <a:gd name="T61" fmla="*/ 50 h 64"/>
                  <a:gd name="T62" fmla="*/ 34 w 64"/>
                  <a:gd name="T63" fmla="*/ 60 h 64"/>
                  <a:gd name="T64" fmla="*/ 34 w 64"/>
                  <a:gd name="T65" fmla="*/ 50 h 64"/>
                  <a:gd name="T66" fmla="*/ 36 w 64"/>
                  <a:gd name="T67" fmla="*/ 60 h 64"/>
                  <a:gd name="T68" fmla="*/ 34 w 64"/>
                  <a:gd name="T69" fmla="*/ 33 h 64"/>
                  <a:gd name="T70" fmla="*/ 44 w 64"/>
                  <a:gd name="T71" fmla="*/ 46 h 64"/>
                  <a:gd name="T72" fmla="*/ 50 w 64"/>
                  <a:gd name="T73" fmla="*/ 30 h 64"/>
                  <a:gd name="T74" fmla="*/ 57 w 64"/>
                  <a:gd name="T75" fmla="*/ 17 h 64"/>
                  <a:gd name="T76" fmla="*/ 50 w 64"/>
                  <a:gd name="T77" fmla="*/ 30 h 64"/>
                  <a:gd name="T78" fmla="*/ 47 w 64"/>
                  <a:gd name="T79" fmla="*/ 14 h 64"/>
                  <a:gd name="T80" fmla="*/ 54 w 64"/>
                  <a:gd name="T81" fmla="*/ 14 h 64"/>
                  <a:gd name="T82" fmla="*/ 17 w 64"/>
                  <a:gd name="T83" fmla="*/ 14 h 64"/>
                  <a:gd name="T84" fmla="*/ 23 w 64"/>
                  <a:gd name="T85" fmla="*/ 5 h 64"/>
                  <a:gd name="T86" fmla="*/ 17 w 64"/>
                  <a:gd name="T87" fmla="*/ 50 h 64"/>
                  <a:gd name="T88" fmla="*/ 10 w 64"/>
                  <a:gd name="T89" fmla="*/ 50 h 64"/>
                  <a:gd name="T90" fmla="*/ 47 w 64"/>
                  <a:gd name="T91" fmla="*/ 50 h 64"/>
                  <a:gd name="T92" fmla="*/ 41 w 64"/>
                  <a:gd name="T93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21" y="0"/>
                      <a:pt x="11" y="6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20"/>
                      <a:pt x="0" y="26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2" y="44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58"/>
                      <a:pt x="21" y="64"/>
                      <a:pt x="32" y="64"/>
                    </a:cubicBezTo>
                    <a:cubicBezTo>
                      <a:pt x="50" y="64"/>
                      <a:pt x="64" y="49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lose/>
                    <a:moveTo>
                      <a:pt x="57" y="46"/>
                    </a:moveTo>
                    <a:cubicBezTo>
                      <a:pt x="48" y="46"/>
                      <a:pt x="48" y="46"/>
                      <a:pt x="48" y="46"/>
                    </a:cubicBezTo>
                    <a:cubicBezTo>
                      <a:pt x="49" y="42"/>
                      <a:pt x="50" y="38"/>
                      <a:pt x="50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8"/>
                      <a:pt x="59" y="43"/>
                      <a:pt x="57" y="46"/>
                    </a:cubicBezTo>
                    <a:close/>
                    <a:moveTo>
                      <a:pt x="3" y="33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8"/>
                      <a:pt x="15" y="42"/>
                      <a:pt x="16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43"/>
                      <a:pt x="4" y="38"/>
                      <a:pt x="3" y="33"/>
                    </a:cubicBezTo>
                    <a:close/>
                    <a:moveTo>
                      <a:pt x="7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21"/>
                      <a:pt x="14" y="26"/>
                      <a:pt x="1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6"/>
                      <a:pt x="5" y="21"/>
                      <a:pt x="7" y="17"/>
                    </a:cubicBezTo>
                    <a:close/>
                    <a:moveTo>
                      <a:pt x="34" y="14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8" y="6"/>
                      <a:pt x="41" y="9"/>
                      <a:pt x="43" y="14"/>
                    </a:cubicBezTo>
                    <a:lnTo>
                      <a:pt x="34" y="14"/>
                    </a:lnTo>
                    <a:close/>
                    <a:moveTo>
                      <a:pt x="44" y="17"/>
                    </a:moveTo>
                    <a:cubicBezTo>
                      <a:pt x="46" y="21"/>
                      <a:pt x="46" y="26"/>
                      <a:pt x="46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17"/>
                      <a:pt x="34" y="17"/>
                      <a:pt x="34" y="17"/>
                    </a:cubicBezTo>
                    <a:lnTo>
                      <a:pt x="44" y="17"/>
                    </a:lnTo>
                    <a:close/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3" y="9"/>
                      <a:pt x="26" y="6"/>
                      <a:pt x="29" y="4"/>
                    </a:cubicBezTo>
                    <a:close/>
                    <a:moveTo>
                      <a:pt x="30" y="17"/>
                    </a:moveTo>
                    <a:cubicBezTo>
                      <a:pt x="30" y="30"/>
                      <a:pt x="30" y="30"/>
                      <a:pt x="30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6"/>
                      <a:pt x="18" y="21"/>
                      <a:pt x="20" y="17"/>
                    </a:cubicBezTo>
                    <a:lnTo>
                      <a:pt x="30" y="17"/>
                    </a:lnTo>
                    <a:close/>
                    <a:moveTo>
                      <a:pt x="17" y="33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8" y="43"/>
                      <a:pt x="18" y="38"/>
                      <a:pt x="17" y="33"/>
                    </a:cubicBezTo>
                    <a:close/>
                    <a:moveTo>
                      <a:pt x="30" y="50"/>
                    </a:move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29" y="60"/>
                      <a:pt x="28" y="60"/>
                    </a:cubicBezTo>
                    <a:cubicBezTo>
                      <a:pt x="25" y="58"/>
                      <a:pt x="23" y="54"/>
                      <a:pt x="21" y="50"/>
                    </a:cubicBezTo>
                    <a:lnTo>
                      <a:pt x="30" y="50"/>
                    </a:lnTo>
                    <a:close/>
                    <a:moveTo>
                      <a:pt x="36" y="60"/>
                    </a:moveTo>
                    <a:cubicBezTo>
                      <a:pt x="35" y="60"/>
                      <a:pt x="34" y="60"/>
                      <a:pt x="3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1" y="54"/>
                      <a:pt x="39" y="58"/>
                      <a:pt x="36" y="60"/>
                    </a:cubicBezTo>
                    <a:close/>
                    <a:moveTo>
                      <a:pt x="34" y="46"/>
                    </a:moveTo>
                    <a:cubicBezTo>
                      <a:pt x="34" y="33"/>
                      <a:pt x="34" y="33"/>
                      <a:pt x="34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8"/>
                      <a:pt x="46" y="43"/>
                      <a:pt x="44" y="46"/>
                    </a:cubicBezTo>
                    <a:lnTo>
                      <a:pt x="34" y="46"/>
                    </a:lnTo>
                    <a:close/>
                    <a:moveTo>
                      <a:pt x="50" y="30"/>
                    </a:moveTo>
                    <a:cubicBezTo>
                      <a:pt x="50" y="26"/>
                      <a:pt x="49" y="21"/>
                      <a:pt x="48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21"/>
                      <a:pt x="60" y="26"/>
                      <a:pt x="60" y="30"/>
                    </a:cubicBezTo>
                    <a:lnTo>
                      <a:pt x="50" y="30"/>
                    </a:lnTo>
                    <a:close/>
                    <a:moveTo>
                      <a:pt x="54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5" y="10"/>
                      <a:pt x="43" y="7"/>
                      <a:pt x="41" y="5"/>
                    </a:cubicBezTo>
                    <a:cubicBezTo>
                      <a:pt x="46" y="6"/>
                      <a:pt x="51" y="10"/>
                      <a:pt x="54" y="14"/>
                    </a:cubicBezTo>
                    <a:close/>
                    <a:moveTo>
                      <a:pt x="23" y="5"/>
                    </a:moveTo>
                    <a:cubicBezTo>
                      <a:pt x="21" y="7"/>
                      <a:pt x="19" y="10"/>
                      <a:pt x="17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3" y="10"/>
                      <a:pt x="18" y="6"/>
                      <a:pt x="23" y="5"/>
                    </a:cubicBezTo>
                    <a:close/>
                    <a:moveTo>
                      <a:pt x="10" y="50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9" y="53"/>
                      <a:pt x="21" y="56"/>
                      <a:pt x="23" y="59"/>
                    </a:cubicBezTo>
                    <a:cubicBezTo>
                      <a:pt x="18" y="57"/>
                      <a:pt x="13" y="54"/>
                      <a:pt x="10" y="50"/>
                    </a:cubicBezTo>
                    <a:close/>
                    <a:moveTo>
                      <a:pt x="41" y="59"/>
                    </a:moveTo>
                    <a:cubicBezTo>
                      <a:pt x="43" y="56"/>
                      <a:pt x="45" y="53"/>
                      <a:pt x="47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1" y="54"/>
                      <a:pt x="46" y="57"/>
                      <a:pt x="41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74" name="Text Placeholder 73">
            <a:extLst>
              <a:ext uri="{FF2B5EF4-FFF2-40B4-BE49-F238E27FC236}">
                <a16:creationId xmlns:a16="http://schemas.microsoft.com/office/drawing/2014/main" xmlns="" id="{3B0481AE-6ED7-35BE-4E4D-562B4AFB1261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81613" y="3787568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5" name="Text Placeholder 73">
            <a:extLst>
              <a:ext uri="{FF2B5EF4-FFF2-40B4-BE49-F238E27FC236}">
                <a16:creationId xmlns:a16="http://schemas.microsoft.com/office/drawing/2014/main" xmlns="" id="{BC0247EA-9007-F7F7-AD7D-FF2D685FEB8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59077" y="3069829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76" name="Text Placeholder 73">
            <a:extLst>
              <a:ext uri="{FF2B5EF4-FFF2-40B4-BE49-F238E27FC236}">
                <a16:creationId xmlns:a16="http://schemas.microsoft.com/office/drawing/2014/main" xmlns="" id="{F69DE9AE-6247-9BCB-C6E0-D6163F8B9B0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48590" y="3828677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7" name="Text Placeholder 73">
            <a:extLst>
              <a:ext uri="{FF2B5EF4-FFF2-40B4-BE49-F238E27FC236}">
                <a16:creationId xmlns:a16="http://schemas.microsoft.com/office/drawing/2014/main" xmlns="" id="{7ECD3694-2AA5-643B-A3DF-65A6EC4682F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526054" y="3110938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78" name="Text Placeholder 73">
            <a:extLst>
              <a:ext uri="{FF2B5EF4-FFF2-40B4-BE49-F238E27FC236}">
                <a16:creationId xmlns:a16="http://schemas.microsoft.com/office/drawing/2014/main" xmlns="" id="{27D2ACC6-1ACC-6C75-4B01-9610A6E5E86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240265" y="3828677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9" name="Text Placeholder 73">
            <a:extLst>
              <a:ext uri="{FF2B5EF4-FFF2-40B4-BE49-F238E27FC236}">
                <a16:creationId xmlns:a16="http://schemas.microsoft.com/office/drawing/2014/main" xmlns="" id="{4B786F8C-3F61-9E8B-2614-04053B065654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217729" y="3110938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80" name="Text Placeholder 73">
            <a:extLst>
              <a:ext uri="{FF2B5EF4-FFF2-40B4-BE49-F238E27FC236}">
                <a16:creationId xmlns:a16="http://schemas.microsoft.com/office/drawing/2014/main" xmlns="" id="{F755788E-0DF4-1B4D-1D25-212D755D667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964682" y="3842762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1" name="Text Placeholder 73">
            <a:extLst>
              <a:ext uri="{FF2B5EF4-FFF2-40B4-BE49-F238E27FC236}">
                <a16:creationId xmlns:a16="http://schemas.microsoft.com/office/drawing/2014/main" xmlns="" id="{CFB1AD5B-4FCC-D166-B307-493D2A6B94B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942146" y="3125023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414A0407-6D8F-4F72-9017-368703B69418}"/>
              </a:ext>
            </a:extLst>
          </p:cNvPr>
          <p:cNvSpPr txBox="1"/>
          <p:nvPr userDrawn="1"/>
        </p:nvSpPr>
        <p:spPr>
          <a:xfrm>
            <a:off x="1686316" y="2066704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FA8B36C0-2EAE-4BF9-B2A4-0939DF1154DC}"/>
              </a:ext>
            </a:extLst>
          </p:cNvPr>
          <p:cNvSpPr txBox="1"/>
          <p:nvPr userDrawn="1"/>
        </p:nvSpPr>
        <p:spPr>
          <a:xfrm>
            <a:off x="4275652" y="2073797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50BF8067-72EC-8E71-EBAC-8330BEE6649B}"/>
              </a:ext>
            </a:extLst>
          </p:cNvPr>
          <p:cNvSpPr txBox="1"/>
          <p:nvPr userDrawn="1"/>
        </p:nvSpPr>
        <p:spPr>
          <a:xfrm>
            <a:off x="7081858" y="2067036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5099B5E2-BC9C-8EEA-239B-DAF8C28A9DF9}"/>
              </a:ext>
            </a:extLst>
          </p:cNvPr>
          <p:cNvSpPr txBox="1"/>
          <p:nvPr userDrawn="1"/>
        </p:nvSpPr>
        <p:spPr>
          <a:xfrm>
            <a:off x="9759324" y="2042115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35914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1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5" grpId="0"/>
      <p:bldP spid="86" grpId="0"/>
      <p:bldP spid="87" grpId="0"/>
      <p:bldP spid="8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A0B69-0042-39CF-E50B-6919457C0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527" y="365530"/>
            <a:ext cx="10515600" cy="1325563"/>
          </a:xfrm>
        </p:spPr>
        <p:txBody>
          <a:bodyPr>
            <a:normAutofit/>
          </a:bodyPr>
          <a:lstStyle>
            <a:lvl1pPr algn="ctr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0FE5B35-DCCE-6C65-9A4C-B0DF9C13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31AD627-AD5D-4F6C-BC0F-9656ACC3EB32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C60D32-1BD6-5ACE-B374-47E203DB4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Hành trang công dân số lớp 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B1073E4-B221-AA09-C9EE-922E8708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4F8529-9E35-417A-9B85-E59317CF7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78D9C3-AC2F-7138-69DB-A0B7FE41F07C}"/>
              </a:ext>
            </a:extLst>
          </p:cNvPr>
          <p:cNvGrpSpPr/>
          <p:nvPr userDrawn="1"/>
        </p:nvGrpSpPr>
        <p:grpSpPr>
          <a:xfrm>
            <a:off x="45619" y="1530932"/>
            <a:ext cx="11407508" cy="4565072"/>
            <a:chOff x="731837" y="1958770"/>
            <a:chExt cx="22815016" cy="10987854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xmlns="" id="{0368FE90-703E-AF96-2D69-1DCC08A74B82}"/>
                </a:ext>
              </a:extLst>
            </p:cNvPr>
            <p:cNvGrpSpPr/>
            <p:nvPr/>
          </p:nvGrpSpPr>
          <p:grpSpPr>
            <a:xfrm rot="5400000">
              <a:off x="-225005" y="7122806"/>
              <a:ext cx="7851048" cy="3663836"/>
              <a:chOff x="5533753" y="8648545"/>
              <a:chExt cx="5992615" cy="2796563"/>
            </a:xfrm>
          </p:grpSpPr>
          <p:sp>
            <p:nvSpPr>
              <p:cNvPr id="88" name="Freeform 1316">
                <a:extLst>
                  <a:ext uri="{FF2B5EF4-FFF2-40B4-BE49-F238E27FC236}">
                    <a16:creationId xmlns:a16="http://schemas.microsoft.com/office/drawing/2014/main" xmlns="" id="{BDFA0A3E-8765-7BC9-10DC-0B5A064CC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89" name="Rectangle 1317">
                <a:extLst>
                  <a:ext uri="{FF2B5EF4-FFF2-40B4-BE49-F238E27FC236}">
                    <a16:creationId xmlns:a16="http://schemas.microsoft.com/office/drawing/2014/main" xmlns="" id="{46C0F6D2-3516-C5AF-15B0-4BFD80F88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90" name="Rectangle 1318">
                <a:extLst>
                  <a:ext uri="{FF2B5EF4-FFF2-40B4-BE49-F238E27FC236}">
                    <a16:creationId xmlns:a16="http://schemas.microsoft.com/office/drawing/2014/main" xmlns="" id="{CFA58C74-1FFB-044B-B80A-438D34449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xmlns="" id="{88287A25-ABE1-F7C8-76E1-DE57E62B9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C1B389A-50EF-136D-18AC-FDDE56410A69}"/>
                </a:ext>
              </a:extLst>
            </p:cNvPr>
            <p:cNvGrpSpPr/>
            <p:nvPr/>
          </p:nvGrpSpPr>
          <p:grpSpPr>
            <a:xfrm>
              <a:off x="731837" y="2001631"/>
              <a:ext cx="6597738" cy="3361571"/>
              <a:chOff x="2121370" y="5565458"/>
              <a:chExt cx="9164557" cy="4669375"/>
            </a:xfrm>
          </p:grpSpPr>
          <p:sp>
            <p:nvSpPr>
              <p:cNvPr id="81" name="Freeform 271">
                <a:extLst>
                  <a:ext uri="{FF2B5EF4-FFF2-40B4-BE49-F238E27FC236}">
                    <a16:creationId xmlns:a16="http://schemas.microsoft.com/office/drawing/2014/main" xmlns="" id="{FCB04267-5F49-49BB-1E40-AAA6576C6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82" name="Freeform 211">
                <a:extLst>
                  <a:ext uri="{FF2B5EF4-FFF2-40B4-BE49-F238E27FC236}">
                    <a16:creationId xmlns:a16="http://schemas.microsoft.com/office/drawing/2014/main" xmlns="" id="{9216372A-A709-F327-765D-CC1A43C26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83" name="Oval 277">
                <a:extLst>
                  <a:ext uri="{FF2B5EF4-FFF2-40B4-BE49-F238E27FC236}">
                    <a16:creationId xmlns:a16="http://schemas.microsoft.com/office/drawing/2014/main" xmlns="" id="{94482E9E-5D53-0461-AEA4-81621499A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C3A87BB-9996-5E2E-C4AA-5AB1551E22F9}"/>
                </a:ext>
              </a:extLst>
            </p:cNvPr>
            <p:cNvSpPr txBox="1"/>
            <p:nvPr/>
          </p:nvSpPr>
          <p:spPr>
            <a:xfrm>
              <a:off x="2231379" y="2270356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CD7F8DA-58BE-B83C-B7D5-1B376E0EAC69}"/>
                </a:ext>
              </a:extLst>
            </p:cNvPr>
            <p:cNvSpPr txBox="1"/>
            <p:nvPr userDrawn="1"/>
          </p:nvSpPr>
          <p:spPr>
            <a:xfrm>
              <a:off x="1952305" y="4189346"/>
              <a:ext cx="294944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1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BCC4112C-9610-254F-4462-5918350914FA}"/>
                </a:ext>
              </a:extLst>
            </p:cNvPr>
            <p:cNvGrpSpPr/>
            <p:nvPr/>
          </p:nvGrpSpPr>
          <p:grpSpPr>
            <a:xfrm rot="5400000">
              <a:off x="4118397" y="7122808"/>
              <a:ext cx="7851048" cy="3663836"/>
              <a:chOff x="5533753" y="8648545"/>
              <a:chExt cx="5992615" cy="2796563"/>
            </a:xfrm>
          </p:grpSpPr>
          <p:sp>
            <p:nvSpPr>
              <p:cNvPr id="77" name="Freeform 1316">
                <a:extLst>
                  <a:ext uri="{FF2B5EF4-FFF2-40B4-BE49-F238E27FC236}">
                    <a16:creationId xmlns:a16="http://schemas.microsoft.com/office/drawing/2014/main" xmlns="" id="{2C80F275-A3BD-1470-3095-2D0A4DDEC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" name="Rectangle 1317">
                <a:extLst>
                  <a:ext uri="{FF2B5EF4-FFF2-40B4-BE49-F238E27FC236}">
                    <a16:creationId xmlns:a16="http://schemas.microsoft.com/office/drawing/2014/main" xmlns="" id="{40B3CEC6-19CB-1972-4292-30FF77E81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" name="Rectangle 1318">
                <a:extLst>
                  <a:ext uri="{FF2B5EF4-FFF2-40B4-BE49-F238E27FC236}">
                    <a16:creationId xmlns:a16="http://schemas.microsoft.com/office/drawing/2014/main" xmlns="" id="{CC810101-F16D-50E2-D192-882282906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xmlns="" id="{426DC808-5E77-89E8-6B14-95E069CDC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91F9ACFD-81E7-DDA7-46E2-629959A4811B}"/>
                </a:ext>
              </a:extLst>
            </p:cNvPr>
            <p:cNvGrpSpPr/>
            <p:nvPr/>
          </p:nvGrpSpPr>
          <p:grpSpPr>
            <a:xfrm>
              <a:off x="4998893" y="2001631"/>
              <a:ext cx="6597738" cy="3361571"/>
              <a:chOff x="2121370" y="5565458"/>
              <a:chExt cx="9164557" cy="4669375"/>
            </a:xfrm>
          </p:grpSpPr>
          <p:sp>
            <p:nvSpPr>
              <p:cNvPr id="70" name="Freeform 260">
                <a:extLst>
                  <a:ext uri="{FF2B5EF4-FFF2-40B4-BE49-F238E27FC236}">
                    <a16:creationId xmlns:a16="http://schemas.microsoft.com/office/drawing/2014/main" xmlns="" id="{58519633-3097-4F09-4C62-92CCF0D3B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71" name="Freeform 211">
                <a:extLst>
                  <a:ext uri="{FF2B5EF4-FFF2-40B4-BE49-F238E27FC236}">
                    <a16:creationId xmlns:a16="http://schemas.microsoft.com/office/drawing/2014/main" xmlns="" id="{CF2FA350-029B-2C50-A5FE-F02B5CF53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2" name="Oval 277">
                <a:extLst>
                  <a:ext uri="{FF2B5EF4-FFF2-40B4-BE49-F238E27FC236}">
                    <a16:creationId xmlns:a16="http://schemas.microsoft.com/office/drawing/2014/main" xmlns="" id="{B5FE45DE-DB26-A8E2-30CE-8E5090130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A94B8AB-E8EB-A3FD-ED6F-9349B060D11A}"/>
                </a:ext>
              </a:extLst>
            </p:cNvPr>
            <p:cNvSpPr txBox="1"/>
            <p:nvPr/>
          </p:nvSpPr>
          <p:spPr>
            <a:xfrm>
              <a:off x="6478053" y="2285009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B466B5E-4023-AB70-4797-903B0FB19F84}"/>
                </a:ext>
              </a:extLst>
            </p:cNvPr>
            <p:cNvSpPr txBox="1"/>
            <p:nvPr/>
          </p:nvSpPr>
          <p:spPr>
            <a:xfrm>
              <a:off x="5716053" y="4189346"/>
              <a:ext cx="4009396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2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AAA9BE08-8DE0-76C7-D6EA-4D07E080A9A8}"/>
                </a:ext>
              </a:extLst>
            </p:cNvPr>
            <p:cNvGrpSpPr/>
            <p:nvPr/>
          </p:nvGrpSpPr>
          <p:grpSpPr>
            <a:xfrm rot="5400000">
              <a:off x="8478191" y="7137589"/>
              <a:ext cx="7851047" cy="3663836"/>
              <a:chOff x="5533753" y="8648545"/>
              <a:chExt cx="5992615" cy="2796563"/>
            </a:xfrm>
          </p:grpSpPr>
          <p:sp>
            <p:nvSpPr>
              <p:cNvPr id="66" name="Freeform 1316">
                <a:extLst>
                  <a:ext uri="{FF2B5EF4-FFF2-40B4-BE49-F238E27FC236}">
                    <a16:creationId xmlns:a16="http://schemas.microsoft.com/office/drawing/2014/main" xmlns="" id="{86F6545B-9667-7387-7A87-B1D950F21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7" name="Rectangle 1317">
                <a:extLst>
                  <a:ext uri="{FF2B5EF4-FFF2-40B4-BE49-F238E27FC236}">
                    <a16:creationId xmlns:a16="http://schemas.microsoft.com/office/drawing/2014/main" xmlns="" id="{16CD301C-48DD-65CC-D256-672FFA007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8" name="Rectangle 1318">
                <a:extLst>
                  <a:ext uri="{FF2B5EF4-FFF2-40B4-BE49-F238E27FC236}">
                    <a16:creationId xmlns:a16="http://schemas.microsoft.com/office/drawing/2014/main" xmlns="" id="{BA52711F-A94D-171C-3D6C-427839130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xmlns="" id="{D6037673-A8A3-93EB-0E5B-8D941FD2D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44E92B66-40FF-C1F5-C3E8-624D838D3357}"/>
                </a:ext>
              </a:extLst>
            </p:cNvPr>
            <p:cNvGrpSpPr/>
            <p:nvPr/>
          </p:nvGrpSpPr>
          <p:grpSpPr>
            <a:xfrm>
              <a:off x="9321880" y="1981200"/>
              <a:ext cx="6597738" cy="3361571"/>
              <a:chOff x="2121370" y="5565458"/>
              <a:chExt cx="9164557" cy="4669375"/>
            </a:xfrm>
          </p:grpSpPr>
          <p:sp>
            <p:nvSpPr>
              <p:cNvPr id="59" name="Freeform 249">
                <a:extLst>
                  <a:ext uri="{FF2B5EF4-FFF2-40B4-BE49-F238E27FC236}">
                    <a16:creationId xmlns:a16="http://schemas.microsoft.com/office/drawing/2014/main" xmlns="" id="{D05130A6-02B0-B01A-6A07-4D4D59D94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60" name="Freeform 211">
                <a:extLst>
                  <a:ext uri="{FF2B5EF4-FFF2-40B4-BE49-F238E27FC236}">
                    <a16:creationId xmlns:a16="http://schemas.microsoft.com/office/drawing/2014/main" xmlns="" id="{5AB775EE-01BE-3A31-57C8-FD0E94E1D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1" name="Oval 277">
                <a:extLst>
                  <a:ext uri="{FF2B5EF4-FFF2-40B4-BE49-F238E27FC236}">
                    <a16:creationId xmlns:a16="http://schemas.microsoft.com/office/drawing/2014/main" xmlns="" id="{640F4C74-4580-A0C9-FE38-13E456691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F49D564-A590-0C18-3E1C-36A76BD2FD01}"/>
                </a:ext>
              </a:extLst>
            </p:cNvPr>
            <p:cNvSpPr txBox="1"/>
            <p:nvPr/>
          </p:nvSpPr>
          <p:spPr>
            <a:xfrm>
              <a:off x="10821453" y="2268948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2B4FE99F-1579-7313-F3C6-FD30FD9D49C5}"/>
                </a:ext>
              </a:extLst>
            </p:cNvPr>
            <p:cNvSpPr txBox="1"/>
            <p:nvPr/>
          </p:nvSpPr>
          <p:spPr>
            <a:xfrm>
              <a:off x="10539013" y="4117932"/>
              <a:ext cx="294944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3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878008D4-3586-C120-B3A0-71920EFFD113}"/>
                </a:ext>
              </a:extLst>
            </p:cNvPr>
            <p:cNvGrpSpPr/>
            <p:nvPr/>
          </p:nvGrpSpPr>
          <p:grpSpPr>
            <a:xfrm rot="5400000">
              <a:off x="12821593" y="7137589"/>
              <a:ext cx="7851048" cy="3663836"/>
              <a:chOff x="5533753" y="8648545"/>
              <a:chExt cx="5992615" cy="2796563"/>
            </a:xfrm>
          </p:grpSpPr>
          <p:sp>
            <p:nvSpPr>
              <p:cNvPr id="55" name="Freeform 1316">
                <a:extLst>
                  <a:ext uri="{FF2B5EF4-FFF2-40B4-BE49-F238E27FC236}">
                    <a16:creationId xmlns:a16="http://schemas.microsoft.com/office/drawing/2014/main" xmlns="" id="{FF94AC1E-7574-420B-703A-79A51BC1F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6" name="Rectangle 1317">
                <a:extLst>
                  <a:ext uri="{FF2B5EF4-FFF2-40B4-BE49-F238E27FC236}">
                    <a16:creationId xmlns:a16="http://schemas.microsoft.com/office/drawing/2014/main" xmlns="" id="{A82C9309-0769-9E65-20C6-D0AADFB70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7" name="Rectangle 1318">
                <a:extLst>
                  <a:ext uri="{FF2B5EF4-FFF2-40B4-BE49-F238E27FC236}">
                    <a16:creationId xmlns:a16="http://schemas.microsoft.com/office/drawing/2014/main" xmlns="" id="{AAF014EC-71B9-F668-70A3-6FC53BB2A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xmlns="" id="{5B312371-CC41-DE46-6410-0E1F85BFD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5D0C1294-C104-94C5-2A7D-ADABDFF01827}"/>
                </a:ext>
              </a:extLst>
            </p:cNvPr>
            <p:cNvGrpSpPr/>
            <p:nvPr/>
          </p:nvGrpSpPr>
          <p:grpSpPr>
            <a:xfrm>
              <a:off x="13588936" y="1981200"/>
              <a:ext cx="6597738" cy="3361571"/>
              <a:chOff x="2121370" y="5565458"/>
              <a:chExt cx="9164557" cy="4669375"/>
            </a:xfrm>
          </p:grpSpPr>
          <p:sp>
            <p:nvSpPr>
              <p:cNvPr id="48" name="Freeform 238">
                <a:extLst>
                  <a:ext uri="{FF2B5EF4-FFF2-40B4-BE49-F238E27FC236}">
                    <a16:creationId xmlns:a16="http://schemas.microsoft.com/office/drawing/2014/main" xmlns="" id="{7096F050-5226-2974-8C1B-9B2C8CD3A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49" name="Freeform 211">
                <a:extLst>
                  <a:ext uri="{FF2B5EF4-FFF2-40B4-BE49-F238E27FC236}">
                    <a16:creationId xmlns:a16="http://schemas.microsoft.com/office/drawing/2014/main" xmlns="" id="{3CDE815B-2DD7-AFE2-7DD5-7FAB5B955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0" name="Oval 277">
                <a:extLst>
                  <a:ext uri="{FF2B5EF4-FFF2-40B4-BE49-F238E27FC236}">
                    <a16:creationId xmlns:a16="http://schemas.microsoft.com/office/drawing/2014/main" xmlns="" id="{3559AF60-39F7-B390-1DD1-2115C0157F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BD6CDED-4D48-8F60-B72E-C310E6B8EF1A}"/>
                </a:ext>
              </a:extLst>
            </p:cNvPr>
            <p:cNvSpPr txBox="1"/>
            <p:nvPr/>
          </p:nvSpPr>
          <p:spPr>
            <a:xfrm>
              <a:off x="15068129" y="2283601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A9D3320C-8017-B2B0-C51B-7C0EA47DC6F2}"/>
                </a:ext>
              </a:extLst>
            </p:cNvPr>
            <p:cNvSpPr txBox="1"/>
            <p:nvPr/>
          </p:nvSpPr>
          <p:spPr>
            <a:xfrm>
              <a:off x="14124455" y="4113145"/>
              <a:ext cx="344758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4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863608AF-DAC0-DD4D-B314-D125FC8348B6}"/>
                </a:ext>
              </a:extLst>
            </p:cNvPr>
            <p:cNvGrpSpPr/>
            <p:nvPr/>
          </p:nvGrpSpPr>
          <p:grpSpPr>
            <a:xfrm rot="5400000">
              <a:off x="17052361" y="7189182"/>
              <a:ext cx="7851048" cy="3663836"/>
              <a:chOff x="5533753" y="8648545"/>
              <a:chExt cx="5992615" cy="2796563"/>
            </a:xfrm>
          </p:grpSpPr>
          <p:sp>
            <p:nvSpPr>
              <p:cNvPr id="44" name="Freeform 1316">
                <a:extLst>
                  <a:ext uri="{FF2B5EF4-FFF2-40B4-BE49-F238E27FC236}">
                    <a16:creationId xmlns:a16="http://schemas.microsoft.com/office/drawing/2014/main" xmlns="" id="{A8098E35-9531-03B9-896C-C97FEFC61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5" name="Rectangle 1317">
                <a:extLst>
                  <a:ext uri="{FF2B5EF4-FFF2-40B4-BE49-F238E27FC236}">
                    <a16:creationId xmlns:a16="http://schemas.microsoft.com/office/drawing/2014/main" xmlns="" id="{A3649221-AB87-F05F-B30E-5D54C0B83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6" name="Rectangle 1318">
                <a:extLst>
                  <a:ext uri="{FF2B5EF4-FFF2-40B4-BE49-F238E27FC236}">
                    <a16:creationId xmlns:a16="http://schemas.microsoft.com/office/drawing/2014/main" xmlns="" id="{3A51FD2D-D60D-2B48-5ADA-17AE46E49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xmlns="" id="{021E110B-4C65-7F60-7839-AE80C2DD0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781240EB-2FF1-2BB4-BE47-8337CBCAC83E}"/>
                </a:ext>
              </a:extLst>
            </p:cNvPr>
            <p:cNvGrpSpPr/>
            <p:nvPr/>
          </p:nvGrpSpPr>
          <p:grpSpPr>
            <a:xfrm>
              <a:off x="16949115" y="1992860"/>
              <a:ext cx="6597738" cy="3361571"/>
              <a:chOff x="2121370" y="5565458"/>
              <a:chExt cx="9164557" cy="4669375"/>
            </a:xfrm>
          </p:grpSpPr>
          <p:sp>
            <p:nvSpPr>
              <p:cNvPr id="37" name="Freeform 227">
                <a:extLst>
                  <a:ext uri="{FF2B5EF4-FFF2-40B4-BE49-F238E27FC236}">
                    <a16:creationId xmlns:a16="http://schemas.microsoft.com/office/drawing/2014/main" xmlns="" id="{E35A4E0C-CB46-0C60-DD70-DEA4F14B0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8" name="Freeform 211">
                <a:extLst>
                  <a:ext uri="{FF2B5EF4-FFF2-40B4-BE49-F238E27FC236}">
                    <a16:creationId xmlns:a16="http://schemas.microsoft.com/office/drawing/2014/main" xmlns="" id="{51D2E3E5-F3E0-AD9E-B18A-FC3591352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9" name="Oval 277">
                <a:extLst>
                  <a:ext uri="{FF2B5EF4-FFF2-40B4-BE49-F238E27FC236}">
                    <a16:creationId xmlns:a16="http://schemas.microsoft.com/office/drawing/2014/main" xmlns="" id="{99D712C7-91C7-1265-4BED-CFCCD4823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22630C2-C7D1-54F6-4C4E-73541D636FF5}"/>
                </a:ext>
              </a:extLst>
            </p:cNvPr>
            <p:cNvSpPr txBox="1"/>
            <p:nvPr/>
          </p:nvSpPr>
          <p:spPr>
            <a:xfrm>
              <a:off x="18441453" y="2301944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30BC9338-AADB-9858-E201-AFECC5B66AAD}"/>
                </a:ext>
              </a:extLst>
            </p:cNvPr>
            <p:cNvSpPr txBox="1"/>
            <p:nvPr/>
          </p:nvSpPr>
          <p:spPr>
            <a:xfrm>
              <a:off x="17923955" y="4113145"/>
              <a:ext cx="4937100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5</a:t>
              </a:r>
            </a:p>
          </p:txBody>
        </p:sp>
        <p:sp>
          <p:nvSpPr>
            <p:cNvPr id="27" name="Freeform 217">
              <a:extLst>
                <a:ext uri="{FF2B5EF4-FFF2-40B4-BE49-F238E27FC236}">
                  <a16:creationId xmlns:a16="http://schemas.microsoft.com/office/drawing/2014/main" xmlns="" id="{20162F61-23CC-1821-A8C1-A823A7AC8D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04320" y="195877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8" name="Freeform 218">
              <a:extLst>
                <a:ext uri="{FF2B5EF4-FFF2-40B4-BE49-F238E27FC236}">
                  <a16:creationId xmlns:a16="http://schemas.microsoft.com/office/drawing/2014/main" xmlns="" id="{0B69EBB5-EEDD-7539-BB44-EB56A09A9A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992797" y="2001631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9" name="Freeform 219">
              <a:extLst>
                <a:ext uri="{FF2B5EF4-FFF2-40B4-BE49-F238E27FC236}">
                  <a16:creationId xmlns:a16="http://schemas.microsoft.com/office/drawing/2014/main" xmlns="" id="{98A1B8D3-FEA3-A892-EAC9-A6768C973F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0311122" y="1978673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0" name="Freeform 220">
              <a:extLst>
                <a:ext uri="{FF2B5EF4-FFF2-40B4-BE49-F238E27FC236}">
                  <a16:creationId xmlns:a16="http://schemas.microsoft.com/office/drawing/2014/main" xmlns="" id="{96FA5475-B544-A19D-03E6-0A468A50A9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4582840" y="197009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1" name="Freeform 221">
              <a:extLst>
                <a:ext uri="{FF2B5EF4-FFF2-40B4-BE49-F238E27FC236}">
                  <a16:creationId xmlns:a16="http://schemas.microsoft.com/office/drawing/2014/main" xmlns="" id="{1B204B38-DF64-A001-6D02-8DEACF57FA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943019" y="198707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2" name="Freeform 222">
              <a:extLst>
                <a:ext uri="{FF2B5EF4-FFF2-40B4-BE49-F238E27FC236}">
                  <a16:creationId xmlns:a16="http://schemas.microsoft.com/office/drawing/2014/main" xmlns="" id="{AA5E612B-3D04-EF37-BB84-DCC3F5423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947" y="3420387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3" name="Freeform 223">
              <a:extLst>
                <a:ext uri="{FF2B5EF4-FFF2-40B4-BE49-F238E27FC236}">
                  <a16:creationId xmlns:a16="http://schemas.microsoft.com/office/drawing/2014/main" xmlns="" id="{D1E78E01-B6AC-F77E-873C-37F47E964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35" y="3429000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4" name="Freeform 224">
              <a:extLst>
                <a:ext uri="{FF2B5EF4-FFF2-40B4-BE49-F238E27FC236}">
                  <a16:creationId xmlns:a16="http://schemas.microsoft.com/office/drawing/2014/main" xmlns="" id="{352752E7-6CFD-7680-168C-B2B4EDF91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6818" y="3420387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5" name="Freeform 225">
              <a:extLst>
                <a:ext uri="{FF2B5EF4-FFF2-40B4-BE49-F238E27FC236}">
                  <a16:creationId xmlns:a16="http://schemas.microsoft.com/office/drawing/2014/main" xmlns="" id="{C7BB6C7E-C479-06B3-080A-1953A8C2F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7940" y="3405963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6" name="Freeform 226">
              <a:extLst>
                <a:ext uri="{FF2B5EF4-FFF2-40B4-BE49-F238E27FC236}">
                  <a16:creationId xmlns:a16="http://schemas.microsoft.com/office/drawing/2014/main" xmlns="" id="{2C1F2B88-4227-E40D-93BA-193DB2054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0425" y="3416626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95" name="Text Placeholder 73">
            <a:extLst>
              <a:ext uri="{FF2B5EF4-FFF2-40B4-BE49-F238E27FC236}">
                <a16:creationId xmlns:a16="http://schemas.microsoft.com/office/drawing/2014/main" xmlns="" id="{AD937F9C-21AD-62C5-8F46-E81A11209F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0194" y="3143702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6" name="Text Placeholder 73">
            <a:extLst>
              <a:ext uri="{FF2B5EF4-FFF2-40B4-BE49-F238E27FC236}">
                <a16:creationId xmlns:a16="http://schemas.microsoft.com/office/drawing/2014/main" xmlns="" id="{4A02DFAE-DC1C-7653-6165-F34DD821B3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21281" y="310871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7" name="Text Placeholder 73">
            <a:extLst>
              <a:ext uri="{FF2B5EF4-FFF2-40B4-BE49-F238E27FC236}">
                <a16:creationId xmlns:a16="http://schemas.microsoft.com/office/drawing/2014/main" xmlns="" id="{FFBA7BBD-E8F8-C5C2-5FB0-33E8C6E527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3247" y="309659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8" name="Text Placeholder 73">
            <a:extLst>
              <a:ext uri="{FF2B5EF4-FFF2-40B4-BE49-F238E27FC236}">
                <a16:creationId xmlns:a16="http://schemas.microsoft.com/office/drawing/2014/main" xmlns="" id="{688B60DA-3386-BEF0-F6EA-38A42C7B74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64948" y="310737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9" name="Text Placeholder 73">
            <a:extLst>
              <a:ext uri="{FF2B5EF4-FFF2-40B4-BE49-F238E27FC236}">
                <a16:creationId xmlns:a16="http://schemas.microsoft.com/office/drawing/2014/main" xmlns="" id="{380B9274-B86A-58E5-DB8D-34881C16C0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86645" y="3130149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14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526625-B336-56E4-44EA-42F95040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F338-D13E-446B-ADB8-CE9D6920FC8E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63D87C2-60F8-FD80-19CE-8CE0A11D9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F125B53-C134-E338-2B7D-28EFA237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10BCB0F-8F3A-ED90-5F1E-92E831242C2B}"/>
              </a:ext>
            </a:extLst>
          </p:cNvPr>
          <p:cNvGrpSpPr/>
          <p:nvPr userDrawn="1"/>
        </p:nvGrpSpPr>
        <p:grpSpPr>
          <a:xfrm>
            <a:off x="1493946" y="1811337"/>
            <a:ext cx="7230171" cy="1042017"/>
            <a:chOff x="2480916" y="2014539"/>
            <a:chExt cx="7230171" cy="1042017"/>
          </a:xfrm>
        </p:grpSpPr>
        <p:sp>
          <p:nvSpPr>
            <p:cNvPr id="7" name="圆角矩形 1">
              <a:extLst>
                <a:ext uri="{FF2B5EF4-FFF2-40B4-BE49-F238E27FC236}">
                  <a16:creationId xmlns:a16="http://schemas.microsoft.com/office/drawing/2014/main" xmlns="" id="{925F5318-EFB2-8D18-F87D-60E93D120F38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圆角矩形 2">
              <a:extLst>
                <a:ext uri="{FF2B5EF4-FFF2-40B4-BE49-F238E27FC236}">
                  <a16:creationId xmlns:a16="http://schemas.microsoft.com/office/drawing/2014/main" xmlns="" id="{4C26D432-850C-3421-C605-35A676C954F4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xmlns="" id="{C03C370E-7CF0-996B-ECC3-6D1728499B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734072" y="1989544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xmlns="" id="{B3260D3D-D9F6-07D6-509A-947A2797955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683027" y="464821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0D945D9D-EAD8-72D2-C1F1-EBD610EC0230}"/>
              </a:ext>
            </a:extLst>
          </p:cNvPr>
          <p:cNvGrpSpPr/>
          <p:nvPr userDrawn="1"/>
        </p:nvGrpSpPr>
        <p:grpSpPr>
          <a:xfrm>
            <a:off x="6887840" y="2501169"/>
            <a:ext cx="1594052" cy="551980"/>
            <a:chOff x="7874810" y="2704371"/>
            <a:chExt cx="1594052" cy="55198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07643B4A-A15F-11E1-9EAA-981F39423E79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C979800A-80DA-3019-A435-295FB04A55F8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640D243F-F83F-492C-36C4-F1967675FDE3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2256A630-3E6A-DDCC-79AC-76C25ECCF072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7FF26E20-57DD-47D8-6B6D-1683B0A6FF79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BEC37D0-74AC-D1E6-00AE-1BDDB9CB129A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Tên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nội</a:t>
              </a:r>
              <a:r>
                <a:rPr lang="en-US" sz="1600" dirty="0">
                  <a:solidFill>
                    <a:schemeClr val="bg1"/>
                  </a:solidFill>
                </a:rPr>
                <a:t> dung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B52D8D0-FA73-2AF6-8F7C-5CF743A0829D}"/>
              </a:ext>
            </a:extLst>
          </p:cNvPr>
          <p:cNvGrpSpPr/>
          <p:nvPr userDrawn="1"/>
        </p:nvGrpSpPr>
        <p:grpSpPr>
          <a:xfrm>
            <a:off x="2422926" y="3397561"/>
            <a:ext cx="7230171" cy="1042017"/>
            <a:chOff x="2480916" y="2014539"/>
            <a:chExt cx="7230171" cy="1042017"/>
          </a:xfrm>
        </p:grpSpPr>
        <p:sp>
          <p:nvSpPr>
            <p:cNvPr id="42" name="圆角矩形 1">
              <a:extLst>
                <a:ext uri="{FF2B5EF4-FFF2-40B4-BE49-F238E27FC236}">
                  <a16:creationId xmlns:a16="http://schemas.microsoft.com/office/drawing/2014/main" xmlns="" id="{4A815B09-FBB5-D692-05AE-6D363308759D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圆角矩形 2">
              <a:extLst>
                <a:ext uri="{FF2B5EF4-FFF2-40B4-BE49-F238E27FC236}">
                  <a16:creationId xmlns:a16="http://schemas.microsoft.com/office/drawing/2014/main" xmlns="" id="{97B9DDB7-4FE2-697C-2FF0-F32005411420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4" name="Text Placeholder 21">
            <a:extLst>
              <a:ext uri="{FF2B5EF4-FFF2-40B4-BE49-F238E27FC236}">
                <a16:creationId xmlns:a16="http://schemas.microsoft.com/office/drawing/2014/main" xmlns="" id="{66998AA3-0212-8D4E-8D73-4EEB32C4A9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63052" y="3575768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3F0D43A1-0772-A855-1077-F6ACC2B173AE}"/>
              </a:ext>
            </a:extLst>
          </p:cNvPr>
          <p:cNvGrpSpPr/>
          <p:nvPr userDrawn="1"/>
        </p:nvGrpSpPr>
        <p:grpSpPr>
          <a:xfrm>
            <a:off x="7816820" y="4087393"/>
            <a:ext cx="1594052" cy="551980"/>
            <a:chOff x="7874810" y="2704371"/>
            <a:chExt cx="1594052" cy="551980"/>
          </a:xfrm>
          <a:solidFill>
            <a:srgbClr val="E97132"/>
          </a:solidFill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8EE2661D-B938-753E-4710-FD38638776B9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  <a:grpFill/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xmlns="" id="{7046AC0E-2A47-2226-DB5A-708C147BF071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xmlns="" id="{577EA40E-C166-B9D9-749D-ACF4343099C5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xmlns="" id="{165BF558-6CE7-9354-ED7C-A5044CC28FA6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xmlns="" id="{B3AE3AD3-8B77-C149-C71F-18C13B5CEA35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9A2CCE03-CE79-3E27-1412-DCB356E6E98B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Tên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nội</a:t>
              </a:r>
              <a:r>
                <a:rPr lang="en-US" sz="1600" dirty="0">
                  <a:solidFill>
                    <a:schemeClr val="bg1"/>
                  </a:solidFill>
                </a:rPr>
                <a:t> dung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84A2C2A7-9150-C90B-5067-63D9A0CB3390}"/>
              </a:ext>
            </a:extLst>
          </p:cNvPr>
          <p:cNvGrpSpPr/>
          <p:nvPr userDrawn="1"/>
        </p:nvGrpSpPr>
        <p:grpSpPr>
          <a:xfrm>
            <a:off x="3351906" y="4983785"/>
            <a:ext cx="7230171" cy="1042017"/>
            <a:chOff x="2480916" y="2014539"/>
            <a:chExt cx="7230171" cy="1042017"/>
          </a:xfrm>
        </p:grpSpPr>
        <p:sp>
          <p:nvSpPr>
            <p:cNvPr id="53" name="圆角矩形 1">
              <a:extLst>
                <a:ext uri="{FF2B5EF4-FFF2-40B4-BE49-F238E27FC236}">
                  <a16:creationId xmlns:a16="http://schemas.microsoft.com/office/drawing/2014/main" xmlns="" id="{6F94CE10-896C-88C4-1C68-CA00ADC6E64B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圆角矩形 2">
              <a:extLst>
                <a:ext uri="{FF2B5EF4-FFF2-40B4-BE49-F238E27FC236}">
                  <a16:creationId xmlns:a16="http://schemas.microsoft.com/office/drawing/2014/main" xmlns="" id="{C4BB3C8B-F3E6-D7A4-58AB-5CC4159E9BFB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xmlns="" id="{F8AEECFA-3884-E96F-E8AD-4DCD2B6098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92032" y="5161992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7DDE8E1D-E9F5-32BF-2A5C-0E06E6C11D7B}"/>
              </a:ext>
            </a:extLst>
          </p:cNvPr>
          <p:cNvGrpSpPr/>
          <p:nvPr userDrawn="1"/>
        </p:nvGrpSpPr>
        <p:grpSpPr>
          <a:xfrm>
            <a:off x="8745800" y="5673617"/>
            <a:ext cx="1594052" cy="551980"/>
            <a:chOff x="7874810" y="2704371"/>
            <a:chExt cx="1594052" cy="551980"/>
          </a:xfrm>
          <a:solidFill>
            <a:srgbClr val="4E95D9"/>
          </a:solidFill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7CCC46C8-F2EE-6730-0A94-FA710B142EEA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  <a:grpFill/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xmlns="" id="{78F006B7-8250-5C24-E985-A45569147ADF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xmlns="" id="{89564812-02F2-2CBF-CD94-A6F5DB6356A0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xmlns="" id="{BA0A01DA-9CED-20A6-3405-C8C711B121F3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xmlns="" id="{C9F66AF7-86C6-C2F8-2566-67A8F9A407E8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7433547C-565C-E6ED-897C-28559C551985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Tên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nội</a:t>
              </a:r>
              <a:r>
                <a:rPr lang="en-US" sz="1600" dirty="0">
                  <a:solidFill>
                    <a:schemeClr val="bg1"/>
                  </a:solidFill>
                </a:rPr>
                <a:t> 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23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36D5CF6-3A80-3809-C1D4-F512511D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DF51-BDFF-4BBC-8482-CB87B49FFE77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22AB8FC-71BA-BCBC-267F-DA0F8D26C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68AD740-80C1-FBB9-343F-DDF4D0A7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F49A4B3D-6F25-2DFC-9222-319FCFED6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776" y="511806"/>
            <a:ext cx="9666924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rgbClr val="3D88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xmlns="" id="{B91873CB-71C0-F611-8CB2-8CEEC7839F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68757" y="2320489"/>
            <a:ext cx="4916556" cy="2805482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1A5748C-FDDB-1C22-F697-C528383A1411}"/>
              </a:ext>
            </a:extLst>
          </p:cNvPr>
          <p:cNvGrpSpPr/>
          <p:nvPr userDrawn="1"/>
        </p:nvGrpSpPr>
        <p:grpSpPr>
          <a:xfrm>
            <a:off x="168275" y="820057"/>
            <a:ext cx="11614107" cy="5217886"/>
            <a:chOff x="168275" y="820057"/>
            <a:chExt cx="11614107" cy="521788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A4852763-B95A-C20F-A286-DEE87979456B}"/>
                </a:ext>
              </a:extLst>
            </p:cNvPr>
            <p:cNvSpPr/>
            <p:nvPr userDrawn="1"/>
          </p:nvSpPr>
          <p:spPr>
            <a:xfrm>
              <a:off x="4871689" y="1408517"/>
              <a:ext cx="6910693" cy="4629426"/>
            </a:xfrm>
            <a:prstGeom prst="ellipse">
              <a:avLst/>
            </a:prstGeom>
            <a:noFill/>
            <a:ln w="206375">
              <a:solidFill>
                <a:srgbClr val="50BCB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group of kids in a school bus&#10;&#10;Description automatically generated">
              <a:extLst>
                <a:ext uri="{FF2B5EF4-FFF2-40B4-BE49-F238E27FC236}">
                  <a16:creationId xmlns:a16="http://schemas.microsoft.com/office/drawing/2014/main" xmlns="" id="{8E2056BC-1898-C329-0083-C7DE9B6DA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75" y="820057"/>
              <a:ext cx="4819650" cy="4695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411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372" y="-174716"/>
            <a:ext cx="2666745" cy="266674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9CDFD-AB83-4A83-8826-F1E4A1C278F0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AA392C3-52BE-AD38-E457-AE4CB54FC164}"/>
              </a:ext>
            </a:extLst>
          </p:cNvPr>
          <p:cNvSpPr/>
          <p:nvPr userDrawn="1"/>
        </p:nvSpPr>
        <p:spPr>
          <a:xfrm>
            <a:off x="1031966" y="2438241"/>
            <a:ext cx="9771017" cy="3683726"/>
          </a:xfrm>
          <a:prstGeom prst="roundRect">
            <a:avLst/>
          </a:prstGeom>
          <a:noFill/>
          <a:ln w="57150">
            <a:solidFill>
              <a:srgbClr val="6CC2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xmlns="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18001" y="2666745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xmlns="" id="{C0BEF641-25F8-3970-0B96-D646F6526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2666745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xmlns="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18001" y="3841122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C5CC06D-11C1-856C-E680-8862960F4F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3841122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18001" y="5015499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B4A4380-B48B-2234-FF45-850C1A3715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5015499"/>
            <a:ext cx="528984" cy="700904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xmlns="" id="{1B20B07E-8C05-2BF2-2D58-99E215BFA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20" y="790731"/>
            <a:ext cx="7331938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47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5B48605-F1DC-73B3-3D84-CEBAB1335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B16C-7EFA-432F-8F03-C451FE2F13AE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F2AE4F1-910E-6120-6711-CD1F1CD0B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EE6CF38-943E-C3C1-CB45-CD4725FE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0966" descr="1-39">
            <a:extLst>
              <a:ext uri="{FF2B5EF4-FFF2-40B4-BE49-F238E27FC236}">
                <a16:creationId xmlns:a16="http://schemas.microsoft.com/office/drawing/2014/main" xmlns="" id="{DC732390-A943-DFDB-7106-1CB33BFD5F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0490" y="1336981"/>
            <a:ext cx="12157075" cy="4030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Placeholder 21">
            <a:extLst>
              <a:ext uri="{FF2B5EF4-FFF2-40B4-BE49-F238E27FC236}">
                <a16:creationId xmlns:a16="http://schemas.microsoft.com/office/drawing/2014/main" xmlns="" id="{26D4A471-E4F5-7FC5-F1DE-58FA2943B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994" y="2080877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xmlns="" id="{3B11D65D-ED42-60A0-40BB-0DF01A3087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92459" y="2099809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xmlns="" id="{8818F63C-E353-8D35-F45C-AEABCB519B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7168" y="2094128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32862488-D6E9-170D-D188-7C6B489A5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3533" y="244472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Cartoon child holding a pen and a notebook&#10;&#10;Description automatically generated">
            <a:extLst>
              <a:ext uri="{FF2B5EF4-FFF2-40B4-BE49-F238E27FC236}">
                <a16:creationId xmlns:a16="http://schemas.microsoft.com/office/drawing/2014/main" xmlns="" id="{2A7E8A75-756E-2F6E-246B-FA6471D72D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364537"/>
            <a:ext cx="2761143" cy="233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5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52E3B831-7B00-CC83-B234-7433F22AB2EF}"/>
              </a:ext>
            </a:extLst>
          </p:cNvPr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xmlns="" id="{2D97901E-C600-34AA-030C-04226699C0B6}"/>
              </a:ext>
            </a:extLst>
          </p:cNvPr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xmlns="" id="{F09ED8A6-DF0F-DA76-83C8-4FF9FEA4050E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xmlns="" id="{CBB534B6-5146-4D27-8540-84953F0CDA3E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54E03A0-350D-A8C6-48BF-5E890C8A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FAF5-82A0-4DDF-9036-B0572E69A265}" type="datetime1">
              <a:rPr lang="vi-VN" smtClean="0"/>
              <a:t>13/10/2024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BB143F8-00CE-0E55-5473-99A7BD2D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56E9DB31-975D-2DCE-6183-A52AB72361A3}"/>
              </a:ext>
            </a:extLst>
          </p:cNvPr>
          <p:cNvSpPr/>
          <p:nvPr/>
        </p:nvSpPr>
        <p:spPr>
          <a:xfrm>
            <a:off x="-1320536" y="3847807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C601CEEB-3BB3-A5D2-EA0A-CCC41B621323}"/>
              </a:ext>
            </a:extLst>
          </p:cNvPr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xmlns="" id="{EC1BEC1E-81AB-079E-943D-94832824CAFD}"/>
              </a:ext>
            </a:extLst>
          </p:cNvPr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393D3D-27C5-3CE4-A80D-A33ECA1D5D77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4C3E68F6-1DF1-5735-8C41-3C485FB4D63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59431" y="787458"/>
            <a:ext cx="2095500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Bài</a:t>
            </a:r>
            <a:r>
              <a:rPr lang="en-US" dirty="0"/>
              <a:t> 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xmlns="" id="{5E08176D-DF9A-F3DF-5CBB-F3C2B0C4859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561681" y="1665029"/>
            <a:ext cx="7338886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53" y="2447104"/>
            <a:ext cx="6372341" cy="397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2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2010041-D450-9132-BEEF-875E790C26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673" y="24814"/>
            <a:ext cx="1962895" cy="196289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B079-A505-4BA6-9245-EE2C2D771607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xmlns="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78813" y="2222610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xmlns="" id="{C0BEF641-25F8-3970-0B96-D646F6526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2222610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xmlns="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78813" y="3396987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C5CC06D-11C1-856C-E680-8862960F4F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3396987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8813" y="4571364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B4A4380-B48B-2234-FF45-850C1A3715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4571364"/>
            <a:ext cx="528984" cy="700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AA392C3-52BE-AD38-E457-AE4CB54FC164}"/>
              </a:ext>
            </a:extLst>
          </p:cNvPr>
          <p:cNvSpPr/>
          <p:nvPr userDrawn="1"/>
        </p:nvSpPr>
        <p:spPr>
          <a:xfrm>
            <a:off x="992778" y="1994106"/>
            <a:ext cx="9771017" cy="3683726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6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AB73401-C875-D695-017F-6A0AF1F6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3021-A689-49A4-A5FB-ECE6BDA16AF2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A85644E-4443-74F8-B98C-67463677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7100D63-3398-E496-0407-A69A5E98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图片 43014" descr="1-35">
            <a:extLst>
              <a:ext uri="{FF2B5EF4-FFF2-40B4-BE49-F238E27FC236}">
                <a16:creationId xmlns:a16="http://schemas.microsoft.com/office/drawing/2014/main" xmlns="" id="{7D0DE8D5-5B4D-541E-6688-3EC74373B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4481" y="2851904"/>
            <a:ext cx="2620629" cy="3397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2853DFE-23DE-10E7-EE3E-B8F87089F4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4" y="3911048"/>
            <a:ext cx="867217" cy="1149062"/>
          </a:xfrm>
          <a:prstGeom prst="rect">
            <a:avLst/>
          </a:prstGeom>
        </p:spPr>
      </p:pic>
      <p:sp>
        <p:nvSpPr>
          <p:cNvPr id="7" name="Text Placeholder 21">
            <a:extLst>
              <a:ext uri="{FF2B5EF4-FFF2-40B4-BE49-F238E27FC236}">
                <a16:creationId xmlns:a16="http://schemas.microsoft.com/office/drawing/2014/main" xmlns="" id="{AB8BA2FA-F1A3-ADF8-86F5-7EE3DD5D7B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93658" y="784527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A cartoon of a robot&#10;&#10;Description automatically generated">
            <a:extLst>
              <a:ext uri="{FF2B5EF4-FFF2-40B4-BE49-F238E27FC236}">
                <a16:creationId xmlns:a16="http://schemas.microsoft.com/office/drawing/2014/main" xmlns="" id="{F2130F90-A95D-0A08-01DB-96C9FE52E4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784527"/>
            <a:ext cx="528984" cy="700904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xmlns="" id="{8A615E0A-9A29-C90E-71A7-59D4780D1A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93658" y="1958904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4" name="Picture 13" descr="A cartoon of a robot&#10;&#10;Description automatically generated">
            <a:extLst>
              <a:ext uri="{FF2B5EF4-FFF2-40B4-BE49-F238E27FC236}">
                <a16:creationId xmlns:a16="http://schemas.microsoft.com/office/drawing/2014/main" xmlns="" id="{BBA9A379-446D-F06B-6E30-71B95D47C6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1958904"/>
            <a:ext cx="528984" cy="700904"/>
          </a:xfrm>
          <a:prstGeom prst="rect">
            <a:avLst/>
          </a:prstGeom>
        </p:spPr>
      </p:pic>
      <p:sp>
        <p:nvSpPr>
          <p:cNvPr id="17" name="Text Placeholder 21">
            <a:extLst>
              <a:ext uri="{FF2B5EF4-FFF2-40B4-BE49-F238E27FC236}">
                <a16:creationId xmlns:a16="http://schemas.microsoft.com/office/drawing/2014/main" xmlns="" id="{3F781C2F-20FF-2D5C-3F9D-0A2498526A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93658" y="3133281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8" name="Picture 17" descr="A cartoon of a robot&#10;&#10;Description automatically generated">
            <a:extLst>
              <a:ext uri="{FF2B5EF4-FFF2-40B4-BE49-F238E27FC236}">
                <a16:creationId xmlns:a16="http://schemas.microsoft.com/office/drawing/2014/main" xmlns="" id="{8DAD3DFC-D73E-C076-5049-5C580A31BC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3133281"/>
            <a:ext cx="528984" cy="70090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22EF449C-3681-7B31-9754-F9038B927D6F}"/>
              </a:ext>
            </a:extLst>
          </p:cNvPr>
          <p:cNvSpPr/>
          <p:nvPr userDrawn="1"/>
        </p:nvSpPr>
        <p:spPr>
          <a:xfrm>
            <a:off x="2207623" y="556023"/>
            <a:ext cx="9771017" cy="3683726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DE24B1E9-E9BA-8688-C6B7-04C3E203E5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29646" y="4862049"/>
            <a:ext cx="5579654" cy="704850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rgbClr val="02B3C5"/>
                </a:solidFill>
              </a:defRPr>
            </a:lvl1pPr>
            <a:lvl2pPr>
              <a:defRPr>
                <a:solidFill>
                  <a:srgbClr val="02B3C5"/>
                </a:solidFill>
              </a:defRPr>
            </a:lvl2pPr>
            <a:lvl3pPr>
              <a:defRPr>
                <a:solidFill>
                  <a:srgbClr val="02B3C5"/>
                </a:solidFill>
              </a:defRPr>
            </a:lvl3pPr>
            <a:lvl4pPr>
              <a:defRPr>
                <a:solidFill>
                  <a:srgbClr val="02B3C5"/>
                </a:solidFill>
              </a:defRPr>
            </a:lvl4pPr>
            <a:lvl5pPr>
              <a:defRPr>
                <a:solidFill>
                  <a:srgbClr val="02B3C5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55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4328094-C4E8-3B66-6BD6-DE817DB70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F66F-F91D-4F54-9945-89552DFC9774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BAE6EF1-C324-1AED-BEE3-C64648E0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EC58F2-C74B-16E6-158F-6CAFA81AD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44036" descr="1-31">
            <a:extLst>
              <a:ext uri="{FF2B5EF4-FFF2-40B4-BE49-F238E27FC236}">
                <a16:creationId xmlns:a16="http://schemas.microsoft.com/office/drawing/2014/main" xmlns="" id="{7BCEB885-832B-D7D4-A38C-877E5E6F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6100" y="514033"/>
            <a:ext cx="8438146" cy="54702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4038" descr="1-33">
            <a:extLst>
              <a:ext uri="{FF2B5EF4-FFF2-40B4-BE49-F238E27FC236}">
                <a16:creationId xmlns:a16="http://schemas.microsoft.com/office/drawing/2014/main" xmlns="" id="{294F73E9-309F-2F8B-0DA3-F57EF3020C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31" y="848812"/>
            <a:ext cx="2248373" cy="5495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xmlns="" id="{D56A7506-7054-21A9-3784-AEC8C97983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2" y="1529239"/>
            <a:ext cx="1009650" cy="1337786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F26C138B-2998-C50C-F409-F55705C3E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1873" y="1832534"/>
            <a:ext cx="5866840" cy="317678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9" name="Picture 8" descr="A cartoon of a book with a pencil and a ladder&#10;&#10;Description automatically generated">
            <a:extLst>
              <a:ext uri="{FF2B5EF4-FFF2-40B4-BE49-F238E27FC236}">
                <a16:creationId xmlns:a16="http://schemas.microsoft.com/office/drawing/2014/main" xmlns="" id="{403A114A-C1BF-8062-88D0-622EEC77EE1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97" y="2867025"/>
            <a:ext cx="5385096" cy="340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8A6574-2436-77D0-DF6B-E53A90C2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9378-0266-449F-AE46-4CCC9E3F598E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5FB853-D29A-150A-662D-448C1F00D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177D9DE-9E0D-D637-976F-278CE008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8F4EEF1-FA89-619C-E418-6A6F6859DD08}"/>
              </a:ext>
            </a:extLst>
          </p:cNvPr>
          <p:cNvGrpSpPr/>
          <p:nvPr userDrawn="1"/>
        </p:nvGrpSpPr>
        <p:grpSpPr>
          <a:xfrm>
            <a:off x="838200" y="828794"/>
            <a:ext cx="11576583" cy="5168320"/>
            <a:chOff x="1529817" y="1089123"/>
            <a:chExt cx="14862766" cy="8329699"/>
          </a:xfrm>
        </p:grpSpPr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xmlns="" id="{3E2D10CB-1DA7-E691-80AE-7DF37784064E}"/>
                </a:ext>
              </a:extLst>
            </p:cNvPr>
            <p:cNvGrpSpPr/>
            <p:nvPr/>
          </p:nvGrpSpPr>
          <p:grpSpPr>
            <a:xfrm>
              <a:off x="2742134" y="1092966"/>
              <a:ext cx="12803732" cy="8325856"/>
              <a:chOff x="0" y="502885"/>
              <a:chExt cx="17071643" cy="11101141"/>
            </a:xfrm>
          </p:grpSpPr>
          <p:grpSp>
            <p:nvGrpSpPr>
              <p:cNvPr id="37" name="Group 5">
                <a:extLst>
                  <a:ext uri="{FF2B5EF4-FFF2-40B4-BE49-F238E27FC236}">
                    <a16:creationId xmlns:a16="http://schemas.microsoft.com/office/drawing/2014/main" xmlns="" id="{0182EC1F-56E2-BD12-32EB-8EC71D7C7F8A}"/>
                  </a:ext>
                </a:extLst>
              </p:cNvPr>
              <p:cNvGrpSpPr/>
              <p:nvPr/>
            </p:nvGrpSpPr>
            <p:grpSpPr>
              <a:xfrm rot="308514">
                <a:off x="1986034" y="7824819"/>
                <a:ext cx="13099574" cy="3315191"/>
                <a:chOff x="0" y="0"/>
                <a:chExt cx="2393349" cy="605700"/>
              </a:xfrm>
            </p:grpSpPr>
            <p:sp>
              <p:nvSpPr>
                <p:cNvPr id="53" name="Freeform 6">
                  <a:extLst>
                    <a:ext uri="{FF2B5EF4-FFF2-40B4-BE49-F238E27FC236}">
                      <a16:creationId xmlns:a16="http://schemas.microsoft.com/office/drawing/2014/main" xmlns="" id="{69EAA570-7DFF-79A2-432C-9834245203E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5091B5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4" name="TextBox 7">
                  <a:extLst>
                    <a:ext uri="{FF2B5EF4-FFF2-40B4-BE49-F238E27FC236}">
                      <a16:creationId xmlns:a16="http://schemas.microsoft.com/office/drawing/2014/main" xmlns="" id="{8CA32785-2F08-8EF7-D8F2-D3E168C4A86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8" name="Group 8">
                <a:extLst>
                  <a:ext uri="{FF2B5EF4-FFF2-40B4-BE49-F238E27FC236}">
                    <a16:creationId xmlns:a16="http://schemas.microsoft.com/office/drawing/2014/main" xmlns="" id="{38C77B3E-9C5B-370A-C821-E1996E37A1D0}"/>
                  </a:ext>
                </a:extLst>
              </p:cNvPr>
              <p:cNvGrpSpPr/>
              <p:nvPr/>
            </p:nvGrpSpPr>
            <p:grpSpPr>
              <a:xfrm rot="233592">
                <a:off x="2357507" y="1082347"/>
                <a:ext cx="13296311" cy="3669480"/>
                <a:chOff x="0" y="0"/>
                <a:chExt cx="2429294" cy="670430"/>
              </a:xfrm>
            </p:grpSpPr>
            <p:sp>
              <p:nvSpPr>
                <p:cNvPr id="51" name="Freeform 9">
                  <a:extLst>
                    <a:ext uri="{FF2B5EF4-FFF2-40B4-BE49-F238E27FC236}">
                      <a16:creationId xmlns:a16="http://schemas.microsoft.com/office/drawing/2014/main" xmlns="" id="{91B0AC90-1031-587B-DF15-B15E763245E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78A6A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2" name="TextBox 10">
                  <a:extLst>
                    <a:ext uri="{FF2B5EF4-FFF2-40B4-BE49-F238E27FC236}">
                      <a16:creationId xmlns:a16="http://schemas.microsoft.com/office/drawing/2014/main" xmlns="" id="{5D4BDABF-1A93-776E-C069-24689C7054D1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9" name="Group 11">
                <a:extLst>
                  <a:ext uri="{FF2B5EF4-FFF2-40B4-BE49-F238E27FC236}">
                    <a16:creationId xmlns:a16="http://schemas.microsoft.com/office/drawing/2014/main" xmlns="" id="{9C5C6669-20F2-C9C4-2F59-EE1FD2FEECA7}"/>
                  </a:ext>
                </a:extLst>
              </p:cNvPr>
              <p:cNvGrpSpPr/>
              <p:nvPr/>
            </p:nvGrpSpPr>
            <p:grpSpPr>
              <a:xfrm rot="-263073">
                <a:off x="1108022" y="502885"/>
                <a:ext cx="13296311" cy="3669480"/>
                <a:chOff x="0" y="0"/>
                <a:chExt cx="2429294" cy="670430"/>
              </a:xfrm>
            </p:grpSpPr>
            <p:sp>
              <p:nvSpPr>
                <p:cNvPr id="49" name="Freeform 12">
                  <a:extLst>
                    <a:ext uri="{FF2B5EF4-FFF2-40B4-BE49-F238E27FC236}">
                      <a16:creationId xmlns:a16="http://schemas.microsoft.com/office/drawing/2014/main" xmlns="" id="{171B199E-6397-7E6C-4BFB-C7B3016E220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FC5C5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" name="TextBox 13">
                  <a:extLst>
                    <a:ext uri="{FF2B5EF4-FFF2-40B4-BE49-F238E27FC236}">
                      <a16:creationId xmlns:a16="http://schemas.microsoft.com/office/drawing/2014/main" xmlns="" id="{8EBFF81F-46E9-43DB-849E-220AE9F4EA5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xmlns="" id="{FE5EFCB4-13D0-1AA9-D567-0333C2C450E6}"/>
                  </a:ext>
                </a:extLst>
              </p:cNvPr>
              <p:cNvSpPr/>
              <p:nvPr/>
            </p:nvSpPr>
            <p:spPr>
              <a:xfrm rot="5139421">
                <a:off x="1783516" y="66000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1"/>
                    </a:lnTo>
                    <a:lnTo>
                      <a:pt x="0" y="513184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1" name="Group 15">
                <a:extLst>
                  <a:ext uri="{FF2B5EF4-FFF2-40B4-BE49-F238E27FC236}">
                    <a16:creationId xmlns:a16="http://schemas.microsoft.com/office/drawing/2014/main" xmlns="" id="{140A80D0-481D-2DC6-0C38-FA8A31279B40}"/>
                  </a:ext>
                </a:extLst>
              </p:cNvPr>
              <p:cNvGrpSpPr/>
              <p:nvPr userDrawn="1"/>
            </p:nvGrpSpPr>
            <p:grpSpPr>
              <a:xfrm rot="-107102">
                <a:off x="1061670" y="8080301"/>
                <a:ext cx="13099574" cy="3523725"/>
                <a:chOff x="0" y="-38100"/>
                <a:chExt cx="2393349" cy="643800"/>
              </a:xfrm>
            </p:grpSpPr>
            <p:sp>
              <p:nvSpPr>
                <p:cNvPr id="47" name="Freeform 16">
                  <a:extLst>
                    <a:ext uri="{FF2B5EF4-FFF2-40B4-BE49-F238E27FC236}">
                      <a16:creationId xmlns:a16="http://schemas.microsoft.com/office/drawing/2014/main" xmlns="" id="{A8D7AA94-37EB-76C9-2200-045E99B9B635}"/>
                    </a:ext>
                  </a:extLst>
                </p:cNvPr>
                <p:cNvSpPr/>
                <p:nvPr userDrawn="1"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3CB9D8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" name="TextBox 17">
                  <a:extLst>
                    <a:ext uri="{FF2B5EF4-FFF2-40B4-BE49-F238E27FC236}">
                      <a16:creationId xmlns:a16="http://schemas.microsoft.com/office/drawing/2014/main" xmlns="" id="{C64BCDCF-385F-50EF-F329-9C6B3EA576C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2" name="Freeform 18">
                <a:extLst>
                  <a:ext uri="{FF2B5EF4-FFF2-40B4-BE49-F238E27FC236}">
                    <a16:creationId xmlns:a16="http://schemas.microsoft.com/office/drawing/2014/main" xmlns="" id="{CF1199C2-31E1-89F6-C733-B4B22633AB6E}"/>
                  </a:ext>
                </a:extLst>
              </p:cNvPr>
              <p:cNvSpPr/>
              <p:nvPr/>
            </p:nvSpPr>
            <p:spPr>
              <a:xfrm rot="5592181">
                <a:off x="1823381" y="6916493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2"/>
                    </a:lnTo>
                    <a:lnTo>
                      <a:pt x="0" y="51318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3" name="Group 19">
                <a:extLst>
                  <a:ext uri="{FF2B5EF4-FFF2-40B4-BE49-F238E27FC236}">
                    <a16:creationId xmlns:a16="http://schemas.microsoft.com/office/drawing/2014/main" xmlns="" id="{85570241-B747-2A31-08D9-289639F93CCA}"/>
                  </a:ext>
                </a:extLst>
              </p:cNvPr>
              <p:cNvGrpSpPr/>
              <p:nvPr/>
            </p:nvGrpSpPr>
            <p:grpSpPr>
              <a:xfrm>
                <a:off x="0" y="4675249"/>
                <a:ext cx="17071643" cy="3315191"/>
                <a:chOff x="0" y="0"/>
                <a:chExt cx="3119064" cy="605700"/>
              </a:xfrm>
            </p:grpSpPr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xmlns="" id="{AC984F23-0FA9-1F06-5036-CCD6D2A5EA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119064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9064" h="605700">
                      <a:moveTo>
                        <a:pt x="0" y="0"/>
                      </a:moveTo>
                      <a:lnTo>
                        <a:pt x="3119064" y="0"/>
                      </a:lnTo>
                      <a:lnTo>
                        <a:pt x="3119064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CFCF5A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6" name="TextBox 21">
                  <a:extLst>
                    <a:ext uri="{FF2B5EF4-FFF2-40B4-BE49-F238E27FC236}">
                      <a16:creationId xmlns:a16="http://schemas.microsoft.com/office/drawing/2014/main" xmlns="" id="{A8D6A897-E751-5BE8-1209-A1624649869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119064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xmlns="" id="{CA84142D-C426-C88B-270C-EDCE33B4B97F}"/>
                  </a:ext>
                </a:extLst>
              </p:cNvPr>
              <p:cNvSpPr/>
              <p:nvPr/>
            </p:nvSpPr>
            <p:spPr>
              <a:xfrm rot="-5400000">
                <a:off x="12867886" y="3756294"/>
                <a:ext cx="3272443" cy="5128612"/>
              </a:xfrm>
              <a:custGeom>
                <a:avLst/>
                <a:gdLst/>
                <a:ahLst/>
                <a:cxnLst/>
                <a:rect l="l" t="t" r="r" b="b"/>
                <a:pathLst>
                  <a:path w="3272443" h="5128612">
                    <a:moveTo>
                      <a:pt x="0" y="0"/>
                    </a:moveTo>
                    <a:lnTo>
                      <a:pt x="3272443" y="0"/>
                    </a:lnTo>
                    <a:lnTo>
                      <a:pt x="3272443" y="5128612"/>
                    </a:lnTo>
                    <a:lnTo>
                      <a:pt x="0" y="512861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3890" b="-62"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xmlns="" id="{F3D21761-E9BD-78DA-0A77-355834A5B1A3}"/>
                </a:ext>
              </a:extLst>
            </p:cNvPr>
            <p:cNvSpPr/>
            <p:nvPr/>
          </p:nvSpPr>
          <p:spPr>
            <a:xfrm rot="-1062897">
              <a:off x="13505200" y="1089123"/>
              <a:ext cx="2887383" cy="2782387"/>
            </a:xfrm>
            <a:custGeom>
              <a:avLst/>
              <a:gdLst/>
              <a:ahLst/>
              <a:cxnLst/>
              <a:rect l="l" t="t" r="r" b="b"/>
              <a:pathLst>
                <a:path w="2887383" h="2782387">
                  <a:moveTo>
                    <a:pt x="0" y="0"/>
                  </a:moveTo>
                  <a:lnTo>
                    <a:pt x="2887383" y="0"/>
                  </a:lnTo>
                  <a:lnTo>
                    <a:pt x="2887383" y="2782387"/>
                  </a:lnTo>
                  <a:lnTo>
                    <a:pt x="0" y="2782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xmlns="" id="{35099A62-C8D0-D7D9-D11C-C9B346C2F000}"/>
                </a:ext>
              </a:extLst>
            </p:cNvPr>
            <p:cNvSpPr/>
            <p:nvPr/>
          </p:nvSpPr>
          <p:spPr>
            <a:xfrm>
              <a:off x="1529817" y="6647958"/>
              <a:ext cx="2814627" cy="2753217"/>
            </a:xfrm>
            <a:custGeom>
              <a:avLst/>
              <a:gdLst/>
              <a:ahLst/>
              <a:cxnLst/>
              <a:rect l="l" t="t" r="r" b="b"/>
              <a:pathLst>
                <a:path w="2814627" h="2753217">
                  <a:moveTo>
                    <a:pt x="0" y="0"/>
                  </a:moveTo>
                  <a:lnTo>
                    <a:pt x="2814627" y="0"/>
                  </a:lnTo>
                  <a:lnTo>
                    <a:pt x="2814627" y="2753217"/>
                  </a:lnTo>
                  <a:lnTo>
                    <a:pt x="0" y="2753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xmlns="" id="{3502C2C2-52EC-FDC6-8EEE-A9A65B6EA4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305021">
            <a:off x="2585369" y="843819"/>
            <a:ext cx="7390946" cy="163247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xmlns="" id="{F431B212-4690-F619-4C6B-163F1B4ACF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32372" y="2829320"/>
            <a:ext cx="9450027" cy="1405368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xmlns="" id="{CEC09DD0-50B6-EBEC-704A-13E2BC13C4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439345">
            <a:off x="2043860" y="4468794"/>
            <a:ext cx="9450027" cy="1405368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8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89738F3-BC8C-5237-796F-0542E5E4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2B0F-119C-478E-AF58-6F9950E084AF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711388C-95B1-2102-FB02-6102C1710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2682249-8A44-4023-5AFB-A9A6CDE6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B440F76-3867-08E3-D2A1-C1CC12262C15}"/>
              </a:ext>
            </a:extLst>
          </p:cNvPr>
          <p:cNvGrpSpPr/>
          <p:nvPr userDrawn="1"/>
        </p:nvGrpSpPr>
        <p:grpSpPr>
          <a:xfrm>
            <a:off x="462511" y="291383"/>
            <a:ext cx="11266978" cy="5390535"/>
            <a:chOff x="1151164" y="1029428"/>
            <a:chExt cx="16857727" cy="8776397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xmlns="" id="{EEAA8F8B-B99F-BABA-7281-F119304FFB37}"/>
                </a:ext>
              </a:extLst>
            </p:cNvPr>
            <p:cNvGrpSpPr/>
            <p:nvPr/>
          </p:nvGrpSpPr>
          <p:grpSpPr>
            <a:xfrm>
              <a:off x="1151164" y="2939224"/>
              <a:ext cx="15985671" cy="6319076"/>
              <a:chOff x="0" y="0"/>
              <a:chExt cx="4210218" cy="1664283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xmlns="" id="{E701FDED-0D13-9A67-B010-41C8D3963AAE}"/>
                  </a:ext>
                </a:extLst>
              </p:cNvPr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CFCF5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xmlns="" id="{CC2FAAA9-31D0-B710-7242-2B7F30018A4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60"/>
                  </a:lnSpc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FEA386CC-24F5-4407-0B57-4196CFD99CE0}"/>
                </a:ext>
              </a:extLst>
            </p:cNvPr>
            <p:cNvGrpSpPr/>
            <p:nvPr/>
          </p:nvGrpSpPr>
          <p:grpSpPr>
            <a:xfrm rot="88316">
              <a:off x="5596150" y="1416896"/>
              <a:ext cx="8457720" cy="2334139"/>
              <a:chOff x="0" y="0"/>
              <a:chExt cx="2429294" cy="67043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10BEA18E-F80C-BA41-5361-1846F1C396FB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78A6A"/>
              </a:solidFill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xmlns="" id="{BBBCA001-D902-6F52-8E8C-EE0058D172F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xmlns="" id="{194855D0-DEF4-E322-A527-1620B63E0523}"/>
                </a:ext>
              </a:extLst>
            </p:cNvPr>
            <p:cNvGrpSpPr/>
            <p:nvPr/>
          </p:nvGrpSpPr>
          <p:grpSpPr>
            <a:xfrm rot="-959">
              <a:off x="5126029" y="1060167"/>
              <a:ext cx="8457720" cy="2334139"/>
              <a:chOff x="0" y="0"/>
              <a:chExt cx="2429294" cy="67043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xmlns="" id="{6797339C-E6BC-21FB-246F-93C91722F9AD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FC5C5"/>
              </a:solidFill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xmlns="" id="{47973D41-B675-9BBA-1093-1C6FA601E73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xmlns="" id="{16720E9F-303F-CF2D-5024-3A2148F88E2A}"/>
                </a:ext>
              </a:extLst>
            </p:cNvPr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xmlns="" id="{30D493E1-A7D8-034F-0B05-A5F72F5D72BA}"/>
                </a:ext>
              </a:extLst>
            </p:cNvPr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xmlns="" id="{CF8E7B4C-D2CD-F57D-B13F-D315C6600EED}"/>
                </a:ext>
              </a:extLst>
            </p:cNvPr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xmlns="" id="{FD04CBE4-44EB-3542-0914-2EF04522EDC4}"/>
                </a:ext>
              </a:extLst>
            </p:cNvPr>
            <p:cNvSpPr txBox="1"/>
            <p:nvPr/>
          </p:nvSpPr>
          <p:spPr>
            <a:xfrm rot="1635">
              <a:off x="5567884" y="1133914"/>
              <a:ext cx="7661440" cy="2102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96"/>
                </a:lnSpc>
              </a:pPr>
              <a:endParaRPr lang="en-US" sz="3200" dirty="0">
                <a:solidFill>
                  <a:srgbClr val="FFFFFF"/>
                </a:solidFill>
                <a:latin typeface="Blueberry"/>
                <a:ea typeface="Blueberry"/>
                <a:cs typeface="Blueberry"/>
                <a:sym typeface="Blueberry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xmlns="" id="{28A5E5F4-584A-0012-B0C9-8CFA2C2114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2057" y="453668"/>
            <a:ext cx="5198544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25C44047-43A3-256D-EBD2-F54C923CBC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2237544"/>
            <a:ext cx="10094843" cy="2723736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01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6CA930D-2B70-08C7-65F1-4EA6D9CC6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74DF-1711-4E69-B076-76C7B24DEA09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0786F72-7E33-763F-2CD3-22FD0D595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310EBB2-1AC5-57AC-D71B-AEFCD1D69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64A47A7-B02E-8E41-2786-534A5F95E4D4}"/>
              </a:ext>
            </a:extLst>
          </p:cNvPr>
          <p:cNvGrpSpPr/>
          <p:nvPr userDrawn="1"/>
        </p:nvGrpSpPr>
        <p:grpSpPr>
          <a:xfrm>
            <a:off x="502236" y="724565"/>
            <a:ext cx="11955235" cy="5408869"/>
            <a:chOff x="1151164" y="1029428"/>
            <a:chExt cx="16857727" cy="8776397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xmlns="" id="{196AA79E-7242-5768-B988-B06DED11013F}"/>
                </a:ext>
              </a:extLst>
            </p:cNvPr>
            <p:cNvGrpSpPr/>
            <p:nvPr/>
          </p:nvGrpSpPr>
          <p:grpSpPr>
            <a:xfrm>
              <a:off x="1151164" y="2939224"/>
              <a:ext cx="15985671" cy="6319076"/>
              <a:chOff x="0" y="0"/>
              <a:chExt cx="4210218" cy="1664283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xmlns="" id="{BA4DD0D2-2206-6D3C-CDC1-4682CF4A2015}"/>
                  </a:ext>
                </a:extLst>
              </p:cNvPr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CFCF5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xmlns="" id="{5BEBC471-04B4-8BE5-2AFC-DE62DB73443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60"/>
                  </a:lnSpc>
                </a:pPr>
                <a:endParaRPr sz="110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B62E3FD6-67B9-B760-8D35-2C49E74666F9}"/>
                </a:ext>
              </a:extLst>
            </p:cNvPr>
            <p:cNvGrpSpPr/>
            <p:nvPr/>
          </p:nvGrpSpPr>
          <p:grpSpPr>
            <a:xfrm rot="88316">
              <a:off x="5596150" y="1416896"/>
              <a:ext cx="8457720" cy="2334139"/>
              <a:chOff x="0" y="0"/>
              <a:chExt cx="2429294" cy="67043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05C69DE8-442F-2DFF-CEFC-82E68D1E9011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5091B5"/>
              </a:solidFill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xmlns="" id="{7734310F-077E-F433-B03F-7213FC61210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1100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xmlns="" id="{A2302A86-E6CC-AB33-5665-EF3D55E4882F}"/>
                </a:ext>
              </a:extLst>
            </p:cNvPr>
            <p:cNvGrpSpPr/>
            <p:nvPr/>
          </p:nvGrpSpPr>
          <p:grpSpPr>
            <a:xfrm rot="-959">
              <a:off x="5126029" y="1060167"/>
              <a:ext cx="8457720" cy="2334139"/>
              <a:chOff x="0" y="0"/>
              <a:chExt cx="2429294" cy="67043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xmlns="" id="{0A318BAB-BCED-39A8-ED29-2B62BA61596E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3CB9D8"/>
              </a:solidFill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xmlns="" id="{DCF24702-C9FA-B83A-9717-8B5544B68C7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1100"/>
              </a:p>
            </p:txBody>
          </p:sp>
        </p:grp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xmlns="" id="{DC601F3D-38BB-A755-2858-AFE9DF26320B}"/>
                </a:ext>
              </a:extLst>
            </p:cNvPr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xmlns="" id="{C50AB7A2-EFB4-D131-0A6F-118314B05F00}"/>
                </a:ext>
              </a:extLst>
            </p:cNvPr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xmlns="" id="{1B20FEED-098C-F283-5AE6-A6508DEECB3C}"/>
                </a:ext>
              </a:extLst>
            </p:cNvPr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xmlns="" id="{B342EC5F-543F-4442-6E78-BD0B78352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8145" y="933415"/>
            <a:ext cx="5198544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3A96E396-C3AA-012C-B41E-3DF5A55C4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2622597"/>
            <a:ext cx="10094843" cy="2723736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9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5E12D2-F34A-F592-0098-1AF6EC57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A9237-2DEC-41CF-8273-43D68B16EEC8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40B24A5-9DF3-D4CB-5E40-A22117DD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77FEF6B-3A1A-57E7-345E-2728321D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xmlns="" id="{72A0FCF0-842B-A6DE-B3C4-777930F4D9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2" y="696448"/>
            <a:ext cx="5507398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BBB85580-B673-73E3-804A-F905D96005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97AA0A1-8C5E-FB7F-55C0-7D6BC416A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00" y="1546293"/>
            <a:ext cx="3896312" cy="38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8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1C25-A0EC-475A-B3C9-C4F71415E235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xmlns="" id="{5500A4B5-0BF8-917B-0DC6-3B0E7EE833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5668507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rgbClr val="D074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xmlns="" id="{8A52AB3F-0219-A792-F9A9-661A0BC9F9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6" name="Picture 15" descr="A cartoon of a child writing on a notebook&#10;&#10;Description automatically generated">
            <a:extLst>
              <a:ext uri="{FF2B5EF4-FFF2-40B4-BE49-F238E27FC236}">
                <a16:creationId xmlns:a16="http://schemas.microsoft.com/office/drawing/2014/main" xmlns="" id="{7888EC55-FD81-ECE7-6D25-FE7FEDEB6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908" y="1225802"/>
            <a:ext cx="4607560" cy="390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7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6F42FE9-5ACA-4D8D-6E0B-C51D1B57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FF41-5125-4E46-8438-919FF18234DD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3B98E76-8C40-DED7-BE63-C4DAE73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B028F22-9669-3795-2B43-C1537547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427" name="Text Placeholder 21">
            <a:extLst>
              <a:ext uri="{FF2B5EF4-FFF2-40B4-BE49-F238E27FC236}">
                <a16:creationId xmlns:a16="http://schemas.microsoft.com/office/drawing/2014/main" xmlns="" id="{020CBDC1-A4A5-ADF1-ABB8-2A101FA910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428" name="Text Placeholder 21">
            <a:extLst>
              <a:ext uri="{FF2B5EF4-FFF2-40B4-BE49-F238E27FC236}">
                <a16:creationId xmlns:a16="http://schemas.microsoft.com/office/drawing/2014/main" xmlns="" id="{70BC54B1-8BD0-B83A-AAB5-17F7E780F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0F4CEE-2438-02C5-2B1B-CE5A4FB2F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8" y="2019774"/>
            <a:ext cx="3712786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0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6F42FE9-5ACA-4D8D-6E0B-C51D1B57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4112-74B6-463B-AB1B-9AFBA8E97588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3B98E76-8C40-DED7-BE63-C4DAE73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B028F22-9669-3795-2B43-C1537547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427" name="Text Placeholder 21">
            <a:extLst>
              <a:ext uri="{FF2B5EF4-FFF2-40B4-BE49-F238E27FC236}">
                <a16:creationId xmlns:a16="http://schemas.microsoft.com/office/drawing/2014/main" xmlns="" id="{020CBDC1-A4A5-ADF1-ABB8-2A101FA910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rgbClr val="D074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428" name="Text Placeholder 21">
            <a:extLst>
              <a:ext uri="{FF2B5EF4-FFF2-40B4-BE49-F238E27FC236}">
                <a16:creationId xmlns:a16="http://schemas.microsoft.com/office/drawing/2014/main" xmlns="" id="{70BC54B1-8BD0-B83A-AAB5-17F7E780F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4046A65-C863-6BAA-9FBF-293A7C16C9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2" y="1593850"/>
            <a:ext cx="4457326" cy="445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7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778C403-BF05-51BB-402D-8F748A2C1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6319-C69A-41EC-A8EE-57599429C833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0598E6A-1188-8734-0D28-8F0BFED65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24FA1AB-9659-E2C5-8189-E67ADF67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artoon characters on a rainbow&#10;&#10;Description automatically generated">
            <a:extLst>
              <a:ext uri="{FF2B5EF4-FFF2-40B4-BE49-F238E27FC236}">
                <a16:creationId xmlns:a16="http://schemas.microsoft.com/office/drawing/2014/main" xmlns="" id="{13EE048E-FBD1-48D8-2A24-2E08635AA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" y="-756575"/>
            <a:ext cx="12061190" cy="6858000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xmlns="" id="{89F9488B-0846-AFED-1763-BCA3ADEBAB95}"/>
              </a:ext>
            </a:extLst>
          </p:cNvPr>
          <p:cNvGrpSpPr/>
          <p:nvPr userDrawn="1"/>
        </p:nvGrpSpPr>
        <p:grpSpPr>
          <a:xfrm>
            <a:off x="5429071" y="2565585"/>
            <a:ext cx="6077130" cy="2719173"/>
            <a:chOff x="0" y="0"/>
            <a:chExt cx="3812861" cy="1264268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5F462A38-6EE8-8410-8563-7D18ACD14C60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6CC2F1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xmlns="" id="{CDF7A9C3-03F2-E689-51C3-70CFC132D93C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8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xmlns="" id="{16AECD7C-3158-7836-086C-6A3627FACC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51" y="2784668"/>
            <a:ext cx="8748569" cy="23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1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F854BEB-2FAC-1CC2-15B2-BB58951F5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90CB3-B422-4E83-9C39-0447FA4FD38B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A4112B7-3EA7-2E66-E57C-6A30AABCC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2BAA8F-9F8F-2C88-036E-31488A03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xmlns="" id="{0747E75D-3694-DE83-25E5-55C291E05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xmlns="" id="{6DCA0446-A3BD-F739-67C6-C376A413C1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2" name="图片 44038" descr="1-33">
            <a:extLst>
              <a:ext uri="{FF2B5EF4-FFF2-40B4-BE49-F238E27FC236}">
                <a16:creationId xmlns:a16="http://schemas.microsoft.com/office/drawing/2014/main" xmlns="" id="{22F61AEF-3618-2507-7951-4D1BB2EF4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8601" y="1928737"/>
            <a:ext cx="2072221" cy="42540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9F28502-2093-2A86-AF31-A04ABA98A0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10" y="2502298"/>
            <a:ext cx="857195" cy="103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5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ECF40C7-A597-B04E-54C1-3FC3CD953F70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EE92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E47C-6F5A-4C41-B585-EB4DC10B5E0F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BD1086-F2AE-E47D-6065-A58765EE2FEB}"/>
              </a:ext>
            </a:extLst>
          </p:cNvPr>
          <p:cNvSpPr txBox="1"/>
          <p:nvPr userDrawn="1"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xmlns="" id="{C53219BE-E4EE-110E-25E4-F6859978A6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316" y="1100838"/>
            <a:ext cx="4521639" cy="4656324"/>
          </a:xfr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xmlns="" id="{DA9111BE-AC0B-CC7F-3DF9-BF34FA3018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618" y="609605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xmlns="" id="{B1770D85-D489-D769-8164-31098D00B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4421" y="1846031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899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6EF7-3BA5-4DF6-9A82-B10A82E34CCB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27A5FB-B7B9-7EF7-3D06-1E0C8229BDD1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E815C5-BD5D-4673-5F4A-008D7D81C162}"/>
              </a:ext>
            </a:extLst>
          </p:cNvPr>
          <p:cNvSpPr txBox="1"/>
          <p:nvPr userDrawn="1"/>
        </p:nvSpPr>
        <p:spPr>
          <a:xfrm>
            <a:off x="6409022" y="268534"/>
            <a:ext cx="5016069" cy="6357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xmlns="" id="{47233DD9-E9C8-DD1D-4805-11C6FEB49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1880" y="1100838"/>
            <a:ext cx="4521639" cy="4656324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xmlns="" id="{1EEAFACC-D54A-5D74-358A-3741D35202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7892" y="299369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9613CC3A-418D-6271-5ABC-879F31C028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8489" y="1857729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747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16456-DB61-46A4-9481-72D9B587F672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4DB6FC2-4DE4-FE99-42A4-7B1B043733F3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43B785A-BFCD-C544-F074-CB4D7BE52CB7}"/>
              </a:ext>
            </a:extLst>
          </p:cNvPr>
          <p:cNvSpPr txBox="1"/>
          <p:nvPr userDrawn="1"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xmlns="" id="{13589EC7-7F28-939E-2B8D-2A5043A95C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316" y="1100838"/>
            <a:ext cx="4521639" cy="4656324"/>
          </a:xfr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xmlns="" id="{E1778B0F-79F7-F814-ADE1-46CF46DF3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618" y="609605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0CEDC36F-06E5-4386-A361-93FC4FEB5E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4421" y="1846031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3866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B62C49-F925-F043-BE64-7671DD066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3A2D-8BB2-4E7B-BCAA-6B6AEA12B351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1A0619-FF68-289C-961B-FE0ACA51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D064BF-B492-14DF-FD20-79F6A6CE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8B276EB-F109-C7A3-0D13-204E59D64681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2A1D63-4080-9926-E1AC-299EE6446082}"/>
              </a:ext>
            </a:extLst>
          </p:cNvPr>
          <p:cNvSpPr txBox="1"/>
          <p:nvPr userDrawn="1"/>
        </p:nvSpPr>
        <p:spPr>
          <a:xfrm>
            <a:off x="6337731" y="313577"/>
            <a:ext cx="5016069" cy="63576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xmlns="" id="{1B682055-5137-62F0-9148-327B4DD2D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4051" y="1100838"/>
            <a:ext cx="4521639" cy="4656324"/>
          </a:xfr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xmlns="" id="{1C028821-31C6-4F96-BE70-A378B2C5B8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7732" y="331312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xmlns="" id="{D9A9666A-7973-A5D2-77A0-AF99C032C6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9738" y="1857729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872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5780E30-28C1-F84C-FB64-9903C8E4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FC003-F391-49D3-B782-2FAD65978780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9D89D5C-7071-8129-E583-6BC6128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xmlns="" id="{17A929ED-F414-F082-0C2A-CF0BD967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576DF58D-ECD6-EC14-EECD-B4843694C319}"/>
              </a:ext>
            </a:extLst>
          </p:cNvPr>
          <p:cNvSpPr/>
          <p:nvPr userDrawn="1"/>
        </p:nvSpPr>
        <p:spPr>
          <a:xfrm>
            <a:off x="5372100" y="1365200"/>
            <a:ext cx="6477000" cy="4914900"/>
          </a:xfrm>
          <a:custGeom>
            <a:avLst/>
            <a:gdLst/>
            <a:ahLst/>
            <a:cxnLst/>
            <a:rect l="l" t="t" r="r" b="b"/>
            <a:pathLst>
              <a:path w="10254953" h="8229600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nk letters on a black background&#10;&#10;Description automatically generated">
            <a:extLst>
              <a:ext uri="{FF2B5EF4-FFF2-40B4-BE49-F238E27FC236}">
                <a16:creationId xmlns:a16="http://schemas.microsoft.com/office/drawing/2014/main" xmlns="" id="{7EE2FEDD-47B3-A558-8A73-EC8465630B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65200"/>
            <a:ext cx="5753100" cy="230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723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DB56D82-8F20-7208-DB1B-1AE8C44C0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B1F8-3DF8-40D9-B969-B75F03E87D6C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1C80EF-A517-3A5B-C272-3919AE9AF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CF688C-B6FB-A299-E595-E254F0D3D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1B18CEAD-9F49-55D7-51BE-0F1C21CD3218}"/>
              </a:ext>
            </a:extLst>
          </p:cNvPr>
          <p:cNvSpPr/>
          <p:nvPr userDrawn="1"/>
        </p:nvSpPr>
        <p:spPr>
          <a:xfrm>
            <a:off x="5734050" y="495300"/>
            <a:ext cx="5467350" cy="4538221"/>
          </a:xfrm>
          <a:custGeom>
            <a:avLst/>
            <a:gdLst/>
            <a:ahLst/>
            <a:cxnLst/>
            <a:rect l="l" t="t" r="r" b="b"/>
            <a:pathLst>
              <a:path w="8298756" h="822960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close up of a letter&#10;&#10;Description automatically generated">
            <a:extLst>
              <a:ext uri="{FF2B5EF4-FFF2-40B4-BE49-F238E27FC236}">
                <a16:creationId xmlns:a16="http://schemas.microsoft.com/office/drawing/2014/main" xmlns="" id="{058FA637-DED0-1643-4EE8-A8D10B9C6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86" y="1962151"/>
            <a:ext cx="5694628" cy="234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80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8AD7A68-6260-8692-18E1-4C16E35A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B1F8-3DF8-40D9-B969-B75F03E87D6C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30A1BB-EBA9-3422-B27C-0BC0FA7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0238DF-443A-6D9D-2914-6E5FD95D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xmlns="" id="{E2DE51DF-023C-0127-B91F-1371444DCAD4}"/>
              </a:ext>
            </a:extLst>
          </p:cNvPr>
          <p:cNvSpPr/>
          <p:nvPr userDrawn="1"/>
        </p:nvSpPr>
        <p:spPr>
          <a:xfrm>
            <a:off x="8626928" y="3176991"/>
            <a:ext cx="2710543" cy="2211944"/>
          </a:xfrm>
          <a:custGeom>
            <a:avLst/>
            <a:gdLst/>
            <a:ahLst/>
            <a:cxnLst/>
            <a:rect l="l" t="t" r="r" b="b"/>
            <a:pathLst>
              <a:path w="8298756" h="822960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15FFC6F-1736-8AEF-8F5F-9BD6432D6261}"/>
              </a:ext>
            </a:extLst>
          </p:cNvPr>
          <p:cNvSpPr/>
          <p:nvPr userDrawn="1"/>
        </p:nvSpPr>
        <p:spPr>
          <a:xfrm>
            <a:off x="494163" y="1613224"/>
            <a:ext cx="7046012" cy="3127533"/>
          </a:xfrm>
          <a:prstGeom prst="roundRect">
            <a:avLst/>
          </a:prstGeom>
          <a:noFill/>
          <a:ln w="76200">
            <a:solidFill>
              <a:srgbClr val="3261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xmlns="" id="{47EE5B3E-4902-FD12-C766-1A6F8482FF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8" y="1199753"/>
            <a:ext cx="9932124" cy="1669625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7643277E-78E6-3BA4-44BE-4C1C44195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1200150"/>
            <a:ext cx="58912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443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8AD7A68-6260-8692-18E1-4C16E35A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B1F8-3DF8-40D9-B969-B75F03E87D6C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30A1BB-EBA9-3422-B27C-0BC0FA7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0238DF-443A-6D9D-2914-6E5FD95D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15FFC6F-1736-8AEF-8F5F-9BD6432D6261}"/>
              </a:ext>
            </a:extLst>
          </p:cNvPr>
          <p:cNvSpPr/>
          <p:nvPr userDrawn="1"/>
        </p:nvSpPr>
        <p:spPr>
          <a:xfrm>
            <a:off x="420190" y="907868"/>
            <a:ext cx="7117080" cy="5042263"/>
          </a:xfrm>
          <a:prstGeom prst="roundRect">
            <a:avLst/>
          </a:prstGeom>
          <a:noFill/>
          <a:ln w="76200">
            <a:solidFill>
              <a:srgbClr val="D5A8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7643277E-78E6-3BA4-44BE-4C1C44195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1200150"/>
            <a:ext cx="589121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1DE54BCE-3326-2C89-2018-DC6D68E2DD18}"/>
              </a:ext>
            </a:extLst>
          </p:cNvPr>
          <p:cNvSpPr/>
          <p:nvPr userDrawn="1"/>
        </p:nvSpPr>
        <p:spPr>
          <a:xfrm>
            <a:off x="7811678" y="2501085"/>
            <a:ext cx="3589111" cy="3652156"/>
          </a:xfrm>
          <a:custGeom>
            <a:avLst/>
            <a:gdLst/>
            <a:ahLst/>
            <a:cxnLst/>
            <a:rect l="l" t="t" r="r" b="b"/>
            <a:pathLst>
              <a:path w="8794193" h="8229600">
                <a:moveTo>
                  <a:pt x="0" y="0"/>
                </a:moveTo>
                <a:lnTo>
                  <a:pt x="8794193" y="0"/>
                </a:lnTo>
                <a:lnTo>
                  <a:pt x="87941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xmlns="" id="{25CE29CA-04DE-0514-07D3-A2617B94A1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58" y="704759"/>
            <a:ext cx="11205028" cy="205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120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5780E30-28C1-F84C-FB64-9903C8E4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DF03-CE85-4067-904D-49B5EB03175D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9D89D5C-7071-8129-E583-6BC6128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xmlns="" id="{17A929ED-F414-F082-0C2A-CF0BD967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8B1D58-8DF8-4C94-A023-666188B299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83" y="1804543"/>
            <a:ext cx="12192000" cy="204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082019"/>
            <a:ext cx="4493455" cy="449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22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1A05467-1C85-2DD4-7C4A-F4B40CE5F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1265-04CC-4EF7-9AB0-52647B0CAD21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2F7083D-0CB7-BEB6-B089-3712AC04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14E4F58-1EF3-7F20-CF31-FD6E6C50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xmlns="" id="{5F85C8E9-F72A-327D-C5E6-5BB4CC092C8A}"/>
              </a:ext>
            </a:extLst>
          </p:cNvPr>
          <p:cNvGrpSpPr/>
          <p:nvPr/>
        </p:nvGrpSpPr>
        <p:grpSpPr>
          <a:xfrm>
            <a:off x="1170057" y="66368"/>
            <a:ext cx="9566990" cy="4125998"/>
            <a:chOff x="0" y="0"/>
            <a:chExt cx="2957471" cy="1264267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xmlns="" id="{B945EDBE-0978-8EA9-F1F9-C973E23C81C7}"/>
                </a:ext>
              </a:extLst>
            </p:cNvPr>
            <p:cNvSpPr/>
            <p:nvPr/>
          </p:nvSpPr>
          <p:spPr>
            <a:xfrm>
              <a:off x="0" y="0"/>
              <a:ext cx="2957471" cy="1264268"/>
            </a:xfrm>
            <a:custGeom>
              <a:avLst/>
              <a:gdLst/>
              <a:ahLst/>
              <a:cxnLst/>
              <a:rect l="l" t="t" r="r" b="b"/>
              <a:pathLst>
                <a:path w="2957471" h="1264268">
                  <a:moveTo>
                    <a:pt x="1478736" y="0"/>
                  </a:moveTo>
                  <a:cubicBezTo>
                    <a:pt x="662053" y="0"/>
                    <a:pt x="0" y="283016"/>
                    <a:pt x="0" y="632134"/>
                  </a:cubicBezTo>
                  <a:cubicBezTo>
                    <a:pt x="0" y="981252"/>
                    <a:pt x="662053" y="1264268"/>
                    <a:pt x="1478736" y="1264268"/>
                  </a:cubicBezTo>
                  <a:cubicBezTo>
                    <a:pt x="2295419" y="1264268"/>
                    <a:pt x="2957471" y="981252"/>
                    <a:pt x="2957471" y="632134"/>
                  </a:cubicBezTo>
                  <a:cubicBezTo>
                    <a:pt x="2957471" y="283016"/>
                    <a:pt x="2295419" y="0"/>
                    <a:pt x="147873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xmlns="" id="{542A3185-3AB0-8A82-DA63-B52BB4C78830}"/>
                </a:ext>
              </a:extLst>
            </p:cNvPr>
            <p:cNvSpPr txBox="1"/>
            <p:nvPr/>
          </p:nvSpPr>
          <p:spPr>
            <a:xfrm>
              <a:off x="277263" y="80425"/>
              <a:ext cx="2402946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176D6118-AA51-55CA-AF21-B25E1431CE3C}"/>
              </a:ext>
            </a:extLst>
          </p:cNvPr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xmlns="" id="{8F7A53FB-0D74-2581-13D5-B2F872297B5E}"/>
              </a:ext>
            </a:extLst>
          </p:cNvPr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xmlns="" id="{7A6E8525-CDF4-65DE-3531-5C251A32ED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25" y="386116"/>
            <a:ext cx="9238301" cy="27127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E5668F7-117B-C8E0-C837-5A9AC73EE427}"/>
              </a:ext>
            </a:extLst>
          </p:cNvPr>
          <p:cNvGrpSpPr/>
          <p:nvPr userDrawn="1"/>
        </p:nvGrpSpPr>
        <p:grpSpPr>
          <a:xfrm>
            <a:off x="3390900" y="1481581"/>
            <a:ext cx="4762500" cy="4762500"/>
            <a:chOff x="3390900" y="1481581"/>
            <a:chExt cx="4762500" cy="4762500"/>
          </a:xfrm>
        </p:grpSpPr>
        <p:pic>
          <p:nvPicPr>
            <p:cNvPr id="2" name="Picture 1" descr="A group of kids sitting on a bench with a computer&#10;&#10;Description automatically generated">
              <a:extLst>
                <a:ext uri="{FF2B5EF4-FFF2-40B4-BE49-F238E27FC236}">
                  <a16:creationId xmlns:a16="http://schemas.microsoft.com/office/drawing/2014/main" xmlns="" id="{A7B12E4B-126A-DE5B-C40B-97C0C253A5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900" y="1481581"/>
              <a:ext cx="4762500" cy="4762500"/>
            </a:xfrm>
            <a:prstGeom prst="rect">
              <a:avLst/>
            </a:prstGeom>
          </p:spPr>
        </p:pic>
        <p:pic>
          <p:nvPicPr>
            <p:cNvPr id="6" name="Picture 5" descr="A blue and white logo&#10;&#10;Description automatically generated">
              <a:extLst>
                <a:ext uri="{FF2B5EF4-FFF2-40B4-BE49-F238E27FC236}">
                  <a16:creationId xmlns:a16="http://schemas.microsoft.com/office/drawing/2014/main" xmlns="" id="{D7C67B3C-0BF4-2509-E273-A0AEC2D15B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37">
              <a:off x="5917345" y="4147331"/>
              <a:ext cx="357309" cy="357309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</p:grpSp>
    </p:spTree>
    <p:extLst>
      <p:ext uri="{BB962C8B-B14F-4D97-AF65-F5344CB8AC3E}">
        <p14:creationId xmlns:p14="http://schemas.microsoft.com/office/powerpoint/2010/main" val="125773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FD4FC-697B-3710-7123-6298E2B49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B570-61D9-43EF-9A3B-6DE658DD3ACA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8921764-1FD9-A556-40CE-A0871B2EF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1B44EC6-0393-7356-8EF3-2224B2CA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AC9052-B753-71DE-1776-42ABE68872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1859">
            <a:off x="3934817" y="1171537"/>
            <a:ext cx="9204945" cy="1749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293E6D0-9983-96BE-C83E-31751BD8B6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2965"/>
            <a:ext cx="4693890" cy="469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20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C7D50B-435F-E830-39D3-2DCA7C3DC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0CE56A-9E01-31F2-EF37-820DDFB5F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B0D600-EDA0-C543-DEAF-7659251D5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97D8-8F12-44AE-9B72-6F2035BF3FFF}" type="datetime1">
              <a:rPr lang="vi-VN" smtClean="0"/>
              <a:t>13/10/2024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77D7DB-72D2-899E-E353-B8F2B4B95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DD680D-1057-92F0-213A-96100968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78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2854BB-6D30-A7CD-AC00-B5A4340F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2DBD8E-CA31-831A-9E46-0F0613D6B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69AAE3-C067-026C-D21C-0FB53E519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E63E8-D750-40BC-BCF8-BBE48FA1B169}" type="datetime1">
              <a:rPr lang="vi-VN" smtClean="0"/>
              <a:t>13/10/2024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4CE714-B1FC-ADFC-8862-09CAF9753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5A85C5-674D-7234-AF6E-CCA65A52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554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A1A2D6-B8D8-7322-98DE-06F8AD802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4BEAC8-9EF0-B2F0-BC14-00E980DAF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F9F52B1-9942-23FD-3903-41C984B68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25B280-51A1-A50A-2C55-E5A590EEF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F8E10-4C22-409D-8BD7-2C7EDD730FF8}" type="datetime1">
              <a:rPr lang="vi-VN" smtClean="0"/>
              <a:t>13/10/2024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E980280-E9A3-C256-B739-2B8871FC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92FD50-A10D-357E-193D-04527D2C1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04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9249FF-B8C1-A21A-81C6-39F9E521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8271DE-3FF5-1E8B-A746-0AB2B3876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4714E00-475D-55F5-6E45-5F8BDCCA7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FFED508-752D-206A-1B5C-0AC8A519F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88B5493-3698-5436-F1F5-53D4BD0C5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0A64F7E-E0EB-3963-208C-B779B0CC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2B01-0457-4CC3-8043-9A149E425C57}" type="datetime1">
              <a:rPr lang="vi-VN" smtClean="0"/>
              <a:t>13/10/2024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0688B9-0A87-E828-3D18-7245FF21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1AC823F-14E9-F504-1BCF-89E64417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260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4BECA-9A0D-7D43-1445-33F21A686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C840363-A7C7-9116-7C13-F801CABC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C044-CD41-47BC-A276-66826856A65F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87A0E3C-9241-D265-1613-441D2116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423797-CD77-1652-001F-495E6833C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246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50C0AB-BE25-C6FA-DB5B-C1CCF4B44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633F76-14CE-037F-C4C2-9FCD8C0BB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F56BE34-FF19-9D0C-4069-070CD831C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645AD8-26F3-0F22-1C8D-9B9C0AAAE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E0B9-DAC8-489C-BB60-5FE72D024884}" type="datetime1">
              <a:rPr lang="vi-VN" smtClean="0"/>
              <a:t>13/10/2024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B6BC25-049B-2563-146E-6BFC3C820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27C056-C986-A1E7-6E42-A50F205B7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865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00F08F-2E1A-F8AA-BD84-AE96E8820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3A1C32-BA91-3251-361A-341EBA416D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B39A2AF-0600-A1DE-9244-7DC1F42FA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553D34-8D3B-598D-3C51-C3A0E964D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E9242-5D86-4264-9853-FCD45AF4A1D1}" type="datetime1">
              <a:rPr lang="vi-VN" smtClean="0"/>
              <a:t>13/10/2024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8C3F1F-E93E-E83C-2712-8C4CA4C78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4A4166-C769-51C0-E16D-7B49D790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221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9608A2-09C6-69F0-A40D-FD93F958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8DC7165-1CC6-F777-1E52-42A6D99A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6B5401-267F-5CBC-DBBE-A64480EAB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8EE1-1A78-46C3-ABCF-2D6C497A615F}" type="datetime1">
              <a:rPr lang="vi-VN" smtClean="0"/>
              <a:t>13/10/2024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8DCB50-BA5C-5490-11E9-8E29175E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2310D9-462B-9214-86E1-0ECCA028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331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67D47D-EC52-C103-F9A6-97DC0B7C49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839C606-1570-5352-5798-54452DC70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615E18-3446-161B-F708-91D3A3CB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B230-1CDE-4808-9B82-2B29393746CE}" type="datetime1">
              <a:rPr lang="vi-VN" smtClean="0"/>
              <a:t>13/10/2024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C32263-6387-68B0-6CF0-F0AD230BF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89B322-4392-001D-2DF1-53DBEC53C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AC19FDF-3FE7-A410-EA76-290B38FF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43A8-7D93-427D-9809-0CC27F00BD6F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72AC48E-D75F-3F9D-6627-5695F811E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207B7FB-DBEA-5ADA-8A7A-31E6362C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81190936-6C24-5064-F8FE-192EC9475411}"/>
              </a:ext>
            </a:extLst>
          </p:cNvPr>
          <p:cNvSpPr/>
          <p:nvPr/>
        </p:nvSpPr>
        <p:spPr>
          <a:xfrm>
            <a:off x="1350186" y="0"/>
            <a:ext cx="8633922" cy="4048124"/>
          </a:xfrm>
          <a:custGeom>
            <a:avLst/>
            <a:gdLst/>
            <a:ahLst/>
            <a:cxnLst/>
            <a:rect l="l" t="t" r="r" b="b"/>
            <a:pathLst>
              <a:path w="2789056" h="1264268">
                <a:moveTo>
                  <a:pt x="1394528" y="0"/>
                </a:moveTo>
                <a:cubicBezTo>
                  <a:pt x="624351" y="0"/>
                  <a:pt x="0" y="283016"/>
                  <a:pt x="0" y="632134"/>
                </a:cubicBezTo>
                <a:cubicBezTo>
                  <a:pt x="0" y="981252"/>
                  <a:pt x="624351" y="1264268"/>
                  <a:pt x="1394528" y="1264268"/>
                </a:cubicBezTo>
                <a:cubicBezTo>
                  <a:pt x="2164704" y="1264268"/>
                  <a:pt x="2789056" y="981252"/>
                  <a:pt x="2789056" y="632134"/>
                </a:cubicBezTo>
                <a:cubicBezTo>
                  <a:pt x="2789056" y="283016"/>
                  <a:pt x="2164704" y="0"/>
                  <a:pt x="139452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sq">
            <a:solidFill>
              <a:srgbClr val="F4E4D8"/>
            </a:solidFill>
            <a:prstDash val="solid"/>
            <a:miter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xmlns="" id="{2532C527-CF28-C191-4FB3-FE05A09223D0}"/>
              </a:ext>
            </a:extLst>
          </p:cNvPr>
          <p:cNvSpPr txBox="1"/>
          <p:nvPr/>
        </p:nvSpPr>
        <p:spPr>
          <a:xfrm>
            <a:off x="2159616" y="257517"/>
            <a:ext cx="7015062" cy="341109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6A152C40-7F61-30F0-616D-F2DD7EA7DC90}"/>
              </a:ext>
            </a:extLst>
          </p:cNvPr>
          <p:cNvSpPr/>
          <p:nvPr userDrawn="1"/>
        </p:nvSpPr>
        <p:spPr>
          <a:xfrm flipH="1">
            <a:off x="7994072" y="124884"/>
            <a:ext cx="5751426" cy="2364701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xmlns="" id="{A4CD498A-96F6-35A4-E793-6FD61A2B9F03}"/>
              </a:ext>
            </a:extLst>
          </p:cNvPr>
          <p:cNvSpPr/>
          <p:nvPr userDrawn="1"/>
        </p:nvSpPr>
        <p:spPr>
          <a:xfrm flipH="1">
            <a:off x="-915874" y="375542"/>
            <a:ext cx="4532121" cy="1863383"/>
          </a:xfrm>
          <a:custGeom>
            <a:avLst/>
            <a:gdLst/>
            <a:ahLst/>
            <a:cxnLst/>
            <a:rect l="l" t="t" r="r" b="b"/>
            <a:pathLst>
              <a:path w="7697457" h="3059739">
                <a:moveTo>
                  <a:pt x="7697457" y="0"/>
                </a:moveTo>
                <a:lnTo>
                  <a:pt x="0" y="0"/>
                </a:lnTo>
                <a:lnTo>
                  <a:pt x="0" y="3059740"/>
                </a:lnTo>
                <a:lnTo>
                  <a:pt x="7697457" y="3059740"/>
                </a:lnTo>
                <a:lnTo>
                  <a:pt x="769745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xmlns="" id="{E874888F-AA9E-A009-3D72-DC6764AEE2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22" y="351388"/>
            <a:ext cx="5889204" cy="1486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EFBC45F-612C-4B3B-E324-58B307F2D0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327" y="2532422"/>
            <a:ext cx="6206266" cy="354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9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129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AC7FD3-695C-748F-CDF6-98EBE2E14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27F293-25E0-560B-2D1F-26882D2B4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DC2267-C13A-4EED-B170-6D222B6DA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09ADC-8472-4A64-B8D0-F43943907D26}" type="datetime1">
              <a:rPr lang="vi-VN" smtClean="0"/>
              <a:t>13/10/2024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F84EE1-F08F-E970-0F20-DDA8208F9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425D8F-7418-8506-AA65-9259282F6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967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B8F1ED-2D7A-5A3A-5171-7561E5BD5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80B26A-EB51-3C5A-7886-CBCA444ED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780F40-9F8F-2271-B9A4-B3096923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A7D72-0776-41E6-8B72-EBC95118C061}" type="datetime1">
              <a:rPr lang="vi-VN" smtClean="0"/>
              <a:t>13/10/2024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ACABB1-2EE5-DBB0-F355-C48C713C5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D15877-7659-3437-AE1B-18E5E4F43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66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F234C1-ADE6-3F74-0A5F-9E2CAD2D3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02A7E9-1209-D457-1529-9A26B3E01D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AAE6E6-166F-FCAF-A3E8-9C748C273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20E261-09E9-CF58-D482-33C28E9D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F3CE-616D-4210-8135-398DB532B7D7}" type="datetime1">
              <a:rPr lang="vi-VN" smtClean="0"/>
              <a:t>13/10/2024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542B4E6-A971-76A1-3851-CAA521A47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56E841-26F9-51CB-7345-431B2E98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347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DEEFEA-0738-0780-87B3-69C45981E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A28092-5B35-EF7D-0355-482CC8C5F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46D2B2-A7CC-BA6B-2651-D2F3C1E79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197E990-97F8-13C4-DB62-93F1EC90F1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D0868AA-81AB-9EE7-43BD-73B711E7F4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50DA497-A52A-F59E-9A9F-85D0280B6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A9796-1346-4D16-A90B-DE2804A0FD7F}" type="datetime1">
              <a:rPr lang="vi-VN" smtClean="0"/>
              <a:t>13/10/2024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DF68FD3-F2E0-C8E6-3CF3-9EB35B610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8F1C27D-F725-51E5-5657-5186B04FF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170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4E0B1A-44A3-2FB1-EBA9-53AF6C1C5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14B3813-3074-A8C3-747B-D3A74514D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8150-A275-454F-82B7-55A6DB58973B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4FC0D35-B241-63FE-8C61-F2282DD5B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5BCE9E5-ACDF-3476-96CE-1A3E6F3D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293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62095C6-B87F-1AC2-C969-A9868A08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B233-01F4-470C-BF1B-03C3C494865C}" type="datetime1">
              <a:rPr lang="vi-VN" smtClean="0"/>
              <a:t>13/10/2024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6FFC7CE-2B06-1896-972B-0F44634A7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01733AA-7B89-FF64-02B3-C5E9EBEB3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48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593B64-738E-A6EC-AA13-759C47CF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BB446B-A1C2-86E8-20A4-483072D3A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01A234-E5C3-FF27-D29A-50A6EBF73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8DF26-E02C-1348-BD35-77DD7FD91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C99AC-7908-4FDF-B5D7-075E7143B22A}" type="datetime1">
              <a:rPr lang="vi-VN" smtClean="0"/>
              <a:t>13/10/2024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B7DF1E-B363-AE9E-4883-70336886A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47E175-1D8F-51A9-9B88-858A7E814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906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AC7691-7E14-09C2-78DB-FCAD20FA9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91C6C95-03C4-957B-F771-16AAE14A9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BEEC7DE-3800-3A1F-807C-7DD055B5C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DA63E0-C245-7D68-FBB7-2837DBA8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AF03-7D06-4D24-BA3D-8A5F1FF1F3D5}" type="datetime1">
              <a:rPr lang="vi-VN" smtClean="0"/>
              <a:t>13/10/2024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02654B-0E68-7454-248E-03CEE79BD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06AC8E-A485-4EBB-9DC1-EBEA39CE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104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A50DC8-58FE-17E2-7446-640ED3921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7BE8446-B135-7ED8-3E09-4F70C57DF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BF855-7ECF-D1CC-6EB2-B14905BF3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68954-B882-44E7-9C29-1FB8E8D2DDD2}" type="datetime1">
              <a:rPr lang="vi-VN" smtClean="0"/>
              <a:t>13/10/2024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058B4-9152-9F41-4FE7-9EF6CC6C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7109C1-2D27-0F28-7C56-EA201B51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01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xmlns="" id="{A86F528B-3E0D-8A79-A1EB-310485779267}"/>
              </a:ext>
            </a:extLst>
          </p:cNvPr>
          <p:cNvSpPr/>
          <p:nvPr/>
        </p:nvSpPr>
        <p:spPr>
          <a:xfrm>
            <a:off x="1170057" y="66368"/>
            <a:ext cx="9566990" cy="4126001"/>
          </a:xfrm>
          <a:custGeom>
            <a:avLst/>
            <a:gdLst/>
            <a:ahLst/>
            <a:cxnLst/>
            <a:rect l="l" t="t" r="r" b="b"/>
            <a:pathLst>
              <a:path w="2957471" h="1264268">
                <a:moveTo>
                  <a:pt x="1478736" y="0"/>
                </a:moveTo>
                <a:cubicBezTo>
                  <a:pt x="662053" y="0"/>
                  <a:pt x="0" y="283016"/>
                  <a:pt x="0" y="632134"/>
                </a:cubicBezTo>
                <a:cubicBezTo>
                  <a:pt x="0" y="981252"/>
                  <a:pt x="662053" y="1264268"/>
                  <a:pt x="1478736" y="1264268"/>
                </a:cubicBezTo>
                <a:cubicBezTo>
                  <a:pt x="2295419" y="1264268"/>
                  <a:pt x="2957471" y="981252"/>
                  <a:pt x="2957471" y="632134"/>
                </a:cubicBezTo>
                <a:cubicBezTo>
                  <a:pt x="2957471" y="283016"/>
                  <a:pt x="2295419" y="0"/>
                  <a:pt x="1478736" y="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 w="9525" cap="sq">
            <a:solidFill>
              <a:srgbClr val="F4E4D8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7716BCA1-634B-1C65-B648-1CD98554B2DF}"/>
              </a:ext>
            </a:extLst>
          </p:cNvPr>
          <p:cNvSpPr/>
          <p:nvPr userDrawn="1"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xmlns="" id="{8D5C7205-F89A-D007-E9C8-ACF404A76550}"/>
              </a:ext>
            </a:extLst>
          </p:cNvPr>
          <p:cNvSpPr/>
          <p:nvPr userDrawn="1"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ECE33AB-5D24-245A-0E69-AF74B1027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49CDA-8EBC-4DE4-A588-2BC05121E223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0B730ED-DAF6-B7BD-55C6-2E8181737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0905D7D-2961-9A5B-FC1A-1A9EC83B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xmlns="" id="{D7A5F8E3-C5A5-97D7-F0F8-B5A9C021CD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48" y="419841"/>
            <a:ext cx="12192000" cy="3212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6D5052-4FA7-8F25-EBA7-D1A5BF0A636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746" y="2026092"/>
            <a:ext cx="4219568" cy="4219568"/>
          </a:xfrm>
          <a:prstGeom prst="rect">
            <a:avLst/>
          </a:prstGeom>
        </p:spPr>
      </p:pic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xmlns="" id="{9D0DBB06-EC8E-B647-1ED3-257642D4B3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588" y="4352720"/>
            <a:ext cx="362064" cy="36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1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30F8D1A-3FEA-BC90-9147-E683A10839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4CDE97-6808-7A52-6572-30D395A8C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D31762-2468-60A5-E4AA-DD50AA9C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7AC30-632E-4E55-8216-110EEB29DCE5}" type="datetime1">
              <a:rPr lang="vi-VN" smtClean="0"/>
              <a:t>13/10/2024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B05A71-CB95-C4A1-7998-57F90BF09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CAC1F1-E78F-89E2-7C99-201AD8B4C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58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dder and cubes with numbers&#10;&#10;Description automatically generated">
            <a:extLst>
              <a:ext uri="{FF2B5EF4-FFF2-40B4-BE49-F238E27FC236}">
                <a16:creationId xmlns:a16="http://schemas.microsoft.com/office/drawing/2014/main" xmlns="" id="{D06D4AE9-113A-50B4-0701-32FC498066A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6" y="2206511"/>
            <a:ext cx="3602502" cy="346664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8B2F35D-B248-8678-7B3E-E6FD13CE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A9A1B-865A-4ECB-85B1-78F9AE87CD46}" type="datetime1">
              <a:rPr lang="vi-VN" smtClean="0"/>
              <a:t>13/10/2024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AAB389-CC6C-AD69-5E4D-1EF463670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21BCD43-BCD3-D32D-4091-934413C2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MH_Other_1">
            <a:extLst>
              <a:ext uri="{FF2B5EF4-FFF2-40B4-BE49-F238E27FC236}">
                <a16:creationId xmlns:a16="http://schemas.microsoft.com/office/drawing/2014/main" xmlns="" id="{9909AFCB-0617-1A2E-F831-9E7F27846D20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5346922" y="1689746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8" name="MH_Other_2">
            <a:extLst>
              <a:ext uri="{FF2B5EF4-FFF2-40B4-BE49-F238E27FC236}">
                <a16:creationId xmlns:a16="http://schemas.microsoft.com/office/drawing/2014/main" xmlns="" id="{C50D3CA9-92B4-E3DC-B807-324654F9EEC3}"/>
              </a:ext>
            </a:extLst>
          </p:cNvPr>
          <p:cNvSpPr>
            <a:spLocks/>
          </p:cNvSpPr>
          <p:nvPr userDrawn="1">
            <p:custDataLst>
              <p:tags r:id="rId2"/>
            </p:custDataLst>
          </p:nvPr>
        </p:nvSpPr>
        <p:spPr bwMode="auto">
          <a:xfrm flipH="1">
            <a:off x="10239597" y="3174058"/>
            <a:ext cx="784225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0" name="MH_Other_3">
            <a:extLst>
              <a:ext uri="{FF2B5EF4-FFF2-40B4-BE49-F238E27FC236}">
                <a16:creationId xmlns:a16="http://schemas.microsoft.com/office/drawing/2014/main" xmlns="" id="{8159C7F1-2E3C-AB50-9BD6-B0D855B61ADC}"/>
              </a:ext>
            </a:extLst>
          </p:cNvPr>
          <p:cNvSpPr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5346922" y="4666650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BECE37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F2E8A31F-BA6B-7353-B936-FAF064BD80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2747" y="1857764"/>
            <a:ext cx="4006850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02B3C5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xmlns="" id="{3C9910C7-CF87-0344-FDB4-A71EA296DD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2747" y="3476553"/>
            <a:ext cx="4006850" cy="93345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rgbClr val="FFB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xmlns="" id="{09343932-4324-1032-EA27-84DB192D09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2747" y="5031862"/>
            <a:ext cx="4006850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BECE37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xmlns="" id="{935A05C5-A934-2C75-9746-442367AA7C8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46" y="-116226"/>
            <a:ext cx="7938927" cy="2031216"/>
          </a:xfrm>
          <a:prstGeom prst="rect">
            <a:avLst/>
          </a:prstGeom>
        </p:spPr>
      </p:pic>
      <p:pic>
        <p:nvPicPr>
          <p:cNvPr id="16" name="Picture 15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63221CB-BE8F-8556-6DF1-5495D22CA56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61" y="977973"/>
            <a:ext cx="1420077" cy="188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5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8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E25358-D635-DB0D-E6A5-9E231909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E6ED-7669-47B6-B355-8D8481A6B442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4D0594F-EC86-4F3E-1C47-A41A3D9B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7B94D7-A8F4-4B4A-13FA-56255AD8A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2023" y="6356350"/>
            <a:ext cx="1932283" cy="286163"/>
          </a:xfrm>
        </p:spPr>
        <p:txBody>
          <a:bodyPr/>
          <a:lstStyle>
            <a:lvl1pPr>
              <a:defRPr sz="2000"/>
            </a:lvl1pPr>
          </a:lstStyle>
          <a:p>
            <a:fld id="{CED1AD1B-201A-4EFC-8B98-E6BC70A7F1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AA773363-5424-DB1E-F20E-98EFABB019F8}"/>
              </a:ext>
            </a:extLst>
          </p:cNvPr>
          <p:cNvSpPr/>
          <p:nvPr userDrawn="1"/>
        </p:nvSpPr>
        <p:spPr>
          <a:xfrm rot="288391">
            <a:off x="695871" y="1566545"/>
            <a:ext cx="2879287" cy="3272953"/>
          </a:xfrm>
          <a:custGeom>
            <a:avLst/>
            <a:gdLst/>
            <a:ahLst/>
            <a:cxnLst/>
            <a:rect l="l" t="t" r="r" b="b"/>
            <a:pathLst>
              <a:path w="5830712" h="6475543">
                <a:moveTo>
                  <a:pt x="0" y="0"/>
                </a:moveTo>
                <a:lnTo>
                  <a:pt x="5830712" y="0"/>
                </a:lnTo>
                <a:lnTo>
                  <a:pt x="5830712" y="6475543"/>
                </a:lnTo>
                <a:lnTo>
                  <a:pt x="0" y="6475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" t="-9206" r="-15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CC2C074C-6BDE-B521-F3BA-63BD1C52489E}"/>
              </a:ext>
            </a:extLst>
          </p:cNvPr>
          <p:cNvSpPr/>
          <p:nvPr/>
        </p:nvSpPr>
        <p:spPr>
          <a:xfrm>
            <a:off x="6052873" y="1451670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xmlns="" id="{7A271B6D-8E43-25FD-EB50-371B052D0A5B}"/>
              </a:ext>
            </a:extLst>
          </p:cNvPr>
          <p:cNvSpPr/>
          <p:nvPr/>
        </p:nvSpPr>
        <p:spPr>
          <a:xfrm>
            <a:off x="3707217" y="3160482"/>
            <a:ext cx="7207917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200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B62F9C90-C9B2-A00F-12FB-853504B24E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9613" y="271528"/>
            <a:ext cx="7259891" cy="824467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xmlns="" id="{3E3123C1-4855-EFC2-7910-D5F08E313F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763" y="1757464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xmlns="" id="{42EC7BC8-B776-393E-1D92-3A13F09F69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6981" y="3454616"/>
            <a:ext cx="6676878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09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23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7F0C-8507-49D1-A8AF-6AD0D8CEB77A}" type="datetime1">
              <a:rPr lang="vi-VN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cxnSp>
        <p:nvCxnSpPr>
          <p:cNvPr id="44" name="直接连接符 2">
            <a:extLst>
              <a:ext uri="{FF2B5EF4-FFF2-40B4-BE49-F238E27FC236}">
                <a16:creationId xmlns:a16="http://schemas.microsoft.com/office/drawing/2014/main" xmlns="" id="{8F10E5AE-CD40-164C-1DE2-DA6575165D9E}"/>
              </a:ext>
            </a:extLst>
          </p:cNvPr>
          <p:cNvCxnSpPr>
            <a:cxnSpLocks/>
          </p:cNvCxnSpPr>
          <p:nvPr userDrawn="1"/>
        </p:nvCxnSpPr>
        <p:spPr>
          <a:xfrm>
            <a:off x="6068622" y="1348204"/>
            <a:ext cx="0" cy="4371678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4F7A2B8-60CE-822A-23D3-7F66E5DC56DB}"/>
              </a:ext>
            </a:extLst>
          </p:cNvPr>
          <p:cNvGrpSpPr/>
          <p:nvPr userDrawn="1"/>
        </p:nvGrpSpPr>
        <p:grpSpPr>
          <a:xfrm>
            <a:off x="2314436" y="1488922"/>
            <a:ext cx="4338475" cy="1729435"/>
            <a:chOff x="2314436" y="1488922"/>
            <a:chExt cx="4338475" cy="1729435"/>
          </a:xfrm>
        </p:grpSpPr>
        <p:pic>
          <p:nvPicPr>
            <p:cNvPr id="46" name="图片 4">
              <a:extLst>
                <a:ext uri="{FF2B5EF4-FFF2-40B4-BE49-F238E27FC236}">
                  <a16:creationId xmlns:a16="http://schemas.microsoft.com/office/drawing/2014/main" xmlns="" id="{9AAE83A1-967C-6482-7C55-B91A19754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38147" y="1508976"/>
              <a:ext cx="3280165" cy="1709381"/>
            </a:xfrm>
            <a:prstGeom prst="rect">
              <a:avLst/>
            </a:prstGeom>
          </p:spPr>
        </p:pic>
        <p:grpSp>
          <p:nvGrpSpPr>
            <p:cNvPr id="47" name="组合 5">
              <a:extLst>
                <a:ext uri="{FF2B5EF4-FFF2-40B4-BE49-F238E27FC236}">
                  <a16:creationId xmlns:a16="http://schemas.microsoft.com/office/drawing/2014/main" xmlns="" id="{94B54D31-345A-C7B8-4390-6DDA2E324D2D}"/>
                </a:ext>
              </a:extLst>
            </p:cNvPr>
            <p:cNvGrpSpPr/>
            <p:nvPr/>
          </p:nvGrpSpPr>
          <p:grpSpPr>
            <a:xfrm flipH="1">
              <a:off x="2314436" y="1488922"/>
              <a:ext cx="4338475" cy="1221231"/>
              <a:chOff x="7995986" y="760883"/>
              <a:chExt cx="3436053" cy="540840"/>
            </a:xfrm>
          </p:grpSpPr>
          <p:sp>
            <p:nvSpPr>
              <p:cNvPr id="48" name="Freeform 56">
                <a:extLst>
                  <a:ext uri="{FF2B5EF4-FFF2-40B4-BE49-F238E27FC236}">
                    <a16:creationId xmlns:a16="http://schemas.microsoft.com/office/drawing/2014/main" xmlns="" id="{22EEA318-2864-44E8-006E-600F4F713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0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9" name="Freeform 57">
                <a:extLst>
                  <a:ext uri="{FF2B5EF4-FFF2-40B4-BE49-F238E27FC236}">
                    <a16:creationId xmlns:a16="http://schemas.microsoft.com/office/drawing/2014/main" xmlns="" id="{C26E2D04-AA9D-AF2A-CE92-A682523D7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0" name="Freeform 58">
                <a:extLst>
                  <a:ext uri="{FF2B5EF4-FFF2-40B4-BE49-F238E27FC236}">
                    <a16:creationId xmlns:a16="http://schemas.microsoft.com/office/drawing/2014/main" xmlns="" id="{967C9642-4EBD-391B-D398-ECB4EC235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1" name="文本框 36">
              <a:extLst>
                <a:ext uri="{FF2B5EF4-FFF2-40B4-BE49-F238E27FC236}">
                  <a16:creationId xmlns:a16="http://schemas.microsoft.com/office/drawing/2014/main" xmlns="" id="{17909BAA-C98B-797D-77B1-50BAF8FBB515}"/>
                </a:ext>
              </a:extLst>
            </p:cNvPr>
            <p:cNvSpPr txBox="1"/>
            <p:nvPr userDrawn="1"/>
          </p:nvSpPr>
          <p:spPr>
            <a:xfrm>
              <a:off x="5333056" y="1754198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01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15BE1EA-95D1-41F0-784C-21CBD5E18606}"/>
              </a:ext>
            </a:extLst>
          </p:cNvPr>
          <p:cNvGrpSpPr/>
          <p:nvPr userDrawn="1"/>
        </p:nvGrpSpPr>
        <p:grpSpPr>
          <a:xfrm>
            <a:off x="2327648" y="4233444"/>
            <a:ext cx="4359787" cy="1729435"/>
            <a:chOff x="2327648" y="4233444"/>
            <a:chExt cx="4359787" cy="1729435"/>
          </a:xfrm>
        </p:grpSpPr>
        <p:pic>
          <p:nvPicPr>
            <p:cNvPr id="53" name="图片 11">
              <a:extLst>
                <a:ext uri="{FF2B5EF4-FFF2-40B4-BE49-F238E27FC236}">
                  <a16:creationId xmlns:a16="http://schemas.microsoft.com/office/drawing/2014/main" xmlns="" id="{E9397F4F-F4CF-1277-8CC0-4D0C5226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51359" y="4253498"/>
              <a:ext cx="3280165" cy="1709381"/>
            </a:xfrm>
            <a:prstGeom prst="rect">
              <a:avLst/>
            </a:prstGeom>
          </p:spPr>
        </p:pic>
        <p:grpSp>
          <p:nvGrpSpPr>
            <p:cNvPr id="54" name="组合 12">
              <a:extLst>
                <a:ext uri="{FF2B5EF4-FFF2-40B4-BE49-F238E27FC236}">
                  <a16:creationId xmlns:a16="http://schemas.microsoft.com/office/drawing/2014/main" xmlns="" id="{B0F73070-9978-16AE-8985-78E91E752929}"/>
                </a:ext>
              </a:extLst>
            </p:cNvPr>
            <p:cNvGrpSpPr/>
            <p:nvPr/>
          </p:nvGrpSpPr>
          <p:grpSpPr>
            <a:xfrm flipH="1">
              <a:off x="2327648" y="4233444"/>
              <a:ext cx="4338475" cy="1221231"/>
              <a:chOff x="7995986" y="760883"/>
              <a:chExt cx="3436053" cy="540840"/>
            </a:xfrm>
          </p:grpSpPr>
          <p:sp>
            <p:nvSpPr>
              <p:cNvPr id="55" name="Freeform 56">
                <a:extLst>
                  <a:ext uri="{FF2B5EF4-FFF2-40B4-BE49-F238E27FC236}">
                    <a16:creationId xmlns:a16="http://schemas.microsoft.com/office/drawing/2014/main" xmlns="" id="{F8B4D4FF-1CCC-46A8-F7D3-51F90C69B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Freeform 57">
                <a:extLst>
                  <a:ext uri="{FF2B5EF4-FFF2-40B4-BE49-F238E27FC236}">
                    <a16:creationId xmlns:a16="http://schemas.microsoft.com/office/drawing/2014/main" xmlns="" id="{2088590D-8763-AB43-76CD-C16B463A1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Freeform 58">
                <a:extLst>
                  <a:ext uri="{FF2B5EF4-FFF2-40B4-BE49-F238E27FC236}">
                    <a16:creationId xmlns:a16="http://schemas.microsoft.com/office/drawing/2014/main" xmlns="" id="{2B7FB884-2F5B-17A3-B8DC-B7E62B11F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8" name="文本框 43">
              <a:extLst>
                <a:ext uri="{FF2B5EF4-FFF2-40B4-BE49-F238E27FC236}">
                  <a16:creationId xmlns:a16="http://schemas.microsoft.com/office/drawing/2014/main" xmlns="" id="{902F2B16-59F0-02B3-FDD1-D0E9F4CFB4A6}"/>
                </a:ext>
              </a:extLst>
            </p:cNvPr>
            <p:cNvSpPr txBox="1"/>
            <p:nvPr userDrawn="1"/>
          </p:nvSpPr>
          <p:spPr>
            <a:xfrm>
              <a:off x="5404306" y="4432621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03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130C315-6BB8-590D-F7A0-C221CDCE0611}"/>
              </a:ext>
            </a:extLst>
          </p:cNvPr>
          <p:cNvGrpSpPr/>
          <p:nvPr userDrawn="1"/>
        </p:nvGrpSpPr>
        <p:grpSpPr>
          <a:xfrm>
            <a:off x="5418752" y="2905717"/>
            <a:ext cx="4404057" cy="1729435"/>
            <a:chOff x="6716065" y="2208677"/>
            <a:chExt cx="4404057" cy="1729435"/>
          </a:xfrm>
        </p:grpSpPr>
        <p:pic>
          <p:nvPicPr>
            <p:cNvPr id="60" name="图片 18">
              <a:extLst>
                <a:ext uri="{FF2B5EF4-FFF2-40B4-BE49-F238E27FC236}">
                  <a16:creationId xmlns:a16="http://schemas.microsoft.com/office/drawing/2014/main" xmlns="" id="{031C1BD0-12B2-89D8-1A3F-2B64798E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6246" y="2228731"/>
              <a:ext cx="3280165" cy="1709381"/>
            </a:xfrm>
            <a:prstGeom prst="rect">
              <a:avLst/>
            </a:prstGeom>
          </p:spPr>
        </p:pic>
        <p:grpSp>
          <p:nvGrpSpPr>
            <p:cNvPr id="61" name="组合 19">
              <a:extLst>
                <a:ext uri="{FF2B5EF4-FFF2-40B4-BE49-F238E27FC236}">
                  <a16:creationId xmlns:a16="http://schemas.microsoft.com/office/drawing/2014/main" xmlns="" id="{E476DA8B-29AC-635F-A788-D397B1530B1C}"/>
                </a:ext>
              </a:extLst>
            </p:cNvPr>
            <p:cNvGrpSpPr/>
            <p:nvPr/>
          </p:nvGrpSpPr>
          <p:grpSpPr>
            <a:xfrm>
              <a:off x="6781647" y="2208677"/>
              <a:ext cx="4338475" cy="1221231"/>
              <a:chOff x="7995986" y="760883"/>
              <a:chExt cx="3436053" cy="540840"/>
            </a:xfrm>
          </p:grpSpPr>
          <p:sp>
            <p:nvSpPr>
              <p:cNvPr id="62" name="Freeform 56">
                <a:extLst>
                  <a:ext uri="{FF2B5EF4-FFF2-40B4-BE49-F238E27FC236}">
                    <a16:creationId xmlns:a16="http://schemas.microsoft.com/office/drawing/2014/main" xmlns="" id="{7123FF69-EA71-1653-48C9-49759FF54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57">
                <a:extLst>
                  <a:ext uri="{FF2B5EF4-FFF2-40B4-BE49-F238E27FC236}">
                    <a16:creationId xmlns:a16="http://schemas.microsoft.com/office/drawing/2014/main" xmlns="" id="{6EBAE34B-C8DB-7561-2074-7EC554E23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58">
                <a:extLst>
                  <a:ext uri="{FF2B5EF4-FFF2-40B4-BE49-F238E27FC236}">
                    <a16:creationId xmlns:a16="http://schemas.microsoft.com/office/drawing/2014/main" xmlns="" id="{259AADBA-73A6-4A85-A05E-4CAF90B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5" name="文本框 50">
              <a:extLst>
                <a:ext uri="{FF2B5EF4-FFF2-40B4-BE49-F238E27FC236}">
                  <a16:creationId xmlns:a16="http://schemas.microsoft.com/office/drawing/2014/main" xmlns="" id="{2177ED0D-01DB-C9DB-B8E7-A7BA1E272B6A}"/>
                </a:ext>
              </a:extLst>
            </p:cNvPr>
            <p:cNvSpPr txBox="1"/>
            <p:nvPr userDrawn="1"/>
          </p:nvSpPr>
          <p:spPr>
            <a:xfrm>
              <a:off x="6716065" y="2420207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02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83" name="Text Placeholder 21">
            <a:extLst>
              <a:ext uri="{FF2B5EF4-FFF2-40B4-BE49-F238E27FC236}">
                <a16:creationId xmlns:a16="http://schemas.microsoft.com/office/drawing/2014/main" xmlns="" id="{05D21439-6EF9-D252-9A83-6A0B4E9CE31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802992" y="419109"/>
            <a:ext cx="8343256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Nhập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nội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dung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vào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đây</a:t>
            </a:r>
            <a:endParaRPr lang="en-US" dirty="0"/>
          </a:p>
        </p:txBody>
      </p:sp>
      <p:sp>
        <p:nvSpPr>
          <p:cNvPr id="84" name="Text Placeholder 21">
            <a:extLst>
              <a:ext uri="{FF2B5EF4-FFF2-40B4-BE49-F238E27FC236}">
                <a16:creationId xmlns:a16="http://schemas.microsoft.com/office/drawing/2014/main" xmlns="" id="{4F55A73F-59CB-F5C0-EE63-B0A856FF341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451477" y="1549137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2F68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5" name="Text Placeholder 21">
            <a:extLst>
              <a:ext uri="{FF2B5EF4-FFF2-40B4-BE49-F238E27FC236}">
                <a16:creationId xmlns:a16="http://schemas.microsoft.com/office/drawing/2014/main" xmlns="" id="{81BD3B4C-0E5B-B955-740F-0356FDC102A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781647" y="2913805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6" name="Text Placeholder 21">
            <a:extLst>
              <a:ext uri="{FF2B5EF4-FFF2-40B4-BE49-F238E27FC236}">
                <a16:creationId xmlns:a16="http://schemas.microsoft.com/office/drawing/2014/main" xmlns="" id="{B72FD284-8BD3-9DD9-08AA-0D7BCFFB336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264746" y="4233444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3" name="Text Placeholder 21">
            <a:extLst>
              <a:ext uri="{FF2B5EF4-FFF2-40B4-BE49-F238E27FC236}">
                <a16:creationId xmlns:a16="http://schemas.microsoft.com/office/drawing/2014/main" xmlns="" id="{12CECB6C-524D-71B8-6FCA-86C8F438A619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314436" y="2601890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4" name="Text Placeholder 21">
            <a:extLst>
              <a:ext uri="{FF2B5EF4-FFF2-40B4-BE49-F238E27FC236}">
                <a16:creationId xmlns:a16="http://schemas.microsoft.com/office/drawing/2014/main" xmlns="" id="{74A95B58-9496-21D8-1A6B-A5B1588A62F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772695" y="3952143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5" name="Text Placeholder 21">
            <a:extLst>
              <a:ext uri="{FF2B5EF4-FFF2-40B4-BE49-F238E27FC236}">
                <a16:creationId xmlns:a16="http://schemas.microsoft.com/office/drawing/2014/main" xmlns="" id="{A82964FA-9F27-F07C-50E6-82B417F5A469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342324" y="5280765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18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/>
      <p:bldP spid="9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5721786-E75D-E27D-65D3-F7DC341F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3CEF6A-82C8-8E59-43B6-BEE694FAB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33D8E8-2F0E-77F3-EE73-AD9748489A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5BB94C-8090-43EE-A44F-F62DBE62CAB3}" type="datetime1">
              <a:rPr lang="vi-VN" smtClean="0"/>
              <a:t>13/10/2024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3AFF7D-47FB-844F-2342-700BB7ACC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Hành trang công dân số lớp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662DFB-B640-A09C-F7D0-2FD80E79F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xmlns="" id="{DF375C5A-42E7-0B24-501C-20E85F16EFB5}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" y="43332"/>
            <a:ext cx="389988" cy="389988"/>
          </a:xfrm>
          <a:prstGeom prst="rect">
            <a:avLst/>
          </a:prstGeom>
        </p:spPr>
      </p:pic>
      <p:pic>
        <p:nvPicPr>
          <p:cNvPr id="11" name="Picture 10" descr="A blue and black text&#10;&#10;Description automatically generated">
            <a:extLst>
              <a:ext uri="{FF2B5EF4-FFF2-40B4-BE49-F238E27FC236}">
                <a16:creationId xmlns:a16="http://schemas.microsoft.com/office/drawing/2014/main" xmlns="" id="{A4D63B6A-8F13-75C6-2421-F80909396912}"/>
              </a:ext>
            </a:extLst>
          </p:cNvPr>
          <p:cNvPicPr>
            <a:picLocks noChangeAspect="1"/>
          </p:cNvPicPr>
          <p:nvPr userDrawn="1"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3" y="92129"/>
            <a:ext cx="1247775" cy="3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5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805" r:id="rId2"/>
    <p:sldLayoutId id="2147483662" r:id="rId3"/>
    <p:sldLayoutId id="2147483704" r:id="rId4"/>
    <p:sldLayoutId id="2147483705" r:id="rId5"/>
    <p:sldLayoutId id="2147483706" r:id="rId6"/>
    <p:sldLayoutId id="2147483703" r:id="rId7"/>
    <p:sldLayoutId id="2147483667" r:id="rId8"/>
    <p:sldLayoutId id="2147483660" r:id="rId9"/>
    <p:sldLayoutId id="2147483804" r:id="rId10"/>
    <p:sldLayoutId id="2147483664" r:id="rId11"/>
    <p:sldLayoutId id="2147483712" r:id="rId12"/>
    <p:sldLayoutId id="2147483803" r:id="rId13"/>
    <p:sldLayoutId id="2147483801" r:id="rId14"/>
    <p:sldLayoutId id="2147483802" r:id="rId15"/>
    <p:sldLayoutId id="2147483666" r:id="rId16"/>
    <p:sldLayoutId id="2147483668" r:id="rId17"/>
    <p:sldLayoutId id="2147483673" r:id="rId18"/>
    <p:sldLayoutId id="2147483676" r:id="rId19"/>
    <p:sldLayoutId id="2147483790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77" r:id="rId26"/>
    <p:sldLayoutId id="2147483709" r:id="rId27"/>
    <p:sldLayoutId id="2147483791" r:id="rId28"/>
    <p:sldLayoutId id="2147483792" r:id="rId29"/>
    <p:sldLayoutId id="2147483794" r:id="rId30"/>
    <p:sldLayoutId id="2147483663" r:id="rId31"/>
    <p:sldLayoutId id="2147483796" r:id="rId32"/>
    <p:sldLayoutId id="2147483795" r:id="rId33"/>
    <p:sldLayoutId id="2147483797" r:id="rId34"/>
    <p:sldLayoutId id="2147483806" r:id="rId35"/>
    <p:sldLayoutId id="2147483807" r:id="rId36"/>
    <p:sldLayoutId id="2147483808" r:id="rId37"/>
    <p:sldLayoutId id="2147483809" r:id="rId38"/>
    <p:sldLayoutId id="2147483671" r:id="rId39"/>
    <p:sldLayoutId id="2147483696" r:id="rId40"/>
    <p:sldLayoutId id="2147483650" r:id="rId41"/>
    <p:sldLayoutId id="2147483651" r:id="rId42"/>
    <p:sldLayoutId id="2147483652" r:id="rId43"/>
    <p:sldLayoutId id="2147483653" r:id="rId44"/>
    <p:sldLayoutId id="2147483654" r:id="rId45"/>
    <p:sldLayoutId id="2147483656" r:id="rId46"/>
    <p:sldLayoutId id="2147483657" r:id="rId47"/>
    <p:sldLayoutId id="2147483658" r:id="rId48"/>
    <p:sldLayoutId id="2147483659" r:id="rId49"/>
    <p:sldLayoutId id="2147483810" r:id="rId5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ED6130B-9711-1CB2-1E9C-24E551A8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0C6C19-B3D1-38DA-94BA-B08070046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04C63D-3E45-139D-DD49-5E46062B41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82F65-5EEA-41DF-92E2-55B07C5864F4}" type="datetime1">
              <a:rPr lang="vi-VN" smtClean="0"/>
              <a:t>13/10/2024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7BEA79-3B54-8433-4888-47B21A01B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Hành trang công dân số lớp 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B30207-2DEE-8E41-6B94-A17C4CD26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5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7.png"/><Relationship Id="rId11" Type="http://schemas.openxmlformats.org/officeDocument/2006/relationships/image" Target="../media/image79.png"/><Relationship Id="rId5" Type="http://schemas.openxmlformats.org/officeDocument/2006/relationships/image" Target="../media/image80.svg"/><Relationship Id="rId10" Type="http://schemas.openxmlformats.org/officeDocument/2006/relationships/image" Target="../media/image84.sv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68.tmp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0F25D89-3E07-9C71-DC00-ADB3C1E40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err="1"/>
              <a:t>Bài</a:t>
            </a:r>
            <a:r>
              <a:rPr lang="en-US"/>
              <a:t> 2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0631A0E-1121-F163-9B69-91075DF93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78998" y="1749483"/>
            <a:ext cx="7338886" cy="962025"/>
          </a:xfrm>
        </p:spPr>
        <p:txBody>
          <a:bodyPr/>
          <a:lstStyle/>
          <a:p>
            <a:r>
              <a:rPr lang="vi-VN"/>
              <a:t>SƠ ĐỒ HÌNH CÂY</a:t>
            </a:r>
            <a:endParaRPr lang="en-US" dirty="0"/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xmlns="" id="{9D8E02DF-0CD0-BB7E-877C-96767EF85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947" y="4428779"/>
            <a:ext cx="365863" cy="36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05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D6FC68D-3261-860B-1281-E68667435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F66F-F91D-4F54-9945-89552DFC9774}" type="datetime1">
              <a:rPr lang="vi-VN" smtClean="0"/>
              <a:t>13/10/2024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2EC168-1540-500C-5CEB-2F66A61D8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01FDB8C-B545-DAA2-9679-5AE003252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8D95662-EFB0-A499-AE59-D7ACD8B6F0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3100" y="683748"/>
            <a:ext cx="11412899" cy="1058709"/>
          </a:xfrm>
        </p:spPr>
        <p:txBody>
          <a:bodyPr/>
          <a:lstStyle/>
          <a:p>
            <a:pPr algn="l"/>
            <a:r>
              <a:rPr lang="vi-VN" sz="2800">
                <a:solidFill>
                  <a:schemeClr val="tx1"/>
                </a:solidFill>
              </a:rPr>
              <a:t>Bạn An được tặng một bộ sưu tập ảnh.</a:t>
            </a:r>
            <a:r>
              <a:rPr lang="en-US" sz="2800">
                <a:solidFill>
                  <a:schemeClr val="tx1"/>
                </a:solidFill>
              </a:rPr>
              <a:t> </a:t>
            </a:r>
            <a:r>
              <a:rPr lang="vi-VN" sz="2800">
                <a:solidFill>
                  <a:schemeClr val="tx1"/>
                </a:solidFill>
              </a:rPr>
              <a:t>Em hãy giúp bạn An tạo cây thư mục trên máy tính để lưu các tệp ảnh như Hình 1.</a:t>
            </a:r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162" y="1976437"/>
            <a:ext cx="6979314" cy="403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94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4EE146-A966-663B-0503-1639B03A8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FBBF-95CA-45D9-A6C7-5F9CE0928C49}" type="datetime1">
              <a:rPr lang="vi-VN" smtClean="0"/>
              <a:t>13/10/2024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57DEF7A-CE36-8DD3-786E-D2035194F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51177A-87AA-E88A-76B0-FBAF56894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77DD13C-481F-46C6-6EA0-DBF7D2C3C63C}"/>
              </a:ext>
            </a:extLst>
          </p:cNvPr>
          <p:cNvSpPr txBox="1"/>
          <p:nvPr/>
        </p:nvSpPr>
        <p:spPr>
          <a:xfrm>
            <a:off x="3706284" y="2468771"/>
            <a:ext cx="50059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 Động 2:</a:t>
            </a:r>
          </a:p>
          <a:p>
            <a:pPr algn="ctr"/>
            <a:r>
              <a:rPr lang="vi-VN" sz="3200" b="1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Khám phá và chỉnh sửa </a:t>
            </a:r>
            <a:r>
              <a:rPr lang="en-US" sz="3200" b="1" kern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</a:t>
            </a:r>
            <a:r>
              <a:rPr lang="vi-VN" sz="3200" b="1" kern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 </a:t>
            </a:r>
            <a:r>
              <a:rPr lang="vi-VN" sz="3200" b="1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 mục có sẵn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480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D6FC68D-3261-860B-1281-E68667435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F66F-F91D-4F54-9945-89552DFC9774}" type="datetime1">
              <a:rPr lang="vi-VN" smtClean="0"/>
              <a:t>13/10/2024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2EC168-1540-500C-5CEB-2F66A61D8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01FDB8C-B545-DAA2-9679-5AE003252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8D95662-EFB0-A499-AE59-D7ACD8B6F0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3100" y="683748"/>
            <a:ext cx="11412899" cy="1058709"/>
          </a:xfrm>
        </p:spPr>
        <p:txBody>
          <a:bodyPr/>
          <a:lstStyle/>
          <a:p>
            <a:pPr algn="l"/>
            <a:r>
              <a:rPr lang="en-US" sz="2800">
                <a:solidFill>
                  <a:schemeClr val="tx1"/>
                </a:solidFill>
              </a:rPr>
              <a:t>1. </a:t>
            </a:r>
            <a:r>
              <a:rPr lang="vi-VN" sz="2800">
                <a:solidFill>
                  <a:schemeClr val="tx1"/>
                </a:solidFill>
              </a:rPr>
              <a:t>Em hãy giúp bạn An bố trí các tệp ảnh vào các thư mục cho hợp lí thông qua trò chơi ghép nối nhé!</a:t>
            </a:r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825" y="1742457"/>
            <a:ext cx="7953375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2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D6FC68D-3261-860B-1281-E68667435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F66F-F91D-4F54-9945-89552DFC9774}" type="datetime1">
              <a:rPr lang="vi-VN" smtClean="0"/>
              <a:t>13/10/2024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2EC168-1540-500C-5CEB-2F66A61D8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01FDB8C-B545-DAA2-9679-5AE003252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8D95662-EFB0-A499-AE59-D7ACD8B6F0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3100" y="683748"/>
            <a:ext cx="11412899" cy="1058709"/>
          </a:xfrm>
        </p:spPr>
        <p:txBody>
          <a:bodyPr/>
          <a:lstStyle/>
          <a:p>
            <a:pPr algn="l"/>
            <a:r>
              <a:rPr lang="en-US" sz="2800">
                <a:solidFill>
                  <a:schemeClr val="tx1"/>
                </a:solidFill>
              </a:rPr>
              <a:t>2. G</a:t>
            </a:r>
            <a:r>
              <a:rPr lang="vi-VN" sz="2800">
                <a:solidFill>
                  <a:schemeClr val="tx1"/>
                </a:solidFill>
              </a:rPr>
              <a:t>iúp An chỉ ra các bức ảnh dưới đây đặt ở đâu bằng cách ghi địa chỉ của các tệp đó:</a:t>
            </a:r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029" y="2484379"/>
            <a:ext cx="900112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79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D6FC68D-3261-860B-1281-E68667435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F66F-F91D-4F54-9945-89552DFC9774}" type="datetime1">
              <a:rPr lang="vi-VN" smtClean="0"/>
              <a:t>13/10/2024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2EC168-1540-500C-5CEB-2F66A61D8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01FDB8C-B545-DAA2-9679-5AE003252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8D95662-EFB0-A499-AE59-D7ACD8B6F0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3100" y="683748"/>
            <a:ext cx="11412899" cy="1058709"/>
          </a:xfrm>
        </p:spPr>
        <p:txBody>
          <a:bodyPr/>
          <a:lstStyle/>
          <a:p>
            <a:pPr algn="just"/>
            <a:r>
              <a:rPr lang="en-US" sz="2800">
                <a:solidFill>
                  <a:schemeClr val="tx1"/>
                </a:solidFill>
              </a:rPr>
              <a:t>3. </a:t>
            </a:r>
            <a:r>
              <a:rPr lang="vi-VN" sz="2800">
                <a:solidFill>
                  <a:schemeClr val="tx1"/>
                </a:solidFill>
              </a:rPr>
              <a:t>An muốn phân loại Động vật chỉ có 2 loại là động vật dưới nước và động vật trên cạn tương ứng với 2 thư mục ĐVTrenCan , ĐVDuoinuoc. Em hãy giúp An thực hiện mong muốn trên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0683584-3935-A7B5-220B-470CBDAA37FD}"/>
              </a:ext>
            </a:extLst>
          </p:cNvPr>
          <p:cNvSpPr txBox="1"/>
          <p:nvPr/>
        </p:nvSpPr>
        <p:spPr>
          <a:xfrm>
            <a:off x="3180195" y="2447580"/>
            <a:ext cx="7626350" cy="316682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ker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 dẫn: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ker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Mở thư mục Động vật xoá 3 thư mục Bốn chân, Hai chân, Côn trùng</a:t>
            </a:r>
            <a:r>
              <a:rPr lang="en-US" sz="2400" ker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ker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Thêm thư mục ĐVTrencan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ker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Sửa tên</a:t>
            </a:r>
            <a:r>
              <a:rPr lang="en-US" sz="2400" ker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thư mục Dưới nước </a:t>
            </a:r>
            <a:r>
              <a:rPr lang="en-US" sz="2400" kern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 ĐVDuoinuoc</a:t>
            </a:r>
            <a:r>
              <a:rPr lang="en-US" sz="2400" ker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294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4EE146-A966-663B-0503-1639B03A8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FBBF-95CA-45D9-A6C7-5F9CE0928C49}" type="datetime1">
              <a:rPr lang="vi-VN" smtClean="0"/>
              <a:t>13/10/2024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57DEF7A-CE36-8DD3-786E-D2035194F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51177A-87AA-E88A-76B0-FBAF56894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77DD13C-481F-46C6-6EA0-DBF7D2C3C63C}"/>
              </a:ext>
            </a:extLst>
          </p:cNvPr>
          <p:cNvSpPr txBox="1"/>
          <p:nvPr/>
        </p:nvSpPr>
        <p:spPr>
          <a:xfrm>
            <a:off x="3138487" y="2477238"/>
            <a:ext cx="59150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ker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 Động 3:</a:t>
            </a:r>
          </a:p>
          <a:p>
            <a:pPr algn="ctr"/>
            <a:r>
              <a:rPr lang="vi-VN" sz="3200" b="1" ker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 thư mục lưu trữ cá nhân</a:t>
            </a:r>
            <a:endParaRPr lang="en-US" sz="3200" b="1" ker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250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D6FC68D-3261-860B-1281-E68667435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F66F-F91D-4F54-9945-89552DFC9774}" type="datetime1">
              <a:rPr lang="vi-VN" smtClean="0"/>
              <a:t>13/10/2024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2EC168-1540-500C-5CEB-2F66A61D8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01FDB8C-B545-DAA2-9679-5AE003252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8D95662-EFB0-A499-AE59-D7ACD8B6F0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38715" y="2641950"/>
            <a:ext cx="7632700" cy="1058709"/>
          </a:xfrm>
        </p:spPr>
        <p:txBody>
          <a:bodyPr/>
          <a:lstStyle/>
          <a:p>
            <a:pPr algn="just"/>
            <a:r>
              <a:rPr lang="vi-VN" sz="3000">
                <a:solidFill>
                  <a:schemeClr val="tx1"/>
                </a:solidFill>
              </a:rPr>
              <a:t>Em hãy tạo thư mục cá nhân trên máy tính, đặt tên và tạo các thư mục con phù hợp với nhu cầu lưu trữ của em.</a:t>
            </a:r>
            <a:endParaRPr lang="en-US" sz="3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95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AD6835C-0851-D32A-DE5A-497FAB8F7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86C7D-1831-49FE-B7CE-D7F86B7164D8}" type="datetime1">
              <a:rPr lang="vi-VN" smtClean="0"/>
              <a:t>13/10/2024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B7CF14-A0D5-6DBA-9FF8-5CE0331F3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E679913-7C32-EB9D-66F8-1DA9FF3C6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90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FBB9AD5-0385-74D3-EAC8-FAD98EEA7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90CB3-B422-4E83-9C39-0447FA4FD38B}" type="datetime1">
              <a:rPr lang="vi-VN" smtClean="0"/>
              <a:t>13/10/2024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95870D4-66AB-F84D-A1E3-347178F0B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780A5F-B4FD-3A97-EBC0-0C56487A2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18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36BD70E4-0920-B716-27C0-ED927F786DB4}"/>
              </a:ext>
            </a:extLst>
          </p:cNvPr>
          <p:cNvSpPr txBox="1">
            <a:spLocks/>
          </p:cNvSpPr>
          <p:nvPr/>
        </p:nvSpPr>
        <p:spPr>
          <a:xfrm>
            <a:off x="603001" y="221148"/>
            <a:ext cx="11254874" cy="581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vi-VN" sz="3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AC31AF0-37B2-CE8E-D21F-13B6F9376D4D}"/>
              </a:ext>
            </a:extLst>
          </p:cNvPr>
          <p:cNvGrpSpPr/>
          <p:nvPr/>
        </p:nvGrpSpPr>
        <p:grpSpPr>
          <a:xfrm>
            <a:off x="3998830" y="5957119"/>
            <a:ext cx="776537" cy="523220"/>
            <a:chOff x="272374" y="4650317"/>
            <a:chExt cx="2018873" cy="1046687"/>
          </a:xfrm>
        </p:grpSpPr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xmlns="" id="{A246E154-6E28-93E7-E3CA-5E6418049999}"/>
                </a:ext>
              </a:extLst>
            </p:cNvPr>
            <p:cNvSpPr/>
            <p:nvPr/>
          </p:nvSpPr>
          <p:spPr>
            <a:xfrm>
              <a:off x="272374" y="4650317"/>
              <a:ext cx="2018873" cy="1046687"/>
            </a:xfrm>
            <a:custGeom>
              <a:avLst/>
              <a:gdLst/>
              <a:ahLst/>
              <a:cxnLst/>
              <a:rect l="l" t="t" r="r" b="b"/>
              <a:pathLst>
                <a:path w="4566989" h="1046687">
                  <a:moveTo>
                    <a:pt x="0" y="0"/>
                  </a:moveTo>
                  <a:lnTo>
                    <a:pt x="4566990" y="0"/>
                  </a:lnTo>
                  <a:lnTo>
                    <a:pt x="4566990" y="1046686"/>
                  </a:lnTo>
                  <a:lnTo>
                    <a:pt x="0" y="10466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3FE6DF2-8EF8-8084-39C7-0F712B5E9C87}"/>
                </a:ext>
              </a:extLst>
            </p:cNvPr>
            <p:cNvSpPr txBox="1"/>
            <p:nvPr/>
          </p:nvSpPr>
          <p:spPr>
            <a:xfrm>
              <a:off x="863253" y="4765398"/>
              <a:ext cx="1146910" cy="923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7C649E3-0322-2FF3-4188-8C32B26FD878}"/>
              </a:ext>
            </a:extLst>
          </p:cNvPr>
          <p:cNvSpPr txBox="1"/>
          <p:nvPr/>
        </p:nvSpPr>
        <p:spPr>
          <a:xfrm>
            <a:off x="3061528" y="6044610"/>
            <a:ext cx="1100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ker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B7E4C60-E8D8-4AE6-E590-83F4F08397EC}"/>
              </a:ext>
            </a:extLst>
          </p:cNvPr>
          <p:cNvGrpSpPr/>
          <p:nvPr/>
        </p:nvGrpSpPr>
        <p:grpSpPr>
          <a:xfrm>
            <a:off x="8959099" y="6055202"/>
            <a:ext cx="776537" cy="531980"/>
            <a:chOff x="272374" y="4650317"/>
            <a:chExt cx="2018873" cy="1064211"/>
          </a:xfrm>
        </p:grpSpPr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xmlns="" id="{4040381E-6566-23AF-AA94-0A6463735195}"/>
                </a:ext>
              </a:extLst>
            </p:cNvPr>
            <p:cNvSpPr/>
            <p:nvPr/>
          </p:nvSpPr>
          <p:spPr>
            <a:xfrm>
              <a:off x="272374" y="4650317"/>
              <a:ext cx="2018873" cy="1046687"/>
            </a:xfrm>
            <a:custGeom>
              <a:avLst/>
              <a:gdLst/>
              <a:ahLst/>
              <a:cxnLst/>
              <a:rect l="l" t="t" r="r" b="b"/>
              <a:pathLst>
                <a:path w="4566989" h="1046687">
                  <a:moveTo>
                    <a:pt x="0" y="0"/>
                  </a:moveTo>
                  <a:lnTo>
                    <a:pt x="4566990" y="0"/>
                  </a:lnTo>
                  <a:lnTo>
                    <a:pt x="4566990" y="1046686"/>
                  </a:lnTo>
                  <a:lnTo>
                    <a:pt x="0" y="10466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8BD71DC-4421-F3C1-4AFD-70D831963C8F}"/>
                </a:ext>
              </a:extLst>
            </p:cNvPr>
            <p:cNvSpPr txBox="1"/>
            <p:nvPr/>
          </p:nvSpPr>
          <p:spPr>
            <a:xfrm>
              <a:off x="676558" y="4790980"/>
              <a:ext cx="1146910" cy="923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174FC32-7213-D61F-A0D7-924488EBD552}"/>
              </a:ext>
            </a:extLst>
          </p:cNvPr>
          <p:cNvSpPr txBox="1"/>
          <p:nvPr/>
        </p:nvSpPr>
        <p:spPr>
          <a:xfrm>
            <a:off x="8008819" y="6125517"/>
            <a:ext cx="11540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ker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603001" y="713517"/>
            <a:ext cx="43188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Hoàn thành Phiếu học tập số 1</a:t>
            </a:r>
            <a:endParaRPr lang="vi-VN" sz="2200" b="1"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3095" y="1388611"/>
            <a:ext cx="3181684" cy="4533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9758" y="1396205"/>
            <a:ext cx="3181684" cy="448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7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94282" y="1957484"/>
            <a:ext cx="8025908" cy="3930291"/>
            <a:chOff x="3011687" y="4127751"/>
            <a:chExt cx="16051815" cy="7860581"/>
          </a:xfrm>
        </p:grpSpPr>
        <p:sp>
          <p:nvSpPr>
            <p:cNvPr id="8" name="Freeform 8"/>
            <p:cNvSpPr/>
            <p:nvPr/>
          </p:nvSpPr>
          <p:spPr>
            <a:xfrm rot="19069610">
              <a:off x="9309903" y="4127751"/>
              <a:ext cx="9753599" cy="2535936"/>
            </a:xfrm>
            <a:custGeom>
              <a:avLst/>
              <a:gdLst/>
              <a:ahLst/>
              <a:cxnLst/>
              <a:rect l="l" t="t" r="r" b="b"/>
              <a:pathLst>
                <a:path w="9753600" h="2535936">
                  <a:moveTo>
                    <a:pt x="0" y="0"/>
                  </a:moveTo>
                  <a:lnTo>
                    <a:pt x="9753600" y="0"/>
                  </a:lnTo>
                  <a:lnTo>
                    <a:pt x="9753600" y="2535936"/>
                  </a:lnTo>
                  <a:lnTo>
                    <a:pt x="0" y="2535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720320" flipH="1">
              <a:off x="10612735" y="6501933"/>
              <a:ext cx="6183444" cy="5486399"/>
            </a:xfrm>
            <a:custGeom>
              <a:avLst/>
              <a:gdLst/>
              <a:ahLst/>
              <a:cxnLst/>
              <a:rect l="l" t="t" r="r" b="b"/>
              <a:pathLst>
                <a:path w="6183443" h="5486400">
                  <a:moveTo>
                    <a:pt x="6183443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6183443" y="5486400"/>
                  </a:lnTo>
                  <a:lnTo>
                    <a:pt x="618344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834937">
              <a:off x="1599669" y="6818725"/>
              <a:ext cx="5710365" cy="2886330"/>
            </a:xfrm>
            <a:custGeom>
              <a:avLst/>
              <a:gdLst/>
              <a:ahLst/>
              <a:cxnLst/>
              <a:rect l="l" t="t" r="r" b="b"/>
              <a:pathLst>
                <a:path w="5710366" h="2886331">
                  <a:moveTo>
                    <a:pt x="0" y="2886331"/>
                  </a:moveTo>
                  <a:lnTo>
                    <a:pt x="5710366" y="2886331"/>
                  </a:lnTo>
                  <a:lnTo>
                    <a:pt x="5710366" y="0"/>
                  </a:lnTo>
                  <a:lnTo>
                    <a:pt x="0" y="0"/>
                  </a:lnTo>
                  <a:lnTo>
                    <a:pt x="0" y="2886331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709276" y="2389328"/>
            <a:ext cx="2117221" cy="2028147"/>
            <a:chOff x="0" y="0"/>
            <a:chExt cx="3654997" cy="3654997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3654997" cy="3654997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D5B7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81837" y="297802"/>
              <a:ext cx="3091323" cy="3091323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EED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2" name="TextBox 32"/>
          <p:cNvSpPr txBox="1"/>
          <p:nvPr/>
        </p:nvSpPr>
        <p:spPr>
          <a:xfrm>
            <a:off x="3826300" y="2906362"/>
            <a:ext cx="194084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3000" b="1" spc="115">
                <a:ea typeface="Inter Bold"/>
                <a:cs typeface="Inter Bold"/>
                <a:sym typeface="Inter Bold"/>
              </a:rPr>
              <a:t>Sơ đồ hình cây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xmlns="" id="{AA4FA8BA-225E-B39B-4EDF-DA48C2A0EFED}"/>
              </a:ext>
            </a:extLst>
          </p:cNvPr>
          <p:cNvSpPr txBox="1">
            <a:spLocks/>
          </p:cNvSpPr>
          <p:nvPr/>
        </p:nvSpPr>
        <p:spPr>
          <a:xfrm>
            <a:off x="2114782" y="265684"/>
            <a:ext cx="4202827" cy="6534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ĐÃ THỰC HÀNH</a:t>
            </a:r>
            <a:endParaRPr lang="en-US" sz="3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xmlns="" id="{FE74742F-6C83-58FD-B4ED-7DB77ACA6E85}"/>
              </a:ext>
            </a:extLst>
          </p:cNvPr>
          <p:cNvSpPr txBox="1"/>
          <p:nvPr/>
        </p:nvSpPr>
        <p:spPr>
          <a:xfrm rot="21192655">
            <a:off x="5441299" y="724011"/>
            <a:ext cx="2551612" cy="1639788"/>
          </a:xfrm>
          <a:prstGeom prst="cloudCallout">
            <a:avLst>
              <a:gd name="adj1" fmla="val -19963"/>
              <a:gd name="adj2" fmla="val 71900"/>
            </a:avLst>
          </a:prstGeom>
          <a:solidFill>
            <a:srgbClr val="00CFB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53"/>
              </a:lnSpc>
            </a:pPr>
            <a:r>
              <a:rPr lang="vi-VN" b="1" spc="93">
                <a:solidFill>
                  <a:schemeClr val="bg1"/>
                </a:solidFill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Khám </a:t>
            </a:r>
            <a:r>
              <a:rPr lang="en-US" b="1" spc="93">
                <a:solidFill>
                  <a:schemeClr val="bg1"/>
                </a:solidFill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p</a:t>
            </a:r>
            <a:r>
              <a:rPr lang="vi-VN" b="1" spc="93">
                <a:solidFill>
                  <a:schemeClr val="bg1"/>
                </a:solidFill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há và chỉnh sửa cây thư mục có sẵn</a:t>
            </a:r>
            <a:endParaRPr lang="vi-VN" b="1" spc="93" dirty="0">
              <a:solidFill>
                <a:schemeClr val="bg1"/>
              </a:solidFill>
              <a:latin typeface="Arial" panose="020B0604020202020204" pitchFamily="34" charset="0"/>
              <a:ea typeface="Inter"/>
              <a:cs typeface="Arial" panose="020B0604020202020204" pitchFamily="34" charset="0"/>
              <a:sym typeface="Inter"/>
            </a:endParaRPr>
          </a:p>
        </p:txBody>
      </p:sp>
      <p:sp>
        <p:nvSpPr>
          <p:cNvPr id="35" name="TextBox 20">
            <a:extLst>
              <a:ext uri="{FF2B5EF4-FFF2-40B4-BE49-F238E27FC236}">
                <a16:creationId xmlns:a16="http://schemas.microsoft.com/office/drawing/2014/main" xmlns="" id="{3A7DE780-97E1-CF5C-B1CB-21433FD98EC3}"/>
              </a:ext>
            </a:extLst>
          </p:cNvPr>
          <p:cNvSpPr txBox="1"/>
          <p:nvPr/>
        </p:nvSpPr>
        <p:spPr>
          <a:xfrm rot="865773">
            <a:off x="1232463" y="1731621"/>
            <a:ext cx="2361575" cy="1639788"/>
          </a:xfrm>
          <a:prstGeom prst="cloudCallout">
            <a:avLst>
              <a:gd name="adj1" fmla="val 29140"/>
              <a:gd name="adj2" fmla="val 56395"/>
            </a:avLst>
          </a:prstGeom>
          <a:solidFill>
            <a:srgbClr val="A147DF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53"/>
              </a:lnSpc>
            </a:pPr>
            <a:r>
              <a:rPr lang="vi-VN" b="1" spc="93">
                <a:solidFill>
                  <a:schemeClr val="bg1"/>
                </a:solidFill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Tạo thư mục theo sơ đồ phân cấp hình cây</a:t>
            </a:r>
            <a:endParaRPr lang="en-US" b="1" spc="93" dirty="0">
              <a:solidFill>
                <a:schemeClr val="bg1"/>
              </a:solidFill>
              <a:latin typeface="Arial" panose="020B0604020202020204" pitchFamily="34" charset="0"/>
              <a:ea typeface="Inter"/>
              <a:cs typeface="Arial" panose="020B0604020202020204" pitchFamily="34" charset="0"/>
              <a:sym typeface="Inter"/>
            </a:endParaRP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xmlns="" id="{CE78C4A0-F447-AF4E-5D8F-F3022D8AE90A}"/>
              </a:ext>
            </a:extLst>
          </p:cNvPr>
          <p:cNvSpPr txBox="1"/>
          <p:nvPr/>
        </p:nvSpPr>
        <p:spPr>
          <a:xfrm>
            <a:off x="3916430" y="4795194"/>
            <a:ext cx="2220435" cy="1229841"/>
          </a:xfrm>
          <a:prstGeom prst="cloudCallout">
            <a:avLst>
              <a:gd name="adj1" fmla="val 48537"/>
              <a:gd name="adj2" fmla="val -78645"/>
            </a:avLst>
          </a:prstGeom>
          <a:solidFill>
            <a:srgbClr val="006EE4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53"/>
              </a:lnSpc>
            </a:pPr>
            <a:r>
              <a:rPr lang="vi-VN" b="1" spc="93">
                <a:solidFill>
                  <a:schemeClr val="bg1"/>
                </a:solidFill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Tạo thư mục lưu trữ </a:t>
            </a:r>
            <a:r>
              <a:rPr lang="vi-VN" b="1" spc="93" smtClean="0">
                <a:solidFill>
                  <a:schemeClr val="bg1"/>
                </a:solidFill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cá</a:t>
            </a:r>
            <a:r>
              <a:rPr lang="en-US" b="1" spc="93" smtClean="0">
                <a:solidFill>
                  <a:schemeClr val="bg1"/>
                </a:solidFill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 </a:t>
            </a:r>
            <a:r>
              <a:rPr lang="vi-VN" b="1" spc="93" smtClean="0">
                <a:solidFill>
                  <a:schemeClr val="bg1"/>
                </a:solidFill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nhân</a:t>
            </a:r>
            <a:endParaRPr lang="vi-VN" b="1" spc="93" dirty="0">
              <a:solidFill>
                <a:schemeClr val="bg1"/>
              </a:solidFill>
              <a:latin typeface="Arial" panose="020B0604020202020204" pitchFamily="34" charset="0"/>
              <a:ea typeface="Inter"/>
              <a:cs typeface="Arial" panose="020B0604020202020204" pitchFamily="34" charset="0"/>
              <a:sym typeface="Inter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xmlns="" id="{63DDD388-8DD9-18FF-A64A-E10E63120898}"/>
              </a:ext>
            </a:extLst>
          </p:cNvPr>
          <p:cNvSpPr/>
          <p:nvPr/>
        </p:nvSpPr>
        <p:spPr>
          <a:xfrm rot="9074387" flipH="1">
            <a:off x="6786852" y="2092128"/>
            <a:ext cx="3091722" cy="2743200"/>
          </a:xfrm>
          <a:custGeom>
            <a:avLst/>
            <a:gdLst/>
            <a:ahLst/>
            <a:cxnLst/>
            <a:rect l="l" t="t" r="r" b="b"/>
            <a:pathLst>
              <a:path w="6183443" h="5486400">
                <a:moveTo>
                  <a:pt x="6183443" y="0"/>
                </a:moveTo>
                <a:lnTo>
                  <a:pt x="0" y="0"/>
                </a:lnTo>
                <a:lnTo>
                  <a:pt x="0" y="5486400"/>
                </a:lnTo>
                <a:lnTo>
                  <a:pt x="6183443" y="5486400"/>
                </a:lnTo>
                <a:lnTo>
                  <a:pt x="618344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xmlns="" id="{DCA63F16-188B-CD6B-6872-8D628E558E89}"/>
              </a:ext>
            </a:extLst>
          </p:cNvPr>
          <p:cNvSpPr txBox="1"/>
          <p:nvPr/>
        </p:nvSpPr>
        <p:spPr>
          <a:xfrm rot="20397749">
            <a:off x="8347635" y="978935"/>
            <a:ext cx="326653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053"/>
              </a:lnSpc>
            </a:pPr>
            <a:r>
              <a:rPr lang="vi-VN" spc="93">
                <a:solidFill>
                  <a:srgbClr val="545454"/>
                </a:solidFill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khám phá cấu trúc thư mục đã tồn tại và hiểu cách vẽ lại sơ đồ cây từ hệ thống thư mục hiện có</a:t>
            </a:r>
            <a:endParaRPr lang="en-US" spc="93">
              <a:solidFill>
                <a:srgbClr val="545454"/>
              </a:solidFill>
              <a:latin typeface="Arial" panose="020B0604020202020204" pitchFamily="34" charset="0"/>
              <a:ea typeface="Inter"/>
              <a:cs typeface="Arial" panose="020B0604020202020204" pitchFamily="34" charset="0"/>
              <a:sym typeface="Inter"/>
            </a:endParaRP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xmlns="" id="{018940E3-C088-0BD8-F347-B9477144560F}"/>
              </a:ext>
            </a:extLst>
          </p:cNvPr>
          <p:cNvSpPr txBox="1"/>
          <p:nvPr/>
        </p:nvSpPr>
        <p:spPr>
          <a:xfrm rot="21315545">
            <a:off x="8395425" y="3219540"/>
            <a:ext cx="343463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53"/>
              </a:lnSpc>
            </a:pPr>
            <a:r>
              <a:rPr lang="vi-VN" spc="93">
                <a:solidFill>
                  <a:srgbClr val="545454"/>
                </a:solidFill>
                <a:ea typeface="Inter"/>
                <a:cs typeface="Inter"/>
                <a:sym typeface="Inter"/>
              </a:rPr>
              <a:t>chỉnh sửa cấu trúc thư mục, bao gồm tạo mới, đổi tên và xóa thư mục để phù hợp với nhu cầu sử dụng</a:t>
            </a:r>
            <a:endParaRPr lang="en-US" spc="93">
              <a:solidFill>
                <a:srgbClr val="545454"/>
              </a:solidFill>
              <a:ea typeface="Inter"/>
              <a:cs typeface="Inter"/>
              <a:sym typeface="Inter"/>
            </a:endParaRP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xmlns="" id="{5A4C4D16-8729-D7DA-41E3-B122AE48CD47}"/>
              </a:ext>
            </a:extLst>
          </p:cNvPr>
          <p:cNvSpPr txBox="1"/>
          <p:nvPr/>
        </p:nvSpPr>
        <p:spPr>
          <a:xfrm rot="21252164">
            <a:off x="7481116" y="5124124"/>
            <a:ext cx="3686983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53"/>
              </a:lnSpc>
            </a:pPr>
            <a:r>
              <a:rPr lang="en-US" spc="93">
                <a:solidFill>
                  <a:srgbClr val="545454"/>
                </a:solidFill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Á</a:t>
            </a:r>
            <a:r>
              <a:rPr lang="vi-VN" spc="93">
                <a:solidFill>
                  <a:srgbClr val="545454"/>
                </a:solidFill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p dụng kiến thức vào thực tế, bằng cách tạo cây thư mục </a:t>
            </a:r>
            <a:r>
              <a:rPr lang="en-US" spc="93" smtClean="0">
                <a:solidFill>
                  <a:srgbClr val="545454"/>
                </a:solidFill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     </a:t>
            </a:r>
            <a:r>
              <a:rPr lang="vi-VN" spc="93" smtClean="0">
                <a:solidFill>
                  <a:srgbClr val="545454"/>
                </a:solidFill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cá </a:t>
            </a:r>
            <a:r>
              <a:rPr lang="vi-VN" spc="93">
                <a:solidFill>
                  <a:srgbClr val="545454"/>
                </a:solidFill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nhân để lưu trữ dữ liệu của riêng mình</a:t>
            </a:r>
            <a:endParaRPr lang="en-US" spc="93">
              <a:solidFill>
                <a:srgbClr val="545454"/>
              </a:solidFill>
              <a:latin typeface="Arial" panose="020B0604020202020204" pitchFamily="34" charset="0"/>
              <a:ea typeface="Inter"/>
              <a:cs typeface="Arial" panose="020B0604020202020204" pitchFamily="34" charset="0"/>
              <a:sym typeface="Inter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958" y="4051051"/>
            <a:ext cx="2599861" cy="1585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305F0253-24DD-EA15-5C27-2CA680003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EF60-BFBE-429C-8774-9D181E82E44B}" type="datetime1">
              <a:rPr lang="vi-VN" smtClean="0"/>
              <a:t>13/10/2024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A5150FD3-79F5-9E43-E117-35BDFA84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8818D55-1EA8-73B6-0878-0928139533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4000"/>
              <a:t>CÁC HOẠT ĐỘNG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283B58-E979-38F3-11C2-583C20801A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/>
              <a:t>KHỞI ĐỘNG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1C26F1-DC15-34E5-B730-7F65D24F02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/>
              <a:t>THỰC HÀNH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DB1E996-DF8C-4AC0-592A-32EFA2F8AC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/>
              <a:t>LUYỆN TẬP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xmlns="" id="{95D4C15C-1488-5AE2-D046-4E43FB2E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Hành trang công dân số lớp 3</a:t>
            </a:r>
          </a:p>
        </p:txBody>
      </p:sp>
    </p:spTree>
    <p:extLst>
      <p:ext uri="{BB962C8B-B14F-4D97-AF65-F5344CB8AC3E}">
        <p14:creationId xmlns:p14="http://schemas.microsoft.com/office/powerpoint/2010/main" val="870111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2C116EF-581D-398F-D9F8-F94DAE4B7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B1F8-3DF8-40D9-B969-B75F03E87D6C}" type="datetime1">
              <a:rPr lang="vi-VN" smtClean="0"/>
              <a:t>13/10/2024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E25E81-2433-B1E4-6075-D0DEEC457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7DEA598-7544-66AF-5074-D5DA1291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2A68874-3707-7225-6E52-D2B0659771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520" y="2005012"/>
            <a:ext cx="6869430" cy="227912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Bước 1: </a:t>
            </a:r>
            <a:r>
              <a:rPr lang="en-US" sz="30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Phân loại, sắp xếp thông tin theo sơ đồ cây.</a:t>
            </a:r>
          </a:p>
          <a:p>
            <a:pPr>
              <a:lnSpc>
                <a:spcPct val="100000"/>
              </a:lnSpc>
            </a:pPr>
            <a:r>
              <a:rPr lang="en-US" sz="3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2: </a:t>
            </a:r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Tạo thư mục theo sơ đồ cây ở Bước 1.</a:t>
            </a:r>
            <a:r>
              <a:rPr lang="vi-VN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10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B258A51-84D6-CBF9-BAD3-435FE6D58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EBEF-5B19-4698-A35C-3B6502116105}" type="datetime1">
              <a:rPr lang="vi-VN" smtClean="0"/>
              <a:t>13/10/2024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5517362-2BE3-F2FF-D013-ECE8364E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E8C51A-4999-BE83-45F8-E48528622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5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4BF1870-53D3-49C6-1044-2AA7B2E9B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6319-C69A-41EC-A8EE-57599429C833}" type="datetime1">
              <a:rPr lang="vi-VN" smtClean="0"/>
              <a:t>13/10/2024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C743803-914A-7615-BD7B-E6562A46E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C74ACD5-D6C2-5A8E-755D-849950B7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09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42839"/>
            <a:ext cx="12192000" cy="6215161"/>
            <a:chOff x="0" y="0"/>
            <a:chExt cx="4559276" cy="24791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76" cy="2479195"/>
            </a:xfrm>
            <a:custGeom>
              <a:avLst/>
              <a:gdLst/>
              <a:ahLst/>
              <a:cxnLst/>
              <a:rect l="l" t="t" r="r" b="b"/>
              <a:pathLst>
                <a:path w="4559276" h="2479195">
                  <a:moveTo>
                    <a:pt x="0" y="0"/>
                  </a:moveTo>
                  <a:lnTo>
                    <a:pt x="4559276" y="0"/>
                  </a:lnTo>
                  <a:lnTo>
                    <a:pt x="4559276" y="2479195"/>
                  </a:lnTo>
                  <a:lnTo>
                    <a:pt x="0" y="2479195"/>
                  </a:lnTo>
                  <a:close/>
                </a:path>
              </a:pathLst>
            </a:custGeom>
            <a:solidFill>
              <a:srgbClr val="DC97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76" cy="25172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7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7163001" y="1840430"/>
            <a:ext cx="6226592" cy="3831410"/>
          </a:xfrm>
          <a:custGeom>
            <a:avLst/>
            <a:gdLst/>
            <a:ahLst/>
            <a:cxnLst/>
            <a:rect l="l" t="t" r="r" b="b"/>
            <a:pathLst>
              <a:path w="9413194" h="5224323">
                <a:moveTo>
                  <a:pt x="0" y="0"/>
                </a:moveTo>
                <a:lnTo>
                  <a:pt x="9413194" y="0"/>
                </a:lnTo>
                <a:lnTo>
                  <a:pt x="9413194" y="5224322"/>
                </a:lnTo>
                <a:lnTo>
                  <a:pt x="0" y="5224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33">
            <a:extLst>
              <a:ext uri="{FF2B5EF4-FFF2-40B4-BE49-F238E27FC236}">
                <a16:creationId xmlns:a16="http://schemas.microsoft.com/office/drawing/2014/main" xmlns="" id="{CC286E5C-4467-E61D-8570-353A6214457A}"/>
              </a:ext>
            </a:extLst>
          </p:cNvPr>
          <p:cNvSpPr txBox="1"/>
          <p:nvPr/>
        </p:nvSpPr>
        <p:spPr>
          <a:xfrm>
            <a:off x="327430" y="849637"/>
            <a:ext cx="8008897" cy="369331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Saira Heavy"/>
              </a:rPr>
              <a:t>T</a:t>
            </a:r>
            <a:r>
              <a:rPr lang="vi-VN" sz="8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Saira Heavy"/>
              </a:rPr>
              <a:t>rò chơi 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Saira Heavy"/>
            </a:endParaRPr>
          </a:p>
          <a:p>
            <a:pPr algn="ctr">
              <a:spcBef>
                <a:spcPct val="0"/>
              </a:spcBef>
            </a:pPr>
            <a:r>
              <a:rPr lang="vi-VN" sz="8000" b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Saira Heavy"/>
              </a:rPr>
              <a:t>“Khám phá ngôi nhà máy tính”</a:t>
            </a:r>
            <a:endParaRPr lang="vi-VN" sz="8000" b="1" dirty="0">
              <a:ln w="22225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Saira Heavy"/>
            </a:endParaRPr>
          </a:p>
        </p:txBody>
      </p:sp>
      <p:grpSp>
        <p:nvGrpSpPr>
          <p:cNvPr id="11" name="Group 25">
            <a:extLst>
              <a:ext uri="{FF2B5EF4-FFF2-40B4-BE49-F238E27FC236}">
                <a16:creationId xmlns:a16="http://schemas.microsoft.com/office/drawing/2014/main" xmlns="" id="{3D0798F9-A2D6-9232-CE33-5F868371048F}"/>
              </a:ext>
            </a:extLst>
          </p:cNvPr>
          <p:cNvGrpSpPr/>
          <p:nvPr/>
        </p:nvGrpSpPr>
        <p:grpSpPr>
          <a:xfrm>
            <a:off x="4292549" y="5050378"/>
            <a:ext cx="1906321" cy="627013"/>
            <a:chOff x="0" y="0"/>
            <a:chExt cx="3929309" cy="1254027"/>
          </a:xfrm>
        </p:grpSpPr>
        <p:grpSp>
          <p:nvGrpSpPr>
            <p:cNvPr id="12" name="Group 26">
              <a:extLst>
                <a:ext uri="{FF2B5EF4-FFF2-40B4-BE49-F238E27FC236}">
                  <a16:creationId xmlns:a16="http://schemas.microsoft.com/office/drawing/2014/main" xmlns="" id="{81C7A269-6DFE-2691-6719-B0E16ABE098A}"/>
                </a:ext>
              </a:extLst>
            </p:cNvPr>
            <p:cNvGrpSpPr/>
            <p:nvPr/>
          </p:nvGrpSpPr>
          <p:grpSpPr>
            <a:xfrm>
              <a:off x="0" y="0"/>
              <a:ext cx="3929309" cy="1254027"/>
              <a:chOff x="0" y="0"/>
              <a:chExt cx="6076480" cy="1939290"/>
            </a:xfrm>
          </p:grpSpPr>
          <p:sp>
            <p:nvSpPr>
              <p:cNvPr id="14" name="Freeform 27">
                <a:extLst>
                  <a:ext uri="{FF2B5EF4-FFF2-40B4-BE49-F238E27FC236}">
                    <a16:creationId xmlns:a16="http://schemas.microsoft.com/office/drawing/2014/main" xmlns="" id="{8D551B93-2D59-CA5E-C6B8-F374C1F7D2DE}"/>
                  </a:ext>
                </a:extLst>
              </p:cNvPr>
              <p:cNvSpPr/>
              <p:nvPr/>
            </p:nvSpPr>
            <p:spPr>
              <a:xfrm>
                <a:off x="12700" y="12700"/>
                <a:ext cx="605108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051080" h="1913890">
                    <a:moveTo>
                      <a:pt x="5094135" y="1913890"/>
                    </a:move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5094135" y="0"/>
                    </a:lnTo>
                    <a:cubicBezTo>
                      <a:pt x="5622582" y="0"/>
                      <a:pt x="6051080" y="428371"/>
                      <a:pt x="6051080" y="956945"/>
                    </a:cubicBezTo>
                    <a:cubicBezTo>
                      <a:pt x="6051080" y="1485392"/>
                      <a:pt x="5622582" y="1913890"/>
                      <a:pt x="5094135" y="1913890"/>
                    </a:cubicBezTo>
                    <a:close/>
                  </a:path>
                </a:pathLst>
              </a:custGeom>
              <a:solidFill>
                <a:srgbClr val="FFF08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28">
                <a:extLst>
                  <a:ext uri="{FF2B5EF4-FFF2-40B4-BE49-F238E27FC236}">
                    <a16:creationId xmlns:a16="http://schemas.microsoft.com/office/drawing/2014/main" xmlns="" id="{9DC5C3B5-86DD-C27B-39AE-2F1B855C5EAB}"/>
                  </a:ext>
                </a:extLst>
              </p:cNvPr>
              <p:cNvSpPr/>
              <p:nvPr/>
            </p:nvSpPr>
            <p:spPr>
              <a:xfrm>
                <a:off x="0" y="0"/>
                <a:ext cx="6076480" cy="1939290"/>
              </a:xfrm>
              <a:custGeom>
                <a:avLst/>
                <a:gdLst/>
                <a:ahLst/>
                <a:cxnLst/>
                <a:rect l="l" t="t" r="r" b="b"/>
                <a:pathLst>
                  <a:path w="6076480" h="1939290">
                    <a:moveTo>
                      <a:pt x="5106835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969645"/>
                    </a:cubicBezTo>
                    <a:cubicBezTo>
                      <a:pt x="0" y="1504315"/>
                      <a:pt x="434975" y="1939290"/>
                      <a:pt x="969645" y="1939290"/>
                    </a:cubicBezTo>
                    <a:lnTo>
                      <a:pt x="5106835" y="1939290"/>
                    </a:lnTo>
                    <a:cubicBezTo>
                      <a:pt x="5641505" y="1939290"/>
                      <a:pt x="6076480" y="1504315"/>
                      <a:pt x="6076480" y="969645"/>
                    </a:cubicBezTo>
                    <a:cubicBezTo>
                      <a:pt x="6076480" y="434975"/>
                      <a:pt x="5641505" y="0"/>
                      <a:pt x="5106835" y="0"/>
                    </a:cubicBezTo>
                    <a:close/>
                    <a:moveTo>
                      <a:pt x="5106835" y="1913890"/>
                    </a:moveTo>
                    <a:lnTo>
                      <a:pt x="969645" y="1913890"/>
                    </a:lnTo>
                    <a:cubicBezTo>
                      <a:pt x="448945" y="1913890"/>
                      <a:pt x="25400" y="1490345"/>
                      <a:pt x="25400" y="96964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5106835" y="25400"/>
                    </a:lnTo>
                    <a:cubicBezTo>
                      <a:pt x="5627535" y="25400"/>
                      <a:pt x="6051080" y="448945"/>
                      <a:pt x="6051080" y="969645"/>
                    </a:cubicBezTo>
                    <a:cubicBezTo>
                      <a:pt x="6051080" y="1490345"/>
                      <a:pt x="5627535" y="1913890"/>
                      <a:pt x="5106835" y="191389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29">
              <a:extLst>
                <a:ext uri="{FF2B5EF4-FFF2-40B4-BE49-F238E27FC236}">
                  <a16:creationId xmlns:a16="http://schemas.microsoft.com/office/drawing/2014/main" xmlns="" id="{CA3859EB-B0CB-24F7-6E54-8E9B66FD19D1}"/>
                </a:ext>
              </a:extLst>
            </p:cNvPr>
            <p:cNvSpPr txBox="1"/>
            <p:nvPr/>
          </p:nvSpPr>
          <p:spPr>
            <a:xfrm>
              <a:off x="457200" y="298516"/>
              <a:ext cx="3058327" cy="692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0"/>
                </a:lnSpc>
                <a:spcBef>
                  <a:spcPct val="0"/>
                </a:spcBef>
              </a:pPr>
              <a:r>
                <a:rPr lang="en-US" sz="2283" b="1" spc="23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sap Bold"/>
                </a:rPr>
                <a:t>BẮT ĐẦU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9660685" y="2836334"/>
            <a:ext cx="1989448" cy="3921630"/>
          </a:xfrm>
          <a:custGeom>
            <a:avLst/>
            <a:gdLst/>
            <a:ahLst/>
            <a:cxnLst/>
            <a:rect l="l" t="t" r="r" b="b"/>
            <a:pathLst>
              <a:path w="3720465" h="8229600">
                <a:moveTo>
                  <a:pt x="3720465" y="0"/>
                </a:moveTo>
                <a:lnTo>
                  <a:pt x="0" y="0"/>
                </a:lnTo>
                <a:lnTo>
                  <a:pt x="0" y="8229600"/>
                </a:lnTo>
                <a:lnTo>
                  <a:pt x="3720465" y="8229600"/>
                </a:lnTo>
                <a:lnTo>
                  <a:pt x="372046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CEE0E06-B368-6002-89E2-4480ABBCA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6319-C69A-41EC-A8EE-57599429C833}" type="datetime1">
              <a:rPr lang="vi-VN" smtClean="0"/>
              <a:t>13/10/2024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54F9D22-4D9B-3B84-6DA4-9676F1F81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3A4143-6F3C-48BF-6FBE-16F47779A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33">
            <a:extLst>
              <a:ext uri="{FF2B5EF4-FFF2-40B4-BE49-F238E27FC236}">
                <a16:creationId xmlns:a16="http://schemas.microsoft.com/office/drawing/2014/main" xmlns="" id="{1BB4859A-8861-4926-1DB0-7957AB41212F}"/>
              </a:ext>
            </a:extLst>
          </p:cNvPr>
          <p:cNvSpPr txBox="1"/>
          <p:nvPr/>
        </p:nvSpPr>
        <p:spPr>
          <a:xfrm>
            <a:off x="618874" y="-46355"/>
            <a:ext cx="11272474" cy="1230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27"/>
              </a:lnSpc>
              <a:spcBef>
                <a:spcPct val="0"/>
              </a:spcBef>
            </a:pPr>
            <a:r>
              <a:rPr lang="vi-V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09B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aira Heavy"/>
              </a:rPr>
              <a:t>“Khám phá ngôi nhà máy tính”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88C681-6948-5310-4D56-8513506E7E54}"/>
              </a:ext>
            </a:extLst>
          </p:cNvPr>
          <p:cNvSpPr txBox="1"/>
          <p:nvPr/>
        </p:nvSpPr>
        <p:spPr>
          <a:xfrm>
            <a:off x="6792150" y="2014100"/>
            <a:ext cx="4918326" cy="3541395"/>
          </a:xfrm>
          <a:prstGeom prst="roundRect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Đại diện nhóm </a:t>
            </a:r>
            <a:r>
              <a:rPr lang="vi-VN" sz="24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bộ thẻ gồm </a:t>
            </a:r>
            <a:r>
              <a:rPr lang="en-US" sz="24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</a:t>
            </a:r>
            <a:r>
              <a:rPr lang="vi-VN" sz="24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thư mục và tệp.</a:t>
            </a:r>
            <a:endParaRPr lang="en-US" sz="2400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</a:t>
            </a:r>
            <a:r>
              <a:rPr lang="vi-VN" sz="24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ắp xếp các thẻ tệp vào đúng vị trí thư mục</a:t>
            </a:r>
            <a:r>
              <a:rPr lang="en-US" sz="24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bằng cách </a:t>
            </a:r>
            <a:r>
              <a:rPr lang="vi-VN" sz="24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các thẻ tệp (đồ vật) vào đúng ô thư mục (phòng)</a:t>
            </a:r>
            <a:r>
              <a:rPr lang="en-US" sz="24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</a:t>
            </a:r>
            <a:r>
              <a:rPr lang="vi-VN" sz="24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vẽ sơ đồ cây cho việc sắp xếp đó.</a:t>
            </a:r>
            <a:endParaRPr lang="en-US" sz="2400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Thời gian thực hiện: 05 phút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F50A5C-9221-B1E8-BD17-40A06659D3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8" y="1820280"/>
            <a:ext cx="2310631" cy="1950013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71A5BC46-AADA-285B-42C3-845DD763AE27}"/>
              </a:ext>
            </a:extLst>
          </p:cNvPr>
          <p:cNvSpPr/>
          <p:nvPr/>
        </p:nvSpPr>
        <p:spPr>
          <a:xfrm flipH="1">
            <a:off x="2463427" y="1949139"/>
            <a:ext cx="1117973" cy="2495590"/>
          </a:xfrm>
          <a:custGeom>
            <a:avLst/>
            <a:gdLst/>
            <a:ahLst/>
            <a:cxnLst/>
            <a:rect l="l" t="t" r="r" b="b"/>
            <a:pathLst>
              <a:path w="3720465" h="8229600">
                <a:moveTo>
                  <a:pt x="3720465" y="0"/>
                </a:moveTo>
                <a:lnTo>
                  <a:pt x="0" y="0"/>
                </a:lnTo>
                <a:lnTo>
                  <a:pt x="0" y="8229600"/>
                </a:lnTo>
                <a:lnTo>
                  <a:pt x="3720465" y="8229600"/>
                </a:lnTo>
                <a:lnTo>
                  <a:pt x="372046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42E5680-FCA8-E49D-40DC-77175AEEF7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196" y="3023056"/>
            <a:ext cx="2502029" cy="156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59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0F25D89-3E07-9C71-DC00-ADB3C1E40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err="1"/>
              <a:t>Bài</a:t>
            </a:r>
            <a:r>
              <a:rPr lang="en-US"/>
              <a:t> 2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0631A0E-1121-F163-9B69-91075DF93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78998" y="1749483"/>
            <a:ext cx="7338886" cy="962025"/>
          </a:xfrm>
        </p:spPr>
        <p:txBody>
          <a:bodyPr/>
          <a:lstStyle/>
          <a:p>
            <a:r>
              <a:rPr lang="vi-VN"/>
              <a:t>SƠ ĐỒ HÌNH CÂY</a:t>
            </a:r>
            <a:endParaRPr lang="en-US" dirty="0"/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xmlns="" id="{9D8E02DF-0CD0-BB7E-877C-96767EF85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947" y="4428779"/>
            <a:ext cx="365863" cy="36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46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E9FF3CC-6BB0-4CEA-2D29-42C7BE4F4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F331-2B9D-4347-95F1-F68D0F8C4C34}" type="datetime1">
              <a:rPr lang="vi-VN" smtClean="0"/>
              <a:t>13/10/2024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330BFB9-1403-7740-F455-903AE9CEB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5C1DA05-7FAC-59F5-3A29-4A7F89D1F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7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155A4E68-B672-018E-FB74-8D0609FEFC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48200" y="3367555"/>
            <a:ext cx="4920360" cy="447675"/>
          </a:xfrm>
        </p:spPr>
        <p:txBody>
          <a:bodyPr>
            <a:noAutofit/>
          </a:bodyPr>
          <a:lstStyle/>
          <a:p>
            <a:r>
              <a:rPr lang="en-US" sz="1800" smtClean="0"/>
              <a:t>C</a:t>
            </a:r>
            <a:r>
              <a:rPr lang="vi-VN" sz="1800" dirty="0"/>
              <a:t>hỉnh sửa </a:t>
            </a:r>
            <a:r>
              <a:rPr lang="en-US" sz="1800" dirty="0" err="1"/>
              <a:t>được</a:t>
            </a:r>
            <a:r>
              <a:rPr lang="en-US" sz="1800" dirty="0"/>
              <a:t> </a:t>
            </a:r>
            <a:r>
              <a:rPr lang="vi-VN" sz="1800" dirty="0"/>
              <a:t>(tạo mới, xóa, đổi tên) cấu trúc cây thư mục.</a:t>
            </a:r>
            <a:endParaRPr lang="en-US" sz="18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BF5FEB85-342F-2968-9471-722FEF00A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8142" y="2077549"/>
            <a:ext cx="4920360" cy="796637"/>
          </a:xfrm>
        </p:spPr>
        <p:txBody>
          <a:bodyPr>
            <a:noAutofit/>
          </a:bodyPr>
          <a:lstStyle/>
          <a:p>
            <a:r>
              <a:rPr lang="vi-VN" sz="1800" smtClean="0"/>
              <a:t>HS </a:t>
            </a:r>
            <a:r>
              <a:rPr lang="vi-VN" sz="1800" dirty="0"/>
              <a:t>phân loại, sắp xếp thông tin và tạo được thư mục </a:t>
            </a:r>
            <a:r>
              <a:rPr lang="en-US" sz="1800" dirty="0" err="1"/>
              <a:t>để</a:t>
            </a:r>
            <a:r>
              <a:rPr lang="en-US" sz="1800" dirty="0"/>
              <a:t> </a:t>
            </a:r>
            <a:r>
              <a:rPr lang="vi-VN" sz="1800" dirty="0"/>
              <a:t>lưu trữ dữ liệu trong máy tính.</a:t>
            </a:r>
            <a:endParaRPr lang="en-US" sz="1800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xmlns="" id="{23D45DA3-DC80-8542-077C-964421BE5CFB}"/>
              </a:ext>
            </a:extLst>
          </p:cNvPr>
          <p:cNvSpPr txBox="1">
            <a:spLocks/>
          </p:cNvSpPr>
          <p:nvPr/>
        </p:nvSpPr>
        <p:spPr>
          <a:xfrm>
            <a:off x="4648200" y="4638114"/>
            <a:ext cx="4920360" cy="447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1800" smtClean="0"/>
              <a:t>HS </a:t>
            </a:r>
            <a:r>
              <a:rPr lang="vi-VN" sz="1800" dirty="0"/>
              <a:t>hiểu lợi ích của việc tổ chức lưu trữ dữ liệu theo sơ đồ hình cây.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62534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DD05566-79A6-2607-68FE-ABD0CB4F0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4CC2-AE3D-485D-9205-B2EB123C766E}" type="datetime1">
              <a:rPr lang="vi-VN" smtClean="0"/>
              <a:t>13/10/2024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0C92C80-FFDD-9A61-0B79-71BCD0D5D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1721DD7-4658-5BDA-BC51-BC52EFD6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941FFAF-06AC-370B-DE29-ECEC1EAC35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51090" y="587877"/>
            <a:ext cx="2718437" cy="600967"/>
          </a:xfrm>
        </p:spPr>
        <p:txBody>
          <a:bodyPr>
            <a:normAutofit/>
          </a:bodyPr>
          <a:lstStyle/>
          <a:p>
            <a:r>
              <a:rPr lang="en-US" sz="3200" smtClean="0">
                <a:solidFill>
                  <a:srgbClr val="17A3E9"/>
                </a:solidFill>
              </a:rPr>
              <a:t>HOẠT ĐỘNG</a:t>
            </a:r>
            <a:endParaRPr lang="en-US" sz="3200" dirty="0">
              <a:solidFill>
                <a:srgbClr val="17A3E9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0C71EFD-69C4-83DB-224B-3EB14B63DE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1. Tạo cây thư mục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9F0BF353-C0EF-D61E-C938-68685FCD3D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vi-VN" b="1" dirty="0">
                <a:solidFill>
                  <a:schemeClr val="tx1"/>
                </a:solidFill>
              </a:rPr>
              <a:t>2</a:t>
            </a:r>
            <a:r>
              <a:rPr lang="vi-VN" b="1">
                <a:solidFill>
                  <a:schemeClr val="tx1"/>
                </a:solidFill>
              </a:rPr>
              <a:t>. </a:t>
            </a:r>
            <a:r>
              <a:rPr lang="en-US" b="1" smtClean="0">
                <a:solidFill>
                  <a:schemeClr val="tx1"/>
                </a:solidFill>
              </a:rPr>
              <a:t>Tạo thư mục lưu trữ cá nhân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2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4EE146-A966-663B-0503-1639B03A8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FBBF-95CA-45D9-A6C7-5F9CE0928C49}" type="datetime1">
              <a:rPr lang="vi-VN" smtClean="0"/>
              <a:t>13/10/2024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57DEF7A-CE36-8DD3-786E-D2035194F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51177A-87AA-E88A-76B0-FBAF56894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77DD13C-481F-46C6-6EA0-DBF7D2C3C63C}"/>
              </a:ext>
            </a:extLst>
          </p:cNvPr>
          <p:cNvSpPr txBox="1"/>
          <p:nvPr/>
        </p:nvSpPr>
        <p:spPr>
          <a:xfrm>
            <a:off x="2749550" y="2367171"/>
            <a:ext cx="64897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 Động 1:</a:t>
            </a:r>
          </a:p>
          <a:p>
            <a:pPr algn="ctr"/>
            <a:r>
              <a:rPr lang="en-US" sz="4000" b="1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 thư mục theo sơ đồ phân cấp hình cây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3174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2478</TotalTime>
  <Words>732</Words>
  <Application>Microsoft Office PowerPoint</Application>
  <PresentationFormat>Custom</PresentationFormat>
  <Paragraphs>111</Paragraphs>
  <Slides>21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Thu Trà</dc:creator>
  <cp:lastModifiedBy>Thuan</cp:lastModifiedBy>
  <cp:revision>72</cp:revision>
  <dcterms:created xsi:type="dcterms:W3CDTF">2024-08-24T23:58:27Z</dcterms:created>
  <dcterms:modified xsi:type="dcterms:W3CDTF">2024-10-13T03:52:49Z</dcterms:modified>
</cp:coreProperties>
</file>