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Play"/>
      <p:regular r:id="rId24"/>
      <p:bold r:id="rId25"/>
    </p:embeddedFont>
    <p:embeddedFont>
      <p:font typeface="Lato Black"/>
      <p:bold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jXrY/J8QIZ0Avoso2n1h5SPtVe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regular.fntdata"/><Relationship Id="rId23" Type="http://schemas.openxmlformats.org/officeDocument/2006/relationships/slide" Target="slides/slide18.xml"/><Relationship Id="rId26" Type="http://schemas.openxmlformats.org/officeDocument/2006/relationships/font" Target="fonts/LatoBlack-bold.fntdata"/><Relationship Id="rId25" Type="http://schemas.openxmlformats.org/officeDocument/2006/relationships/font" Target="fonts/Play-bold.fntdata"/><Relationship Id="rId28" Type="http://customschemas.google.com/relationships/presentationmetadata" Target="metadata"/><Relationship Id="rId27" Type="http://schemas.openxmlformats.org/officeDocument/2006/relationships/font" Target="fonts/LatoBlack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1" name="Google Shape;107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4" name="Google Shape;117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2" name="Google Shape;118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9" name="Google Shape;118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1" name="Google Shape;120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8" name="Google Shape;120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8" name="Google Shape;121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9" name="Google Shape;122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8" name="Google Shape;123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6" name="Google Shape;124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1" name="Google Shape;108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8" name="Google Shape;108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9" name="Google Shape;10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9" name="Google Shape;11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0" name="Google Shape;112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3" name="Google Shape;113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9" name="Google Shape;114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0" name="Google Shape;116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3.gif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3.gif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13.gif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42.png"/><Relationship Id="rId8" Type="http://schemas.openxmlformats.org/officeDocument/2006/relationships/image" Target="../media/image4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5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4.png"/><Relationship Id="rId7" Type="http://schemas.openxmlformats.org/officeDocument/2006/relationships/image" Target="../media/image38.png"/><Relationship Id="rId8" Type="http://schemas.openxmlformats.org/officeDocument/2006/relationships/image" Target="../media/image4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5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5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5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3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Relationship Id="rId3" Type="http://schemas.openxmlformats.org/officeDocument/2006/relationships/image" Target="../media/image59.png"/><Relationship Id="rId4" Type="http://schemas.openxmlformats.org/officeDocument/2006/relationships/image" Target="../media/image13.gif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56.png"/><Relationship Id="rId4" Type="http://schemas.openxmlformats.org/officeDocument/2006/relationships/image" Target="../media/image13.gif"/><Relationship Id="rId5" Type="http://schemas.openxmlformats.org/officeDocument/2006/relationships/image" Target="../media/image70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57.png"/><Relationship Id="rId4" Type="http://schemas.openxmlformats.org/officeDocument/2006/relationships/image" Target="../media/image6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6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7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7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9.png"/><Relationship Id="rId3" Type="http://schemas.openxmlformats.org/officeDocument/2006/relationships/image" Target="../media/image7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2_Custom Layout">
  <p:cSld name="52_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/>
          <p:nvPr/>
        </p:nvSpPr>
        <p:spPr>
          <a:xfrm>
            <a:off x="-1320536" y="1146799"/>
            <a:ext cx="5219259" cy="1955610"/>
          </a:xfrm>
          <a:custGeom>
            <a:rect b="b" l="l" r="r" t="t"/>
            <a:pathLst>
              <a:path extrusionOk="0" h="3398167" w="8548848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0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20" name="Google Shape;20;p20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0"/>
          <p:cNvSpPr/>
          <p:nvPr/>
        </p:nvSpPr>
        <p:spPr>
          <a:xfrm>
            <a:off x="-1320536" y="3847807"/>
            <a:ext cx="4171522" cy="1563032"/>
          </a:xfrm>
          <a:custGeom>
            <a:rect b="b" l="l" r="r" t="t"/>
            <a:pathLst>
              <a:path extrusionOk="0" h="2716004" w="6832715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0"/>
          <p:cNvSpPr/>
          <p:nvPr/>
        </p:nvSpPr>
        <p:spPr>
          <a:xfrm flipH="1" rot="484080">
            <a:off x="8285928" y="-166179"/>
            <a:ext cx="5405860" cy="2025528"/>
          </a:xfrm>
          <a:custGeom>
            <a:rect b="b" l="l" r="r" t="t"/>
            <a:pathLst>
              <a:path extrusionOk="0" h="3519660" w="885449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0"/>
          <p:cNvSpPr/>
          <p:nvPr/>
        </p:nvSpPr>
        <p:spPr>
          <a:xfrm>
            <a:off x="9173756" y="3766462"/>
            <a:ext cx="4605720" cy="1725723"/>
          </a:xfrm>
          <a:custGeom>
            <a:rect b="b" l="l" r="r" t="t"/>
            <a:pathLst>
              <a:path extrusionOk="0" h="2998703" w="7543907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" type="body"/>
          </p:nvPr>
        </p:nvSpPr>
        <p:spPr>
          <a:xfrm>
            <a:off x="3318866" y="787458"/>
            <a:ext cx="5854890" cy="921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2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0" name="Google Shape;30;p20"/>
          <p:cNvGrpSpPr/>
          <p:nvPr/>
        </p:nvGrpSpPr>
        <p:grpSpPr>
          <a:xfrm>
            <a:off x="2850986" y="2581295"/>
            <a:ext cx="5965468" cy="3655731"/>
            <a:chOff x="1852376" y="2376935"/>
            <a:chExt cx="7828841" cy="3846477"/>
          </a:xfrm>
        </p:grpSpPr>
        <p:pic>
          <p:nvPicPr>
            <p:cNvPr id="31" name="Google Shape;31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52376" y="2376935"/>
              <a:ext cx="7828841" cy="3846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32" name="Google Shape;32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63565" y="4683878"/>
              <a:ext cx="614026" cy="5199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4548" y="1528318"/>
            <a:ext cx="10573202" cy="1777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9"/>
          <p:cNvSpPr txBox="1"/>
          <p:nvPr/>
        </p:nvSpPr>
        <p:spPr>
          <a:xfrm>
            <a:off x="10355687" y="1509268"/>
            <a:ext cx="92365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-US" sz="9600" u="none" cap="none" strike="noStrike">
                <a:solidFill>
                  <a:srgbClr val="0072C3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1" i="0" sz="9600" u="none" cap="none" strike="noStrike">
              <a:solidFill>
                <a:srgbClr val="0072C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94096"/>
            <a:ext cx="4225119" cy="422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18494" y="3109070"/>
            <a:ext cx="5497959" cy="33027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0"/>
          <p:cNvSpPr/>
          <p:nvPr/>
        </p:nvSpPr>
        <p:spPr>
          <a:xfrm>
            <a:off x="-1320536" y="1146799"/>
            <a:ext cx="5219259" cy="1955610"/>
          </a:xfrm>
          <a:custGeom>
            <a:rect b="b" l="l" r="r" t="t"/>
            <a:pathLst>
              <a:path extrusionOk="0" h="3398167" w="8548848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" name="Google Shape;106;p30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07" name="Google Shape;107;p30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0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30"/>
          <p:cNvSpPr/>
          <p:nvPr/>
        </p:nvSpPr>
        <p:spPr>
          <a:xfrm>
            <a:off x="-1748560" y="3957852"/>
            <a:ext cx="4171522" cy="1563032"/>
          </a:xfrm>
          <a:custGeom>
            <a:rect b="b" l="l" r="r" t="t"/>
            <a:pathLst>
              <a:path extrusionOk="0" h="2716004" w="6832715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0"/>
          <p:cNvSpPr/>
          <p:nvPr/>
        </p:nvSpPr>
        <p:spPr>
          <a:xfrm flipH="1" rot="484080">
            <a:off x="8285928" y="-166179"/>
            <a:ext cx="5405860" cy="2025528"/>
          </a:xfrm>
          <a:custGeom>
            <a:rect b="b" l="l" r="r" t="t"/>
            <a:pathLst>
              <a:path extrusionOk="0" h="3519660" w="885449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0"/>
          <p:cNvSpPr/>
          <p:nvPr/>
        </p:nvSpPr>
        <p:spPr>
          <a:xfrm>
            <a:off x="9173756" y="3766462"/>
            <a:ext cx="4605720" cy="1725723"/>
          </a:xfrm>
          <a:custGeom>
            <a:rect b="b" l="l" r="r" t="t"/>
            <a:pathLst>
              <a:path extrusionOk="0" h="2998703" w="7543907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0"/>
          <p:cNvSpPr txBox="1"/>
          <p:nvPr>
            <p:ph idx="1" type="body"/>
          </p:nvPr>
        </p:nvSpPr>
        <p:spPr>
          <a:xfrm>
            <a:off x="3018244" y="787458"/>
            <a:ext cx="6030222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2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1"/>
          <p:cNvSpPr/>
          <p:nvPr/>
        </p:nvSpPr>
        <p:spPr>
          <a:xfrm>
            <a:off x="-1320536" y="1146799"/>
            <a:ext cx="5219259" cy="1955610"/>
          </a:xfrm>
          <a:custGeom>
            <a:rect b="b" l="l" r="r" t="t"/>
            <a:pathLst>
              <a:path extrusionOk="0" h="3398167" w="8548848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p31"/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20" name="Google Shape;120;p31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4892DC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1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31"/>
          <p:cNvSpPr/>
          <p:nvPr/>
        </p:nvSpPr>
        <p:spPr>
          <a:xfrm>
            <a:off x="-1320536" y="3847807"/>
            <a:ext cx="4171522" cy="1563032"/>
          </a:xfrm>
          <a:custGeom>
            <a:rect b="b" l="l" r="r" t="t"/>
            <a:pathLst>
              <a:path extrusionOk="0" h="2716004" w="6832715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1"/>
          <p:cNvSpPr/>
          <p:nvPr/>
        </p:nvSpPr>
        <p:spPr>
          <a:xfrm flipH="1" rot="484080">
            <a:off x="8285928" y="-166179"/>
            <a:ext cx="5405860" cy="2025528"/>
          </a:xfrm>
          <a:custGeom>
            <a:rect b="b" l="l" r="r" t="t"/>
            <a:pathLst>
              <a:path extrusionOk="0" h="3519660" w="885449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1"/>
          <p:cNvSpPr/>
          <p:nvPr/>
        </p:nvSpPr>
        <p:spPr>
          <a:xfrm>
            <a:off x="9173756" y="3766462"/>
            <a:ext cx="4605720" cy="1725723"/>
          </a:xfrm>
          <a:custGeom>
            <a:rect b="b" l="l" r="r" t="t"/>
            <a:pathLst>
              <a:path extrusionOk="0" h="2998703" w="7543907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1"/>
          <p:cNvSpPr txBox="1"/>
          <p:nvPr>
            <p:ph idx="1" type="body"/>
          </p:nvPr>
        </p:nvSpPr>
        <p:spPr>
          <a:xfrm>
            <a:off x="3575713" y="787458"/>
            <a:ext cx="5186150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31"/>
          <p:cNvSpPr txBox="1"/>
          <p:nvPr>
            <p:ph idx="2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30" name="Google Shape;130;p31"/>
          <p:cNvGrpSpPr/>
          <p:nvPr/>
        </p:nvGrpSpPr>
        <p:grpSpPr>
          <a:xfrm>
            <a:off x="3575713" y="3256334"/>
            <a:ext cx="4837278" cy="2920365"/>
            <a:chOff x="2803479" y="3087195"/>
            <a:chExt cx="6348250" cy="3072741"/>
          </a:xfrm>
        </p:grpSpPr>
        <p:pic>
          <p:nvPicPr>
            <p:cNvPr id="131" name="Google Shape;131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03479" y="3087195"/>
              <a:ext cx="6348250" cy="3072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132" name="Google Shape;132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97835" y="4822524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artoon characters on a rainbow&#10;&#10;Description automatically generated" id="137" name="Google Shape;13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32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9" name="Google Shape;139;p32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2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black background with white letters&#10;&#10;Description automatically generated" id="141" name="Google Shape;14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6" name="Google Shape;146;p33"/>
          <p:cNvGrpSpPr/>
          <p:nvPr/>
        </p:nvGrpSpPr>
        <p:grpSpPr>
          <a:xfrm>
            <a:off x="1170057" y="66368"/>
            <a:ext cx="9566990" cy="4126001"/>
            <a:chOff x="0" y="0"/>
            <a:chExt cx="2957471" cy="1264268"/>
          </a:xfrm>
        </p:grpSpPr>
        <p:sp>
          <p:nvSpPr>
            <p:cNvPr id="147" name="Google Shape;147;p33"/>
            <p:cNvSpPr/>
            <p:nvPr/>
          </p:nvSpPr>
          <p:spPr>
            <a:xfrm>
              <a:off x="0" y="0"/>
              <a:ext cx="2957471" cy="1264268"/>
            </a:xfrm>
            <a:custGeom>
              <a:rect b="b" l="l" r="r" t="t"/>
              <a:pathLst>
                <a:path extrusionOk="0" h="1264268" w="2957471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3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33"/>
          <p:cNvSpPr/>
          <p:nvPr/>
        </p:nvSpPr>
        <p:spPr>
          <a:xfrm flipH="1">
            <a:off x="8574448" y="1780778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3"/>
          <p:cNvSpPr/>
          <p:nvPr/>
        </p:nvSpPr>
        <p:spPr>
          <a:xfrm flipH="1">
            <a:off x="-1669427" y="1942527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lue letters on a black background&#10;&#10;Description automatically generated" id="151" name="Google Shape;1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225" y="386116"/>
            <a:ext cx="9238301" cy="2712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33"/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descr="A group of kids sitting on a bench with a computer&#10;&#10;Description automatically generated" id="153" name="Google Shape;15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blue and white logo&#10;&#10;Description automatically generated" id="154" name="Google Shape;154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dder and cubes with numbers&#10;&#10;Description automatically generated" id="156" name="Google Shape;15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34"/>
          <p:cNvSpPr/>
          <p:nvPr/>
        </p:nvSpPr>
        <p:spPr>
          <a:xfrm>
            <a:off x="5346922" y="1689746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34"/>
          <p:cNvSpPr/>
          <p:nvPr/>
        </p:nvSpPr>
        <p:spPr>
          <a:xfrm flipH="1">
            <a:off x="10239597" y="3174058"/>
            <a:ext cx="784225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34"/>
          <p:cNvSpPr/>
          <p:nvPr/>
        </p:nvSpPr>
        <p:spPr>
          <a:xfrm>
            <a:off x="5346922" y="4666650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6232747" y="1857764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4"/>
          <p:cNvSpPr txBox="1"/>
          <p:nvPr>
            <p:ph idx="2" type="body"/>
          </p:nvPr>
        </p:nvSpPr>
        <p:spPr>
          <a:xfrm>
            <a:off x="6232747" y="3476553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34"/>
          <p:cNvSpPr txBox="1"/>
          <p:nvPr>
            <p:ph idx="3" type="body"/>
          </p:nvPr>
        </p:nvSpPr>
        <p:spPr>
          <a:xfrm>
            <a:off x="6232747" y="5031862"/>
            <a:ext cx="400685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ECE37"/>
              </a:buClr>
              <a:buSzPts val="2800"/>
              <a:buNone/>
              <a:defRPr>
                <a:solidFill>
                  <a:srgbClr val="BECE3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yellow text on a black background&#10;&#10;Description automatically generated" id="166" name="Google Shape;1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167" name="Google Shape;16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dder and cubes with numbers&#10;&#10;Description automatically generated" id="169" name="Google Shape;16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3446" y="2206511"/>
            <a:ext cx="3602502" cy="346664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5"/>
          <p:cNvSpPr/>
          <p:nvPr/>
        </p:nvSpPr>
        <p:spPr>
          <a:xfrm>
            <a:off x="5346922" y="1689746"/>
            <a:ext cx="782638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35"/>
          <p:cNvSpPr/>
          <p:nvPr/>
        </p:nvSpPr>
        <p:spPr>
          <a:xfrm flipH="1">
            <a:off x="10816441" y="3841279"/>
            <a:ext cx="784225" cy="923925"/>
          </a:xfrm>
          <a:custGeom>
            <a:rect b="b" l="l" r="r" t="t"/>
            <a:pathLst>
              <a:path extrusionOk="0" h="5034" w="4268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304800" rotWithShape="0" algn="tl" dir="2700000" dist="152400">
              <a:srgbClr val="000000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6232746" y="1857764"/>
            <a:ext cx="5521911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2800"/>
              <a:buNone/>
              <a:defRPr>
                <a:solidFill>
                  <a:srgbClr val="02B3C5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2" type="body"/>
          </p:nvPr>
        </p:nvSpPr>
        <p:spPr>
          <a:xfrm>
            <a:off x="5078776" y="4173357"/>
            <a:ext cx="5517897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F53"/>
              </a:buClr>
              <a:buSzPts val="2800"/>
              <a:buNone/>
              <a:defRPr>
                <a:solidFill>
                  <a:srgbClr val="FFBF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yellow text on a black background&#10;&#10;Description automatically generated" id="177" name="Google Shape;17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746" y="-116226"/>
            <a:ext cx="7938927" cy="2031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178" name="Google Shape;17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761" y="977973"/>
            <a:ext cx="1420077" cy="188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6"/>
          <p:cNvSpPr txBox="1"/>
          <p:nvPr>
            <p:ph idx="12" type="sldNum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6"/>
          <p:cNvSpPr/>
          <p:nvPr/>
        </p:nvSpPr>
        <p:spPr>
          <a:xfrm rot="288391">
            <a:off x="1380415" y="2003238"/>
            <a:ext cx="2879287" cy="3272953"/>
          </a:xfrm>
          <a:custGeom>
            <a:rect b="b" l="l" r="r" t="t"/>
            <a:pathLst>
              <a:path extrusionOk="0" h="6475543" w="5830712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509" r="-1508" t="-920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6"/>
          <p:cNvSpPr/>
          <p:nvPr/>
        </p:nvSpPr>
        <p:spPr>
          <a:xfrm>
            <a:off x="6052873" y="1451670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6"/>
          <p:cNvSpPr/>
          <p:nvPr/>
        </p:nvSpPr>
        <p:spPr>
          <a:xfrm>
            <a:off x="4928396" y="3049604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6"/>
          <p:cNvSpPr/>
          <p:nvPr/>
        </p:nvSpPr>
        <p:spPr>
          <a:xfrm>
            <a:off x="3812098" y="4647538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6"/>
          <p:cNvSpPr txBox="1"/>
          <p:nvPr>
            <p:ph idx="1" type="body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6"/>
          <p:cNvSpPr txBox="1"/>
          <p:nvPr>
            <p:ph idx="2" type="body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36"/>
          <p:cNvSpPr txBox="1"/>
          <p:nvPr>
            <p:ph idx="3" type="body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4" type="body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">
  <p:cSld name="51_Custom Layou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7"/>
          <p:cNvSpPr txBox="1"/>
          <p:nvPr>
            <p:ph idx="12" type="sldNum"/>
          </p:nvPr>
        </p:nvSpPr>
        <p:spPr>
          <a:xfrm>
            <a:off x="9692023" y="6356350"/>
            <a:ext cx="1932283" cy="286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37"/>
          <p:cNvSpPr/>
          <p:nvPr/>
        </p:nvSpPr>
        <p:spPr>
          <a:xfrm>
            <a:off x="6052873" y="1451670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7"/>
          <p:cNvSpPr/>
          <p:nvPr/>
        </p:nvSpPr>
        <p:spPr>
          <a:xfrm>
            <a:off x="4928396" y="3049604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7"/>
          <p:cNvSpPr/>
          <p:nvPr/>
        </p:nvSpPr>
        <p:spPr>
          <a:xfrm>
            <a:off x="3812098" y="4647538"/>
            <a:ext cx="5427406" cy="1487055"/>
          </a:xfrm>
          <a:custGeom>
            <a:rect b="b" l="l" r="r" t="t"/>
            <a:pathLst>
              <a:path extrusionOk="0" h="2529845" w="10273483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7"/>
          <p:cNvSpPr txBox="1"/>
          <p:nvPr>
            <p:ph idx="1" type="body"/>
          </p:nvPr>
        </p:nvSpPr>
        <p:spPr>
          <a:xfrm>
            <a:off x="1979613" y="271528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7"/>
          <p:cNvSpPr txBox="1"/>
          <p:nvPr>
            <p:ph idx="2" type="body"/>
          </p:nvPr>
        </p:nvSpPr>
        <p:spPr>
          <a:xfrm>
            <a:off x="6305763" y="1757464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37"/>
          <p:cNvSpPr txBox="1"/>
          <p:nvPr>
            <p:ph idx="3" type="body"/>
          </p:nvPr>
        </p:nvSpPr>
        <p:spPr>
          <a:xfrm>
            <a:off x="5138159" y="334373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37"/>
          <p:cNvSpPr txBox="1"/>
          <p:nvPr>
            <p:ph idx="4" type="body"/>
          </p:nvPr>
        </p:nvSpPr>
        <p:spPr>
          <a:xfrm>
            <a:off x="4038600" y="4947488"/>
            <a:ext cx="5007879" cy="824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202" name="Google Shape;20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235" y="1757464"/>
            <a:ext cx="2568788" cy="3403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7" name="Google Shape;207;p38"/>
          <p:cNvCxnSpPr/>
          <p:nvPr/>
        </p:nvCxnSpPr>
        <p:spPr>
          <a:xfrm>
            <a:off x="6068622" y="1348204"/>
            <a:ext cx="0" cy="4371678"/>
          </a:xfrm>
          <a:prstGeom prst="straightConnector1">
            <a:avLst/>
          </a:prstGeom>
          <a:noFill/>
          <a:ln cap="flat" cmpd="sng" w="28575">
            <a:solidFill>
              <a:srgbClr val="3F404B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208" name="Google Shape;208;p38"/>
          <p:cNvGrpSpPr/>
          <p:nvPr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209" name="Google Shape;209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0" name="Google Shape;210;p38"/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211" name="Google Shape;211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2" name="Google Shape;212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3" name="Google Shape;213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4" name="Google Shape;214;p38"/>
            <p:cNvSpPr txBox="1"/>
            <p:nvPr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15" name="Google Shape;215;p38"/>
          <p:cNvGrpSpPr/>
          <p:nvPr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216" name="Google Shape;216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" name="Google Shape;217;p38"/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218" name="Google Shape;218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9" name="Google Shape;219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0" name="Google Shape;220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21" name="Google Shape;221;p38"/>
            <p:cNvSpPr txBox="1"/>
            <p:nvPr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22" name="Google Shape;222;p38"/>
          <p:cNvGrpSpPr/>
          <p:nvPr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223" name="Google Shape;223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4" name="Google Shape;224;p38"/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225" name="Google Shape;225;p38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6" name="Google Shape;226;p38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7" name="Google Shape;227;p38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28" name="Google Shape;228;p38"/>
            <p:cNvSpPr txBox="1"/>
            <p:nvPr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673B77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b="1" i="0" sz="3200" u="none" cap="none" strike="noStrike">
                <a:solidFill>
                  <a:srgbClr val="673B77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1802992" y="419109"/>
            <a:ext cx="8343256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38"/>
          <p:cNvSpPr txBox="1"/>
          <p:nvPr>
            <p:ph idx="2" type="body"/>
          </p:nvPr>
        </p:nvSpPr>
        <p:spPr>
          <a:xfrm>
            <a:off x="2451477" y="154913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689E"/>
              </a:buClr>
              <a:buSzPts val="2800"/>
              <a:buNone/>
              <a:defRPr b="0" sz="2800">
                <a:solidFill>
                  <a:srgbClr val="2F689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8"/>
          <p:cNvSpPr txBox="1"/>
          <p:nvPr>
            <p:ph idx="3" type="body"/>
          </p:nvPr>
        </p:nvSpPr>
        <p:spPr>
          <a:xfrm>
            <a:off x="6781647" y="291380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38"/>
          <p:cNvSpPr txBox="1"/>
          <p:nvPr>
            <p:ph idx="4" type="body"/>
          </p:nvPr>
        </p:nvSpPr>
        <p:spPr>
          <a:xfrm>
            <a:off x="2264746" y="4233444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2800"/>
              <a:buNone/>
              <a:defRPr b="0" sz="28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38"/>
          <p:cNvSpPr txBox="1"/>
          <p:nvPr>
            <p:ph idx="5" type="body"/>
          </p:nvPr>
        </p:nvSpPr>
        <p:spPr>
          <a:xfrm>
            <a:off x="2314436" y="2601890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38"/>
          <p:cNvSpPr txBox="1"/>
          <p:nvPr>
            <p:ph idx="6" type="body"/>
          </p:nvPr>
        </p:nvSpPr>
        <p:spPr>
          <a:xfrm>
            <a:off x="6772695" y="3952143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38"/>
          <p:cNvSpPr txBox="1"/>
          <p:nvPr>
            <p:ph idx="7" type="body"/>
          </p:nvPr>
        </p:nvSpPr>
        <p:spPr>
          <a:xfrm>
            <a:off x="2342324" y="5280765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3_Custom Layout">
  <p:cSld name="53_Custom Layou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artoon characters on a rainbow&#10;&#10;Description automatically generated" id="37" name="Google Shape;3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05" y="-756575"/>
            <a:ext cx="1206119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21"/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39" name="Google Shape;39;p21"/>
            <p:cNvSpPr/>
            <p:nvPr/>
          </p:nvSpPr>
          <p:spPr>
            <a:xfrm>
              <a:off x="0" y="0"/>
              <a:ext cx="3812861" cy="1264268"/>
            </a:xfrm>
            <a:custGeom>
              <a:rect b="b" l="l" r="r" t="t"/>
              <a:pathLst>
                <a:path extrusionOk="0" h="1264268" w="3812861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cap="sq" cmpd="sng" w="9525">
              <a:solidFill>
                <a:srgbClr val="F4E4D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1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black background with white letters&#10;&#10;Description automatically generated" id="41" name="Google Shape;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3351" y="2784668"/>
            <a:ext cx="8748569" cy="2300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39"/>
          <p:cNvCxnSpPr/>
          <p:nvPr/>
        </p:nvCxnSpPr>
        <p:spPr>
          <a:xfrm>
            <a:off x="6068622" y="1475204"/>
            <a:ext cx="0" cy="4657967"/>
          </a:xfrm>
          <a:prstGeom prst="straightConnector1">
            <a:avLst/>
          </a:prstGeom>
          <a:noFill/>
          <a:ln cap="flat" cmpd="sng" w="28575">
            <a:solidFill>
              <a:srgbClr val="3F404B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238" name="Google Shape;238;p39"/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239" name="Google Shape;239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39"/>
            <p:cNvGrpSpPr/>
            <p:nvPr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241" name="Google Shape;241;p39"/>
              <p:cNvSpPr/>
              <p:nvPr/>
            </p:nvSpPr>
            <p:spPr>
              <a:xfrm>
                <a:off x="6758576" y="1170748"/>
                <a:ext cx="3058419" cy="972981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42" name="Google Shape;242;p39"/>
              <p:cNvSpPr/>
              <p:nvPr/>
            </p:nvSpPr>
            <p:spPr>
              <a:xfrm>
                <a:off x="5478520" y="1170748"/>
                <a:ext cx="1280059" cy="972981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43" name="Google Shape;243;p39"/>
              <p:cNvSpPr/>
              <p:nvPr/>
            </p:nvSpPr>
            <p:spPr>
              <a:xfrm>
                <a:off x="5909873" y="1811393"/>
                <a:ext cx="322410" cy="580586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44" name="Google Shape;244;p39"/>
            <p:cNvSpPr txBox="1"/>
            <p:nvPr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Microsoft Yahei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01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45" name="Google Shape;24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8" name="Google Shape;248;p39"/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249" name="Google Shape;249;p39"/>
            <p:cNvGrpSpPr/>
            <p:nvPr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250" name="Google Shape;250;p39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51" name="Google Shape;251;p39"/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252" name="Google Shape;252;p39"/>
                <p:cNvSpPr/>
                <p:nvPr/>
              </p:nvSpPr>
              <p:spPr>
                <a:xfrm>
                  <a:off x="9009785" y="760883"/>
                  <a:ext cx="2422254" cy="430899"/>
                </a:xfrm>
                <a:custGeom>
                  <a:rect b="b" l="l" r="r" t="t"/>
                  <a:pathLst>
                    <a:path extrusionOk="0" h="425" w="238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53" name="Google Shape;253;p39"/>
                <p:cNvSpPr/>
                <p:nvPr/>
              </p:nvSpPr>
              <p:spPr>
                <a:xfrm>
                  <a:off x="7995986" y="760883"/>
                  <a:ext cx="1013801" cy="430899"/>
                </a:xfrm>
                <a:custGeom>
                  <a:rect b="b" l="l" r="r" t="t"/>
                  <a:pathLst>
                    <a:path extrusionOk="0" h="425" w="734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54" name="Google Shape;254;p39"/>
                <p:cNvSpPr/>
                <p:nvPr/>
              </p:nvSpPr>
              <p:spPr>
                <a:xfrm>
                  <a:off x="8337616" y="1044602"/>
                  <a:ext cx="255347" cy="257121"/>
                </a:xfrm>
                <a:custGeom>
                  <a:rect b="b" l="l" r="r" t="t"/>
                  <a:pathLst>
                    <a:path extrusionOk="0" h="145" w="144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r>
                    <a:t/>
                  </a:r>
                  <a:endParaRPr b="0" i="0" sz="3200" u="none" cap="none" strike="noStrike">
                    <a:solidFill>
                      <a:srgbClr val="000000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</p:grpSp>
        <p:sp>
          <p:nvSpPr>
            <p:cNvPr id="255" name="Google Shape;255;p39"/>
            <p:cNvSpPr txBox="1"/>
            <p:nvPr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02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56" name="Google Shape;256;p39"/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257" name="Google Shape;257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8" name="Google Shape;258;p39"/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259" name="Google Shape;259;p3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60" name="Google Shape;260;p3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61" name="Google Shape;261;p3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62" name="Google Shape;262;p39"/>
            <p:cNvSpPr txBox="1"/>
            <p:nvPr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04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63" name="Google Shape;263;p39"/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264" name="Google Shape;264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" name="Google Shape;265;p39"/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266" name="Google Shape;266;p39"/>
              <p:cNvSpPr/>
              <p:nvPr/>
            </p:nvSpPr>
            <p:spPr>
              <a:xfrm>
                <a:off x="9009785" y="760883"/>
                <a:ext cx="2422254" cy="430899"/>
              </a:xfrm>
              <a:custGeom>
                <a:rect b="b" l="l" r="r" t="t"/>
                <a:pathLst>
                  <a:path extrusionOk="0" h="425" w="238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67" name="Google Shape;267;p39"/>
              <p:cNvSpPr/>
              <p:nvPr/>
            </p:nvSpPr>
            <p:spPr>
              <a:xfrm>
                <a:off x="7995986" y="760883"/>
                <a:ext cx="1013801" cy="430899"/>
              </a:xfrm>
              <a:custGeom>
                <a:rect b="b" l="l" r="r" t="t"/>
                <a:pathLst>
                  <a:path extrusionOk="0" h="425" w="734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68" name="Google Shape;268;p39"/>
              <p:cNvSpPr/>
              <p:nvPr/>
            </p:nvSpPr>
            <p:spPr>
              <a:xfrm>
                <a:off x="8337616" y="1044602"/>
                <a:ext cx="255347" cy="257121"/>
              </a:xfrm>
              <a:custGeom>
                <a:rect b="b" l="l" r="r" t="t"/>
                <a:pathLst>
                  <a:path extrusionOk="0" h="145" w="144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69" name="Google Shape;269;p39"/>
            <p:cNvSpPr txBox="1"/>
            <p:nvPr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chemeClr val="dk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03</a:t>
              </a:r>
              <a:endParaRPr b="1" i="0" sz="3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270" name="Google Shape;270;p39"/>
          <p:cNvSpPr txBox="1"/>
          <p:nvPr>
            <p:ph idx="1" type="body"/>
          </p:nvPr>
        </p:nvSpPr>
        <p:spPr>
          <a:xfrm>
            <a:off x="2332769" y="2435288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9"/>
          <p:cNvSpPr txBox="1"/>
          <p:nvPr>
            <p:ph idx="2" type="body"/>
          </p:nvPr>
        </p:nvSpPr>
        <p:spPr>
          <a:xfrm>
            <a:off x="6778088" y="3741229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9"/>
          <p:cNvSpPr txBox="1"/>
          <p:nvPr>
            <p:ph idx="3" type="body"/>
          </p:nvPr>
        </p:nvSpPr>
        <p:spPr>
          <a:xfrm>
            <a:off x="2363850" y="4977396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9"/>
          <p:cNvSpPr txBox="1"/>
          <p:nvPr>
            <p:ph idx="4" type="body"/>
          </p:nvPr>
        </p:nvSpPr>
        <p:spPr>
          <a:xfrm>
            <a:off x="2913483" y="180164"/>
            <a:ext cx="6419850" cy="1108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892DC"/>
              </a:buClr>
              <a:buSzPts val="5400"/>
              <a:buNone/>
              <a:defRPr b="1" sz="5400">
                <a:solidFill>
                  <a:srgbClr val="4892DC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39"/>
          <p:cNvSpPr txBox="1"/>
          <p:nvPr>
            <p:ph idx="5" type="body"/>
          </p:nvPr>
        </p:nvSpPr>
        <p:spPr>
          <a:xfrm>
            <a:off x="6792798" y="1201267"/>
            <a:ext cx="3050114" cy="9430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9" name="Google Shape;279;p40"/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F793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0"/>
          <p:cNvSpPr/>
          <p:nvPr/>
        </p:nvSpPr>
        <p:spPr>
          <a:xfrm flipH="1">
            <a:off x="838200" y="2885440"/>
            <a:ext cx="1889760" cy="232410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0"/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C130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0"/>
          <p:cNvSpPr/>
          <p:nvPr/>
        </p:nvSpPr>
        <p:spPr>
          <a:xfrm flipH="1">
            <a:off x="7524750" y="1643380"/>
            <a:ext cx="1889760" cy="232410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0"/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FFCC4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0"/>
          <p:cNvSpPr/>
          <p:nvPr/>
        </p:nvSpPr>
        <p:spPr>
          <a:xfrm flipH="1">
            <a:off x="5295900" y="2057400"/>
            <a:ext cx="1889760" cy="234696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0"/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fmla="val 80874" name="adj"/>
            </a:avLst>
          </a:prstGeom>
          <a:solidFill>
            <a:srgbClr val="4CC1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0"/>
          <p:cNvSpPr/>
          <p:nvPr/>
        </p:nvSpPr>
        <p:spPr>
          <a:xfrm flipH="1">
            <a:off x="3067050" y="2471420"/>
            <a:ext cx="1889760" cy="2346960"/>
          </a:xfrm>
          <a:custGeom>
            <a:rect b="b" l="l" r="r" t="t"/>
            <a:pathLst>
              <a:path extrusionOk="0" h="2324100" w="188976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0"/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0"/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0"/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0"/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0"/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0"/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0"/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0"/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0"/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1865059" y="458115"/>
            <a:ext cx="7259891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40"/>
          <p:cNvSpPr txBox="1"/>
          <p:nvPr>
            <p:ph idx="2" type="body"/>
          </p:nvPr>
        </p:nvSpPr>
        <p:spPr>
          <a:xfrm>
            <a:off x="961816" y="301625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40"/>
          <p:cNvSpPr txBox="1"/>
          <p:nvPr>
            <p:ph idx="3" type="body"/>
          </p:nvPr>
        </p:nvSpPr>
        <p:spPr>
          <a:xfrm>
            <a:off x="3183606" y="2611230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0"/>
          <p:cNvSpPr txBox="1"/>
          <p:nvPr>
            <p:ph idx="4" type="body"/>
          </p:nvPr>
        </p:nvSpPr>
        <p:spPr>
          <a:xfrm>
            <a:off x="5437221" y="2182026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40"/>
          <p:cNvSpPr txBox="1"/>
          <p:nvPr>
            <p:ph idx="5" type="body"/>
          </p:nvPr>
        </p:nvSpPr>
        <p:spPr>
          <a:xfrm>
            <a:off x="7656897" y="1782962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40"/>
          <p:cNvSpPr txBox="1"/>
          <p:nvPr>
            <p:ph idx="6" type="body"/>
          </p:nvPr>
        </p:nvSpPr>
        <p:spPr>
          <a:xfrm>
            <a:off x="9876573" y="1383898"/>
            <a:ext cx="1317558" cy="2105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40"/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0"/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0"/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0"/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2" name="Google Shape;312;p41"/>
          <p:cNvGrpSpPr/>
          <p:nvPr/>
        </p:nvGrpSpPr>
        <p:grpSpPr>
          <a:xfrm>
            <a:off x="2851824" y="1889621"/>
            <a:ext cx="6757817" cy="912332"/>
            <a:chOff x="2042439" y="3480995"/>
            <a:chExt cx="15325911" cy="1824663"/>
          </a:xfrm>
        </p:grpSpPr>
        <p:grpSp>
          <p:nvGrpSpPr>
            <p:cNvPr id="313" name="Google Shape;313;p41"/>
            <p:cNvGrpSpPr/>
            <p:nvPr/>
          </p:nvGrpSpPr>
          <p:grpSpPr>
            <a:xfrm flipH="1">
              <a:off x="2042439" y="3480995"/>
              <a:ext cx="15325911" cy="1824663"/>
              <a:chOff x="9376702" y="4247455"/>
              <a:chExt cx="11176876" cy="1824663"/>
            </a:xfrm>
          </p:grpSpPr>
          <p:sp>
            <p:nvSpPr>
              <p:cNvPr id="314" name="Google Shape;314;p41"/>
              <p:cNvSpPr/>
              <p:nvPr/>
            </p:nvSpPr>
            <p:spPr>
              <a:xfrm flipH="1" rot="5400000">
                <a:off x="13293252" y="440228"/>
                <a:ext cx="1619003" cy="9452104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5" name="Google Shape;315;p41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 flipH="1" rot="10800000">
                <a:off x="9626579" y="4366365"/>
                <a:ext cx="1422583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" name="Google Shape;316;p4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7" name="Google Shape;317;p41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41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41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41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41"/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322" name="Google Shape;322;p41"/>
            <p:cNvSpPr/>
            <p:nvPr/>
          </p:nvSpPr>
          <p:spPr>
            <a:xfrm flipH="1" rot="5400000">
              <a:off x="13303060" y="450036"/>
              <a:ext cx="1619003" cy="9432493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3" name="Google Shape;323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9646061" y="4357051"/>
              <a:ext cx="1952058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41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1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1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41"/>
          <p:cNvGrpSpPr/>
          <p:nvPr/>
        </p:nvGrpSpPr>
        <p:grpSpPr>
          <a:xfrm>
            <a:off x="2818934" y="3834509"/>
            <a:ext cx="6790705" cy="912332"/>
            <a:chOff x="2032703" y="7370771"/>
            <a:chExt cx="14879557" cy="1824663"/>
          </a:xfrm>
        </p:grpSpPr>
        <p:grpSp>
          <p:nvGrpSpPr>
            <p:cNvPr id="329" name="Google Shape;329;p41"/>
            <p:cNvGrpSpPr/>
            <p:nvPr/>
          </p:nvGrpSpPr>
          <p:grpSpPr>
            <a:xfrm flipH="1">
              <a:off x="2032703" y="7370771"/>
              <a:ext cx="14879557" cy="1824663"/>
              <a:chOff x="9702218" y="4247455"/>
              <a:chExt cx="10851360" cy="1824663"/>
            </a:xfrm>
          </p:grpSpPr>
          <p:sp>
            <p:nvSpPr>
              <p:cNvPr id="330" name="Google Shape;330;p41"/>
              <p:cNvSpPr/>
              <p:nvPr/>
            </p:nvSpPr>
            <p:spPr>
              <a:xfrm flipH="1" rot="5400000">
                <a:off x="13456012" y="602985"/>
                <a:ext cx="1619003" cy="9126592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Google Shape;331;p4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flipH="1" rot="10800000">
                <a:off x="9956329" y="4356777"/>
                <a:ext cx="1952057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4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p41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41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41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6" name="Google Shape;336;p41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grpSp>
        <p:nvGrpSpPr>
          <p:cNvPr id="337" name="Google Shape;337;p41"/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338" name="Google Shape;338;p41"/>
            <p:cNvSpPr/>
            <p:nvPr/>
          </p:nvSpPr>
          <p:spPr>
            <a:xfrm flipH="1" rot="5400000">
              <a:off x="13437055" y="584024"/>
              <a:ext cx="1619003" cy="9164509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339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 rot="10800000">
              <a:off x="9926949" y="4416071"/>
              <a:ext cx="1952057" cy="1567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4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41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1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1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" name="Google Shape;344;p41"/>
          <p:cNvSpPr txBox="1"/>
          <p:nvPr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1"/>
          <p:cNvSpPr txBox="1"/>
          <p:nvPr>
            <p:ph idx="1" type="body"/>
          </p:nvPr>
        </p:nvSpPr>
        <p:spPr>
          <a:xfrm>
            <a:off x="4783403" y="2124484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41"/>
          <p:cNvSpPr txBox="1"/>
          <p:nvPr>
            <p:ph idx="2" type="body"/>
          </p:nvPr>
        </p:nvSpPr>
        <p:spPr>
          <a:xfrm>
            <a:off x="4783403" y="3115281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41"/>
          <p:cNvSpPr txBox="1"/>
          <p:nvPr>
            <p:ph idx="3" type="body"/>
          </p:nvPr>
        </p:nvSpPr>
        <p:spPr>
          <a:xfrm>
            <a:off x="4783225" y="4066527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41"/>
          <p:cNvSpPr txBox="1"/>
          <p:nvPr>
            <p:ph idx="4" type="body"/>
          </p:nvPr>
        </p:nvSpPr>
        <p:spPr>
          <a:xfrm>
            <a:off x="4798801" y="5045070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51" name="Google Shape;351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6575" y="584269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6" name="Google Shape;356;p42"/>
          <p:cNvGrpSpPr/>
          <p:nvPr/>
        </p:nvGrpSpPr>
        <p:grpSpPr>
          <a:xfrm>
            <a:off x="4071490" y="2375279"/>
            <a:ext cx="6770207" cy="912332"/>
            <a:chOff x="2042440" y="3480995"/>
            <a:chExt cx="15354011" cy="1824663"/>
          </a:xfrm>
        </p:grpSpPr>
        <p:grpSp>
          <p:nvGrpSpPr>
            <p:cNvPr id="357" name="Google Shape;357;p42"/>
            <p:cNvGrpSpPr/>
            <p:nvPr/>
          </p:nvGrpSpPr>
          <p:grpSpPr>
            <a:xfrm flipH="1">
              <a:off x="2042440" y="3480995"/>
              <a:ext cx="15354011" cy="1824663"/>
              <a:chOff x="9356209" y="4247455"/>
              <a:chExt cx="11197369" cy="1824663"/>
            </a:xfrm>
          </p:grpSpPr>
          <p:sp>
            <p:nvSpPr>
              <p:cNvPr id="358" name="Google Shape;358;p42"/>
              <p:cNvSpPr/>
              <p:nvPr/>
            </p:nvSpPr>
            <p:spPr>
              <a:xfrm flipH="1" rot="5400000">
                <a:off x="13283007" y="429980"/>
                <a:ext cx="1619003" cy="9472600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9" name="Google Shape;359;p42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 flipH="1" rot="10800000">
                <a:off x="9632183" y="4347861"/>
                <a:ext cx="1167104" cy="16441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0" name="Google Shape;360;p4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1" name="Google Shape;361;p42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2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2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F2A982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4" name="Google Shape;364;p42"/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42"/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366" name="Google Shape;366;p42"/>
            <p:cNvSpPr/>
            <p:nvPr/>
          </p:nvSpPr>
          <p:spPr>
            <a:xfrm flipH="1" rot="5400000">
              <a:off x="13292817" y="439791"/>
              <a:ext cx="1619003" cy="9452979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7" name="Google Shape;367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9646061" y="4357050"/>
              <a:ext cx="1952057" cy="1647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42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2"/>
            <p:cNvSpPr/>
            <p:nvPr/>
          </p:nvSpPr>
          <p:spPr>
            <a:xfrm flipH="1" rot="5400000">
              <a:off x="17303224" y="4808019"/>
              <a:ext cx="1824210" cy="7030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2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42"/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373" name="Google Shape;373;p42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374" name="Google Shape;374;p42"/>
              <p:cNvSpPr/>
              <p:nvPr/>
            </p:nvSpPr>
            <p:spPr>
              <a:xfrm flipH="1" rot="5400000">
                <a:off x="13352588" y="305180"/>
                <a:ext cx="1619003" cy="9780023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5" name="Google Shape;375;p4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flipH="1" rot="10800000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" name="Google Shape;376;p4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7" name="Google Shape;377;p42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2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42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0" name="Google Shape;380;p42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381" name="Google Shape;381;p42"/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2"/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2"/>
          <p:cNvSpPr txBox="1"/>
          <p:nvPr>
            <p:ph idx="1" type="body"/>
          </p:nvPr>
        </p:nvSpPr>
        <p:spPr>
          <a:xfrm>
            <a:off x="6003069" y="2610142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42"/>
          <p:cNvSpPr txBox="1"/>
          <p:nvPr>
            <p:ph idx="2" type="body"/>
          </p:nvPr>
        </p:nvSpPr>
        <p:spPr>
          <a:xfrm>
            <a:off x="6003069" y="3842239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42"/>
          <p:cNvSpPr txBox="1"/>
          <p:nvPr>
            <p:ph idx="3" type="body"/>
          </p:nvPr>
        </p:nvSpPr>
        <p:spPr>
          <a:xfrm>
            <a:off x="6002891" y="5085585"/>
            <a:ext cx="4289425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green letter on a black background&#10;&#10;Description automatically generated" id="386" name="Google Shape;38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9668" y="809324"/>
            <a:ext cx="8912389" cy="158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Custom Layout">
  <p:cSld name="46_Custom Layou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1" name="Google Shape;391;p43"/>
          <p:cNvGrpSpPr/>
          <p:nvPr/>
        </p:nvGrpSpPr>
        <p:grpSpPr>
          <a:xfrm flipH="1">
            <a:off x="2563731" y="2355917"/>
            <a:ext cx="7862138" cy="912333"/>
            <a:chOff x="9356209" y="4247454"/>
            <a:chExt cx="11197369" cy="1824664"/>
          </a:xfrm>
        </p:grpSpPr>
        <p:sp>
          <p:nvSpPr>
            <p:cNvPr id="392" name="Google Shape;392;p43"/>
            <p:cNvSpPr/>
            <p:nvPr/>
          </p:nvSpPr>
          <p:spPr>
            <a:xfrm flipH="1" rot="5400000">
              <a:off x="13283007" y="429980"/>
              <a:ext cx="1619003" cy="9472600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3" name="Google Shape;393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flipH="1" rot="10800000">
              <a:off x="9632183" y="4347861"/>
              <a:ext cx="1167104" cy="1644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43"/>
            <p:cNvSpPr/>
            <p:nvPr/>
          </p:nvSpPr>
          <p:spPr>
            <a:xfrm flipH="1" rot="5400000">
              <a:off x="18291707" y="3819537"/>
              <a:ext cx="1824211" cy="2680048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3"/>
            <p:cNvSpPr/>
            <p:nvPr/>
          </p:nvSpPr>
          <p:spPr>
            <a:xfrm flipH="1" rot="5400000">
              <a:off x="17333125" y="4837917"/>
              <a:ext cx="1824209" cy="643282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3"/>
            <p:cNvSpPr/>
            <p:nvPr/>
          </p:nvSpPr>
          <p:spPr>
            <a:xfrm flipH="1" rot="5400000">
              <a:off x="18601039" y="4119580"/>
              <a:ext cx="1824210" cy="2080866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8" name="Google Shape;398;p43"/>
          <p:cNvSpPr txBox="1"/>
          <p:nvPr/>
        </p:nvSpPr>
        <p:spPr>
          <a:xfrm flipH="1">
            <a:off x="2912601" y="2451727"/>
            <a:ext cx="11004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43"/>
          <p:cNvGrpSpPr/>
          <p:nvPr/>
        </p:nvGrpSpPr>
        <p:grpSpPr>
          <a:xfrm>
            <a:off x="2572997" y="3575565"/>
            <a:ext cx="7852872" cy="912332"/>
            <a:chOff x="4079880" y="3594926"/>
            <a:chExt cx="6758344" cy="912332"/>
          </a:xfrm>
        </p:grpSpPr>
        <p:sp>
          <p:nvSpPr>
            <p:cNvPr id="400" name="Google Shape;400;p43"/>
            <p:cNvSpPr/>
            <p:nvPr/>
          </p:nvSpPr>
          <p:spPr>
            <a:xfrm rot="-5400000">
              <a:off x="7575720" y="1196586"/>
              <a:ext cx="809502" cy="5715506"/>
            </a:xfrm>
            <a:custGeom>
              <a:rect b="b" l="l" r="r" t="t"/>
              <a:pathLst>
                <a:path extrusionOk="0" h="8979362" w="2043357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1" name="Google Shape;401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494573" y="3649724"/>
              <a:ext cx="1180262" cy="823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 rot="10800000">
              <a:off x="5237579" y="3644567"/>
              <a:ext cx="1151496" cy="783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43"/>
            <p:cNvSpPr/>
            <p:nvPr/>
          </p:nvSpPr>
          <p:spPr>
            <a:xfrm rot="-5400000">
              <a:off x="4439928" y="3240767"/>
              <a:ext cx="912106" cy="1620424"/>
            </a:xfrm>
            <a:custGeom>
              <a:rect b="b" l="l" r="r" t="t"/>
              <a:pathLst>
                <a:path extrusionOk="0" h="256" w="222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3"/>
            <p:cNvSpPr/>
            <p:nvPr/>
          </p:nvSpPr>
          <p:spPr>
            <a:xfrm rot="-5400000">
              <a:off x="5037590" y="3838428"/>
              <a:ext cx="912105" cy="425101"/>
            </a:xfrm>
            <a:custGeom>
              <a:rect b="b" l="l" r="r" t="t"/>
              <a:pathLst>
                <a:path extrusionOk="0" h="703082" w="1824210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3"/>
            <p:cNvSpPr/>
            <p:nvPr/>
          </p:nvSpPr>
          <p:spPr>
            <a:xfrm rot="-5400000">
              <a:off x="4252899" y="3422134"/>
              <a:ext cx="912105" cy="1258143"/>
            </a:xfrm>
            <a:custGeom>
              <a:rect b="b" l="l" r="r" t="t"/>
              <a:pathLst>
                <a:path extrusionOk="0" h="2080866" w="1824210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ctr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06;p43"/>
          <p:cNvGrpSpPr/>
          <p:nvPr/>
        </p:nvGrpSpPr>
        <p:grpSpPr>
          <a:xfrm>
            <a:off x="2527090" y="4834206"/>
            <a:ext cx="7898779" cy="912332"/>
            <a:chOff x="2032704" y="7370771"/>
            <a:chExt cx="15469371" cy="1824663"/>
          </a:xfrm>
        </p:grpSpPr>
        <p:grpSp>
          <p:nvGrpSpPr>
            <p:cNvPr id="407" name="Google Shape;407;p43"/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408" name="Google Shape;408;p43"/>
              <p:cNvSpPr/>
              <p:nvPr/>
            </p:nvSpPr>
            <p:spPr>
              <a:xfrm flipH="1" rot="5400000">
                <a:off x="13352588" y="305180"/>
                <a:ext cx="1619003" cy="9780023"/>
              </a:xfrm>
              <a:custGeom>
                <a:rect b="b" l="l" r="r" t="t"/>
                <a:pathLst>
                  <a:path extrusionOk="0" h="8979362" w="2043357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9" name="Google Shape;409;p4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flipH="1" rot="10800000">
                <a:off x="9577785" y="4411545"/>
                <a:ext cx="1952060" cy="1567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4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1" name="Google Shape;411;p43"/>
              <p:cNvSpPr/>
              <p:nvPr/>
            </p:nvSpPr>
            <p:spPr>
              <a:xfrm flipH="1" rot="5400000">
                <a:off x="18291707" y="3819537"/>
                <a:ext cx="1824211" cy="2680048"/>
              </a:xfrm>
              <a:custGeom>
                <a:rect b="b" l="l" r="r" t="t"/>
                <a:pathLst>
                  <a:path extrusionOk="0" h="256" w="222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3"/>
              <p:cNvSpPr/>
              <p:nvPr/>
            </p:nvSpPr>
            <p:spPr>
              <a:xfrm flipH="1" rot="5400000">
                <a:off x="17303224" y="4808019"/>
                <a:ext cx="1824210" cy="703082"/>
              </a:xfrm>
              <a:custGeom>
                <a:rect b="b" l="l" r="r" t="t"/>
                <a:pathLst>
                  <a:path extrusionOk="0" h="703082" w="1824210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3"/>
              <p:cNvSpPr/>
              <p:nvPr/>
            </p:nvSpPr>
            <p:spPr>
              <a:xfrm flipH="1" rot="5400000">
                <a:off x="18601039" y="4119580"/>
                <a:ext cx="1824210" cy="2080866"/>
              </a:xfrm>
              <a:custGeom>
                <a:rect b="b" l="l" r="r" t="t"/>
                <a:pathLst>
                  <a:path extrusionOk="0" h="2080866" w="1824210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rgbClr val="43D658"/>
              </a:solidFill>
              <a:ln>
                <a:noFill/>
              </a:ln>
            </p:spPr>
            <p:txBody>
              <a:bodyPr anchorCtr="0" anchor="ctr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4" name="Google Shape;414;p43"/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50"/>
                <a:buFont typeface="Arial"/>
                <a:buNone/>
              </a:pPr>
              <a:r>
                <a:t/>
              </a:r>
              <a:endParaRPr b="1" i="0" sz="175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415" name="Google Shape;415;p43"/>
          <p:cNvSpPr txBox="1"/>
          <p:nvPr/>
        </p:nvSpPr>
        <p:spPr>
          <a:xfrm flipH="1">
            <a:off x="2963318" y="3644388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3"/>
          <p:cNvSpPr txBox="1"/>
          <p:nvPr/>
        </p:nvSpPr>
        <p:spPr>
          <a:xfrm flipH="1">
            <a:off x="2948487" y="4931767"/>
            <a:ext cx="10505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3"/>
          <p:cNvSpPr txBox="1"/>
          <p:nvPr>
            <p:ph idx="1" type="body"/>
          </p:nvPr>
        </p:nvSpPr>
        <p:spPr>
          <a:xfrm>
            <a:off x="4678288" y="2590781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43"/>
          <p:cNvSpPr txBox="1"/>
          <p:nvPr>
            <p:ph idx="2" type="body"/>
          </p:nvPr>
        </p:nvSpPr>
        <p:spPr>
          <a:xfrm>
            <a:off x="4678288" y="3822878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43"/>
          <p:cNvSpPr txBox="1"/>
          <p:nvPr>
            <p:ph idx="3" type="body"/>
          </p:nvPr>
        </p:nvSpPr>
        <p:spPr>
          <a:xfrm>
            <a:off x="4678110" y="5066224"/>
            <a:ext cx="4605803" cy="447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20" name="Google Shape;420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63373" y="637732"/>
            <a:ext cx="5184421" cy="110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Custom Layout">
  <p:cSld name="54_Custom Layou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 txBox="1"/>
          <p:nvPr>
            <p:ph type="title"/>
          </p:nvPr>
        </p:nvSpPr>
        <p:spPr>
          <a:xfrm>
            <a:off x="838200" y="579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400"/>
              <a:buFont typeface="Arial"/>
              <a:buNone/>
              <a:defRPr b="1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6" name="Google Shape;426;p44"/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427" name="Google Shape;427;p44"/>
            <p:cNvSpPr/>
            <p:nvPr/>
          </p:nvSpPr>
          <p:spPr>
            <a:xfrm>
              <a:off x="620490" y="2434073"/>
              <a:ext cx="2549168" cy="3577059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833254" y="3744530"/>
              <a:ext cx="2199839" cy="1998666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9" name="Google Shape;429;p44"/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430" name="Google Shape;430;p44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1" name="Google Shape;431;p44"/>
              <p:cNvSpPr/>
              <p:nvPr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2" name="Google Shape;432;p44"/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</p:grpSpPr>
        <p:sp>
          <p:nvSpPr>
            <p:cNvPr id="433" name="Google Shape;433;p44"/>
            <p:cNvSpPr/>
            <p:nvPr/>
          </p:nvSpPr>
          <p:spPr>
            <a:xfrm>
              <a:off x="742557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771338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5" name="Google Shape;435;p44"/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436" name="Google Shape;436;p44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37" name="Google Shape;437;p44"/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8" name="Google Shape;438;p44"/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</p:grpSpPr>
            <p:sp>
              <p:nvSpPr>
                <p:cNvPr id="439" name="Google Shape;439;p44"/>
                <p:cNvSpPr/>
                <p:nvPr/>
              </p:nvSpPr>
              <p:spPr>
                <a:xfrm>
                  <a:off x="14905038" y="82105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44"/>
                <p:cNvSpPr/>
                <p:nvPr/>
              </p:nvSpPr>
              <p:spPr>
                <a:xfrm>
                  <a:off x="14743113" y="821055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44"/>
                <p:cNvSpPr/>
                <p:nvPr/>
              </p:nvSpPr>
              <p:spPr>
                <a:xfrm>
                  <a:off x="14581188" y="8210550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44"/>
                <p:cNvSpPr/>
                <p:nvPr/>
              </p:nvSpPr>
              <p:spPr>
                <a:xfrm>
                  <a:off x="14905038" y="8162925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44"/>
                <p:cNvSpPr/>
                <p:nvPr/>
              </p:nvSpPr>
              <p:spPr>
                <a:xfrm>
                  <a:off x="14743113" y="8162925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44"/>
                <p:cNvSpPr/>
                <p:nvPr/>
              </p:nvSpPr>
              <p:spPr>
                <a:xfrm>
                  <a:off x="14581188" y="8162925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44"/>
                <p:cNvSpPr/>
                <p:nvPr/>
              </p:nvSpPr>
              <p:spPr>
                <a:xfrm>
                  <a:off x="14905038" y="810577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44"/>
                <p:cNvSpPr/>
                <p:nvPr/>
              </p:nvSpPr>
              <p:spPr>
                <a:xfrm>
                  <a:off x="14743113" y="8105775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44"/>
                <p:cNvSpPr/>
                <p:nvPr/>
              </p:nvSpPr>
              <p:spPr>
                <a:xfrm>
                  <a:off x="14581188" y="8105775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44"/>
                <p:cNvSpPr/>
                <p:nvPr/>
              </p:nvSpPr>
              <p:spPr>
                <a:xfrm>
                  <a:off x="14905038" y="8058150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44"/>
                <p:cNvSpPr/>
                <p:nvPr/>
              </p:nvSpPr>
              <p:spPr>
                <a:xfrm>
                  <a:off x="14743113" y="8058150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50;p44"/>
                <p:cNvSpPr/>
                <p:nvPr/>
              </p:nvSpPr>
              <p:spPr>
                <a:xfrm>
                  <a:off x="14581188" y="8058150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44"/>
                <p:cNvSpPr/>
                <p:nvPr/>
              </p:nvSpPr>
              <p:spPr>
                <a:xfrm>
                  <a:off x="14905038" y="800100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44"/>
                <p:cNvSpPr/>
                <p:nvPr/>
              </p:nvSpPr>
              <p:spPr>
                <a:xfrm>
                  <a:off x="14743113" y="800100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44"/>
                <p:cNvSpPr/>
                <p:nvPr/>
              </p:nvSpPr>
              <p:spPr>
                <a:xfrm>
                  <a:off x="14581188" y="8001000"/>
                  <a:ext cx="133350" cy="28575"/>
                </a:xfrm>
                <a:custGeom>
                  <a:rect b="b" l="l" r="r" t="t"/>
                  <a:pathLst>
                    <a:path extrusionOk="0" h="3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44"/>
                <p:cNvSpPr/>
                <p:nvPr/>
              </p:nvSpPr>
              <p:spPr>
                <a:xfrm>
                  <a:off x="14905038" y="7953375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44"/>
                <p:cNvSpPr/>
                <p:nvPr/>
              </p:nvSpPr>
              <p:spPr>
                <a:xfrm>
                  <a:off x="14581188" y="7953375"/>
                  <a:ext cx="133350" cy="19050"/>
                </a:xfrm>
                <a:custGeom>
                  <a:rect b="b" l="l" r="r" t="t"/>
                  <a:pathLst>
                    <a:path extrusionOk="0" h="2" w="14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44"/>
                <p:cNvSpPr/>
                <p:nvPr/>
              </p:nvSpPr>
              <p:spPr>
                <a:xfrm>
                  <a:off x="14905038" y="789622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44"/>
                <p:cNvSpPr/>
                <p:nvPr/>
              </p:nvSpPr>
              <p:spPr>
                <a:xfrm>
                  <a:off x="14905038" y="7848600"/>
                  <a:ext cx="114300" cy="19050"/>
                </a:xfrm>
                <a:custGeom>
                  <a:rect b="b" l="l" r="r" t="t"/>
                  <a:pathLst>
                    <a:path extrusionOk="0" h="2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44"/>
                <p:cNvSpPr/>
                <p:nvPr/>
              </p:nvSpPr>
              <p:spPr>
                <a:xfrm>
                  <a:off x="14905038" y="77914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44"/>
                <p:cNvSpPr/>
                <p:nvPr/>
              </p:nvSpPr>
              <p:spPr>
                <a:xfrm>
                  <a:off x="14419263" y="821055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44"/>
                <p:cNvSpPr/>
                <p:nvPr/>
              </p:nvSpPr>
              <p:spPr>
                <a:xfrm>
                  <a:off x="14419263" y="8162925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44"/>
                <p:cNvSpPr/>
                <p:nvPr/>
              </p:nvSpPr>
              <p:spPr>
                <a:xfrm>
                  <a:off x="14419263" y="8105775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44"/>
                <p:cNvSpPr/>
                <p:nvPr/>
              </p:nvSpPr>
              <p:spPr>
                <a:xfrm>
                  <a:off x="14419263" y="8058150"/>
                  <a:ext cx="123825" cy="19050"/>
                </a:xfrm>
                <a:custGeom>
                  <a:rect b="b" l="l" r="r" t="t"/>
                  <a:pathLst>
                    <a:path extrusionOk="0" h="2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44"/>
                <p:cNvSpPr/>
                <p:nvPr/>
              </p:nvSpPr>
              <p:spPr>
                <a:xfrm>
                  <a:off x="14419263" y="8001000"/>
                  <a:ext cx="123825" cy="28575"/>
                </a:xfrm>
                <a:custGeom>
                  <a:rect b="b" l="l" r="r" t="t"/>
                  <a:pathLst>
                    <a:path extrusionOk="0" h="3" w="1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44"/>
                <p:cNvSpPr/>
                <p:nvPr/>
              </p:nvSpPr>
              <p:spPr>
                <a:xfrm>
                  <a:off x="14590713" y="789622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44"/>
                <p:cNvSpPr/>
                <p:nvPr/>
              </p:nvSpPr>
              <p:spPr>
                <a:xfrm>
                  <a:off x="14590713" y="7839075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44"/>
                <p:cNvSpPr/>
                <p:nvPr/>
              </p:nvSpPr>
              <p:spPr>
                <a:xfrm>
                  <a:off x="14590713" y="779145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44"/>
                <p:cNvSpPr/>
                <p:nvPr/>
              </p:nvSpPr>
              <p:spPr>
                <a:xfrm>
                  <a:off x="14590713" y="7734300"/>
                  <a:ext cx="114300" cy="28575"/>
                </a:xfrm>
                <a:custGeom>
                  <a:rect b="b" l="l" r="r" t="t"/>
                  <a:pathLst>
                    <a:path extrusionOk="0" h="3" w="1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149987" algn="ctr" dir="8460000" dist="250190">
                    <a:srgbClr val="000000">
                      <a:alpha val="27450"/>
                    </a:srgbClr>
                  </a:outerShdw>
                </a:effectLst>
              </p:spPr>
              <p:txBody>
                <a:bodyPr anchorCtr="0" anchor="t" bIns="22850" lIns="45700" spcFirstLastPara="1" rIns="45700" wrap="square" tIns="2285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68" name="Google Shape;468;p44"/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</p:grpSpPr>
        <p:sp>
          <p:nvSpPr>
            <p:cNvPr id="469" name="Google Shape;469;p44"/>
            <p:cNvSpPr/>
            <p:nvPr/>
          </p:nvSpPr>
          <p:spPr>
            <a:xfrm>
              <a:off x="1346808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4"/>
            <p:cNvSpPr/>
            <p:nvPr/>
          </p:nvSpPr>
          <p:spPr>
            <a:xfrm>
              <a:off x="1375589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1" name="Google Shape;471;p44"/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472" name="Google Shape;472;p44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73" name="Google Shape;473;p44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782973" y="9762392"/>
                <a:ext cx="1483264" cy="1372573"/>
              </a:xfrm>
              <a:custGeom>
                <a:rect b="b" l="l" r="r" t="t"/>
                <a:pathLst>
                  <a:path extrusionOk="0" h="62" w="67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5" name="Google Shape;475;p44"/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</p:grpSpPr>
        <p:sp>
          <p:nvSpPr>
            <p:cNvPr id="476" name="Google Shape;476;p44"/>
            <p:cNvSpPr/>
            <p:nvPr/>
          </p:nvSpPr>
          <p:spPr>
            <a:xfrm>
              <a:off x="19510599" y="6561882"/>
              <a:ext cx="5098336" cy="7154118"/>
            </a:xfrm>
            <a:custGeom>
              <a:rect b="b" l="l" r="r" t="t"/>
              <a:pathLst>
                <a:path extrusionOk="0" h="298" w="211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19798407" y="9183883"/>
              <a:ext cx="4522716" cy="4193794"/>
            </a:xfrm>
            <a:custGeom>
              <a:rect b="b" l="l" r="r" t="t"/>
              <a:pathLst>
                <a:path extrusionOk="0" h="174" w="189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algn="ctr" dir="8460000" dist="250190">
                <a:srgbClr val="000000">
                  <a:alpha val="27450"/>
                </a:srgbClr>
              </a:outerShdw>
            </a:effectLst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8" name="Google Shape;478;p44"/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479" name="Google Shape;479;p44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</p:pic>
          <p:sp>
            <p:nvSpPr>
              <p:cNvPr id="480" name="Google Shape;480;p44"/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ctr" bIns="45700" lIns="91400" spcFirstLastPara="1" rIns="914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34395541" y="2977768"/>
                <a:ext cx="644746" cy="644746"/>
              </a:xfrm>
              <a:custGeom>
                <a:rect b="b" l="l" r="r" t="t"/>
                <a:pathLst>
                  <a:path extrusionOk="0" h="64" w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149987" algn="ctr" dir="8460000" dist="250190">
                  <a:srgbClr val="000000">
                    <a:alpha val="27450"/>
                  </a:srgbClr>
                </a:outerShdw>
              </a:effectLst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2" name="Google Shape;482;p44"/>
          <p:cNvSpPr txBox="1"/>
          <p:nvPr>
            <p:ph idx="1" type="body"/>
          </p:nvPr>
        </p:nvSpPr>
        <p:spPr>
          <a:xfrm>
            <a:off x="881613" y="3787568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44"/>
          <p:cNvSpPr txBox="1"/>
          <p:nvPr>
            <p:ph idx="2" type="body"/>
          </p:nvPr>
        </p:nvSpPr>
        <p:spPr>
          <a:xfrm>
            <a:off x="859077" y="3069829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44"/>
          <p:cNvSpPr txBox="1"/>
          <p:nvPr>
            <p:ph idx="3" type="body"/>
          </p:nvPr>
        </p:nvSpPr>
        <p:spPr>
          <a:xfrm>
            <a:off x="3548590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44"/>
          <p:cNvSpPr txBox="1"/>
          <p:nvPr>
            <p:ph idx="4" type="body"/>
          </p:nvPr>
        </p:nvSpPr>
        <p:spPr>
          <a:xfrm>
            <a:off x="3526054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44"/>
          <p:cNvSpPr txBox="1"/>
          <p:nvPr>
            <p:ph idx="5" type="body"/>
          </p:nvPr>
        </p:nvSpPr>
        <p:spPr>
          <a:xfrm>
            <a:off x="6240265" y="3828677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44"/>
          <p:cNvSpPr txBox="1"/>
          <p:nvPr>
            <p:ph idx="6" type="body"/>
          </p:nvPr>
        </p:nvSpPr>
        <p:spPr>
          <a:xfrm>
            <a:off x="6217729" y="3110938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44"/>
          <p:cNvSpPr txBox="1"/>
          <p:nvPr>
            <p:ph idx="7" type="body"/>
          </p:nvPr>
        </p:nvSpPr>
        <p:spPr>
          <a:xfrm>
            <a:off x="8964682" y="3842762"/>
            <a:ext cx="2082999" cy="1998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44"/>
          <p:cNvSpPr txBox="1"/>
          <p:nvPr>
            <p:ph idx="8" type="body"/>
          </p:nvPr>
        </p:nvSpPr>
        <p:spPr>
          <a:xfrm>
            <a:off x="8942146" y="3125023"/>
            <a:ext cx="2082999" cy="433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0" name="Google Shape;490;p44"/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4"/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4"/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4"/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Custom Layout">
  <p:cSld name="55_Custom Layout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5"/>
          <p:cNvSpPr txBox="1"/>
          <p:nvPr>
            <p:ph type="title"/>
          </p:nvPr>
        </p:nvSpPr>
        <p:spPr>
          <a:xfrm>
            <a:off x="937527" y="3655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4800"/>
              <a:buFont typeface="Play"/>
              <a:buNone/>
              <a:defRPr b="1" sz="4800">
                <a:solidFill>
                  <a:srgbClr val="1F5C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99" name="Google Shape;499;p45"/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500" name="Google Shape;500;p45"/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501" name="Google Shape;501;p45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45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45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04" name="Google Shape;504;p4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5" name="Google Shape;505;p45"/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506" name="Google Shape;506;p45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A1D30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45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45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9" name="Google Shape;509;p45"/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5"/>
            <p:cNvSpPr txBox="1"/>
            <p:nvPr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45"/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512" name="Google Shape;512;p45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45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45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15" name="Google Shape;515;p4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6" name="Google Shape;516;p45"/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517" name="Google Shape;517;p45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0F486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45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45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0" name="Google Shape;520;p45"/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5"/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45"/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523" name="Google Shape;523;p45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45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45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6" name="Google Shape;526;p4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7" name="Google Shape;527;p45"/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28" name="Google Shape;528;p45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BF4F14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45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45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1" name="Google Shape;531;p45"/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5"/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3" name="Google Shape;533;p45"/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34" name="Google Shape;534;p45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45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45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7" name="Google Shape;537;p4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8" name="Google Shape;538;p45"/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539" name="Google Shape;539;p45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3A7D22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45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45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2" name="Google Shape;542;p45"/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5"/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4" name="Google Shape;544;p45"/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545" name="Google Shape;545;p45"/>
              <p:cNvSpPr/>
              <p:nvPr/>
            </p:nvSpPr>
            <p:spPr>
              <a:xfrm>
                <a:off x="5533753" y="8648545"/>
                <a:ext cx="5992615" cy="2796563"/>
              </a:xfrm>
              <a:custGeom>
                <a:rect b="b" l="l" r="r" t="t"/>
                <a:pathLst>
                  <a:path extrusionOk="0" h="169" w="361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45"/>
              <p:cNvSpPr/>
              <p:nvPr/>
            </p:nvSpPr>
            <p:spPr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45"/>
              <p:cNvSpPr/>
              <p:nvPr/>
            </p:nvSpPr>
            <p:spPr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8" name="Google Shape;548;p45"/>
              <p:cNvPicPr preferRelativeResize="0"/>
              <p:nvPr/>
            </p:nvPicPr>
            <p:blipFill rotWithShape="1">
              <a:blip r:embed="rId2">
                <a:alphaModFix/>
              </a:blip>
              <a:srcRect b="0" l="0" r="0" t="0"/>
              <a:stretch/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9" name="Google Shape;549;p45"/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550" name="Google Shape;550;p45"/>
              <p:cNvSpPr/>
              <p:nvPr/>
            </p:nvSpPr>
            <p:spPr>
              <a:xfrm>
                <a:off x="2121370" y="6934200"/>
                <a:ext cx="3102482" cy="2230865"/>
              </a:xfrm>
              <a:custGeom>
                <a:rect b="b" l="l" r="r" t="t"/>
                <a:pathLst>
                  <a:path extrusionOk="0" h="2230865" w="3102482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rgbClr val="12501B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45"/>
              <p:cNvSpPr/>
              <p:nvPr/>
            </p:nvSpPr>
            <p:spPr>
              <a:xfrm>
                <a:off x="2206533" y="7546677"/>
                <a:ext cx="9079394" cy="2688156"/>
              </a:xfrm>
              <a:custGeom>
                <a:rect b="b" l="l" r="r" t="t"/>
                <a:pathLst>
                  <a:path extrusionOk="0" h="151" w="51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45"/>
              <p:cNvSpPr/>
              <p:nvPr/>
            </p:nvSpPr>
            <p:spPr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22850" lIns="45700" spcFirstLastPara="1" rIns="45700" wrap="square" tIns="22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3" name="Google Shape;553;p45"/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50"/>
                <a:buFont typeface="Arial"/>
                <a:buNone/>
              </a:pPr>
              <a:r>
                <a:rPr b="1" i="0" lang="en-US" sz="225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5"/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Lato Black"/>
                  <a:ea typeface="Lato Black"/>
                  <a:cs typeface="Lato Black"/>
                  <a:sym typeface="Lato Black"/>
                </a:rPr>
                <a:t>BƯỚC 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5"/>
            <p:cNvSpPr/>
            <p:nvPr/>
          </p:nvSpPr>
          <p:spPr>
            <a:xfrm rot="10800000">
              <a:off x="1704320" y="195877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 rot="10800000">
              <a:off x="5992797" y="2001631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5"/>
            <p:cNvSpPr/>
            <p:nvPr/>
          </p:nvSpPr>
          <p:spPr>
            <a:xfrm rot="10800000">
              <a:off x="10311122" y="1978673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5"/>
            <p:cNvSpPr/>
            <p:nvPr/>
          </p:nvSpPr>
          <p:spPr>
            <a:xfrm rot="10800000">
              <a:off x="14582840" y="197009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 rot="10800000">
              <a:off x="17943019" y="1987070"/>
              <a:ext cx="1521108" cy="1183701"/>
            </a:xfrm>
            <a:custGeom>
              <a:rect b="b" l="l" r="r" t="t"/>
              <a:pathLst>
                <a:path extrusionOk="0" h="1183701" w="1521108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782947" y="3420387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A7AD0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5065735" y="3429000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AFE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9386818" y="3420387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A98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13637940" y="3405963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CD872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17010425" y="3416626"/>
              <a:ext cx="5128442" cy="1935254"/>
            </a:xfrm>
            <a:custGeom>
              <a:rect b="b" l="l" r="r" t="t"/>
              <a:pathLst>
                <a:path extrusionOk="0" h="1935254" w="5128442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3D658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45"/>
          <p:cNvSpPr txBox="1"/>
          <p:nvPr>
            <p:ph idx="1" type="body"/>
          </p:nvPr>
        </p:nvSpPr>
        <p:spPr>
          <a:xfrm>
            <a:off x="810194" y="3143702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6" name="Google Shape;566;p45"/>
          <p:cNvSpPr txBox="1"/>
          <p:nvPr>
            <p:ph idx="2" type="body"/>
          </p:nvPr>
        </p:nvSpPr>
        <p:spPr>
          <a:xfrm>
            <a:off x="3021281" y="310871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7" name="Google Shape;567;p45"/>
          <p:cNvSpPr txBox="1"/>
          <p:nvPr>
            <p:ph idx="3" type="body"/>
          </p:nvPr>
        </p:nvSpPr>
        <p:spPr>
          <a:xfrm>
            <a:off x="5193247" y="309659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45"/>
          <p:cNvSpPr txBox="1"/>
          <p:nvPr>
            <p:ph idx="4" type="body"/>
          </p:nvPr>
        </p:nvSpPr>
        <p:spPr>
          <a:xfrm>
            <a:off x="7364948" y="3107374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45"/>
          <p:cNvSpPr txBox="1"/>
          <p:nvPr>
            <p:ph idx="5" type="body"/>
          </p:nvPr>
        </p:nvSpPr>
        <p:spPr>
          <a:xfrm>
            <a:off x="9486645" y="3130149"/>
            <a:ext cx="1368954" cy="273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4" name="Google Shape;574;p46"/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575" name="Google Shape;575;p46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46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7" name="Google Shape;577;p46"/>
          <p:cNvSpPr txBox="1"/>
          <p:nvPr>
            <p:ph idx="1" type="body"/>
          </p:nvPr>
        </p:nvSpPr>
        <p:spPr>
          <a:xfrm>
            <a:off x="1734072" y="198954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46"/>
          <p:cNvSpPr txBox="1"/>
          <p:nvPr>
            <p:ph idx="2" type="body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79" name="Google Shape;579;p46"/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580" name="Google Shape;580;p46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81" name="Google Shape;581;p46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46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46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46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5" name="Google Shape;585;p46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46"/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587" name="Google Shape;587;p46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46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46"/>
          <p:cNvSpPr txBox="1"/>
          <p:nvPr>
            <p:ph idx="3" type="body"/>
          </p:nvPr>
        </p:nvSpPr>
        <p:spPr>
          <a:xfrm>
            <a:off x="2663052" y="3575768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90" name="Google Shape;590;p46"/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91" name="Google Shape;591;p46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46"/>
          <p:cNvSpPr txBox="1"/>
          <p:nvPr>
            <p:ph idx="4" type="body"/>
          </p:nvPr>
        </p:nvSpPr>
        <p:spPr>
          <a:xfrm>
            <a:off x="3592032" y="5161992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94" name="Google Shape;594;p46"/>
          <p:cNvGrpSpPr/>
          <p:nvPr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595" name="Google Shape;595;p46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596" name="Google Shape;596;p46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46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46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46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0" name="Google Shape;600;p46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46"/>
          <p:cNvGrpSpPr/>
          <p:nvPr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602" name="Google Shape;602;p46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03" name="Google Shape;603;p46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6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6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6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7" name="Google Shape;607;p46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ustom Layout">
  <p:cSld name="47_Custom Layout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47"/>
          <p:cNvSpPr txBox="1"/>
          <p:nvPr>
            <p:ph idx="11" type="ftr"/>
          </p:nvPr>
        </p:nvSpPr>
        <p:spPr>
          <a:xfrm>
            <a:off x="2886845" y="609073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47"/>
          <p:cNvSpPr txBox="1"/>
          <p:nvPr>
            <p:ph idx="12" type="sldNum"/>
          </p:nvPr>
        </p:nvSpPr>
        <p:spPr>
          <a:xfrm>
            <a:off x="7458845" y="609073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12" name="Google Shape;612;p47"/>
          <p:cNvGrpSpPr/>
          <p:nvPr/>
        </p:nvGrpSpPr>
        <p:grpSpPr>
          <a:xfrm>
            <a:off x="423514" y="2036693"/>
            <a:ext cx="7230171" cy="1042017"/>
            <a:chOff x="2480916" y="2014539"/>
            <a:chExt cx="7230171" cy="1042017"/>
          </a:xfrm>
        </p:grpSpPr>
        <p:sp>
          <p:nvSpPr>
            <p:cNvPr id="613" name="Google Shape;613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5" name="Google Shape;615;p47"/>
          <p:cNvSpPr txBox="1"/>
          <p:nvPr>
            <p:ph idx="1" type="body"/>
          </p:nvPr>
        </p:nvSpPr>
        <p:spPr>
          <a:xfrm>
            <a:off x="663640" y="2214900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47"/>
          <p:cNvSpPr txBox="1"/>
          <p:nvPr>
            <p:ph idx="2" type="body"/>
          </p:nvPr>
        </p:nvSpPr>
        <p:spPr>
          <a:xfrm>
            <a:off x="1683027" y="464821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17" name="Google Shape;617;p47"/>
          <p:cNvGrpSpPr/>
          <p:nvPr/>
        </p:nvGrpSpPr>
        <p:grpSpPr>
          <a:xfrm>
            <a:off x="5817408" y="2726525"/>
            <a:ext cx="1594052" cy="551980"/>
            <a:chOff x="7874810" y="2704371"/>
            <a:chExt cx="1594052" cy="551980"/>
          </a:xfrm>
        </p:grpSpPr>
        <p:grpSp>
          <p:nvGrpSpPr>
            <p:cNvPr id="618" name="Google Shape;618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19" name="Google Shape;619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3" name="Google Shape;623;p47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47"/>
          <p:cNvGrpSpPr/>
          <p:nvPr/>
        </p:nvGrpSpPr>
        <p:grpSpPr>
          <a:xfrm>
            <a:off x="1341769" y="3358752"/>
            <a:ext cx="7230171" cy="1042017"/>
            <a:chOff x="2480916" y="2014539"/>
            <a:chExt cx="7230171" cy="1042017"/>
          </a:xfrm>
        </p:grpSpPr>
        <p:sp>
          <p:nvSpPr>
            <p:cNvPr id="625" name="Google Shape;625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47"/>
          <p:cNvSpPr txBox="1"/>
          <p:nvPr>
            <p:ph idx="3" type="body"/>
          </p:nvPr>
        </p:nvSpPr>
        <p:spPr>
          <a:xfrm>
            <a:off x="1581895" y="3536959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28" name="Google Shape;628;p47"/>
          <p:cNvGrpSpPr/>
          <p:nvPr/>
        </p:nvGrpSpPr>
        <p:grpSpPr>
          <a:xfrm>
            <a:off x="2200151" y="4718167"/>
            <a:ext cx="7230171" cy="1042017"/>
            <a:chOff x="2480916" y="2014539"/>
            <a:chExt cx="7230171" cy="1042017"/>
          </a:xfrm>
        </p:grpSpPr>
        <p:sp>
          <p:nvSpPr>
            <p:cNvPr id="629" name="Google Shape;629;p47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1" name="Google Shape;631;p47"/>
          <p:cNvSpPr txBox="1"/>
          <p:nvPr>
            <p:ph idx="4" type="body"/>
          </p:nvPr>
        </p:nvSpPr>
        <p:spPr>
          <a:xfrm>
            <a:off x="2440277" y="4896374"/>
            <a:ext cx="6754262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32" name="Google Shape;632;p47"/>
          <p:cNvGrpSpPr/>
          <p:nvPr/>
        </p:nvGrpSpPr>
        <p:grpSpPr>
          <a:xfrm>
            <a:off x="6837529" y="4097318"/>
            <a:ext cx="1594052" cy="551980"/>
            <a:chOff x="7874810" y="2704371"/>
            <a:chExt cx="1594052" cy="551980"/>
          </a:xfrm>
        </p:grpSpPr>
        <p:grpSp>
          <p:nvGrpSpPr>
            <p:cNvPr id="633" name="Google Shape;633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34" name="Google Shape;634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8" name="Google Shape;638;p47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47"/>
          <p:cNvGrpSpPr/>
          <p:nvPr/>
        </p:nvGrpSpPr>
        <p:grpSpPr>
          <a:xfrm>
            <a:off x="7797777" y="5505467"/>
            <a:ext cx="1594052" cy="551980"/>
            <a:chOff x="7874810" y="2704371"/>
            <a:chExt cx="1594052" cy="551980"/>
          </a:xfrm>
        </p:grpSpPr>
        <p:grpSp>
          <p:nvGrpSpPr>
            <p:cNvPr id="640" name="Google Shape;640;p47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41" name="Google Shape;641;p47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7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7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7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5" name="Google Shape;645;p47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Custom Layout">
  <p:cSld name="44_Custom Layou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/>
          <p:nvPr>
            <p:ph idx="10" type="dt"/>
          </p:nvPr>
        </p:nvSpPr>
        <p:spPr>
          <a:xfrm>
            <a:off x="654133" y="64928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48"/>
          <p:cNvSpPr txBox="1"/>
          <p:nvPr>
            <p:ph idx="11" type="ftr"/>
          </p:nvPr>
        </p:nvSpPr>
        <p:spPr>
          <a:xfrm>
            <a:off x="4038600" y="645938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9" name="Google Shape;649;p48"/>
          <p:cNvSpPr txBox="1"/>
          <p:nvPr>
            <p:ph idx="12" type="sldNum"/>
          </p:nvPr>
        </p:nvSpPr>
        <p:spPr>
          <a:xfrm>
            <a:off x="9188485" y="64593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0" name="Google Shape;650;p48"/>
          <p:cNvGrpSpPr/>
          <p:nvPr/>
        </p:nvGrpSpPr>
        <p:grpSpPr>
          <a:xfrm>
            <a:off x="1609923" y="1466925"/>
            <a:ext cx="5142717" cy="1042017"/>
            <a:chOff x="2480916" y="2014539"/>
            <a:chExt cx="7230171" cy="1042017"/>
          </a:xfrm>
        </p:grpSpPr>
        <p:sp>
          <p:nvSpPr>
            <p:cNvPr id="651" name="Google Shape;651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48"/>
          <p:cNvSpPr txBox="1"/>
          <p:nvPr>
            <p:ph idx="1" type="body"/>
          </p:nvPr>
        </p:nvSpPr>
        <p:spPr>
          <a:xfrm>
            <a:off x="1712647" y="1645132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4" name="Google Shape;654;p48"/>
          <p:cNvSpPr txBox="1"/>
          <p:nvPr>
            <p:ph idx="2" type="body"/>
          </p:nvPr>
        </p:nvSpPr>
        <p:spPr>
          <a:xfrm>
            <a:off x="324824" y="642458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55" name="Google Shape;655;p48"/>
          <p:cNvGrpSpPr/>
          <p:nvPr/>
        </p:nvGrpSpPr>
        <p:grpSpPr>
          <a:xfrm>
            <a:off x="5376589" y="2156757"/>
            <a:ext cx="1133826" cy="551980"/>
            <a:chOff x="7874810" y="2704371"/>
            <a:chExt cx="1594052" cy="551980"/>
          </a:xfrm>
        </p:grpSpPr>
        <p:grpSp>
          <p:nvGrpSpPr>
            <p:cNvPr id="656" name="Google Shape;656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57" name="Google Shape;657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1" name="Google Shape;661;p48"/>
            <p:cNvSpPr txBox="1"/>
            <p:nvPr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48"/>
          <p:cNvGrpSpPr/>
          <p:nvPr/>
        </p:nvGrpSpPr>
        <p:grpSpPr>
          <a:xfrm>
            <a:off x="2538903" y="2756933"/>
            <a:ext cx="5142717" cy="1042017"/>
            <a:chOff x="2480916" y="2014539"/>
            <a:chExt cx="7230171" cy="1042017"/>
          </a:xfrm>
        </p:grpSpPr>
        <p:sp>
          <p:nvSpPr>
            <p:cNvPr id="663" name="Google Shape;663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E971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5" name="Google Shape;665;p48"/>
          <p:cNvSpPr txBox="1"/>
          <p:nvPr>
            <p:ph idx="3" type="body"/>
          </p:nvPr>
        </p:nvSpPr>
        <p:spPr>
          <a:xfrm>
            <a:off x="2641627" y="2935140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66" name="Google Shape;666;p48"/>
          <p:cNvGrpSpPr/>
          <p:nvPr/>
        </p:nvGrpSpPr>
        <p:grpSpPr>
          <a:xfrm>
            <a:off x="3467883" y="4085580"/>
            <a:ext cx="5142717" cy="1042017"/>
            <a:chOff x="2480916" y="2014539"/>
            <a:chExt cx="7230171" cy="1042017"/>
          </a:xfrm>
        </p:grpSpPr>
        <p:sp>
          <p:nvSpPr>
            <p:cNvPr id="667" name="Google Shape;667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4E95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9" name="Google Shape;669;p48"/>
          <p:cNvSpPr txBox="1"/>
          <p:nvPr>
            <p:ph idx="4" type="body"/>
          </p:nvPr>
        </p:nvSpPr>
        <p:spPr>
          <a:xfrm>
            <a:off x="3570607" y="4263787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70" name="Google Shape;670;p48"/>
          <p:cNvGrpSpPr/>
          <p:nvPr/>
        </p:nvGrpSpPr>
        <p:grpSpPr>
          <a:xfrm>
            <a:off x="6407435" y="3495499"/>
            <a:ext cx="1133826" cy="551980"/>
            <a:chOff x="7874810" y="2704371"/>
            <a:chExt cx="1594052" cy="551980"/>
          </a:xfrm>
        </p:grpSpPr>
        <p:grpSp>
          <p:nvGrpSpPr>
            <p:cNvPr id="671" name="Google Shape;671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72" name="Google Shape;672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6" name="Google Shape;676;p48"/>
            <p:cNvSpPr txBox="1"/>
            <p:nvPr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7" name="Google Shape;677;p48"/>
          <p:cNvGrpSpPr/>
          <p:nvPr/>
        </p:nvGrpSpPr>
        <p:grpSpPr>
          <a:xfrm>
            <a:off x="7438281" y="4872880"/>
            <a:ext cx="1133826" cy="551980"/>
            <a:chOff x="7874810" y="2704371"/>
            <a:chExt cx="1594052" cy="551980"/>
          </a:xfrm>
        </p:grpSpPr>
        <p:grpSp>
          <p:nvGrpSpPr>
            <p:cNvPr id="678" name="Google Shape;678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79" name="Google Shape;679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3" name="Google Shape;683;p4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48"/>
          <p:cNvGrpSpPr/>
          <p:nvPr/>
        </p:nvGrpSpPr>
        <p:grpSpPr>
          <a:xfrm>
            <a:off x="4522755" y="5456334"/>
            <a:ext cx="5142717" cy="1042017"/>
            <a:chOff x="2480916" y="2014539"/>
            <a:chExt cx="7230171" cy="1042017"/>
          </a:xfrm>
        </p:grpSpPr>
        <p:sp>
          <p:nvSpPr>
            <p:cNvPr id="685" name="Google Shape;685;p48"/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fmla="val 31810" name="adj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fmla="val 3181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p48"/>
          <p:cNvSpPr txBox="1"/>
          <p:nvPr>
            <p:ph idx="5" type="body"/>
          </p:nvPr>
        </p:nvSpPr>
        <p:spPr>
          <a:xfrm>
            <a:off x="4625479" y="5634541"/>
            <a:ext cx="4804210" cy="71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88" name="Google Shape;688;p48"/>
          <p:cNvGrpSpPr/>
          <p:nvPr/>
        </p:nvGrpSpPr>
        <p:grpSpPr>
          <a:xfrm>
            <a:off x="8493153" y="6243634"/>
            <a:ext cx="1133826" cy="551980"/>
            <a:chOff x="7874810" y="2704371"/>
            <a:chExt cx="1594052" cy="551980"/>
          </a:xfrm>
        </p:grpSpPr>
        <p:grpSp>
          <p:nvGrpSpPr>
            <p:cNvPr id="689" name="Google Shape;689;p48"/>
            <p:cNvGrpSpPr/>
            <p:nvPr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690" name="Google Shape;690;p48"/>
              <p:cNvSpPr/>
              <p:nvPr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48"/>
              <p:cNvSpPr/>
              <p:nvPr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48"/>
              <p:cNvSpPr/>
              <p:nvPr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8"/>
              <p:cNvSpPr/>
              <p:nvPr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4" name="Google Shape;694;p48"/>
            <p:cNvSpPr txBox="1"/>
            <p:nvPr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" name="Google Shape;4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7" name="Google Shape;69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9" name="Google Shape;699;p49"/>
          <p:cNvSpPr txBox="1"/>
          <p:nvPr>
            <p:ph idx="1" type="body"/>
          </p:nvPr>
        </p:nvSpPr>
        <p:spPr>
          <a:xfrm>
            <a:off x="505776" y="511806"/>
            <a:ext cx="9666924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8899"/>
              </a:buClr>
              <a:buSzPts val="4400"/>
              <a:buNone/>
              <a:defRPr b="1" sz="4400">
                <a:solidFill>
                  <a:srgbClr val="3D88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49"/>
          <p:cNvSpPr txBox="1"/>
          <p:nvPr>
            <p:ph idx="2" type="body"/>
          </p:nvPr>
        </p:nvSpPr>
        <p:spPr>
          <a:xfrm>
            <a:off x="5868757" y="2320489"/>
            <a:ext cx="4916556" cy="2805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701" name="Google Shape;701;p49"/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702" name="Google Shape;702;p49"/>
            <p:cNvSpPr/>
            <p:nvPr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cap="flat" cmpd="sng" w="206375">
              <a:solidFill>
                <a:srgbClr val="50BC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group of kids in a school bus&#10;&#10;Description automatically generated" id="703" name="Google Shape;703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0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Custom Layout">
  <p:cSld name="13_Custom Layout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8" name="Google Shape;708;p50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398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50"/>
          <p:cNvSpPr/>
          <p:nvPr/>
        </p:nvSpPr>
        <p:spPr>
          <a:xfrm>
            <a:off x="7699533" y="0"/>
            <a:ext cx="3868647" cy="2461425"/>
          </a:xfrm>
          <a:custGeom>
            <a:rect b="b" l="l" r="r" t="t"/>
            <a:pathLst>
              <a:path extrusionOk="0" h="3735689" w="5655048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18737" l="-44948" r="-36939" t="-5661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50"/>
          <p:cNvSpPr txBox="1"/>
          <p:nvPr>
            <p:ph idx="1" type="body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11" name="Google Shape;71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0"/>
          <p:cNvSpPr txBox="1"/>
          <p:nvPr>
            <p:ph idx="2" type="body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13" name="Google Shape;71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0"/>
          <p:cNvSpPr txBox="1"/>
          <p:nvPr>
            <p:ph idx="3" type="body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15" name="Google Shape;71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0"/>
          <p:cNvSpPr txBox="1"/>
          <p:nvPr>
            <p:ph idx="4" type="body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b="1" sz="44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ustom Layout">
  <p:cSld name="45_Custom Layout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1" name="Google Shape;721;p51"/>
          <p:cNvSpPr/>
          <p:nvPr/>
        </p:nvSpPr>
        <p:spPr>
          <a:xfrm>
            <a:off x="1031966" y="2438241"/>
            <a:ext cx="9771017" cy="3683726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6AC4F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1"/>
          <p:cNvSpPr/>
          <p:nvPr/>
        </p:nvSpPr>
        <p:spPr>
          <a:xfrm>
            <a:off x="7699533" y="0"/>
            <a:ext cx="3868647" cy="2461425"/>
          </a:xfrm>
          <a:custGeom>
            <a:rect b="b" l="l" r="r" t="t"/>
            <a:pathLst>
              <a:path extrusionOk="0" h="3735689" w="5655048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18737" l="-44948" r="-36939" t="-5661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51"/>
          <p:cNvSpPr txBox="1"/>
          <p:nvPr>
            <p:ph idx="1" type="body"/>
          </p:nvPr>
        </p:nvSpPr>
        <p:spPr>
          <a:xfrm>
            <a:off x="1918001" y="2666745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24" name="Google Shape;72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2666745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1"/>
          <p:cNvSpPr txBox="1"/>
          <p:nvPr>
            <p:ph idx="2" type="body"/>
          </p:nvPr>
        </p:nvSpPr>
        <p:spPr>
          <a:xfrm>
            <a:off x="1918001" y="3841122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26" name="Google Shape;72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3841122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1"/>
          <p:cNvSpPr txBox="1"/>
          <p:nvPr>
            <p:ph idx="3" type="body"/>
          </p:nvPr>
        </p:nvSpPr>
        <p:spPr>
          <a:xfrm>
            <a:off x="1918001" y="5015499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28" name="Google Shape;7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017" y="5015499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51"/>
          <p:cNvSpPr txBox="1"/>
          <p:nvPr>
            <p:ph idx="4" type="body"/>
          </p:nvPr>
        </p:nvSpPr>
        <p:spPr>
          <a:xfrm>
            <a:off x="623820" y="790731"/>
            <a:ext cx="7331938" cy="701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400"/>
              <a:buNone/>
              <a:defRPr b="1" sz="44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9" id="734" name="Google Shape;734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2"/>
          <p:cNvSpPr txBox="1"/>
          <p:nvPr>
            <p:ph idx="1" type="body"/>
          </p:nvPr>
        </p:nvSpPr>
        <p:spPr>
          <a:xfrm>
            <a:off x="637994" y="2080877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6" name="Google Shape;736;p52"/>
          <p:cNvSpPr txBox="1"/>
          <p:nvPr>
            <p:ph idx="2" type="body"/>
          </p:nvPr>
        </p:nvSpPr>
        <p:spPr>
          <a:xfrm>
            <a:off x="4592459" y="2099809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7" name="Google Shape;737;p52"/>
          <p:cNvSpPr txBox="1"/>
          <p:nvPr>
            <p:ph idx="3" type="body"/>
          </p:nvPr>
        </p:nvSpPr>
        <p:spPr>
          <a:xfrm>
            <a:off x="8507168" y="2094128"/>
            <a:ext cx="3117573" cy="254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8" name="Google Shape;738;p52"/>
          <p:cNvSpPr txBox="1"/>
          <p:nvPr>
            <p:ph idx="4" type="body"/>
          </p:nvPr>
        </p:nvSpPr>
        <p:spPr>
          <a:xfrm>
            <a:off x="1553533" y="244472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Cartoon child holding a pen and a notebook&#10;&#10;Description automatically generated" id="739" name="Google Shape;7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3400" y="4364537"/>
            <a:ext cx="2761143" cy="233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ustom Layout">
  <p:cSld name="43_Custom Layout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9" id="744" name="Google Shape;74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3"/>
          <p:cNvSpPr txBox="1"/>
          <p:nvPr>
            <p:ph idx="1" type="body"/>
          </p:nvPr>
        </p:nvSpPr>
        <p:spPr>
          <a:xfrm>
            <a:off x="1539189" y="790503"/>
            <a:ext cx="9084934" cy="824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4CB9"/>
              </a:buClr>
              <a:buSzPts val="4400"/>
              <a:buNone/>
              <a:defRPr b="1" sz="4400">
                <a:solidFill>
                  <a:srgbClr val="094CB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6" name="Google Shape;746;p53"/>
          <p:cNvSpPr/>
          <p:nvPr>
            <p:ph idx="2" type="pic"/>
          </p:nvPr>
        </p:nvSpPr>
        <p:spPr>
          <a:xfrm>
            <a:off x="593018" y="2627238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47" name="Google Shape;747;p53"/>
          <p:cNvSpPr/>
          <p:nvPr>
            <p:ph idx="3" type="pic"/>
          </p:nvPr>
        </p:nvSpPr>
        <p:spPr>
          <a:xfrm>
            <a:off x="4542546" y="2627237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48" name="Google Shape;748;p53"/>
          <p:cNvSpPr/>
          <p:nvPr>
            <p:ph idx="4" type="pic"/>
          </p:nvPr>
        </p:nvSpPr>
        <p:spPr>
          <a:xfrm>
            <a:off x="8492074" y="2627236"/>
            <a:ext cx="3106908" cy="2542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grpSp>
        <p:nvGrpSpPr>
          <p:cNvPr id="749" name="Google Shape;749;p53"/>
          <p:cNvGrpSpPr/>
          <p:nvPr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750" name="Google Shape;750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53"/>
            <p:cNvSpPr/>
            <p:nvPr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53"/>
            <p:cNvSpPr txBox="1"/>
            <p:nvPr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p53"/>
          <p:cNvGrpSpPr/>
          <p:nvPr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754" name="Google Shape;754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5" name="Google Shape;755;p53"/>
            <p:cNvSpPr/>
            <p:nvPr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53"/>
            <p:cNvSpPr txBox="1"/>
            <p:nvPr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7" name="Google Shape;757;p53"/>
          <p:cNvGrpSpPr/>
          <p:nvPr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758" name="Google Shape;758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53"/>
            <p:cNvSpPr/>
            <p:nvPr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53"/>
            <p:cNvSpPr txBox="1"/>
            <p:nvPr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53"/>
          <p:cNvSpPr/>
          <p:nvPr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rgbClr val="43AFE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6" name="Google Shape;766;p54"/>
          <p:cNvSpPr txBox="1"/>
          <p:nvPr>
            <p:ph idx="1" type="body"/>
          </p:nvPr>
        </p:nvSpPr>
        <p:spPr>
          <a:xfrm>
            <a:off x="1955013" y="3441810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67" name="Google Shape;76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6029" y="3441810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4"/>
          <p:cNvSpPr txBox="1"/>
          <p:nvPr>
            <p:ph idx="2" type="body"/>
          </p:nvPr>
        </p:nvSpPr>
        <p:spPr>
          <a:xfrm>
            <a:off x="1955013" y="4324087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69" name="Google Shape;769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6029" y="432408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54"/>
          <p:cNvSpPr txBox="1"/>
          <p:nvPr>
            <p:ph idx="3" type="body"/>
          </p:nvPr>
        </p:nvSpPr>
        <p:spPr>
          <a:xfrm>
            <a:off x="1955013" y="5206364"/>
            <a:ext cx="8532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71" name="Google Shape;77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26029" y="5206364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54"/>
          <p:cNvSpPr/>
          <p:nvPr/>
        </p:nvSpPr>
        <p:spPr>
          <a:xfrm>
            <a:off x="1068978" y="3225800"/>
            <a:ext cx="9771017" cy="2794932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Custom Layout">
  <p:cSld name="18_Custom Layout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5" name="Google Shape;775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7" name="Google Shape;777;p55"/>
          <p:cNvSpPr txBox="1"/>
          <p:nvPr>
            <p:ph idx="1" type="body"/>
          </p:nvPr>
        </p:nvSpPr>
        <p:spPr>
          <a:xfrm>
            <a:off x="2204658" y="784527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78" name="Google Shape;77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0274" y="784527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5"/>
          <p:cNvSpPr txBox="1"/>
          <p:nvPr>
            <p:ph idx="2" type="body"/>
          </p:nvPr>
        </p:nvSpPr>
        <p:spPr>
          <a:xfrm>
            <a:off x="2969049" y="1747321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80" name="Google Shape;780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12641" y="1763776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5"/>
          <p:cNvSpPr txBox="1"/>
          <p:nvPr>
            <p:ph idx="3" type="body"/>
          </p:nvPr>
        </p:nvSpPr>
        <p:spPr>
          <a:xfrm>
            <a:off x="2143549" y="2776783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82" name="Google Shape;78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96907" y="2701118"/>
            <a:ext cx="528984" cy="70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55"/>
          <p:cNvSpPr/>
          <p:nvPr/>
        </p:nvSpPr>
        <p:spPr>
          <a:xfrm>
            <a:off x="1447801" y="556022"/>
            <a:ext cx="10530840" cy="4199571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55"/>
          <p:cNvSpPr txBox="1"/>
          <p:nvPr>
            <p:ph idx="4" type="body"/>
          </p:nvPr>
        </p:nvSpPr>
        <p:spPr>
          <a:xfrm>
            <a:off x="4038600" y="5010839"/>
            <a:ext cx="5579654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B3C5"/>
              </a:buClr>
              <a:buSzPts val="4000"/>
              <a:buNone/>
              <a:defRPr b="1" sz="4000">
                <a:solidFill>
                  <a:srgbClr val="02B3C5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400"/>
              <a:buChar char="•"/>
              <a:defRPr>
                <a:solidFill>
                  <a:srgbClr val="02B3C5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2000"/>
              <a:buChar char="•"/>
              <a:defRPr>
                <a:solidFill>
                  <a:srgbClr val="02B3C5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B3C5"/>
              </a:buClr>
              <a:buSzPts val="1800"/>
              <a:buChar char="•"/>
              <a:defRPr>
                <a:solidFill>
                  <a:srgbClr val="02B3C5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1-35" id="785" name="Google Shape;78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786" name="Google Shape;78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804" y="4239749"/>
            <a:ext cx="713196" cy="9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5"/>
          <p:cNvSpPr txBox="1"/>
          <p:nvPr>
            <p:ph idx="5" type="body"/>
          </p:nvPr>
        </p:nvSpPr>
        <p:spPr>
          <a:xfrm>
            <a:off x="2969049" y="3712555"/>
            <a:ext cx="9421285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788" name="Google Shape;78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22407" y="3636890"/>
            <a:ext cx="528984" cy="7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Custom Layout">
  <p:cSld name="19_Custom Layout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1-31" id="793" name="Google Shape;79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46100" y="514033"/>
            <a:ext cx="9507700" cy="5470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33" id="794" name="Google Shape;79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robot&#10;&#10;Description automatically generated" id="795" name="Google Shape;79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992" y="1529239"/>
            <a:ext cx="1009650" cy="1337786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56"/>
          <p:cNvSpPr txBox="1"/>
          <p:nvPr>
            <p:ph idx="1" type="body"/>
          </p:nvPr>
        </p:nvSpPr>
        <p:spPr>
          <a:xfrm>
            <a:off x="3102672" y="1832534"/>
            <a:ext cx="7006527" cy="3176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book with a pencil and a ladder&#10;&#10;Description automatically generated" id="797" name="Google Shape;79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6567" y="3249141"/>
            <a:ext cx="5385096" cy="34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02" name="Google Shape;802;p57"/>
          <p:cNvGrpSpPr/>
          <p:nvPr/>
        </p:nvGrpSpPr>
        <p:grpSpPr>
          <a:xfrm>
            <a:off x="838200" y="500403"/>
            <a:ext cx="11852981" cy="5591255"/>
            <a:chOff x="1529817" y="559861"/>
            <a:chExt cx="15217624" cy="9011337"/>
          </a:xfrm>
        </p:grpSpPr>
        <p:grpSp>
          <p:nvGrpSpPr>
            <p:cNvPr id="803" name="Google Shape;803;p57"/>
            <p:cNvGrpSpPr/>
            <p:nvPr/>
          </p:nvGrpSpPr>
          <p:grpSpPr>
            <a:xfrm>
              <a:off x="2742134" y="559861"/>
              <a:ext cx="12803732" cy="9011337"/>
              <a:chOff x="0" y="-207921"/>
              <a:chExt cx="17071643" cy="12015116"/>
            </a:xfrm>
          </p:grpSpPr>
          <p:grpSp>
            <p:nvGrpSpPr>
              <p:cNvPr id="804" name="Google Shape;804;p57"/>
              <p:cNvGrpSpPr/>
              <p:nvPr/>
            </p:nvGrpSpPr>
            <p:grpSpPr>
              <a:xfrm rot="308514">
                <a:off x="1995379" y="7616705"/>
                <a:ext cx="13099574" cy="3523725"/>
                <a:chOff x="0" y="-38100"/>
                <a:chExt cx="2393349" cy="643800"/>
              </a:xfrm>
            </p:grpSpPr>
            <p:sp>
              <p:nvSpPr>
                <p:cNvPr id="805" name="Google Shape;805;p57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rect b="b" l="l" r="r" t="t"/>
                  <a:pathLst>
                    <a:path extrusionOk="0" h="605700" w="2393349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57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7" name="Google Shape;807;p57"/>
              <p:cNvGrpSpPr/>
              <p:nvPr/>
            </p:nvGrpSpPr>
            <p:grpSpPr>
              <a:xfrm rot="233592">
                <a:off x="2364586" y="874054"/>
                <a:ext cx="13296311" cy="3878014"/>
                <a:chOff x="0" y="-38100"/>
                <a:chExt cx="2429294" cy="708530"/>
              </a:xfrm>
            </p:grpSpPr>
            <p:sp>
              <p:nvSpPr>
                <p:cNvPr id="808" name="Google Shape;808;p57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rect b="b" l="l" r="r" t="t"/>
                  <a:pathLst>
                    <a:path extrusionOk="0" h="670430" w="2429294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57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0" name="Google Shape;810;p57"/>
              <p:cNvGrpSpPr/>
              <p:nvPr/>
            </p:nvGrpSpPr>
            <p:grpSpPr>
              <a:xfrm rot="-263073">
                <a:off x="1100051" y="294657"/>
                <a:ext cx="13296311" cy="3878014"/>
                <a:chOff x="0" y="-38100"/>
                <a:chExt cx="2429294" cy="708530"/>
              </a:xfrm>
            </p:grpSpPr>
            <p:sp>
              <p:nvSpPr>
                <p:cNvPr id="811" name="Google Shape;811;p57"/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rect b="b" l="l" r="r" t="t"/>
                  <a:pathLst>
                    <a:path extrusionOk="0" h="670430" w="2429294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57"/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3" name="Google Shape;813;p57"/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rect b="b" l="l" r="r" t="t"/>
                <a:pathLst>
                  <a:path extrusionOk="0" h="5131842" w="372700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4" name="Google Shape;814;p57"/>
              <p:cNvGrpSpPr/>
              <p:nvPr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815" name="Google Shape;815;p57"/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rect b="b" l="l" r="r" t="t"/>
                  <a:pathLst>
                    <a:path extrusionOk="0" h="605700" w="2393349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57"/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7" name="Google Shape;817;p57"/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rect b="b" l="l" r="r" t="t"/>
                <a:pathLst>
                  <a:path extrusionOk="0" h="5131842" w="3727000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18" name="Google Shape;818;p57"/>
              <p:cNvGrpSpPr/>
              <p:nvPr/>
            </p:nvGrpSpPr>
            <p:grpSpPr>
              <a:xfrm>
                <a:off x="0" y="4466715"/>
                <a:ext cx="17071643" cy="3523725"/>
                <a:chOff x="0" y="-38100"/>
                <a:chExt cx="3119064" cy="643800"/>
              </a:xfrm>
            </p:grpSpPr>
            <p:sp>
              <p:nvSpPr>
                <p:cNvPr id="819" name="Google Shape;819;p57"/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rect b="b" l="l" r="r" t="t"/>
                  <a:pathLst>
                    <a:path extrusionOk="0" h="605700" w="3119064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57"/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60454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400"/>
                    <a:buFont typeface="Arial"/>
                    <a:buNone/>
                  </a:pPr>
                  <a:r>
                    <a:t/>
                  </a:r>
                  <a:endParaRPr b="0" i="0" sz="4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1" name="Google Shape;821;p57"/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rect b="b" l="l" r="r" t="t"/>
                <a:pathLst>
                  <a:path extrusionOk="0" h="5128612" w="3272443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2">
                  <a:alphaModFix/>
                </a:blip>
                <a:stretch>
                  <a:fillRect b="-58" l="-13886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400"/>
                  <a:buFont typeface="Arial"/>
                  <a:buNone/>
                </a:pPr>
                <a:r>
                  <a:t/>
                </a:r>
                <a:endParaRPr b="0" i="0" sz="4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2" name="Google Shape;822;p57"/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rect b="b" l="l" r="r" t="t"/>
              <a:pathLst>
                <a:path extrusionOk="0" h="2782387" w="2887383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57"/>
            <p:cNvSpPr/>
            <p:nvPr/>
          </p:nvSpPr>
          <p:spPr>
            <a:xfrm>
              <a:off x="1529817" y="6647958"/>
              <a:ext cx="2814627" cy="2753217"/>
            </a:xfrm>
            <a:custGeom>
              <a:rect b="b" l="l" r="r" t="t"/>
              <a:pathLst>
                <a:path extrusionOk="0" h="2753217" w="281462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4" name="Google Shape;824;p57"/>
          <p:cNvSpPr txBox="1"/>
          <p:nvPr>
            <p:ph idx="1" type="body"/>
          </p:nvPr>
        </p:nvSpPr>
        <p:spPr>
          <a:xfrm rot="-294979">
            <a:off x="2585369" y="843819"/>
            <a:ext cx="7390946" cy="1632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5" name="Google Shape;825;p57"/>
          <p:cNvSpPr txBox="1"/>
          <p:nvPr>
            <p:ph idx="2" type="body"/>
          </p:nvPr>
        </p:nvSpPr>
        <p:spPr>
          <a:xfrm>
            <a:off x="2132372" y="2829320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6" name="Google Shape;826;p57"/>
          <p:cNvSpPr txBox="1"/>
          <p:nvPr>
            <p:ph idx="3" type="body"/>
          </p:nvPr>
        </p:nvSpPr>
        <p:spPr>
          <a:xfrm rot="-160655">
            <a:off x="2043860" y="4468794"/>
            <a:ext cx="9450027" cy="1405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31" name="Google Shape;831;p58"/>
          <p:cNvGrpSpPr/>
          <p:nvPr/>
        </p:nvGrpSpPr>
        <p:grpSpPr>
          <a:xfrm>
            <a:off x="462510" y="223637"/>
            <a:ext cx="11700717" cy="6028297"/>
            <a:chOff x="1151164" y="926340"/>
            <a:chExt cx="17136836" cy="9173116"/>
          </a:xfrm>
        </p:grpSpPr>
        <p:grpSp>
          <p:nvGrpSpPr>
            <p:cNvPr id="832" name="Google Shape;832;p58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833" name="Google Shape;833;p58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rect b="b" l="l" r="r" t="t"/>
                <a:pathLst>
                  <a:path extrusionOk="0" h="1664283" w="4210218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57150">
                <a:solidFill>
                  <a:srgbClr val="CFCF5A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58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7687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58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836" name="Google Shape;836;p58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58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58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839" name="Google Shape;839;p58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58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8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1" name="Google Shape;841;p58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rect b="b" l="l" r="r" t="t"/>
              <a:pathLst>
                <a:path extrusionOk="0" h="3264340" w="2370727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58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rect b="b" l="l" r="r" t="t"/>
              <a:pathLst>
                <a:path extrusionOk="0" h="2188451" w="2271034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58"/>
            <p:cNvSpPr/>
            <p:nvPr/>
          </p:nvSpPr>
          <p:spPr>
            <a:xfrm>
              <a:off x="3854261" y="1834914"/>
              <a:ext cx="2387161" cy="2335078"/>
            </a:xfrm>
            <a:custGeom>
              <a:rect b="b" l="l" r="r" t="t"/>
              <a:pathLst>
                <a:path extrusionOk="0" h="2335078" w="2387161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58"/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3842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5" name="Google Shape;845;p58"/>
          <p:cNvSpPr txBox="1"/>
          <p:nvPr>
            <p:ph idx="1" type="body"/>
          </p:nvPr>
        </p:nvSpPr>
        <p:spPr>
          <a:xfrm>
            <a:off x="3412057" y="453668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0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6" name="Google Shape;846;p58"/>
          <p:cNvSpPr txBox="1"/>
          <p:nvPr>
            <p:ph idx="2" type="body"/>
          </p:nvPr>
        </p:nvSpPr>
        <p:spPr>
          <a:xfrm>
            <a:off x="838199" y="2237544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51" name="Google Shape;851;p59"/>
          <p:cNvGrpSpPr/>
          <p:nvPr/>
        </p:nvGrpSpPr>
        <p:grpSpPr>
          <a:xfrm>
            <a:off x="733032" y="667566"/>
            <a:ext cx="10903523" cy="5072058"/>
            <a:chOff x="1151164" y="926340"/>
            <a:chExt cx="17136836" cy="9173116"/>
          </a:xfrm>
        </p:grpSpPr>
        <p:grpSp>
          <p:nvGrpSpPr>
            <p:cNvPr id="852" name="Google Shape;852;p59"/>
            <p:cNvGrpSpPr/>
            <p:nvPr/>
          </p:nvGrpSpPr>
          <p:grpSpPr>
            <a:xfrm>
              <a:off x="1151164" y="2830728"/>
              <a:ext cx="15985671" cy="6427572"/>
              <a:chOff x="0" y="-28575"/>
              <a:chExt cx="4210218" cy="1692858"/>
            </a:xfrm>
          </p:grpSpPr>
          <p:sp>
            <p:nvSpPr>
              <p:cNvPr id="853" name="Google Shape;853;p59"/>
              <p:cNvSpPr/>
              <p:nvPr/>
            </p:nvSpPr>
            <p:spPr>
              <a:xfrm>
                <a:off x="0" y="0"/>
                <a:ext cx="4210218" cy="1664283"/>
              </a:xfrm>
              <a:custGeom>
                <a:rect b="b" l="l" r="r" t="t"/>
                <a:pathLst>
                  <a:path extrusionOk="0" h="1664283" w="4210218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57150">
                <a:solidFill>
                  <a:srgbClr val="CFCF5A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59"/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23636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5" name="Google Shape;855;p59"/>
            <p:cNvGrpSpPr/>
            <p:nvPr/>
          </p:nvGrpSpPr>
          <p:grpSpPr>
            <a:xfrm rot="88316">
              <a:off x="5597854" y="1284271"/>
              <a:ext cx="8457720" cy="2466786"/>
              <a:chOff x="0" y="-38100"/>
              <a:chExt cx="2429294" cy="708530"/>
            </a:xfrm>
          </p:grpSpPr>
          <p:sp>
            <p:nvSpPr>
              <p:cNvPr id="856" name="Google Shape;856;p5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5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8" name="Google Shape;858;p59"/>
            <p:cNvGrpSpPr/>
            <p:nvPr/>
          </p:nvGrpSpPr>
          <p:grpSpPr>
            <a:xfrm rot="-959">
              <a:off x="5126010" y="927520"/>
              <a:ext cx="8457720" cy="2466786"/>
              <a:chOff x="0" y="-38100"/>
              <a:chExt cx="2429294" cy="708530"/>
            </a:xfrm>
          </p:grpSpPr>
          <p:sp>
            <p:nvSpPr>
              <p:cNvPr id="859" name="Google Shape;859;p59"/>
              <p:cNvSpPr/>
              <p:nvPr/>
            </p:nvSpPr>
            <p:spPr>
              <a:xfrm>
                <a:off x="0" y="0"/>
                <a:ext cx="2429294" cy="670430"/>
              </a:xfrm>
              <a:custGeom>
                <a:rect b="b" l="l" r="r" t="t"/>
                <a:pathLst>
                  <a:path extrusionOk="0" h="670430" w="2429294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59"/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4900" lIns="54900" spcFirstLastPara="1" rIns="54900" wrap="square" tIns="54900">
                <a:noAutofit/>
              </a:bodyPr>
              <a:lstStyle/>
              <a:p>
                <a:pPr indent="0" lvl="0" marL="0" marR="0" rtl="0" algn="ctr">
                  <a:lnSpc>
                    <a:spcPct val="24181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1" name="Google Shape;861;p59"/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rect b="b" l="l" r="r" t="t"/>
              <a:pathLst>
                <a:path extrusionOk="0" h="3264340" w="2370727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9"/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rect b="b" l="l" r="r" t="t"/>
              <a:pathLst>
                <a:path extrusionOk="0" h="2188451" w="2271034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59"/>
            <p:cNvSpPr/>
            <p:nvPr/>
          </p:nvSpPr>
          <p:spPr>
            <a:xfrm>
              <a:off x="3854261" y="1834914"/>
              <a:ext cx="2387161" cy="2335078"/>
            </a:xfrm>
            <a:custGeom>
              <a:rect b="b" l="l" r="r" t="t"/>
              <a:pathLst>
                <a:path extrusionOk="0" h="2335078" w="2387161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4" name="Google Shape;864;p59"/>
          <p:cNvSpPr txBox="1"/>
          <p:nvPr>
            <p:ph idx="1" type="body"/>
          </p:nvPr>
        </p:nvSpPr>
        <p:spPr>
          <a:xfrm>
            <a:off x="3538145" y="933415"/>
            <a:ext cx="5198544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5" name="Google Shape;865;p59"/>
          <p:cNvSpPr txBox="1"/>
          <p:nvPr>
            <p:ph idx="2" type="body"/>
          </p:nvPr>
        </p:nvSpPr>
        <p:spPr>
          <a:xfrm>
            <a:off x="838200" y="2622597"/>
            <a:ext cx="10094843" cy="2723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0" name="Google Shape;870;p60"/>
          <p:cNvSpPr txBox="1"/>
          <p:nvPr>
            <p:ph idx="1" type="body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1" name="Google Shape;871;p60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72" name="Google Shape;87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7962" y="2343955"/>
            <a:ext cx="3098650" cy="30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5" name="Google Shape;875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6" name="Google Shape;876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7" name="Google Shape;877;p61"/>
          <p:cNvSpPr txBox="1"/>
          <p:nvPr>
            <p:ph idx="1" type="body"/>
          </p:nvPr>
        </p:nvSpPr>
        <p:spPr>
          <a:xfrm>
            <a:off x="588602" y="696448"/>
            <a:ext cx="5507398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8" name="Google Shape;878;p61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group of kids using a computer&#10;&#10;Description automatically generated" id="879" name="Google Shape;879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75245" y="2330624"/>
            <a:ext cx="3791367" cy="318153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4" name="Google Shape;884;p62"/>
          <p:cNvSpPr txBox="1"/>
          <p:nvPr>
            <p:ph idx="1" type="body"/>
          </p:nvPr>
        </p:nvSpPr>
        <p:spPr>
          <a:xfrm>
            <a:off x="588601" y="696448"/>
            <a:ext cx="5668507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b="1" sz="3600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5" name="Google Shape;885;p62"/>
          <p:cNvSpPr txBox="1"/>
          <p:nvPr>
            <p:ph idx="2" type="body"/>
          </p:nvPr>
        </p:nvSpPr>
        <p:spPr>
          <a:xfrm>
            <a:off x="325388" y="2214714"/>
            <a:ext cx="7538452" cy="3825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child writing on a notebook&#10;&#10;Description automatically generated" id="886" name="Google Shape;886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13900" y="0"/>
            <a:ext cx="2425510" cy="241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1" name="Google Shape;891;p63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3600"/>
              <a:buNone/>
              <a:defRPr b="1" sz="36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2" name="Google Shape;892;p63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93" name="Google Shape;893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9558" y="2019774"/>
            <a:ext cx="3152633" cy="338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8" name="Google Shape;898;p64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0742A"/>
              </a:buClr>
              <a:buSzPts val="3600"/>
              <a:buNone/>
              <a:defRPr b="1" sz="3600">
                <a:solidFill>
                  <a:srgbClr val="D0742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9" name="Google Shape;899;p64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00" name="Google Shape;90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4715" y="1784919"/>
            <a:ext cx="3799967" cy="424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3" name="Google Shape;90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group of kids sitting on a cloud with a computer&#10;&#10;Description automatically generated" id="905" name="Google Shape;90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5343" y="2259804"/>
            <a:ext cx="3877941" cy="3702846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65"/>
          <p:cNvSpPr txBox="1"/>
          <p:nvPr>
            <p:ph idx="1" type="body"/>
          </p:nvPr>
        </p:nvSpPr>
        <p:spPr>
          <a:xfrm>
            <a:off x="588601" y="696448"/>
            <a:ext cx="6191021" cy="1058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5C99"/>
              </a:buClr>
              <a:buSzPts val="4000"/>
              <a:buNone/>
              <a:defRPr b="1" sz="40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7" name="Google Shape;907;p65"/>
          <p:cNvSpPr txBox="1"/>
          <p:nvPr>
            <p:ph idx="2" type="body"/>
          </p:nvPr>
        </p:nvSpPr>
        <p:spPr>
          <a:xfrm>
            <a:off x="4183285" y="2014805"/>
            <a:ext cx="7170515" cy="3414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6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2" name="Google Shape;912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3" name="Google Shape;913;p66"/>
          <p:cNvSpPr txBox="1"/>
          <p:nvPr/>
        </p:nvSpPr>
        <p:spPr>
          <a:xfrm>
            <a:off x="724645" y="591870"/>
            <a:ext cx="5016069" cy="635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66"/>
          <p:cNvSpPr/>
          <p:nvPr>
            <p:ph idx="2" type="pic"/>
          </p:nvPr>
        </p:nvSpPr>
        <p:spPr>
          <a:xfrm>
            <a:off x="6480316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BF4F1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5" name="Google Shape;915;p66"/>
          <p:cNvSpPr txBox="1"/>
          <p:nvPr>
            <p:ph idx="1" type="body"/>
          </p:nvPr>
        </p:nvSpPr>
        <p:spPr>
          <a:xfrm>
            <a:off x="724646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6" name="Google Shape;916;p66"/>
          <p:cNvSpPr txBox="1"/>
          <p:nvPr>
            <p:ph idx="3" type="body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ustom Layout">
  <p:cSld name="15_Custom Layout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9" name="Google Shape;919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0" name="Google Shape;920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1" name="Google Shape;921;p67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67"/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67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p67"/>
          <p:cNvSpPr txBox="1"/>
          <p:nvPr>
            <p:ph idx="1" type="body"/>
          </p:nvPr>
        </p:nvSpPr>
        <p:spPr>
          <a:xfrm>
            <a:off x="6417892" y="299369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5" name="Google Shape;925;p67"/>
          <p:cNvSpPr txBox="1"/>
          <p:nvPr>
            <p:ph idx="3" type="body"/>
          </p:nvPr>
        </p:nvSpPr>
        <p:spPr>
          <a:xfrm>
            <a:off x="6278489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ustom Layout">
  <p:cSld name="40_Custom Layout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8" name="Google Shape;928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9" name="Google Shape;929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0" name="Google Shape;930;p68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8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1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68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3" name="Google Shape;933;p68"/>
          <p:cNvSpPr txBox="1"/>
          <p:nvPr>
            <p:ph idx="1" type="body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4" name="Google Shape;934;p68"/>
          <p:cNvSpPr txBox="1"/>
          <p:nvPr>
            <p:ph idx="3" type="body"/>
          </p:nvPr>
        </p:nvSpPr>
        <p:spPr>
          <a:xfrm>
            <a:off x="7353099" y="2728097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35" name="Google Shape;935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68"/>
          <p:cNvSpPr txBox="1"/>
          <p:nvPr>
            <p:ph idx="4" type="body"/>
          </p:nvPr>
        </p:nvSpPr>
        <p:spPr>
          <a:xfrm>
            <a:off x="7353099" y="3902474"/>
            <a:ext cx="4374876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37" name="Google Shape;937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68"/>
          <p:cNvSpPr txBox="1"/>
          <p:nvPr>
            <p:ph idx="5" type="body"/>
          </p:nvPr>
        </p:nvSpPr>
        <p:spPr>
          <a:xfrm>
            <a:off x="7353098" y="5076851"/>
            <a:ext cx="4374877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39" name="Google Shape;93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68"/>
          <p:cNvSpPr txBox="1"/>
          <p:nvPr>
            <p:ph idx="6" type="body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ustom Layout">
  <p:cSld name="42_Custom Layout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3" name="Google Shape;943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5" name="Google Shape;945;p69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3E5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69"/>
          <p:cNvSpPr txBox="1"/>
          <p:nvPr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rgbClr val="43D65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1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69"/>
          <p:cNvSpPr/>
          <p:nvPr>
            <p:ph idx="2" type="pic"/>
          </p:nvPr>
        </p:nvSpPr>
        <p:spPr>
          <a:xfrm>
            <a:off x="1261880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3A7D2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8" name="Google Shape;948;p69"/>
          <p:cNvSpPr txBox="1"/>
          <p:nvPr>
            <p:ph idx="1" type="body"/>
          </p:nvPr>
        </p:nvSpPr>
        <p:spPr>
          <a:xfrm>
            <a:off x="6124647" y="453798"/>
            <a:ext cx="4971905" cy="5331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0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9" name="Google Shape;949;p69"/>
          <p:cNvSpPr txBox="1"/>
          <p:nvPr>
            <p:ph idx="3" type="body"/>
          </p:nvPr>
        </p:nvSpPr>
        <p:spPr>
          <a:xfrm>
            <a:off x="7353099" y="2728097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50" name="Google Shape;95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2611991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69"/>
          <p:cNvSpPr txBox="1"/>
          <p:nvPr>
            <p:ph idx="4" type="body"/>
          </p:nvPr>
        </p:nvSpPr>
        <p:spPr>
          <a:xfrm>
            <a:off x="7353099" y="3902474"/>
            <a:ext cx="3014394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52" name="Google Shape;952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3786368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69"/>
          <p:cNvSpPr txBox="1"/>
          <p:nvPr>
            <p:ph idx="5" type="body"/>
          </p:nvPr>
        </p:nvSpPr>
        <p:spPr>
          <a:xfrm>
            <a:off x="7353098" y="5076851"/>
            <a:ext cx="3014395" cy="700903"/>
          </a:xfrm>
          <a:prstGeom prst="rect">
            <a:avLst/>
          </a:prstGeom>
          <a:solidFill>
            <a:srgbClr val="8CD872"/>
          </a:solidFill>
          <a:ln>
            <a:noFill/>
          </a:ln>
          <a:effectLst>
            <a:outerShdw blurRad="190500" algn="ctr" dir="2700000" dist="22860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artoon of a robot&#10;&#10;Description automatically generated" id="954" name="Google Shape;95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78490" y="4960745"/>
            <a:ext cx="755291" cy="1000761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69"/>
          <p:cNvSpPr txBox="1"/>
          <p:nvPr>
            <p:ph idx="6" type="body"/>
          </p:nvPr>
        </p:nvSpPr>
        <p:spPr>
          <a:xfrm>
            <a:off x="5921829" y="1611894"/>
            <a:ext cx="5431971" cy="700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0" name="Google Shape;960;p70"/>
          <p:cNvSpPr/>
          <p:nvPr/>
        </p:nvSpPr>
        <p:spPr>
          <a:xfrm>
            <a:off x="393700" y="1548534"/>
            <a:ext cx="11341099" cy="4656324"/>
          </a:xfrm>
          <a:prstGeom prst="rect">
            <a:avLst/>
          </a:prstGeom>
          <a:solidFill>
            <a:srgbClr val="82CA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70"/>
          <p:cNvSpPr txBox="1"/>
          <p:nvPr/>
        </p:nvSpPr>
        <p:spPr>
          <a:xfrm>
            <a:off x="403517" y="591870"/>
            <a:ext cx="5016069" cy="635769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70"/>
          <p:cNvSpPr/>
          <p:nvPr>
            <p:ph idx="2" type="pic"/>
          </p:nvPr>
        </p:nvSpPr>
        <p:spPr>
          <a:xfrm>
            <a:off x="6832161" y="926675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43AFE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3" name="Google Shape;963;p70"/>
          <p:cNvSpPr txBox="1"/>
          <p:nvPr>
            <p:ph idx="1" type="body"/>
          </p:nvPr>
        </p:nvSpPr>
        <p:spPr>
          <a:xfrm>
            <a:off x="403518" y="609605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4" name="Google Shape;964;p70"/>
          <p:cNvSpPr txBox="1"/>
          <p:nvPr>
            <p:ph idx="3" type="body"/>
          </p:nvPr>
        </p:nvSpPr>
        <p:spPr>
          <a:xfrm>
            <a:off x="1064421" y="1846031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7" name="Google Shape;967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9" name="Google Shape;969;p71"/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71"/>
          <p:cNvSpPr txBox="1"/>
          <p:nvPr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71"/>
          <p:cNvSpPr/>
          <p:nvPr>
            <p:ph idx="2" type="pic"/>
          </p:nvPr>
        </p:nvSpPr>
        <p:spPr>
          <a:xfrm>
            <a:off x="1214051" y="1100838"/>
            <a:ext cx="4521639" cy="465632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p71"/>
          <p:cNvSpPr txBox="1"/>
          <p:nvPr>
            <p:ph idx="1" type="body"/>
          </p:nvPr>
        </p:nvSpPr>
        <p:spPr>
          <a:xfrm>
            <a:off x="6337732" y="331312"/>
            <a:ext cx="5016068" cy="618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3" name="Google Shape;973;p71"/>
          <p:cNvSpPr txBox="1"/>
          <p:nvPr>
            <p:ph idx="3" type="body"/>
          </p:nvPr>
        </p:nvSpPr>
        <p:spPr>
          <a:xfrm>
            <a:off x="6249738" y="1857729"/>
            <a:ext cx="4916556" cy="4037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400"/>
              <a:buChar char="•"/>
              <a:defRPr>
                <a:solidFill>
                  <a:srgbClr val="094CB9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2000"/>
              <a:buChar char="•"/>
              <a:defRPr>
                <a:solidFill>
                  <a:srgbClr val="094CB9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94CB9"/>
              </a:buClr>
              <a:buSzPts val="1800"/>
              <a:buChar char="•"/>
              <a:defRPr>
                <a:solidFill>
                  <a:srgbClr val="094CB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6" name="Google Shape;976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8" name="Google Shape;978;p72"/>
          <p:cNvSpPr/>
          <p:nvPr/>
        </p:nvSpPr>
        <p:spPr>
          <a:xfrm>
            <a:off x="8153400" y="136525"/>
            <a:ext cx="3901761" cy="3096072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nk letters on a black background&#10;&#10;Description automatically generated" id="979" name="Google Shape;97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334" y="697291"/>
            <a:ext cx="433213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Custom Layout">
  <p:cSld name="50_Custom Layout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2" name="Google Shape;98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3" name="Google Shape;98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4" name="Google Shape;984;p73"/>
          <p:cNvSpPr/>
          <p:nvPr/>
        </p:nvSpPr>
        <p:spPr>
          <a:xfrm>
            <a:off x="175827" y="517930"/>
            <a:ext cx="1776798" cy="1548995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ustom Layout">
  <p:cSld name="48_Custom Layout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8" name="Google Shape;988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9" name="Google Shape;989;p74"/>
          <p:cNvSpPr/>
          <p:nvPr/>
        </p:nvSpPr>
        <p:spPr>
          <a:xfrm>
            <a:off x="9971647" y="136525"/>
            <a:ext cx="2220353" cy="1955800"/>
          </a:xfrm>
          <a:custGeom>
            <a:rect b="b" l="l" r="r" t="t"/>
            <a:pathLst>
              <a:path extrusionOk="0" h="8229600" w="10254953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2" name="Google Shape;99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4" name="Google Shape;994;p75"/>
          <p:cNvSpPr/>
          <p:nvPr/>
        </p:nvSpPr>
        <p:spPr>
          <a:xfrm>
            <a:off x="5734050" y="495300"/>
            <a:ext cx="5467350" cy="4538221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etter&#10;&#10;Description automatically generated" id="995" name="Google Shape;99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86" y="1962151"/>
            <a:ext cx="5694628" cy="23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9" name="Google Shape;99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0" name="Google Shape;1000;p76"/>
          <p:cNvSpPr/>
          <p:nvPr/>
        </p:nvSpPr>
        <p:spPr>
          <a:xfrm>
            <a:off x="8626928" y="3176991"/>
            <a:ext cx="2710543" cy="2211944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76"/>
          <p:cNvSpPr/>
          <p:nvPr/>
        </p:nvSpPr>
        <p:spPr>
          <a:xfrm>
            <a:off x="420189" y="907868"/>
            <a:ext cx="7446553" cy="504226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3261C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letters&#10;&#10;Description automatically generated" id="1002" name="Google Shape;100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137" y="1181100"/>
            <a:ext cx="9932124" cy="16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76"/>
          <p:cNvSpPr txBox="1"/>
          <p:nvPr>
            <p:ph idx="1" type="body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Custom Layout">
  <p:cSld name="49_Custom Layout"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6" name="Google Shape;1006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7" name="Google Shape;1007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8" name="Google Shape;1008;p77"/>
          <p:cNvSpPr/>
          <p:nvPr/>
        </p:nvSpPr>
        <p:spPr>
          <a:xfrm>
            <a:off x="908544" y="1525884"/>
            <a:ext cx="9924213" cy="4312941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3261C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77"/>
          <p:cNvSpPr txBox="1"/>
          <p:nvPr>
            <p:ph idx="1" type="body"/>
          </p:nvPr>
        </p:nvSpPr>
        <p:spPr>
          <a:xfrm>
            <a:off x="1036391" y="1127374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0" name="Google Shape;1010;p77"/>
          <p:cNvSpPr/>
          <p:nvPr/>
        </p:nvSpPr>
        <p:spPr>
          <a:xfrm>
            <a:off x="256178" y="494627"/>
            <a:ext cx="1560426" cy="1503511"/>
          </a:xfrm>
          <a:custGeom>
            <a:rect b="b" l="l" r="r" t="t"/>
            <a:pathLst>
              <a:path extrusionOk="0" h="8229600" w="8298756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3" name="Google Shape;1013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4" name="Google Shape;1014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5" name="Google Shape;1015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618141">
            <a:off x="3934817" y="1171537"/>
            <a:ext cx="9204945" cy="1749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and child holding a tablet and pencil&#10;&#10;Description automatically generated" id="1016" name="Google Shape;101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0966" y="1097245"/>
            <a:ext cx="5220965" cy="544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/>
          <p:nvPr/>
        </p:nvSpPr>
        <p:spPr>
          <a:xfrm>
            <a:off x="1170057" y="66368"/>
            <a:ext cx="9566990" cy="4126001"/>
          </a:xfrm>
          <a:custGeom>
            <a:rect b="b" l="l" r="r" t="t"/>
            <a:pathLst>
              <a:path extrusionOk="0" h="1264268" w="2957471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rgbClr val="4892DC"/>
          </a:solidFill>
          <a:ln cap="sq" cmpd="sng" w="9525">
            <a:solidFill>
              <a:srgbClr val="F4E4D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 flipH="1">
            <a:off x="8574448" y="1780778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 flipH="1">
            <a:off x="-1669427" y="1942527"/>
            <a:ext cx="6010068" cy="2410193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text on a black background&#10;&#10;Description automatically generated" id="69" name="Google Shape;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448" y="419841"/>
            <a:ext cx="12192000" cy="32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3011" y="2220426"/>
            <a:ext cx="4043176" cy="3943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71" name="Google Shape;7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6068" y="4102532"/>
            <a:ext cx="362064" cy="3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9" name="Google Shape;1019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0" name="Google Shape;1020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cartoon of a child and child holding a tablet and pencil&#10;&#10;Description automatically generated" id="1021" name="Google Shape;102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0966" y="914683"/>
            <a:ext cx="5220965" cy="5441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8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4" name="Google Shape;1024;p8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25" name="Google Shape;1025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6" name="Google Shape;1026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7" name="Google Shape;1027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0" name="Google Shape;1030;p8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1" name="Google Shape;1031;p8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2" name="Google Shape;1032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3" name="Google Shape;1033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4" name="Google Shape;1034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7" name="Google Shape;1037;p8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38" name="Google Shape;1038;p8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39" name="Google Shape;1039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1" name="Google Shape;1041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8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4" name="Google Shape;1044;p8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45" name="Google Shape;1045;p8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46" name="Google Shape;1046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7" name="Google Shape;1047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8" name="Google Shape;1048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1" name="Google Shape;1051;p8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2" name="Google Shape;1052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3" name="Google Shape;1053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4" name="Google Shape;1054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8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7" name="Google Shape;1057;p8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8" name="Google Shape;1058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0" name="Google Shape;1060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3" name="Google Shape;1063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7" name="Google Shape;1067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8" name="Google Shape;1068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27"/>
          <p:cNvSpPr/>
          <p:nvPr/>
        </p:nvSpPr>
        <p:spPr>
          <a:xfrm>
            <a:off x="1350186" y="0"/>
            <a:ext cx="8633922" cy="4048124"/>
          </a:xfrm>
          <a:custGeom>
            <a:rect b="b" l="l" r="r" t="t"/>
            <a:pathLst>
              <a:path extrusionOk="0" h="1264268" w="2789056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rgbClr val="43AFE2"/>
          </a:solidFill>
          <a:ln cap="sq" cmpd="sng" w="9525">
            <a:solidFill>
              <a:srgbClr val="F4E4D8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7"/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7"/>
          <p:cNvSpPr/>
          <p:nvPr/>
        </p:nvSpPr>
        <p:spPr>
          <a:xfrm flipH="1">
            <a:off x="7994072" y="124884"/>
            <a:ext cx="5751426" cy="2364701"/>
          </a:xfrm>
          <a:custGeom>
            <a:rect b="b" l="l" r="r" t="t"/>
            <a:pathLst>
              <a:path extrusionOk="0" h="3882920" w="9768352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7"/>
          <p:cNvSpPr/>
          <p:nvPr/>
        </p:nvSpPr>
        <p:spPr>
          <a:xfrm flipH="1">
            <a:off x="-915874" y="375542"/>
            <a:ext cx="4532121" cy="1863383"/>
          </a:xfrm>
          <a:custGeom>
            <a:rect b="b" l="l" r="r" t="t"/>
            <a:pathLst>
              <a:path extrusionOk="0" h="3059739" w="7697457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white text on a black background&#10;&#10;Description automatically generated" id="86" name="Google Shape;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322" y="351388"/>
            <a:ext cx="5889204" cy="148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4014" y="2024062"/>
            <a:ext cx="6206266" cy="354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ustom Layout">
  <p:cSld name="41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8"/>
          <p:cNvSpPr/>
          <p:nvPr/>
        </p:nvSpPr>
        <p:spPr>
          <a:xfrm>
            <a:off x="420190" y="907868"/>
            <a:ext cx="7117080" cy="5042263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D5A8E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 txBox="1"/>
          <p:nvPr>
            <p:ph idx="1" type="body"/>
          </p:nvPr>
        </p:nvSpPr>
        <p:spPr>
          <a:xfrm>
            <a:off x="1071563" y="1200150"/>
            <a:ext cx="589121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8"/>
          <p:cNvSpPr/>
          <p:nvPr/>
        </p:nvSpPr>
        <p:spPr>
          <a:xfrm>
            <a:off x="8387736" y="2501085"/>
            <a:ext cx="3589111" cy="3652156"/>
          </a:xfrm>
          <a:custGeom>
            <a:rect b="b" l="l" r="r" t="t"/>
            <a:pathLst>
              <a:path extrusionOk="0" h="8229600" w="8794193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7736" y="403211"/>
            <a:ext cx="3474614" cy="209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2.xml"/><Relationship Id="rId1" Type="http://schemas.openxmlformats.org/officeDocument/2006/relationships/image" Target="../media/image4.jpg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48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72" Type="http://schemas.openxmlformats.org/officeDocument/2006/relationships/theme" Target="../theme/theme2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1.xml"/><Relationship Id="rId71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5.xml"/><Relationship Id="rId62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17.xml"/><Relationship Id="rId64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19.xml"/><Relationship Id="rId66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18.xml"/><Relationship Id="rId65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21.xml"/><Relationship Id="rId68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20.xml"/><Relationship Id="rId67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69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8.xml"/><Relationship Id="rId5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7.xml"/><Relationship Id="rId5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10.xml"/><Relationship Id="rId5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9.xml"/><Relationship Id="rId5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12.xml"/><Relationship Id="rId5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11.xml"/><Relationship Id="rId5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white logo&#10;&#10;Description automatically generated" id="15" name="Google Shape;1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37" y="43332"/>
            <a:ext cx="389988" cy="389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text&#10;&#10;Description automatically generated" id="16" name="Google Shape;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63" y="92129"/>
            <a:ext cx="1247775" cy="3147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2" r:id="rId57"/>
    <p:sldLayoutId id="2147483703" r:id="rId58"/>
    <p:sldLayoutId id="2147483704" r:id="rId59"/>
    <p:sldLayoutId id="2147483705" r:id="rId60"/>
    <p:sldLayoutId id="2147483706" r:id="rId61"/>
    <p:sldLayoutId id="2147483707" r:id="rId62"/>
    <p:sldLayoutId id="2147483708" r:id="rId63"/>
    <p:sldLayoutId id="2147483709" r:id="rId64"/>
    <p:sldLayoutId id="2147483710" r:id="rId65"/>
    <p:sldLayoutId id="2147483711" r:id="rId66"/>
    <p:sldLayoutId id="2147483712" r:id="rId67"/>
    <p:sldLayoutId id="2147483713" r:id="rId68"/>
    <p:sldLayoutId id="2147483714" r:id="rId69"/>
    <p:sldLayoutId id="2147483715" r:id="rId70"/>
    <p:sldLayoutId id="2147483716" r:id="rId7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6.png"/><Relationship Id="rId4" Type="http://schemas.openxmlformats.org/officeDocument/2006/relationships/image" Target="../media/image7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4.png"/><Relationship Id="rId4" Type="http://schemas.openxmlformats.org/officeDocument/2006/relationships/image" Target="../media/image8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4.png"/><Relationship Id="rId4" Type="http://schemas.openxmlformats.org/officeDocument/2006/relationships/image" Target="../media/image80.jpg"/><Relationship Id="rId5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"/>
          <p:cNvSpPr txBox="1"/>
          <p:nvPr>
            <p:ph idx="1" type="body"/>
          </p:nvPr>
        </p:nvSpPr>
        <p:spPr>
          <a:xfrm>
            <a:off x="5259431" y="787458"/>
            <a:ext cx="2095500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Bài 1</a:t>
            </a:r>
            <a:endParaRPr/>
          </a:p>
        </p:txBody>
      </p:sp>
      <p:sp>
        <p:nvSpPr>
          <p:cNvPr id="1074" name="Google Shape;1074;p1"/>
          <p:cNvSpPr txBox="1"/>
          <p:nvPr>
            <p:ph idx="2" type="body"/>
          </p:nvPr>
        </p:nvSpPr>
        <p:spPr>
          <a:xfrm>
            <a:off x="2561681" y="1665029"/>
            <a:ext cx="7338886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/>
              <a:t>Tạo bài trình chiếu</a:t>
            </a:r>
            <a:endParaRPr/>
          </a:p>
        </p:txBody>
      </p:sp>
      <p:pic>
        <p:nvPicPr>
          <p:cNvPr descr="A blue and white logo&#10;&#10;Description automatically generated" id="1075" name="Google Shape;10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297" y="4533554"/>
            <a:ext cx="365863" cy="36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077" name="Google Shape;1077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078" name="Google Shape;1078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0"/>
          <p:cNvSpPr txBox="1"/>
          <p:nvPr>
            <p:ph type="title"/>
          </p:nvPr>
        </p:nvSpPr>
        <p:spPr>
          <a:xfrm>
            <a:off x="2711396" y="2456318"/>
            <a:ext cx="59634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Hãy sử dụng thiết bị số an toàn và có văn hoá!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78" name="Google Shape;117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79" name="Google Shape;117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85" name="Google Shape;118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86" name="Google Shape;118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2"/>
          <p:cNvSpPr txBox="1"/>
          <p:nvPr>
            <p:ph type="title"/>
          </p:nvPr>
        </p:nvSpPr>
        <p:spPr>
          <a:xfrm>
            <a:off x="692629" y="21575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b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(Minh hoạ, thực hành</a:t>
            </a:r>
            <a:b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với phần mềm Powerpoint)</a:t>
            </a:r>
            <a:endParaRPr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3991" y="3942294"/>
            <a:ext cx="1264019" cy="126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6079" y="246147"/>
            <a:ext cx="3579842" cy="1681834"/>
          </a:xfrm>
          <a:prstGeom prst="rect">
            <a:avLst/>
          </a:prstGeom>
          <a:noFill/>
          <a:ln>
            <a:noFill/>
          </a:ln>
        </p:spPr>
      </p:pic>
      <p:sp>
        <p:nvSpPr>
          <p:cNvPr descr="PowerPoint Free Icon Download | FreeImages" id="1194" name="Google Shape;1194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owerPoint Free Icon Download | FreeImages" id="1195" name="Google Shape;1195;p12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97" name="Google Shape;1197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98" name="Google Shape;1198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04" name="Google Shape;120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05" name="Google Shape;120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4"/>
          <p:cNvSpPr txBox="1"/>
          <p:nvPr>
            <p:ph type="title"/>
          </p:nvPr>
        </p:nvSpPr>
        <p:spPr>
          <a:xfrm>
            <a:off x="383059" y="463608"/>
            <a:ext cx="8693727" cy="1041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 Khoanh vào chữ cái trước phát biểu SAI.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4"/>
          <p:cNvSpPr txBox="1"/>
          <p:nvPr>
            <p:ph idx="1" type="body"/>
          </p:nvPr>
        </p:nvSpPr>
        <p:spPr>
          <a:xfrm>
            <a:off x="383059" y="1382282"/>
            <a:ext cx="1147942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14350" lvl="0" marL="514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Có nhiều mẫu trang chiếu khác nhau.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Cần chọn mẫu trang chiếu có bố cục phù hợp.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Chỉ có thể đưa hình ảnh vào trang chiếu bằng cách chọn Insert &gt;    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Có thể sử dụng lệnh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Copy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và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Paste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để sao chép trang chiếu.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Một bài trình chiếu thường có: Trang tiêu đề, các trang nội dung, trang kết thúc.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2" name="Google Shape;121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4720" y="2831736"/>
            <a:ext cx="597766" cy="65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14" name="Google Shape;121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15" name="Google Shape;121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5"/>
          <p:cNvSpPr txBox="1"/>
          <p:nvPr>
            <p:ph type="title"/>
          </p:nvPr>
        </p:nvSpPr>
        <p:spPr>
          <a:xfrm>
            <a:off x="383059" y="463608"/>
            <a:ext cx="8693727" cy="1041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1. Khoanh vào chữ cái trước phát biểu SAI.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5"/>
          <p:cNvSpPr txBox="1"/>
          <p:nvPr>
            <p:ph idx="1" type="body"/>
          </p:nvPr>
        </p:nvSpPr>
        <p:spPr>
          <a:xfrm>
            <a:off x="383059" y="1382282"/>
            <a:ext cx="1147942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14350" lvl="0" marL="5143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Có nhiều mẫu trang chiếu khác nhau.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Cần chọn mẫu trang chiếu có bố cục phù hợp.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Chỉ có thể đưa hình ảnh vào trang chiếu bằng cách chọn Insert &gt;    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Có thể sử dụng lệnh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Copy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và </a:t>
            </a:r>
            <a:r>
              <a:rPr b="1" lang="en-US">
                <a:latin typeface="Arial"/>
                <a:ea typeface="Arial"/>
                <a:cs typeface="Arial"/>
                <a:sym typeface="Arial"/>
              </a:rPr>
              <a:t>Paste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để sao chép trang chiếu.</a:t>
            </a:r>
            <a:endParaRPr/>
          </a:p>
          <a:p>
            <a:pPr indent="-514350" lvl="0" marL="5143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AutoNum type="alphaU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Một bài trình chiếu thường có: Trang tiêu đề, các trang nội dung, trang kết thúc.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2" name="Google Shape;122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4720" y="2831736"/>
            <a:ext cx="597766" cy="65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15"/>
          <p:cNvSpPr/>
          <p:nvPr/>
        </p:nvSpPr>
        <p:spPr>
          <a:xfrm>
            <a:off x="268728" y="2857444"/>
            <a:ext cx="679623" cy="700507"/>
          </a:xfrm>
          <a:prstGeom prst="donut">
            <a:avLst>
              <a:gd fmla="val 10435" name="adj"/>
            </a:avLst>
          </a:prstGeom>
          <a:solidFill>
            <a:srgbClr val="FF0000"/>
          </a:solidFill>
          <a:ln cap="flat" cmpd="sng" w="9525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25" name="Google Shape;12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26" name="Google Shape;12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6"/>
          <p:cNvSpPr txBox="1"/>
          <p:nvPr>
            <p:ph idx="1" type="body"/>
          </p:nvPr>
        </p:nvSpPr>
        <p:spPr>
          <a:xfrm>
            <a:off x="383059" y="1437697"/>
            <a:ext cx="11479427" cy="4229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514350" lvl="0" marL="51435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lphaLcParenR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Liệt kê hiểu biết của các thành viên trong nhóm về an toàn,                    bảo mật, văn hoá, đạo đức, pháp luật khi sử dụng thiết bị số, Internet.</a:t>
            </a:r>
            <a:endParaRPr/>
          </a:p>
          <a:p>
            <a:pPr indent="-514350" lvl="0" marL="51435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lphaLcParenR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Tạo bài trình chiếu với các câu hỏi trắc nghiệm, đáp án về những          nội dung nêu trên.</a:t>
            </a:r>
            <a:endParaRPr/>
          </a:p>
          <a:p>
            <a:pPr indent="-514350" lvl="0" marL="51435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lphaLcParenR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Trình bày sản phẩm và đề nghị các nhóm khác trả lời câu hỏi.</a:t>
            </a:r>
            <a:endParaRPr/>
          </a:p>
          <a:p>
            <a:pPr indent="-514350" lvl="0" marL="51435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alphaLcParenR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Lấy ý kiến góp ý để hoàn thiện bài trình chiếu.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6"/>
          <p:cNvSpPr txBox="1"/>
          <p:nvPr/>
        </p:nvSpPr>
        <p:spPr>
          <a:xfrm>
            <a:off x="383059" y="463608"/>
            <a:ext cx="11605741" cy="1041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Làm việc theo nhóm để thực hiện các yêu cầu dưới đây.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34" name="Google Shape;12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35" name="Google Shape;12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7"/>
          <p:cNvSpPr txBox="1"/>
          <p:nvPr/>
        </p:nvSpPr>
        <p:spPr>
          <a:xfrm>
            <a:off x="655211" y="1148273"/>
            <a:ext cx="7067790" cy="4905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 Powerpoint có nhiều mẫu trang chiếu.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 chọn mẫu trang chiếu có bố cục phù hợp với nội dung cần trình bày.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Thao tác sao chép trang chiếu: Chọn hình ảnh thu nhỏ của trang chiếu, thực hiện lệnh </a:t>
            </a:r>
            <a:r>
              <a:rPr b="1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</a:t>
            </a: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Paste</a:t>
            </a: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 học cách sử dụng thiết bị số, Internet một cách an toàn, có văn hoá.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42" name="Google Shape;124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43" name="Google Shape;124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249" name="Google Shape;124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250" name="Google Shape;125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084" name="Google Shape;108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085" name="Google Shape;108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3"/>
          <p:cNvSpPr/>
          <p:nvPr/>
        </p:nvSpPr>
        <p:spPr>
          <a:xfrm>
            <a:off x="1417854" y="766618"/>
            <a:ext cx="9356293" cy="5284932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092" name="Google Shape;1092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093" name="Google Shape;1093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94" name="Google Shape;1094;p3"/>
          <p:cNvGrpSpPr/>
          <p:nvPr/>
        </p:nvGrpSpPr>
        <p:grpSpPr>
          <a:xfrm>
            <a:off x="2823822" y="2689265"/>
            <a:ext cx="7098100" cy="1479471"/>
            <a:chOff x="2281975" y="2222763"/>
            <a:chExt cx="7098100" cy="1479471"/>
          </a:xfrm>
        </p:grpSpPr>
        <p:sp>
          <p:nvSpPr>
            <p:cNvPr id="1095" name="Google Shape;1095;p3"/>
            <p:cNvSpPr txBox="1"/>
            <p:nvPr/>
          </p:nvSpPr>
          <p:spPr>
            <a:xfrm>
              <a:off x="2281975" y="2222763"/>
              <a:ext cx="70981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 TOÀN, VĂN HOÁ, BẢO MẬT</a:t>
              </a:r>
              <a:endPara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"/>
            <p:cNvSpPr txBox="1"/>
            <p:nvPr/>
          </p:nvSpPr>
          <p:spPr>
            <a:xfrm>
              <a:off x="5112269" y="3302124"/>
              <a:ext cx="1776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Nguyễn Bảo An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"/>
          <p:cNvSpPr/>
          <p:nvPr/>
        </p:nvSpPr>
        <p:spPr>
          <a:xfrm>
            <a:off x="1417853" y="685004"/>
            <a:ext cx="9356293" cy="5591971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03" name="Google Shape;110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04" name="Google Shape;110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5" name="Google Shape;1105;p4"/>
          <p:cNvSpPr txBox="1"/>
          <p:nvPr/>
        </p:nvSpPr>
        <p:spPr>
          <a:xfrm>
            <a:off x="1971674" y="2075726"/>
            <a:ext cx="7877175" cy="267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Nên trả lời tin nhắn sớm.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Kẻ xấu có thể gọi điện, nhắn tin để dụ dỗ, lừa gạt.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Thực hiện theo yêu cầu trong tin nhắn từ số máy lạ.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 tự ý sử dụng điện thoại.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4"/>
          <p:cNvSpPr txBox="1"/>
          <p:nvPr/>
        </p:nvSpPr>
        <p:spPr>
          <a:xfrm>
            <a:off x="1971674" y="1146855"/>
            <a:ext cx="4543425" cy="777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Điều nào là SAI?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/>
          <p:nvPr/>
        </p:nvSpPr>
        <p:spPr>
          <a:xfrm>
            <a:off x="1417853" y="685004"/>
            <a:ext cx="9356293" cy="5591971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13" name="Google Shape;1113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14" name="Google Shape;1114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5" name="Google Shape;1115;p5"/>
          <p:cNvSpPr txBox="1"/>
          <p:nvPr/>
        </p:nvSpPr>
        <p:spPr>
          <a:xfrm>
            <a:off x="1971674" y="2075726"/>
            <a:ext cx="7877175" cy="2674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Nên trả lời tin nhắn sớm.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Kẻ xấu có thể gọi điện, nhắn tin để dụ dỗ, lừa gạt.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Thực hiện theo yêu cầu trong tin nhắn từ số máy lạ.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 tự ý sử dụng điện thoại.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5"/>
          <p:cNvSpPr txBox="1"/>
          <p:nvPr/>
        </p:nvSpPr>
        <p:spPr>
          <a:xfrm>
            <a:off x="1971674" y="1146855"/>
            <a:ext cx="4543425" cy="777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Điều nào là SAI?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5"/>
          <p:cNvSpPr/>
          <p:nvPr/>
        </p:nvSpPr>
        <p:spPr>
          <a:xfrm>
            <a:off x="1923677" y="3160155"/>
            <a:ext cx="386794" cy="386794"/>
          </a:xfrm>
          <a:prstGeom prst="donut">
            <a:avLst>
              <a:gd fmla="val 14268" name="adj"/>
            </a:avLst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6"/>
          <p:cNvSpPr/>
          <p:nvPr/>
        </p:nvSpPr>
        <p:spPr>
          <a:xfrm>
            <a:off x="389914" y="685004"/>
            <a:ext cx="11382985" cy="5315745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6"/>
          <p:cNvSpPr txBox="1"/>
          <p:nvPr>
            <p:ph type="title"/>
          </p:nvPr>
        </p:nvSpPr>
        <p:spPr>
          <a:xfrm>
            <a:off x="2965470" y="851704"/>
            <a:ext cx="5909720" cy="6605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n-US" sz="3500">
                <a:latin typeface="Calibri"/>
                <a:ea typeface="Calibri"/>
                <a:cs typeface="Calibri"/>
                <a:sym typeface="Calibri"/>
              </a:rPr>
              <a:t>Nên hay không nên?</a:t>
            </a:r>
            <a:endParaRPr sz="3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4" name="Google Shape;1124;p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2348" y="2686050"/>
            <a:ext cx="1350569" cy="23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6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9431" y="2798341"/>
            <a:ext cx="4022841" cy="2262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6"/>
          <p:cNvSpPr txBox="1"/>
          <p:nvPr/>
        </p:nvSpPr>
        <p:spPr>
          <a:xfrm>
            <a:off x="463802" y="1736146"/>
            <a:ext cx="5870954" cy="567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Thao tác nhẹ nhàng với màn hình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6"/>
          <p:cNvSpPr txBox="1"/>
          <p:nvPr/>
        </p:nvSpPr>
        <p:spPr>
          <a:xfrm>
            <a:off x="6408644" y="1767608"/>
            <a:ext cx="5478556" cy="5357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Vừa sạc pin vừa dùng điện thoại.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29" name="Google Shape;112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30" name="Google Shape;113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/>
          <p:nvPr/>
        </p:nvSpPr>
        <p:spPr>
          <a:xfrm>
            <a:off x="389914" y="685004"/>
            <a:ext cx="11382985" cy="5315745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7"/>
          <p:cNvSpPr txBox="1"/>
          <p:nvPr>
            <p:ph type="title"/>
          </p:nvPr>
        </p:nvSpPr>
        <p:spPr>
          <a:xfrm>
            <a:off x="2965470" y="851704"/>
            <a:ext cx="5909720" cy="6605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n-US" sz="3500">
                <a:latin typeface="Calibri"/>
                <a:ea typeface="Calibri"/>
                <a:cs typeface="Calibri"/>
                <a:sym typeface="Calibri"/>
              </a:rPr>
              <a:t>Nên hay không nên?</a:t>
            </a:r>
            <a:endParaRPr sz="3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7" name="Google Shape;1137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2348" y="2686050"/>
            <a:ext cx="1350569" cy="237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7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9431" y="2798341"/>
            <a:ext cx="4022841" cy="2262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7"/>
          <p:cNvSpPr txBox="1"/>
          <p:nvPr/>
        </p:nvSpPr>
        <p:spPr>
          <a:xfrm>
            <a:off x="463802" y="1736146"/>
            <a:ext cx="5870954" cy="567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Thao tác nhẹ nhàng với màn hình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7"/>
          <p:cNvSpPr txBox="1"/>
          <p:nvPr/>
        </p:nvSpPr>
        <p:spPr>
          <a:xfrm>
            <a:off x="6408644" y="1767608"/>
            <a:ext cx="5478556" cy="5357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Vừa sạc pin vừa dùng điện thoại.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42" name="Google Shape;114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43" name="Google Shape;114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44" name="Google Shape;114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2806" y="3566448"/>
            <a:ext cx="600409" cy="600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5" name="Google Shape;1145;p7"/>
          <p:cNvCxnSpPr/>
          <p:nvPr/>
        </p:nvCxnSpPr>
        <p:spPr>
          <a:xfrm>
            <a:off x="7049431" y="2769766"/>
            <a:ext cx="3914133" cy="2143979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6" name="Google Shape;1146;p7"/>
          <p:cNvCxnSpPr/>
          <p:nvPr/>
        </p:nvCxnSpPr>
        <p:spPr>
          <a:xfrm flipH="1" rot="10800000">
            <a:off x="7049431" y="2890982"/>
            <a:ext cx="4022841" cy="2141632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8"/>
          <p:cNvSpPr/>
          <p:nvPr/>
        </p:nvSpPr>
        <p:spPr>
          <a:xfrm>
            <a:off x="700088" y="766617"/>
            <a:ext cx="10791825" cy="4729307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53" name="Google Shape;11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54" name="Google Shape;11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5" name="Google Shape;1155;p8"/>
          <p:cNvSpPr txBox="1"/>
          <p:nvPr/>
        </p:nvSpPr>
        <p:spPr>
          <a:xfrm>
            <a:off x="976454" y="715532"/>
            <a:ext cx="2506967" cy="828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Ghép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nối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8"/>
          <p:cNvSpPr txBox="1"/>
          <p:nvPr/>
        </p:nvSpPr>
        <p:spPr>
          <a:xfrm>
            <a:off x="976454" y="1735282"/>
            <a:ext cx="5248564" cy="3351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Để bảo vệ thông tin trong máy       tính, điện thoại, em cần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 cung cấp cho người lạ thông tin cá nhân của em như: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báo với bố mẹ, thầy cô giáo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8"/>
          <p:cNvSpPr txBox="1"/>
          <p:nvPr/>
        </p:nvSpPr>
        <p:spPr>
          <a:xfrm>
            <a:off x="6972920" y="1735282"/>
            <a:ext cx="4257055" cy="3551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tên, tuổi, ảnh chụp, địa chỉ nhà ở...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 bị đe doạ, bắt nạt trên mạng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đặt mật khẩu và giữ bí mật mật khẩu.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9"/>
          <p:cNvSpPr/>
          <p:nvPr/>
        </p:nvSpPr>
        <p:spPr>
          <a:xfrm>
            <a:off x="700088" y="766617"/>
            <a:ext cx="10791825" cy="4729307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17/09/2024</a:t>
            </a:r>
            <a:endParaRPr/>
          </a:p>
        </p:txBody>
      </p:sp>
      <p:sp>
        <p:nvSpPr>
          <p:cNvPr id="1164" name="Google Shape;11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Hành trang công dân số lớp 3</a:t>
            </a:r>
            <a:endParaRPr/>
          </a:p>
        </p:txBody>
      </p:sp>
      <p:sp>
        <p:nvSpPr>
          <p:cNvPr id="1165" name="Google Shape;11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6" name="Google Shape;1166;p9"/>
          <p:cNvSpPr txBox="1"/>
          <p:nvPr/>
        </p:nvSpPr>
        <p:spPr>
          <a:xfrm>
            <a:off x="976454" y="715532"/>
            <a:ext cx="2506967" cy="828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Ghép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nối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9"/>
          <p:cNvSpPr txBox="1"/>
          <p:nvPr/>
        </p:nvSpPr>
        <p:spPr>
          <a:xfrm>
            <a:off x="976454" y="1735282"/>
            <a:ext cx="5248564" cy="3351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Để bảo vệ thông tin trong máy       tính, điện thoại, em cần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 cung cấp cho người lạ thông tin cá nhân của em như: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báo với bố mẹ, thầy cô giáo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9"/>
          <p:cNvSpPr txBox="1"/>
          <p:nvPr/>
        </p:nvSpPr>
        <p:spPr>
          <a:xfrm>
            <a:off x="6972920" y="1735282"/>
            <a:ext cx="4257055" cy="3551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tên, tuổi, ảnh chụp, địa chỉ nhà ở...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 bị đe doạ, bắt nạt trên mạng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đặt mật khẩu và giữ bí mật mật khẩu.</a:t>
            </a:r>
            <a:endParaRPr b="0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9" name="Google Shape;1169;p9"/>
          <p:cNvCxnSpPr/>
          <p:nvPr/>
        </p:nvCxnSpPr>
        <p:spPr>
          <a:xfrm flipH="1" rot="-5400000">
            <a:off x="5101868" y="2521648"/>
            <a:ext cx="2543400" cy="1445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170" name="Google Shape;1170;p9"/>
          <p:cNvCxnSpPr/>
          <p:nvPr/>
        </p:nvCxnSpPr>
        <p:spPr>
          <a:xfrm rot="-5400000">
            <a:off x="5591767" y="1924500"/>
            <a:ext cx="1563600" cy="1445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171" name="Google Shape;1171;p9"/>
          <p:cNvCxnSpPr/>
          <p:nvPr/>
        </p:nvCxnSpPr>
        <p:spPr>
          <a:xfrm rot="-5400000">
            <a:off x="5779402" y="3345358"/>
            <a:ext cx="1438800" cy="1194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2024-05-20T07:12:20Z</dcterms:created>
  <dc:creator>Kien Q</dc:creator>
</cp:coreProperties>
</file>