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Microsoft Yahei" pitchFamily="34" charset="-122"/>
      <p:regular r:id="rId32"/>
      <p:bold r:id="rId33"/>
    </p:embeddedFont>
    <p:embeddedFont>
      <p:font typeface="Play" charset="0"/>
      <p:regular r:id="rId34"/>
      <p:bold r:id="rId35"/>
    </p:embeddedFont>
    <p:embeddedFont>
      <p:font typeface="Lato Black" charset="0"/>
      <p:bold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gIfr1kwVxoqJ0v+Pj03LeTqwgG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7644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8" name="Google Shape;119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2" name="Google Shape;121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3" name="Google Shape;123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6" name="Google Shape;124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7" name="Google Shape;125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2" name="Google Shape;12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8" name="Google Shape;128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0.png"/><Relationship Id="rId4" Type="http://schemas.openxmlformats.org/officeDocument/2006/relationships/image" Target="../media/image23.gi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3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bg>
      <p:bgPr>
        <a:solidFill>
          <a:srgbClr val="82CAEB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 extrusionOk="0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27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20" name="Google Shape;20;p27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4892DC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7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27"/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 extrusionOk="0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7"/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 extrusionOk="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7"/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 extrusionOk="0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body" idx="1"/>
          </p:nvPr>
        </p:nvSpPr>
        <p:spPr>
          <a:xfrm>
            <a:off x="3200400" y="787458"/>
            <a:ext cx="6565043" cy="921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2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69" y="2532545"/>
            <a:ext cx="6100312" cy="3801044"/>
          </a:xfrm>
          <a:prstGeom prst="rect">
            <a:avLst/>
          </a:prstGeom>
        </p:spPr>
      </p:pic>
      <p:pic>
        <p:nvPicPr>
          <p:cNvPr id="32" name="Google Shape;32;p27" descr="A blue and white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00" y="4816799"/>
            <a:ext cx="381000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ustom Layout">
  <p:cSld name="36_Custom Layou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" name="Google Shape;135;p36"/>
          <p:cNvSpPr/>
          <p:nvPr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 extrusionOk="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6"/>
          <p:cNvSpPr/>
          <p:nvPr/>
        </p:nvSpPr>
        <p:spPr>
          <a:xfrm>
            <a:off x="420189" y="907868"/>
            <a:ext cx="7446553" cy="5042263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3261C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36" descr="A black background with orang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6137" y="1181100"/>
            <a:ext cx="9932124" cy="16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6"/>
          <p:cNvSpPr txBox="1">
            <a:spLocks noGrp="1"/>
          </p:cNvSpPr>
          <p:nvPr>
            <p:ph type="body" idx="1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Custom Layout">
  <p:cSld name="48_Custom Layou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" name="Google Shape;143;p37"/>
          <p:cNvSpPr/>
          <p:nvPr/>
        </p:nvSpPr>
        <p:spPr>
          <a:xfrm>
            <a:off x="9971647" y="136525"/>
            <a:ext cx="2220353" cy="1955800"/>
          </a:xfrm>
          <a:custGeom>
            <a:avLst/>
            <a:gdLst/>
            <a:ahLst/>
            <a:cxnLst/>
            <a:rect l="l" t="t" r="r" b="b"/>
            <a:pathLst>
              <a:path w="10254953" h="8229600" extrusionOk="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8" name="Google Shape;14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9083" y="1804543"/>
            <a:ext cx="12192000" cy="204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4572000" cy="457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bg>
      <p:bgPr>
        <a:solidFill>
          <a:srgbClr val="82CAEB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9"/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 extrusionOk="0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" name="Google Shape;152;p39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3" name="Google Shape;153;p39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39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" name="Google Shape;15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" name="Google Shape;157;p39"/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 extrusionOk="0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9"/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 extrusionOk="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9"/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 extrusionOk="0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9"/>
          <p:cNvSpPr txBox="1">
            <a:spLocks noGrp="1"/>
          </p:cNvSpPr>
          <p:nvPr>
            <p:ph type="body" idx="1"/>
          </p:nvPr>
        </p:nvSpPr>
        <p:spPr>
          <a:xfrm>
            <a:off x="3200400" y="787458"/>
            <a:ext cx="620626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body" idx="2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0" name="Google Shape;150;p3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47" y="2590800"/>
            <a:ext cx="5973356" cy="3867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40" descr="A ladder and cubes with numb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446" y="2206511"/>
            <a:ext cx="3602502" cy="34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40"/>
          <p:cNvSpPr/>
          <p:nvPr/>
        </p:nvSpPr>
        <p:spPr>
          <a:xfrm>
            <a:off x="5346922" y="1689746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p40"/>
          <p:cNvSpPr/>
          <p:nvPr/>
        </p:nvSpPr>
        <p:spPr>
          <a:xfrm flipH="1">
            <a:off x="10239597" y="3174058"/>
            <a:ext cx="784225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40"/>
          <p:cNvSpPr/>
          <p:nvPr/>
        </p:nvSpPr>
        <p:spPr>
          <a:xfrm>
            <a:off x="5346922" y="4666650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40"/>
          <p:cNvSpPr txBox="1">
            <a:spLocks noGrp="1"/>
          </p:cNvSpPr>
          <p:nvPr>
            <p:ph type="body" idx="1"/>
          </p:nvPr>
        </p:nvSpPr>
        <p:spPr>
          <a:xfrm>
            <a:off x="6232747" y="1857764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40"/>
          <p:cNvSpPr txBox="1">
            <a:spLocks noGrp="1"/>
          </p:cNvSpPr>
          <p:nvPr>
            <p:ph type="body" idx="2"/>
          </p:nvPr>
        </p:nvSpPr>
        <p:spPr>
          <a:xfrm>
            <a:off x="6232747" y="3476553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40"/>
          <p:cNvSpPr txBox="1">
            <a:spLocks noGrp="1"/>
          </p:cNvSpPr>
          <p:nvPr>
            <p:ph type="body" idx="3"/>
          </p:nvPr>
        </p:nvSpPr>
        <p:spPr>
          <a:xfrm>
            <a:off x="6232747" y="5031862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ECE37"/>
              </a:buClr>
              <a:buSzPts val="2800"/>
              <a:buNone/>
              <a:defRPr>
                <a:solidFill>
                  <a:srgbClr val="BECE3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4" name="Google Shape;174;p40" descr="A yellow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7746" y="-116226"/>
            <a:ext cx="7938927" cy="203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0" descr="A cartoon of a robo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9761" y="977973"/>
            <a:ext cx="1420077" cy="18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41" descr="A ladder and cubes with numb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446" y="2206511"/>
            <a:ext cx="3602502" cy="34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" name="Google Shape;181;p41"/>
          <p:cNvSpPr/>
          <p:nvPr/>
        </p:nvSpPr>
        <p:spPr>
          <a:xfrm>
            <a:off x="5346922" y="1689746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p41"/>
          <p:cNvSpPr/>
          <p:nvPr/>
        </p:nvSpPr>
        <p:spPr>
          <a:xfrm flipH="1">
            <a:off x="10816441" y="3841279"/>
            <a:ext cx="784225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3" name="Google Shape;183;p41"/>
          <p:cNvSpPr txBox="1">
            <a:spLocks noGrp="1"/>
          </p:cNvSpPr>
          <p:nvPr>
            <p:ph type="body" idx="1"/>
          </p:nvPr>
        </p:nvSpPr>
        <p:spPr>
          <a:xfrm>
            <a:off x="6232746" y="1857764"/>
            <a:ext cx="5521911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41"/>
          <p:cNvSpPr txBox="1">
            <a:spLocks noGrp="1"/>
          </p:cNvSpPr>
          <p:nvPr>
            <p:ph type="body" idx="2"/>
          </p:nvPr>
        </p:nvSpPr>
        <p:spPr>
          <a:xfrm>
            <a:off x="5078776" y="4173357"/>
            <a:ext cx="5517897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5" name="Google Shape;185;p41" descr="A yellow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7746" y="-116226"/>
            <a:ext cx="7938927" cy="203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41" descr="A cartoon of a robo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9761" y="977973"/>
            <a:ext cx="1420077" cy="18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2"/>
          <p:cNvSpPr txBox="1">
            <a:spLocks noGrp="1"/>
          </p:cNvSpPr>
          <p:nvPr>
            <p:ph type="sldNum" idx="12"/>
          </p:nvPr>
        </p:nvSpPr>
        <p:spPr>
          <a:xfrm>
            <a:off x="9692023" y="6356350"/>
            <a:ext cx="1932283" cy="28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1" name="Google Shape;191;p42"/>
          <p:cNvSpPr/>
          <p:nvPr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 extrusionOk="0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1510" t="-9204" r="-150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2"/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2"/>
          <p:cNvSpPr/>
          <p:nvPr/>
        </p:nvSpPr>
        <p:spPr>
          <a:xfrm>
            <a:off x="4928396" y="304960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2"/>
          <p:cNvSpPr/>
          <p:nvPr/>
        </p:nvSpPr>
        <p:spPr>
          <a:xfrm>
            <a:off x="3812098" y="4647538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2"/>
          <p:cNvSpPr txBox="1">
            <a:spLocks noGrp="1"/>
          </p:cNvSpPr>
          <p:nvPr>
            <p:ph type="body" idx="1"/>
          </p:nvPr>
        </p:nvSpPr>
        <p:spPr>
          <a:xfrm>
            <a:off x="1979613" y="271528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42"/>
          <p:cNvSpPr txBox="1">
            <a:spLocks noGrp="1"/>
          </p:cNvSpPr>
          <p:nvPr>
            <p:ph type="body" idx="2"/>
          </p:nvPr>
        </p:nvSpPr>
        <p:spPr>
          <a:xfrm>
            <a:off x="6305763" y="1757464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42"/>
          <p:cNvSpPr txBox="1">
            <a:spLocks noGrp="1"/>
          </p:cNvSpPr>
          <p:nvPr>
            <p:ph type="body" idx="3"/>
          </p:nvPr>
        </p:nvSpPr>
        <p:spPr>
          <a:xfrm>
            <a:off x="5138159" y="334373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42"/>
          <p:cNvSpPr txBox="1">
            <a:spLocks noGrp="1"/>
          </p:cNvSpPr>
          <p:nvPr>
            <p:ph type="body" idx="4"/>
          </p:nvPr>
        </p:nvSpPr>
        <p:spPr>
          <a:xfrm>
            <a:off x="4038600" y="494748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3" name="Google Shape;203;p43"/>
          <p:cNvCxnSpPr/>
          <p:nvPr/>
        </p:nvCxnSpPr>
        <p:spPr>
          <a:xfrm>
            <a:off x="6068622" y="1348204"/>
            <a:ext cx="0" cy="4371678"/>
          </a:xfrm>
          <a:prstGeom prst="straightConnector1">
            <a:avLst/>
          </a:prstGeom>
          <a:noFill/>
          <a:ln w="28575" cap="flat" cmpd="sng">
            <a:solidFill>
              <a:srgbClr val="3F404B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204" name="Google Shape;204;p43"/>
          <p:cNvGrpSpPr/>
          <p:nvPr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205" name="Google Shape;205;p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6" name="Google Shape;206;p43"/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207" name="Google Shape;207;p43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08" name="Google Shape;208;p43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09" name="Google Shape;209;p43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10" name="Google Shape;210;p43"/>
            <p:cNvSpPr txBox="1"/>
            <p:nvPr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11" name="Google Shape;211;p43"/>
          <p:cNvGrpSpPr/>
          <p:nvPr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212" name="Google Shape;212;p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3" name="Google Shape;213;p43"/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214" name="Google Shape;214;p43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15" name="Google Shape;215;p43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16" name="Google Shape;216;p43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17" name="Google Shape;217;p43"/>
            <p:cNvSpPr txBox="1"/>
            <p:nvPr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18" name="Google Shape;218;p43"/>
          <p:cNvGrpSpPr/>
          <p:nvPr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219" name="Google Shape;219;p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0" name="Google Shape;220;p43"/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221" name="Google Shape;221;p43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22" name="Google Shape;222;p43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23" name="Google Shape;223;p43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24" name="Google Shape;224;p43"/>
            <p:cNvSpPr txBox="1"/>
            <p:nvPr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225" name="Google Shape;225;p43"/>
          <p:cNvSpPr txBox="1">
            <a:spLocks noGrp="1"/>
          </p:cNvSpPr>
          <p:nvPr>
            <p:ph type="body" idx="1"/>
          </p:nvPr>
        </p:nvSpPr>
        <p:spPr>
          <a:xfrm>
            <a:off x="1802992" y="419109"/>
            <a:ext cx="8343256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43"/>
          <p:cNvSpPr txBox="1">
            <a:spLocks noGrp="1"/>
          </p:cNvSpPr>
          <p:nvPr>
            <p:ph type="body" idx="2"/>
          </p:nvPr>
        </p:nvSpPr>
        <p:spPr>
          <a:xfrm>
            <a:off x="2451477" y="154913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  <a:defRPr sz="2800" b="0">
                <a:solidFill>
                  <a:srgbClr val="2F6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43"/>
          <p:cNvSpPr txBox="1">
            <a:spLocks noGrp="1"/>
          </p:cNvSpPr>
          <p:nvPr>
            <p:ph type="body" idx="3"/>
          </p:nvPr>
        </p:nvSpPr>
        <p:spPr>
          <a:xfrm>
            <a:off x="6781647" y="291380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43"/>
          <p:cNvSpPr txBox="1">
            <a:spLocks noGrp="1"/>
          </p:cNvSpPr>
          <p:nvPr>
            <p:ph type="body" idx="4"/>
          </p:nvPr>
        </p:nvSpPr>
        <p:spPr>
          <a:xfrm>
            <a:off x="2264746" y="4233444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43"/>
          <p:cNvSpPr txBox="1">
            <a:spLocks noGrp="1"/>
          </p:cNvSpPr>
          <p:nvPr>
            <p:ph type="body" idx="5"/>
          </p:nvPr>
        </p:nvSpPr>
        <p:spPr>
          <a:xfrm>
            <a:off x="2314436" y="2601890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43"/>
          <p:cNvSpPr txBox="1">
            <a:spLocks noGrp="1"/>
          </p:cNvSpPr>
          <p:nvPr>
            <p:ph type="body" idx="6"/>
          </p:nvPr>
        </p:nvSpPr>
        <p:spPr>
          <a:xfrm>
            <a:off x="6772695" y="3952143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43"/>
          <p:cNvSpPr txBox="1">
            <a:spLocks noGrp="1"/>
          </p:cNvSpPr>
          <p:nvPr>
            <p:ph type="body" idx="7"/>
          </p:nvPr>
        </p:nvSpPr>
        <p:spPr>
          <a:xfrm>
            <a:off x="2342324" y="528076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6" name="Google Shape;236;p44"/>
          <p:cNvSpPr/>
          <p:nvPr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4"/>
          <p:cNvSpPr/>
          <p:nvPr/>
        </p:nvSpPr>
        <p:spPr>
          <a:xfrm flipH="1">
            <a:off x="838200" y="2885440"/>
            <a:ext cx="1889760" cy="232410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44"/>
          <p:cNvSpPr/>
          <p:nvPr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44"/>
          <p:cNvSpPr/>
          <p:nvPr/>
        </p:nvSpPr>
        <p:spPr>
          <a:xfrm flipH="1">
            <a:off x="7524750" y="1643380"/>
            <a:ext cx="1889760" cy="232410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4"/>
          <p:cNvSpPr/>
          <p:nvPr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44"/>
          <p:cNvSpPr/>
          <p:nvPr/>
        </p:nvSpPr>
        <p:spPr>
          <a:xfrm flipH="1">
            <a:off x="5295900" y="2057400"/>
            <a:ext cx="1889760" cy="234696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44"/>
          <p:cNvSpPr/>
          <p:nvPr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44"/>
          <p:cNvSpPr/>
          <p:nvPr/>
        </p:nvSpPr>
        <p:spPr>
          <a:xfrm flipH="1">
            <a:off x="3067050" y="2471420"/>
            <a:ext cx="1889760" cy="234696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44"/>
          <p:cNvSpPr/>
          <p:nvPr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44"/>
          <p:cNvSpPr/>
          <p:nvPr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44"/>
          <p:cNvSpPr/>
          <p:nvPr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44"/>
          <p:cNvSpPr/>
          <p:nvPr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4"/>
          <p:cNvSpPr/>
          <p:nvPr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4"/>
          <p:cNvSpPr/>
          <p:nvPr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4"/>
          <p:cNvSpPr/>
          <p:nvPr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4"/>
          <p:cNvSpPr/>
          <p:nvPr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44"/>
          <p:cNvSpPr/>
          <p:nvPr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44"/>
          <p:cNvSpPr/>
          <p:nvPr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4"/>
          <p:cNvSpPr txBox="1">
            <a:spLocks noGrp="1"/>
          </p:cNvSpPr>
          <p:nvPr>
            <p:ph type="body" idx="1"/>
          </p:nvPr>
        </p:nvSpPr>
        <p:spPr>
          <a:xfrm>
            <a:off x="1865059" y="458115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44"/>
          <p:cNvSpPr txBox="1">
            <a:spLocks noGrp="1"/>
          </p:cNvSpPr>
          <p:nvPr>
            <p:ph type="body" idx="2"/>
          </p:nvPr>
        </p:nvSpPr>
        <p:spPr>
          <a:xfrm>
            <a:off x="961816" y="301625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4"/>
          <p:cNvSpPr txBox="1">
            <a:spLocks noGrp="1"/>
          </p:cNvSpPr>
          <p:nvPr>
            <p:ph type="body" idx="3"/>
          </p:nvPr>
        </p:nvSpPr>
        <p:spPr>
          <a:xfrm>
            <a:off x="3183606" y="261123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4"/>
          <p:cNvSpPr txBox="1">
            <a:spLocks noGrp="1"/>
          </p:cNvSpPr>
          <p:nvPr>
            <p:ph type="body" idx="4"/>
          </p:nvPr>
        </p:nvSpPr>
        <p:spPr>
          <a:xfrm>
            <a:off x="5437221" y="2182026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4"/>
          <p:cNvSpPr txBox="1">
            <a:spLocks noGrp="1"/>
          </p:cNvSpPr>
          <p:nvPr>
            <p:ph type="body" idx="5"/>
          </p:nvPr>
        </p:nvSpPr>
        <p:spPr>
          <a:xfrm>
            <a:off x="7656897" y="1782962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44"/>
          <p:cNvSpPr txBox="1">
            <a:spLocks noGrp="1"/>
          </p:cNvSpPr>
          <p:nvPr>
            <p:ph type="body" idx="6"/>
          </p:nvPr>
        </p:nvSpPr>
        <p:spPr>
          <a:xfrm>
            <a:off x="9876573" y="1383898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44"/>
          <p:cNvSpPr txBox="1"/>
          <p:nvPr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/>
          </a:p>
        </p:txBody>
      </p:sp>
      <p:sp>
        <p:nvSpPr>
          <p:cNvPr id="261" name="Google Shape;261;p44"/>
          <p:cNvSpPr txBox="1"/>
          <p:nvPr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/>
          </a:p>
        </p:txBody>
      </p:sp>
      <p:sp>
        <p:nvSpPr>
          <p:cNvPr id="262" name="Google Shape;262;p44"/>
          <p:cNvSpPr txBox="1"/>
          <p:nvPr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/>
          </a:p>
        </p:txBody>
      </p:sp>
      <p:sp>
        <p:nvSpPr>
          <p:cNvPr id="263" name="Google Shape;263;p44"/>
          <p:cNvSpPr txBox="1"/>
          <p:nvPr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/>
          </a:p>
        </p:txBody>
      </p:sp>
      <p:sp>
        <p:nvSpPr>
          <p:cNvPr id="264" name="Google Shape;264;p44"/>
          <p:cNvSpPr txBox="1"/>
          <p:nvPr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5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blipFill>
          <a:blip r:embed="rId2">
            <a:alphaModFix amt="96000"/>
          </a:blip>
          <a:stretch>
            <a:fillRect/>
          </a:stretch>
        </a:blip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69" name="Google Shape;269;p45"/>
          <p:cNvGrpSpPr/>
          <p:nvPr/>
        </p:nvGrpSpPr>
        <p:grpSpPr>
          <a:xfrm>
            <a:off x="2851823" y="1889621"/>
            <a:ext cx="6757817" cy="912332"/>
            <a:chOff x="2042438" y="3480995"/>
            <a:chExt cx="15325912" cy="1824663"/>
          </a:xfrm>
        </p:grpSpPr>
        <p:grpSp>
          <p:nvGrpSpPr>
            <p:cNvPr id="270" name="Google Shape;270;p45"/>
            <p:cNvGrpSpPr/>
            <p:nvPr/>
          </p:nvGrpSpPr>
          <p:grpSpPr>
            <a:xfrm flipH="1">
              <a:off x="2042438" y="3480995"/>
              <a:ext cx="15325912" cy="1824663"/>
              <a:chOff x="9376702" y="4247455"/>
              <a:chExt cx="11176876" cy="1824663"/>
            </a:xfrm>
          </p:grpSpPr>
          <p:sp>
            <p:nvSpPr>
              <p:cNvPr id="271" name="Google Shape;271;p45"/>
              <p:cNvSpPr/>
              <p:nvPr/>
            </p:nvSpPr>
            <p:spPr>
              <a:xfrm rot="5400000" flipH="1">
                <a:off x="13293252" y="440228"/>
                <a:ext cx="1619003" cy="9452104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72" name="Google Shape;272;p4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4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4" name="Google Shape;274;p45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45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45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7" name="Google Shape;277;p45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/>
            </a:p>
          </p:txBody>
        </p:sp>
      </p:grpSp>
      <p:grpSp>
        <p:nvGrpSpPr>
          <p:cNvPr id="278" name="Google Shape;278;p45"/>
          <p:cNvGrpSpPr/>
          <p:nvPr/>
        </p:nvGrpSpPr>
        <p:grpSpPr>
          <a:xfrm flipH="1">
            <a:off x="2860214" y="2867968"/>
            <a:ext cx="6749424" cy="912332"/>
            <a:chOff x="9396315" y="4247455"/>
            <a:chExt cx="11157262" cy="1824663"/>
          </a:xfrm>
        </p:grpSpPr>
        <p:sp>
          <p:nvSpPr>
            <p:cNvPr id="279" name="Google Shape;279;p45"/>
            <p:cNvSpPr/>
            <p:nvPr/>
          </p:nvSpPr>
          <p:spPr>
            <a:xfrm rot="5400000" flipH="1">
              <a:off x="13303060" y="450036"/>
              <a:ext cx="1619003" cy="9432493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0" name="Google Shape;280;p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2" name="Google Shape;282;p45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5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5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p45"/>
          <p:cNvGrpSpPr/>
          <p:nvPr/>
        </p:nvGrpSpPr>
        <p:grpSpPr>
          <a:xfrm>
            <a:off x="2818933" y="3834509"/>
            <a:ext cx="6790705" cy="912332"/>
            <a:chOff x="2032702" y="7370771"/>
            <a:chExt cx="14879558" cy="1824663"/>
          </a:xfrm>
        </p:grpSpPr>
        <p:grpSp>
          <p:nvGrpSpPr>
            <p:cNvPr id="286" name="Google Shape;286;p45"/>
            <p:cNvGrpSpPr/>
            <p:nvPr/>
          </p:nvGrpSpPr>
          <p:grpSpPr>
            <a:xfrm flipH="1">
              <a:off x="2032702" y="7370771"/>
              <a:ext cx="14879558" cy="1824663"/>
              <a:chOff x="9702218" y="4247455"/>
              <a:chExt cx="10851360" cy="1824663"/>
            </a:xfrm>
          </p:grpSpPr>
          <p:sp>
            <p:nvSpPr>
              <p:cNvPr id="287" name="Google Shape;287;p45"/>
              <p:cNvSpPr/>
              <p:nvPr/>
            </p:nvSpPr>
            <p:spPr>
              <a:xfrm rot="5400000" flipH="1">
                <a:off x="13456012" y="602985"/>
                <a:ext cx="1619003" cy="9126592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88" name="Google Shape;288;p4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9" name="Google Shape;289;p4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0" name="Google Shape;290;p45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45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45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3" name="Google Shape;293;p45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5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294" name="Google Shape;294;p45"/>
          <p:cNvGrpSpPr/>
          <p:nvPr/>
        </p:nvGrpSpPr>
        <p:grpSpPr>
          <a:xfrm flipH="1">
            <a:off x="2821906" y="4812856"/>
            <a:ext cx="6787732" cy="912332"/>
            <a:chOff x="9664302" y="4247455"/>
            <a:chExt cx="10889275" cy="1824663"/>
          </a:xfrm>
        </p:grpSpPr>
        <p:sp>
          <p:nvSpPr>
            <p:cNvPr id="295" name="Google Shape;295;p45"/>
            <p:cNvSpPr/>
            <p:nvPr/>
          </p:nvSpPr>
          <p:spPr>
            <a:xfrm rot="5400000" flipH="1">
              <a:off x="13437055" y="584024"/>
              <a:ext cx="1619003" cy="9164509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6" name="Google Shape;296;p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" name="Google Shape;298;p45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5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5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45"/>
          <p:cNvSpPr txBox="1"/>
          <p:nvPr/>
        </p:nvSpPr>
        <p:spPr>
          <a:xfrm flipH="1">
            <a:off x="3187107" y="2950726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/>
          </a:p>
        </p:txBody>
      </p:sp>
      <p:sp>
        <p:nvSpPr>
          <p:cNvPr id="302" name="Google Shape;302;p45"/>
          <p:cNvSpPr txBox="1"/>
          <p:nvPr/>
        </p:nvSpPr>
        <p:spPr>
          <a:xfrm flipH="1">
            <a:off x="3148977" y="3902034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/>
          </a:p>
        </p:txBody>
      </p:sp>
      <p:sp>
        <p:nvSpPr>
          <p:cNvPr id="303" name="Google Shape;303;p45"/>
          <p:cNvSpPr txBox="1"/>
          <p:nvPr/>
        </p:nvSpPr>
        <p:spPr>
          <a:xfrm flipH="1">
            <a:off x="3162018" y="4927973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/>
          </a:p>
        </p:txBody>
      </p:sp>
      <p:sp>
        <p:nvSpPr>
          <p:cNvPr id="304" name="Google Shape;304;p45"/>
          <p:cNvSpPr txBox="1">
            <a:spLocks noGrp="1"/>
          </p:cNvSpPr>
          <p:nvPr>
            <p:ph type="body" idx="1"/>
          </p:nvPr>
        </p:nvSpPr>
        <p:spPr>
          <a:xfrm>
            <a:off x="4783403" y="2124484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45"/>
          <p:cNvSpPr txBox="1">
            <a:spLocks noGrp="1"/>
          </p:cNvSpPr>
          <p:nvPr>
            <p:ph type="body" idx="2"/>
          </p:nvPr>
        </p:nvSpPr>
        <p:spPr>
          <a:xfrm>
            <a:off x="4783403" y="3115281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45"/>
          <p:cNvSpPr txBox="1">
            <a:spLocks noGrp="1"/>
          </p:cNvSpPr>
          <p:nvPr>
            <p:ph type="body" idx="3"/>
          </p:nvPr>
        </p:nvSpPr>
        <p:spPr>
          <a:xfrm>
            <a:off x="4783225" y="4066527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45"/>
          <p:cNvSpPr txBox="1">
            <a:spLocks noGrp="1"/>
          </p:cNvSpPr>
          <p:nvPr>
            <p:ph type="body" idx="4"/>
          </p:nvPr>
        </p:nvSpPr>
        <p:spPr>
          <a:xfrm>
            <a:off x="4798801" y="5045070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8" name="Google Shape;308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6575" y="584269"/>
            <a:ext cx="5184421" cy="110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Custom Layout">
  <p:cSld name="33_Custom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28"/>
          <p:cNvCxnSpPr/>
          <p:nvPr/>
        </p:nvCxnSpPr>
        <p:spPr>
          <a:xfrm>
            <a:off x="6068622" y="1475204"/>
            <a:ext cx="0" cy="4657967"/>
          </a:xfrm>
          <a:prstGeom prst="straightConnector1">
            <a:avLst/>
          </a:prstGeom>
          <a:noFill/>
          <a:ln w="28575" cap="flat" cmpd="sng">
            <a:solidFill>
              <a:srgbClr val="3F404B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35" name="Google Shape;35;p28"/>
          <p:cNvGrpSpPr/>
          <p:nvPr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36" name="Google Shape;36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" name="Google Shape;37;p28"/>
            <p:cNvGrpSpPr/>
            <p:nvPr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38" name="Google Shape;38;p28"/>
              <p:cNvSpPr/>
              <p:nvPr/>
            </p:nvSpPr>
            <p:spPr>
              <a:xfrm>
                <a:off x="6758576" y="1170748"/>
                <a:ext cx="3058419" cy="972981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9" name="Google Shape;39;p28"/>
              <p:cNvSpPr/>
              <p:nvPr/>
            </p:nvSpPr>
            <p:spPr>
              <a:xfrm>
                <a:off x="5478520" y="1170748"/>
                <a:ext cx="1280059" cy="97298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40" name="Google Shape;40;p28"/>
              <p:cNvSpPr/>
              <p:nvPr/>
            </p:nvSpPr>
            <p:spPr>
              <a:xfrm>
                <a:off x="5909873" y="1811393"/>
                <a:ext cx="322410" cy="580586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41" name="Google Shape;41;p28"/>
            <p:cNvSpPr txBox="1"/>
            <p:nvPr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73B77"/>
                </a:buClr>
                <a:buSzPts val="3200"/>
                <a:buFont typeface="Microsoft Yahei"/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5" name="Google Shape;45;p28"/>
          <p:cNvGrpSpPr/>
          <p:nvPr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46" name="Google Shape;46;p28"/>
            <p:cNvGrpSpPr/>
            <p:nvPr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47" name="Google Shape;47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8" name="Google Shape;48;p28"/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49" name="Google Shape;49;p28"/>
                <p:cNvSpPr/>
                <p:nvPr/>
              </p:nvSpPr>
              <p:spPr>
                <a:xfrm>
                  <a:off x="9009785" y="760883"/>
                  <a:ext cx="2422254" cy="430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425" extrusionOk="0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50" name="Google Shape;50;p28"/>
                <p:cNvSpPr/>
                <p:nvPr/>
              </p:nvSpPr>
              <p:spPr>
                <a:xfrm>
                  <a:off x="7995986" y="760883"/>
                  <a:ext cx="1013801" cy="430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425" extrusionOk="0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51" name="Google Shape;51;p28"/>
                <p:cNvSpPr/>
                <p:nvPr/>
              </p:nvSpPr>
              <p:spPr>
                <a:xfrm>
                  <a:off x="8337616" y="1044602"/>
                  <a:ext cx="255347" cy="257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45" extrusionOk="0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</p:grpSp>
        <p:sp>
          <p:nvSpPr>
            <p:cNvPr id="52" name="Google Shape;52;p28"/>
            <p:cNvSpPr txBox="1"/>
            <p:nvPr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53" name="Google Shape;53;p28"/>
          <p:cNvGrpSpPr/>
          <p:nvPr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54" name="Google Shape;54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" name="Google Shape;55;p28"/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56" name="Google Shape;56;p28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57" name="Google Shape;57;p28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58" name="Google Shape;58;p28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59" name="Google Shape;59;p28"/>
            <p:cNvSpPr txBox="1"/>
            <p:nvPr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04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60" name="Google Shape;60;p28"/>
          <p:cNvGrpSpPr/>
          <p:nvPr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61" name="Google Shape;61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2" name="Google Shape;62;p28"/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63" name="Google Shape;63;p28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64" name="Google Shape;64;p28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65" name="Google Shape;65;p28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66" name="Google Shape;66;p28"/>
            <p:cNvSpPr txBox="1"/>
            <p:nvPr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67" name="Google Shape;67;p28"/>
          <p:cNvSpPr txBox="1">
            <a:spLocks noGrp="1"/>
          </p:cNvSpPr>
          <p:nvPr>
            <p:ph type="body" idx="1"/>
          </p:nvPr>
        </p:nvSpPr>
        <p:spPr>
          <a:xfrm>
            <a:off x="2332769" y="2435288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  <a:defRPr sz="2800" b="1">
                <a:solidFill>
                  <a:srgbClr val="2F6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body" idx="2"/>
          </p:nvPr>
        </p:nvSpPr>
        <p:spPr>
          <a:xfrm>
            <a:off x="6778088" y="3741229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body" idx="3"/>
          </p:nvPr>
        </p:nvSpPr>
        <p:spPr>
          <a:xfrm>
            <a:off x="2363850" y="4977396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4"/>
          </p:nvPr>
        </p:nvSpPr>
        <p:spPr>
          <a:xfrm>
            <a:off x="2913483" y="180164"/>
            <a:ext cx="6419850" cy="11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92DC"/>
              </a:buClr>
              <a:buSzPts val="5400"/>
              <a:buNone/>
              <a:defRPr sz="5400" b="1">
                <a:solidFill>
                  <a:srgbClr val="4892D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body" idx="5"/>
          </p:nvPr>
        </p:nvSpPr>
        <p:spPr>
          <a:xfrm>
            <a:off x="6792798" y="120126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13" name="Google Shape;313;p46"/>
          <p:cNvGrpSpPr/>
          <p:nvPr/>
        </p:nvGrpSpPr>
        <p:grpSpPr>
          <a:xfrm>
            <a:off x="4071489" y="2375279"/>
            <a:ext cx="6770207" cy="912332"/>
            <a:chOff x="2042439" y="3480995"/>
            <a:chExt cx="15354012" cy="1824663"/>
          </a:xfrm>
        </p:grpSpPr>
        <p:grpSp>
          <p:nvGrpSpPr>
            <p:cNvPr id="314" name="Google Shape;314;p46"/>
            <p:cNvGrpSpPr/>
            <p:nvPr/>
          </p:nvGrpSpPr>
          <p:grpSpPr>
            <a:xfrm flipH="1">
              <a:off x="2042439" y="3480995"/>
              <a:ext cx="15354012" cy="1824663"/>
              <a:chOff x="9356209" y="4247455"/>
              <a:chExt cx="11197369" cy="1824663"/>
            </a:xfrm>
          </p:grpSpPr>
          <p:sp>
            <p:nvSpPr>
              <p:cNvPr id="315" name="Google Shape;315;p46"/>
              <p:cNvSpPr/>
              <p:nvPr/>
            </p:nvSpPr>
            <p:spPr>
              <a:xfrm rot="5400000" flipH="1">
                <a:off x="13283007" y="429980"/>
                <a:ext cx="1619003" cy="9472600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16" name="Google Shape;316;p4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7" name="Google Shape;317;p4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8" name="Google Shape;318;p46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46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46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1" name="Google Shape;321;p46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/>
            </a:p>
          </p:txBody>
        </p:sp>
      </p:grpSp>
      <p:grpSp>
        <p:nvGrpSpPr>
          <p:cNvPr id="322" name="Google Shape;322;p46"/>
          <p:cNvGrpSpPr/>
          <p:nvPr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323" name="Google Shape;323;p46"/>
            <p:cNvSpPr/>
            <p:nvPr/>
          </p:nvSpPr>
          <p:spPr>
            <a:xfrm rot="5400000" flipH="1">
              <a:off x="13292817" y="439791"/>
              <a:ext cx="1619003" cy="9452979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4" name="Google Shape;324;p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46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6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6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9" name="Google Shape;329;p46"/>
          <p:cNvGrpSpPr/>
          <p:nvPr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330" name="Google Shape;330;p46"/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331" name="Google Shape;331;p46"/>
              <p:cNvSpPr/>
              <p:nvPr/>
            </p:nvSpPr>
            <p:spPr>
              <a:xfrm rot="5400000" flipH="1">
                <a:off x="13352588" y="305180"/>
                <a:ext cx="1619003" cy="9780023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2" name="Google Shape;332;p4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3" name="Google Shape;333;p4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4" name="Google Shape;334;p46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46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46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7" name="Google Shape;337;p46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5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338" name="Google Shape;338;p46"/>
          <p:cNvSpPr txBox="1"/>
          <p:nvPr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/>
          </a:p>
        </p:txBody>
      </p:sp>
      <p:sp>
        <p:nvSpPr>
          <p:cNvPr id="339" name="Google Shape;339;p46"/>
          <p:cNvSpPr txBox="1"/>
          <p:nvPr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/>
          </a:p>
        </p:txBody>
      </p:sp>
      <p:sp>
        <p:nvSpPr>
          <p:cNvPr id="340" name="Google Shape;340;p46"/>
          <p:cNvSpPr txBox="1">
            <a:spLocks noGrp="1"/>
          </p:cNvSpPr>
          <p:nvPr>
            <p:ph type="body" idx="1"/>
          </p:nvPr>
        </p:nvSpPr>
        <p:spPr>
          <a:xfrm>
            <a:off x="6003069" y="2610142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46"/>
          <p:cNvSpPr txBox="1">
            <a:spLocks noGrp="1"/>
          </p:cNvSpPr>
          <p:nvPr>
            <p:ph type="body" idx="2"/>
          </p:nvPr>
        </p:nvSpPr>
        <p:spPr>
          <a:xfrm>
            <a:off x="6003069" y="3842239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46"/>
          <p:cNvSpPr txBox="1">
            <a:spLocks noGrp="1"/>
          </p:cNvSpPr>
          <p:nvPr>
            <p:ph type="body" idx="3"/>
          </p:nvPr>
        </p:nvSpPr>
        <p:spPr>
          <a:xfrm>
            <a:off x="6002891" y="5085585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3" name="Google Shape;343;p46" descr="A green letter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668" y="809324"/>
            <a:ext cx="8912389" cy="1582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Custom Layout">
  <p:cSld name="46_Custom Layou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48" name="Google Shape;348;p47"/>
          <p:cNvGrpSpPr/>
          <p:nvPr/>
        </p:nvGrpSpPr>
        <p:grpSpPr>
          <a:xfrm>
            <a:off x="3572135" y="2375279"/>
            <a:ext cx="7269562" cy="912332"/>
            <a:chOff x="2042439" y="3480995"/>
            <a:chExt cx="15354012" cy="1824663"/>
          </a:xfrm>
        </p:grpSpPr>
        <p:grpSp>
          <p:nvGrpSpPr>
            <p:cNvPr id="349" name="Google Shape;349;p47"/>
            <p:cNvGrpSpPr/>
            <p:nvPr/>
          </p:nvGrpSpPr>
          <p:grpSpPr>
            <a:xfrm flipH="1">
              <a:off x="2042439" y="3480995"/>
              <a:ext cx="15354012" cy="1824663"/>
              <a:chOff x="9356209" y="4247455"/>
              <a:chExt cx="11197369" cy="1824663"/>
            </a:xfrm>
          </p:grpSpPr>
          <p:sp>
            <p:nvSpPr>
              <p:cNvPr id="350" name="Google Shape;350;p47"/>
              <p:cNvSpPr/>
              <p:nvPr/>
            </p:nvSpPr>
            <p:spPr>
              <a:xfrm rot="5400000" flipH="1">
                <a:off x="13283007" y="429980"/>
                <a:ext cx="1619003" cy="9472600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51" name="Google Shape;351;p4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2" name="Google Shape;352;p4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3" name="Google Shape;353;p47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47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47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6" name="Google Shape;356;p47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/>
            </a:p>
          </p:txBody>
        </p:sp>
      </p:grpSp>
      <p:grpSp>
        <p:nvGrpSpPr>
          <p:cNvPr id="357" name="Google Shape;357;p47"/>
          <p:cNvGrpSpPr/>
          <p:nvPr/>
        </p:nvGrpSpPr>
        <p:grpSpPr>
          <a:xfrm>
            <a:off x="3581400" y="3594926"/>
            <a:ext cx="7256824" cy="912332"/>
            <a:chOff x="4079880" y="3594926"/>
            <a:chExt cx="6758344" cy="912332"/>
          </a:xfrm>
        </p:grpSpPr>
        <p:sp>
          <p:nvSpPr>
            <p:cNvPr id="358" name="Google Shape;358;p47"/>
            <p:cNvSpPr/>
            <p:nvPr/>
          </p:nvSpPr>
          <p:spPr>
            <a:xfrm rot="-5400000">
              <a:off x="7575720" y="1196586"/>
              <a:ext cx="809502" cy="5715506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9" name="Google Shape;359;p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>
              <a:off x="9494573" y="3649724"/>
              <a:ext cx="1180262" cy="823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 flipH="1">
              <a:off x="5237579" y="3644567"/>
              <a:ext cx="1151496" cy="7836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1" name="Google Shape;361;p47"/>
            <p:cNvSpPr/>
            <p:nvPr/>
          </p:nvSpPr>
          <p:spPr>
            <a:xfrm rot="-5400000">
              <a:off x="4439928" y="3240767"/>
              <a:ext cx="912106" cy="1620424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7"/>
            <p:cNvSpPr/>
            <p:nvPr/>
          </p:nvSpPr>
          <p:spPr>
            <a:xfrm rot="-5400000">
              <a:off x="5037590" y="3838428"/>
              <a:ext cx="912105" cy="425101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7"/>
            <p:cNvSpPr/>
            <p:nvPr/>
          </p:nvSpPr>
          <p:spPr>
            <a:xfrm rot="-5400000">
              <a:off x="4252899" y="3422134"/>
              <a:ext cx="912105" cy="1258143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47"/>
          <p:cNvGrpSpPr/>
          <p:nvPr/>
        </p:nvGrpSpPr>
        <p:grpSpPr>
          <a:xfrm>
            <a:off x="3535493" y="4853567"/>
            <a:ext cx="7324181" cy="912332"/>
            <a:chOff x="2032704" y="7370771"/>
            <a:chExt cx="15469371" cy="1824663"/>
          </a:xfrm>
        </p:grpSpPr>
        <p:grpSp>
          <p:nvGrpSpPr>
            <p:cNvPr id="365" name="Google Shape;365;p47"/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366" name="Google Shape;366;p47"/>
              <p:cNvSpPr/>
              <p:nvPr/>
            </p:nvSpPr>
            <p:spPr>
              <a:xfrm rot="5400000" flipH="1">
                <a:off x="13352588" y="305180"/>
                <a:ext cx="1619003" cy="9780023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67" name="Google Shape;367;p4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8" name="Google Shape;368;p4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9" name="Google Shape;369;p47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47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47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47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5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373" name="Google Shape;373;p47"/>
          <p:cNvSpPr txBox="1"/>
          <p:nvPr/>
        </p:nvSpPr>
        <p:spPr>
          <a:xfrm flipH="1">
            <a:off x="3971721" y="3663749"/>
            <a:ext cx="10505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/>
          </a:p>
        </p:txBody>
      </p:sp>
      <p:sp>
        <p:nvSpPr>
          <p:cNvPr id="374" name="Google Shape;374;p47"/>
          <p:cNvSpPr txBox="1"/>
          <p:nvPr/>
        </p:nvSpPr>
        <p:spPr>
          <a:xfrm flipH="1">
            <a:off x="3956890" y="4951128"/>
            <a:ext cx="10505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/>
          </a:p>
        </p:txBody>
      </p:sp>
      <p:sp>
        <p:nvSpPr>
          <p:cNvPr id="375" name="Google Shape;375;p47"/>
          <p:cNvSpPr txBox="1">
            <a:spLocks noGrp="1"/>
          </p:cNvSpPr>
          <p:nvPr>
            <p:ph type="body" idx="1"/>
          </p:nvPr>
        </p:nvSpPr>
        <p:spPr>
          <a:xfrm>
            <a:off x="5686691" y="2610142"/>
            <a:ext cx="4605803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47"/>
          <p:cNvSpPr txBox="1">
            <a:spLocks noGrp="1"/>
          </p:cNvSpPr>
          <p:nvPr>
            <p:ph type="body" idx="2"/>
          </p:nvPr>
        </p:nvSpPr>
        <p:spPr>
          <a:xfrm>
            <a:off x="5686691" y="3842239"/>
            <a:ext cx="4605803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47"/>
          <p:cNvSpPr txBox="1">
            <a:spLocks noGrp="1"/>
          </p:cNvSpPr>
          <p:nvPr>
            <p:ph type="body" idx="3"/>
          </p:nvPr>
        </p:nvSpPr>
        <p:spPr>
          <a:xfrm>
            <a:off x="5686513" y="5085585"/>
            <a:ext cx="4605803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8" name="Google Shape;378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3373" y="637732"/>
            <a:ext cx="5184421" cy="110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Custom Layout">
  <p:cSld name="54_Custom Layout">
    <p:bg>
      <p:bgPr>
        <a:blipFill>
          <a:blip r:embed="rId2">
            <a:alphaModFix amt="97000"/>
          </a:blip>
          <a:stretch>
            <a:fillRect/>
          </a:stretch>
        </a:blip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8"/>
          <p:cNvSpPr txBox="1">
            <a:spLocks noGrp="1"/>
          </p:cNvSpPr>
          <p:nvPr>
            <p:ph type="title"/>
          </p:nvPr>
        </p:nvSpPr>
        <p:spPr>
          <a:xfrm>
            <a:off x="838200" y="5798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400"/>
              <a:buFont typeface="Arial"/>
              <a:buNone/>
              <a:defRPr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84" name="Google Shape;384;p48"/>
          <p:cNvGrpSpPr/>
          <p:nvPr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385" name="Google Shape;385;p48"/>
            <p:cNvSpPr/>
            <p:nvPr/>
          </p:nvSpPr>
          <p:spPr>
            <a:xfrm>
              <a:off x="620490" y="2434073"/>
              <a:ext cx="2549168" cy="3577059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8"/>
            <p:cNvSpPr/>
            <p:nvPr/>
          </p:nvSpPr>
          <p:spPr>
            <a:xfrm>
              <a:off x="833254" y="3744530"/>
              <a:ext cx="2199839" cy="1998666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7" name="Google Shape;387;p48"/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388" name="Google Shape;388;p48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9" name="Google Shape;389;p48"/>
              <p:cNvSpPr/>
              <p:nvPr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0" name="Google Shape;390;p48"/>
          <p:cNvGrpSpPr/>
          <p:nvPr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</p:grpSpPr>
        <p:sp>
          <p:nvSpPr>
            <p:cNvPr id="391" name="Google Shape;391;p48"/>
            <p:cNvSpPr/>
            <p:nvPr/>
          </p:nvSpPr>
          <p:spPr>
            <a:xfrm>
              <a:off x="742557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8"/>
            <p:cNvSpPr/>
            <p:nvPr/>
          </p:nvSpPr>
          <p:spPr>
            <a:xfrm>
              <a:off x="771338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3" name="Google Shape;393;p48"/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394" name="Google Shape;394;p48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</p:pic>
          <p:sp>
            <p:nvSpPr>
              <p:cNvPr id="395" name="Google Shape;395;p48"/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96" name="Google Shape;396;p48"/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</p:grpSpPr>
            <p:sp>
              <p:nvSpPr>
                <p:cNvPr id="397" name="Google Shape;397;p48"/>
                <p:cNvSpPr/>
                <p:nvPr/>
              </p:nvSpPr>
              <p:spPr>
                <a:xfrm>
                  <a:off x="14905038" y="82105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8" name="Google Shape;398;p48"/>
                <p:cNvSpPr/>
                <p:nvPr/>
              </p:nvSpPr>
              <p:spPr>
                <a:xfrm>
                  <a:off x="14743113" y="821055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9" name="Google Shape;399;p48"/>
                <p:cNvSpPr/>
                <p:nvPr/>
              </p:nvSpPr>
              <p:spPr>
                <a:xfrm>
                  <a:off x="14581188" y="8210550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" name="Google Shape;400;p48"/>
                <p:cNvSpPr/>
                <p:nvPr/>
              </p:nvSpPr>
              <p:spPr>
                <a:xfrm>
                  <a:off x="14905038" y="8162925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" name="Google Shape;401;p48"/>
                <p:cNvSpPr/>
                <p:nvPr/>
              </p:nvSpPr>
              <p:spPr>
                <a:xfrm>
                  <a:off x="14743113" y="8162925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" name="Google Shape;402;p48"/>
                <p:cNvSpPr/>
                <p:nvPr/>
              </p:nvSpPr>
              <p:spPr>
                <a:xfrm>
                  <a:off x="14581188" y="8162925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" name="Google Shape;403;p48"/>
                <p:cNvSpPr/>
                <p:nvPr/>
              </p:nvSpPr>
              <p:spPr>
                <a:xfrm>
                  <a:off x="14905038" y="810577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4" name="Google Shape;404;p48"/>
                <p:cNvSpPr/>
                <p:nvPr/>
              </p:nvSpPr>
              <p:spPr>
                <a:xfrm>
                  <a:off x="14743113" y="8105775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" name="Google Shape;405;p48"/>
                <p:cNvSpPr/>
                <p:nvPr/>
              </p:nvSpPr>
              <p:spPr>
                <a:xfrm>
                  <a:off x="14581188" y="8105775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" name="Google Shape;406;p48"/>
                <p:cNvSpPr/>
                <p:nvPr/>
              </p:nvSpPr>
              <p:spPr>
                <a:xfrm>
                  <a:off x="14905038" y="8058150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" name="Google Shape;407;p48"/>
                <p:cNvSpPr/>
                <p:nvPr/>
              </p:nvSpPr>
              <p:spPr>
                <a:xfrm>
                  <a:off x="14743113" y="8058150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" name="Google Shape;408;p48"/>
                <p:cNvSpPr/>
                <p:nvPr/>
              </p:nvSpPr>
              <p:spPr>
                <a:xfrm>
                  <a:off x="14581188" y="8058150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" name="Google Shape;409;p48"/>
                <p:cNvSpPr/>
                <p:nvPr/>
              </p:nvSpPr>
              <p:spPr>
                <a:xfrm>
                  <a:off x="14905038" y="800100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" name="Google Shape;410;p48"/>
                <p:cNvSpPr/>
                <p:nvPr/>
              </p:nvSpPr>
              <p:spPr>
                <a:xfrm>
                  <a:off x="14743113" y="800100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1" name="Google Shape;411;p48"/>
                <p:cNvSpPr/>
                <p:nvPr/>
              </p:nvSpPr>
              <p:spPr>
                <a:xfrm>
                  <a:off x="14581188" y="8001000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" name="Google Shape;412;p48"/>
                <p:cNvSpPr/>
                <p:nvPr/>
              </p:nvSpPr>
              <p:spPr>
                <a:xfrm>
                  <a:off x="14905038" y="7953375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" name="Google Shape;413;p48"/>
                <p:cNvSpPr/>
                <p:nvPr/>
              </p:nvSpPr>
              <p:spPr>
                <a:xfrm>
                  <a:off x="14581188" y="7953375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" name="Google Shape;414;p48"/>
                <p:cNvSpPr/>
                <p:nvPr/>
              </p:nvSpPr>
              <p:spPr>
                <a:xfrm>
                  <a:off x="14905038" y="789622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" name="Google Shape;415;p48"/>
                <p:cNvSpPr/>
                <p:nvPr/>
              </p:nvSpPr>
              <p:spPr>
                <a:xfrm>
                  <a:off x="14905038" y="7848600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" name="Google Shape;416;p48"/>
                <p:cNvSpPr/>
                <p:nvPr/>
              </p:nvSpPr>
              <p:spPr>
                <a:xfrm>
                  <a:off x="14905038" y="77914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" name="Google Shape;417;p48"/>
                <p:cNvSpPr/>
                <p:nvPr/>
              </p:nvSpPr>
              <p:spPr>
                <a:xfrm>
                  <a:off x="14419263" y="821055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" name="Google Shape;418;p48"/>
                <p:cNvSpPr/>
                <p:nvPr/>
              </p:nvSpPr>
              <p:spPr>
                <a:xfrm>
                  <a:off x="14419263" y="8162925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9" name="Google Shape;419;p48"/>
                <p:cNvSpPr/>
                <p:nvPr/>
              </p:nvSpPr>
              <p:spPr>
                <a:xfrm>
                  <a:off x="14419263" y="8105775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0" name="Google Shape;420;p48"/>
                <p:cNvSpPr/>
                <p:nvPr/>
              </p:nvSpPr>
              <p:spPr>
                <a:xfrm>
                  <a:off x="14419263" y="8058150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1" name="Google Shape;421;p48"/>
                <p:cNvSpPr/>
                <p:nvPr/>
              </p:nvSpPr>
              <p:spPr>
                <a:xfrm>
                  <a:off x="14419263" y="800100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2" name="Google Shape;422;p48"/>
                <p:cNvSpPr/>
                <p:nvPr/>
              </p:nvSpPr>
              <p:spPr>
                <a:xfrm>
                  <a:off x="14590713" y="789622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3" name="Google Shape;423;p48"/>
                <p:cNvSpPr/>
                <p:nvPr/>
              </p:nvSpPr>
              <p:spPr>
                <a:xfrm>
                  <a:off x="14590713" y="783907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4" name="Google Shape;424;p48"/>
                <p:cNvSpPr/>
                <p:nvPr/>
              </p:nvSpPr>
              <p:spPr>
                <a:xfrm>
                  <a:off x="14590713" y="77914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5" name="Google Shape;425;p48"/>
                <p:cNvSpPr/>
                <p:nvPr/>
              </p:nvSpPr>
              <p:spPr>
                <a:xfrm>
                  <a:off x="14590713" y="773430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26" name="Google Shape;426;p48"/>
          <p:cNvGrpSpPr/>
          <p:nvPr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</p:grpSpPr>
        <p:sp>
          <p:nvSpPr>
            <p:cNvPr id="427" name="Google Shape;427;p48"/>
            <p:cNvSpPr/>
            <p:nvPr/>
          </p:nvSpPr>
          <p:spPr>
            <a:xfrm>
              <a:off x="1346808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8"/>
            <p:cNvSpPr/>
            <p:nvPr/>
          </p:nvSpPr>
          <p:spPr>
            <a:xfrm>
              <a:off x="1375589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9" name="Google Shape;429;p48"/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430" name="Google Shape;430;p48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</p:pic>
          <p:sp>
            <p:nvSpPr>
              <p:cNvPr id="431" name="Google Shape;431;p48"/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48"/>
              <p:cNvSpPr/>
              <p:nvPr/>
            </p:nvSpPr>
            <p:spPr>
              <a:xfrm>
                <a:off x="7782973" y="9762392"/>
                <a:ext cx="1483264" cy="1372573"/>
              </a:xfrm>
              <a:custGeom>
                <a:avLst/>
                <a:gdLst/>
                <a:ahLst/>
                <a:cxnLst/>
                <a:rect l="l" t="t" r="r" b="b"/>
                <a:pathLst>
                  <a:path w="67" h="62" extrusionOk="0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33" name="Google Shape;433;p48"/>
          <p:cNvGrpSpPr/>
          <p:nvPr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</p:grpSpPr>
        <p:sp>
          <p:nvSpPr>
            <p:cNvPr id="434" name="Google Shape;434;p48"/>
            <p:cNvSpPr/>
            <p:nvPr/>
          </p:nvSpPr>
          <p:spPr>
            <a:xfrm>
              <a:off x="1951059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8"/>
            <p:cNvSpPr/>
            <p:nvPr/>
          </p:nvSpPr>
          <p:spPr>
            <a:xfrm>
              <a:off x="1979840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6" name="Google Shape;436;p48"/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437" name="Google Shape;437;p48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</p:pic>
          <p:sp>
            <p:nvSpPr>
              <p:cNvPr id="438" name="Google Shape;438;p48"/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48"/>
              <p:cNvSpPr/>
              <p:nvPr/>
            </p:nvSpPr>
            <p:spPr>
              <a:xfrm>
                <a:off x="34395541" y="2977768"/>
                <a:ext cx="644746" cy="644746"/>
              </a:xfrm>
              <a:custGeom>
                <a:avLst/>
                <a:gdLst/>
                <a:ahLst/>
                <a:cxnLst/>
                <a:rect l="l" t="t" r="r" b="b"/>
                <a:pathLst>
                  <a:path w="64" h="64" extrusionOk="0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40" name="Google Shape;440;p48"/>
          <p:cNvSpPr txBox="1">
            <a:spLocks noGrp="1"/>
          </p:cNvSpPr>
          <p:nvPr>
            <p:ph type="body" idx="1"/>
          </p:nvPr>
        </p:nvSpPr>
        <p:spPr>
          <a:xfrm>
            <a:off x="881613" y="3787568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48"/>
          <p:cNvSpPr txBox="1">
            <a:spLocks noGrp="1"/>
          </p:cNvSpPr>
          <p:nvPr>
            <p:ph type="body" idx="2"/>
          </p:nvPr>
        </p:nvSpPr>
        <p:spPr>
          <a:xfrm>
            <a:off x="859077" y="3069829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2" name="Google Shape;442;p48"/>
          <p:cNvSpPr txBox="1">
            <a:spLocks noGrp="1"/>
          </p:cNvSpPr>
          <p:nvPr>
            <p:ph type="body" idx="3"/>
          </p:nvPr>
        </p:nvSpPr>
        <p:spPr>
          <a:xfrm>
            <a:off x="3548590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3" name="Google Shape;443;p48"/>
          <p:cNvSpPr txBox="1">
            <a:spLocks noGrp="1"/>
          </p:cNvSpPr>
          <p:nvPr>
            <p:ph type="body" idx="4"/>
          </p:nvPr>
        </p:nvSpPr>
        <p:spPr>
          <a:xfrm>
            <a:off x="3526054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4" name="Google Shape;444;p48"/>
          <p:cNvSpPr txBox="1">
            <a:spLocks noGrp="1"/>
          </p:cNvSpPr>
          <p:nvPr>
            <p:ph type="body" idx="5"/>
          </p:nvPr>
        </p:nvSpPr>
        <p:spPr>
          <a:xfrm>
            <a:off x="6240265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5" name="Google Shape;445;p48"/>
          <p:cNvSpPr txBox="1">
            <a:spLocks noGrp="1"/>
          </p:cNvSpPr>
          <p:nvPr>
            <p:ph type="body" idx="6"/>
          </p:nvPr>
        </p:nvSpPr>
        <p:spPr>
          <a:xfrm>
            <a:off x="6217729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6" name="Google Shape;446;p48"/>
          <p:cNvSpPr txBox="1">
            <a:spLocks noGrp="1"/>
          </p:cNvSpPr>
          <p:nvPr>
            <p:ph type="body" idx="7"/>
          </p:nvPr>
        </p:nvSpPr>
        <p:spPr>
          <a:xfrm>
            <a:off x="8964682" y="3842762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7" name="Google Shape;447;p48"/>
          <p:cNvSpPr txBox="1">
            <a:spLocks noGrp="1"/>
          </p:cNvSpPr>
          <p:nvPr>
            <p:ph type="body" idx="8"/>
          </p:nvPr>
        </p:nvSpPr>
        <p:spPr>
          <a:xfrm>
            <a:off x="8942146" y="3125023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8" name="Google Shape;448;p48"/>
          <p:cNvSpPr txBox="1"/>
          <p:nvPr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49" name="Google Shape;449;p48"/>
          <p:cNvSpPr txBox="1"/>
          <p:nvPr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450" name="Google Shape;450;p48"/>
          <p:cNvSpPr txBox="1"/>
          <p:nvPr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451" name="Google Shape;451;p48"/>
          <p:cNvSpPr txBox="1"/>
          <p:nvPr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90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10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20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3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4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40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50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60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800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4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4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4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74000"/>
                            </p:stCondLst>
                            <p:childTnLst>
                              <p:par>
                                <p:cTn id="3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75000"/>
                            </p:stCondLst>
                            <p:childTnLst>
                              <p:par>
                                <p:cTn id="3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4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60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77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8000"/>
                            </p:stCondLst>
                            <p:childTnLst>
                              <p:par>
                                <p:cTn id="3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9000"/>
                            </p:stCondLst>
                            <p:childTnLst>
                              <p:par>
                                <p:cTn id="3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Custom Layout">
  <p:cSld name="55_Custom Layout">
    <p:bg>
      <p:bgPr>
        <a:blipFill>
          <a:blip r:embed="rId2">
            <a:alphaModFix amt="96000"/>
          </a:blip>
          <a:stretch>
            <a:fillRect/>
          </a:stretch>
        </a:blip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9"/>
          <p:cNvSpPr txBox="1">
            <a:spLocks noGrp="1"/>
          </p:cNvSpPr>
          <p:nvPr>
            <p:ph type="title"/>
          </p:nvPr>
        </p:nvSpPr>
        <p:spPr>
          <a:xfrm>
            <a:off x="937527" y="3655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800"/>
              <a:buFont typeface="Play"/>
              <a:buNone/>
              <a:defRPr sz="4800" b="1">
                <a:solidFill>
                  <a:srgbClr val="1F5C9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57" name="Google Shape;457;p49"/>
          <p:cNvGrpSpPr/>
          <p:nvPr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458" name="Google Shape;458;p49"/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459" name="Google Shape;459;p49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49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49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62" name="Google Shape;462;p4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3" name="Google Shape;463;p49"/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464" name="Google Shape;464;p49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A1D30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49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49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7" name="Google Shape;467;p49"/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/>
            </a:p>
          </p:txBody>
        </p:sp>
        <p:sp>
          <p:nvSpPr>
            <p:cNvPr id="468" name="Google Shape;468;p49"/>
            <p:cNvSpPr txBox="1"/>
            <p:nvPr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1</a:t>
              </a:r>
              <a:endParaRPr/>
            </a:p>
          </p:txBody>
        </p:sp>
        <p:grpSp>
          <p:nvGrpSpPr>
            <p:cNvPr id="469" name="Google Shape;469;p49"/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470" name="Google Shape;470;p49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49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49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73" name="Google Shape;473;p4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4" name="Google Shape;474;p49"/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475" name="Google Shape;475;p49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F486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49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49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8" name="Google Shape;478;p49"/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2</a:t>
              </a:r>
              <a:endParaRPr/>
            </a:p>
          </p:txBody>
        </p:sp>
        <p:sp>
          <p:nvSpPr>
            <p:cNvPr id="479" name="Google Shape;479;p49"/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2</a:t>
              </a:r>
              <a:endParaRPr/>
            </a:p>
          </p:txBody>
        </p:sp>
        <p:grpSp>
          <p:nvGrpSpPr>
            <p:cNvPr id="480" name="Google Shape;480;p49"/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481" name="Google Shape;481;p49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49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49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84" name="Google Shape;484;p4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5" name="Google Shape;485;p49"/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486" name="Google Shape;486;p49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BF4F14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49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49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9" name="Google Shape;489;p49"/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3</a:t>
              </a:r>
              <a:endParaRPr/>
            </a:p>
          </p:txBody>
        </p:sp>
        <p:sp>
          <p:nvSpPr>
            <p:cNvPr id="490" name="Google Shape;490;p49"/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3</a:t>
              </a:r>
              <a:endParaRPr/>
            </a:p>
          </p:txBody>
        </p:sp>
        <p:grpSp>
          <p:nvGrpSpPr>
            <p:cNvPr id="491" name="Google Shape;491;p49"/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492" name="Google Shape;492;p49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49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49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95" name="Google Shape;495;p4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6" name="Google Shape;496;p49"/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497" name="Google Shape;497;p49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3A7D2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49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49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0" name="Google Shape;500;p49"/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4</a:t>
              </a:r>
              <a:endParaRPr/>
            </a:p>
          </p:txBody>
        </p:sp>
        <p:sp>
          <p:nvSpPr>
            <p:cNvPr id="501" name="Google Shape;501;p49"/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4</a:t>
              </a:r>
              <a:endParaRPr/>
            </a:p>
          </p:txBody>
        </p:sp>
        <p:grpSp>
          <p:nvGrpSpPr>
            <p:cNvPr id="502" name="Google Shape;502;p49"/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503" name="Google Shape;503;p49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49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49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06" name="Google Shape;506;p4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7" name="Google Shape;507;p49"/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508" name="Google Shape;508;p49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12501B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49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49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1" name="Google Shape;511;p49"/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5</a:t>
              </a:r>
              <a:endParaRPr/>
            </a:p>
          </p:txBody>
        </p:sp>
        <p:sp>
          <p:nvSpPr>
            <p:cNvPr id="512" name="Google Shape;512;p49"/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5</a:t>
              </a:r>
              <a:endParaRPr/>
            </a:p>
          </p:txBody>
        </p:sp>
        <p:sp>
          <p:nvSpPr>
            <p:cNvPr id="513" name="Google Shape;513;p49"/>
            <p:cNvSpPr/>
            <p:nvPr/>
          </p:nvSpPr>
          <p:spPr>
            <a:xfrm rot="10800000">
              <a:off x="1704320" y="195877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49"/>
            <p:cNvSpPr/>
            <p:nvPr/>
          </p:nvSpPr>
          <p:spPr>
            <a:xfrm rot="10800000">
              <a:off x="5992797" y="2001631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9"/>
            <p:cNvSpPr/>
            <p:nvPr/>
          </p:nvSpPr>
          <p:spPr>
            <a:xfrm rot="10800000">
              <a:off x="10311122" y="1978673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49"/>
            <p:cNvSpPr/>
            <p:nvPr/>
          </p:nvSpPr>
          <p:spPr>
            <a:xfrm rot="10800000">
              <a:off x="14582840" y="197009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9"/>
            <p:cNvSpPr/>
            <p:nvPr/>
          </p:nvSpPr>
          <p:spPr>
            <a:xfrm rot="10800000">
              <a:off x="17943019" y="198707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49"/>
            <p:cNvSpPr/>
            <p:nvPr/>
          </p:nvSpPr>
          <p:spPr>
            <a:xfrm>
              <a:off x="782947" y="3420387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49"/>
            <p:cNvSpPr/>
            <p:nvPr/>
          </p:nvSpPr>
          <p:spPr>
            <a:xfrm>
              <a:off x="5065735" y="3429000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49"/>
            <p:cNvSpPr/>
            <p:nvPr/>
          </p:nvSpPr>
          <p:spPr>
            <a:xfrm>
              <a:off x="9386818" y="3420387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49"/>
            <p:cNvSpPr/>
            <p:nvPr/>
          </p:nvSpPr>
          <p:spPr>
            <a:xfrm>
              <a:off x="13637940" y="3405963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49"/>
            <p:cNvSpPr/>
            <p:nvPr/>
          </p:nvSpPr>
          <p:spPr>
            <a:xfrm>
              <a:off x="17010425" y="3416626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3" name="Google Shape;523;p49"/>
          <p:cNvSpPr txBox="1">
            <a:spLocks noGrp="1"/>
          </p:cNvSpPr>
          <p:nvPr>
            <p:ph type="body" idx="1"/>
          </p:nvPr>
        </p:nvSpPr>
        <p:spPr>
          <a:xfrm>
            <a:off x="810194" y="3143702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4" name="Google Shape;524;p49"/>
          <p:cNvSpPr txBox="1">
            <a:spLocks noGrp="1"/>
          </p:cNvSpPr>
          <p:nvPr>
            <p:ph type="body" idx="2"/>
          </p:nvPr>
        </p:nvSpPr>
        <p:spPr>
          <a:xfrm>
            <a:off x="3021281" y="310871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5" name="Google Shape;525;p49"/>
          <p:cNvSpPr txBox="1">
            <a:spLocks noGrp="1"/>
          </p:cNvSpPr>
          <p:nvPr>
            <p:ph type="body" idx="3"/>
          </p:nvPr>
        </p:nvSpPr>
        <p:spPr>
          <a:xfrm>
            <a:off x="5193247" y="309659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6" name="Google Shape;526;p49"/>
          <p:cNvSpPr txBox="1">
            <a:spLocks noGrp="1"/>
          </p:cNvSpPr>
          <p:nvPr>
            <p:ph type="body" idx="4"/>
          </p:nvPr>
        </p:nvSpPr>
        <p:spPr>
          <a:xfrm>
            <a:off x="7364948" y="310737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7" name="Google Shape;527;p49"/>
          <p:cNvSpPr txBox="1">
            <a:spLocks noGrp="1"/>
          </p:cNvSpPr>
          <p:nvPr>
            <p:ph type="body" idx="5"/>
          </p:nvPr>
        </p:nvSpPr>
        <p:spPr>
          <a:xfrm>
            <a:off x="9486645" y="3130149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32" name="Google Shape;532;p50"/>
          <p:cNvGrpSpPr/>
          <p:nvPr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533" name="Google Shape;533;p50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50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5" name="Google Shape;535;p50"/>
          <p:cNvSpPr txBox="1">
            <a:spLocks noGrp="1"/>
          </p:cNvSpPr>
          <p:nvPr>
            <p:ph type="body" idx="1"/>
          </p:nvPr>
        </p:nvSpPr>
        <p:spPr>
          <a:xfrm>
            <a:off x="1734072" y="1989544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50"/>
          <p:cNvSpPr txBox="1">
            <a:spLocks noGrp="1"/>
          </p:cNvSpPr>
          <p:nvPr>
            <p:ph type="body" idx="2"/>
          </p:nvPr>
        </p:nvSpPr>
        <p:spPr>
          <a:xfrm>
            <a:off x="1683027" y="464821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37" name="Google Shape;537;p50"/>
          <p:cNvGrpSpPr/>
          <p:nvPr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538" name="Google Shape;538;p50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39" name="Google Shape;539;p50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50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50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50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3" name="Google Shape;543;p50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544" name="Google Shape;544;p50"/>
          <p:cNvGrpSpPr/>
          <p:nvPr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545" name="Google Shape;545;p50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50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7" name="Google Shape;547;p50"/>
          <p:cNvSpPr txBox="1">
            <a:spLocks noGrp="1"/>
          </p:cNvSpPr>
          <p:nvPr>
            <p:ph type="body" idx="3"/>
          </p:nvPr>
        </p:nvSpPr>
        <p:spPr>
          <a:xfrm>
            <a:off x="2663052" y="3575768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48" name="Google Shape;548;p50"/>
          <p:cNvGrpSpPr/>
          <p:nvPr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549" name="Google Shape;549;p50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50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1" name="Google Shape;551;p50"/>
          <p:cNvSpPr txBox="1">
            <a:spLocks noGrp="1"/>
          </p:cNvSpPr>
          <p:nvPr>
            <p:ph type="body" idx="4"/>
          </p:nvPr>
        </p:nvSpPr>
        <p:spPr>
          <a:xfrm>
            <a:off x="3592032" y="5161992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52" name="Google Shape;552;p50"/>
          <p:cNvGrpSpPr/>
          <p:nvPr/>
        </p:nvGrpSpPr>
        <p:grpSpPr>
          <a:xfrm>
            <a:off x="7918686" y="4136127"/>
            <a:ext cx="1594052" cy="551980"/>
            <a:chOff x="7874810" y="2704371"/>
            <a:chExt cx="1594052" cy="551980"/>
          </a:xfrm>
        </p:grpSpPr>
        <p:grpSp>
          <p:nvGrpSpPr>
            <p:cNvPr id="553" name="Google Shape;553;p50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54" name="Google Shape;554;p50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50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50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50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8" name="Google Shape;558;p50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559" name="Google Shape;559;p50"/>
          <p:cNvGrpSpPr/>
          <p:nvPr/>
        </p:nvGrpSpPr>
        <p:grpSpPr>
          <a:xfrm>
            <a:off x="8949532" y="5771085"/>
            <a:ext cx="1594052" cy="551980"/>
            <a:chOff x="7874810" y="2704371"/>
            <a:chExt cx="1594052" cy="551980"/>
          </a:xfrm>
        </p:grpSpPr>
        <p:grpSp>
          <p:nvGrpSpPr>
            <p:cNvPr id="560" name="Google Shape;560;p50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61" name="Google Shape;561;p50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50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50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50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5" name="Google Shape;565;p50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5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5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Custom Layout">
  <p:cSld name="47_Custom Layout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51"/>
          <p:cNvSpPr txBox="1">
            <a:spLocks noGrp="1"/>
          </p:cNvSpPr>
          <p:nvPr>
            <p:ph type="ftr" idx="11"/>
          </p:nvPr>
        </p:nvSpPr>
        <p:spPr>
          <a:xfrm>
            <a:off x="2886845" y="609073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51"/>
          <p:cNvSpPr txBox="1">
            <a:spLocks noGrp="1"/>
          </p:cNvSpPr>
          <p:nvPr>
            <p:ph type="sldNum" idx="12"/>
          </p:nvPr>
        </p:nvSpPr>
        <p:spPr>
          <a:xfrm>
            <a:off x="7458845" y="609073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70" name="Google Shape;570;p51"/>
          <p:cNvGrpSpPr/>
          <p:nvPr/>
        </p:nvGrpSpPr>
        <p:grpSpPr>
          <a:xfrm>
            <a:off x="423514" y="2036693"/>
            <a:ext cx="7230171" cy="1042017"/>
            <a:chOff x="2480916" y="2014539"/>
            <a:chExt cx="7230171" cy="1042017"/>
          </a:xfrm>
        </p:grpSpPr>
        <p:sp>
          <p:nvSpPr>
            <p:cNvPr id="571" name="Google Shape;571;p51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51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3" name="Google Shape;573;p51"/>
          <p:cNvSpPr txBox="1">
            <a:spLocks noGrp="1"/>
          </p:cNvSpPr>
          <p:nvPr>
            <p:ph type="body" idx="1"/>
          </p:nvPr>
        </p:nvSpPr>
        <p:spPr>
          <a:xfrm>
            <a:off x="663640" y="2214900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4" name="Google Shape;574;p51"/>
          <p:cNvSpPr txBox="1">
            <a:spLocks noGrp="1"/>
          </p:cNvSpPr>
          <p:nvPr>
            <p:ph type="body" idx="2"/>
          </p:nvPr>
        </p:nvSpPr>
        <p:spPr>
          <a:xfrm>
            <a:off x="1683027" y="464821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75" name="Google Shape;575;p51"/>
          <p:cNvGrpSpPr/>
          <p:nvPr/>
        </p:nvGrpSpPr>
        <p:grpSpPr>
          <a:xfrm>
            <a:off x="5817408" y="2726525"/>
            <a:ext cx="1594052" cy="551980"/>
            <a:chOff x="7874810" y="2704371"/>
            <a:chExt cx="1594052" cy="551980"/>
          </a:xfrm>
        </p:grpSpPr>
        <p:grpSp>
          <p:nvGrpSpPr>
            <p:cNvPr id="576" name="Google Shape;576;p51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77" name="Google Shape;577;p51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51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51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51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1" name="Google Shape;581;p51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582" name="Google Shape;582;p51"/>
          <p:cNvGrpSpPr/>
          <p:nvPr/>
        </p:nvGrpSpPr>
        <p:grpSpPr>
          <a:xfrm>
            <a:off x="1341769" y="3358752"/>
            <a:ext cx="7230171" cy="1042017"/>
            <a:chOff x="2480916" y="2014539"/>
            <a:chExt cx="7230171" cy="1042017"/>
          </a:xfrm>
        </p:grpSpPr>
        <p:sp>
          <p:nvSpPr>
            <p:cNvPr id="583" name="Google Shape;583;p51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51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5" name="Google Shape;585;p51"/>
          <p:cNvSpPr txBox="1">
            <a:spLocks noGrp="1"/>
          </p:cNvSpPr>
          <p:nvPr>
            <p:ph type="body" idx="3"/>
          </p:nvPr>
        </p:nvSpPr>
        <p:spPr>
          <a:xfrm>
            <a:off x="1581895" y="3536959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86" name="Google Shape;586;p51"/>
          <p:cNvGrpSpPr/>
          <p:nvPr/>
        </p:nvGrpSpPr>
        <p:grpSpPr>
          <a:xfrm>
            <a:off x="2200151" y="4718167"/>
            <a:ext cx="7230171" cy="1042017"/>
            <a:chOff x="2480916" y="2014539"/>
            <a:chExt cx="7230171" cy="1042017"/>
          </a:xfrm>
        </p:grpSpPr>
        <p:sp>
          <p:nvSpPr>
            <p:cNvPr id="587" name="Google Shape;587;p51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51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9" name="Google Shape;589;p51"/>
          <p:cNvSpPr txBox="1">
            <a:spLocks noGrp="1"/>
          </p:cNvSpPr>
          <p:nvPr>
            <p:ph type="body" idx="4"/>
          </p:nvPr>
        </p:nvSpPr>
        <p:spPr>
          <a:xfrm>
            <a:off x="2440277" y="4896374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90" name="Google Shape;590;p51"/>
          <p:cNvGrpSpPr/>
          <p:nvPr/>
        </p:nvGrpSpPr>
        <p:grpSpPr>
          <a:xfrm>
            <a:off x="6837529" y="4097318"/>
            <a:ext cx="1594052" cy="551980"/>
            <a:chOff x="7874810" y="2704371"/>
            <a:chExt cx="1594052" cy="551980"/>
          </a:xfrm>
        </p:grpSpPr>
        <p:grpSp>
          <p:nvGrpSpPr>
            <p:cNvPr id="591" name="Google Shape;591;p51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92" name="Google Shape;592;p51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51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51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51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6" name="Google Shape;596;p51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597" name="Google Shape;597;p51"/>
          <p:cNvGrpSpPr/>
          <p:nvPr/>
        </p:nvGrpSpPr>
        <p:grpSpPr>
          <a:xfrm>
            <a:off x="7797777" y="5505467"/>
            <a:ext cx="1594052" cy="551980"/>
            <a:chOff x="7874810" y="2704371"/>
            <a:chExt cx="1594052" cy="551980"/>
          </a:xfrm>
        </p:grpSpPr>
        <p:grpSp>
          <p:nvGrpSpPr>
            <p:cNvPr id="598" name="Google Shape;598;p51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99" name="Google Shape;599;p51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51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51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51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3" name="Google Shape;603;p51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5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Custom Layout">
  <p:cSld name="44_Custom Layout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08" name="Google Shape;608;p52"/>
          <p:cNvGrpSpPr/>
          <p:nvPr/>
        </p:nvGrpSpPr>
        <p:grpSpPr>
          <a:xfrm>
            <a:off x="3581400" y="1811337"/>
            <a:ext cx="5142717" cy="1042017"/>
            <a:chOff x="2480916" y="2014539"/>
            <a:chExt cx="7230171" cy="1042017"/>
          </a:xfrm>
        </p:grpSpPr>
        <p:sp>
          <p:nvSpPr>
            <p:cNvPr id="609" name="Google Shape;609;p52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52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1" name="Google Shape;611;p52"/>
          <p:cNvSpPr txBox="1">
            <a:spLocks noGrp="1"/>
          </p:cNvSpPr>
          <p:nvPr>
            <p:ph type="body" idx="1"/>
          </p:nvPr>
        </p:nvSpPr>
        <p:spPr>
          <a:xfrm>
            <a:off x="3684124" y="1989544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2" name="Google Shape;612;p52"/>
          <p:cNvSpPr txBox="1">
            <a:spLocks noGrp="1"/>
          </p:cNvSpPr>
          <p:nvPr>
            <p:ph type="body" idx="2"/>
          </p:nvPr>
        </p:nvSpPr>
        <p:spPr>
          <a:xfrm>
            <a:off x="324824" y="642458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13" name="Google Shape;613;p52"/>
          <p:cNvGrpSpPr/>
          <p:nvPr/>
        </p:nvGrpSpPr>
        <p:grpSpPr>
          <a:xfrm>
            <a:off x="7348066" y="2501169"/>
            <a:ext cx="1133826" cy="551980"/>
            <a:chOff x="7874810" y="2704371"/>
            <a:chExt cx="1594052" cy="551980"/>
          </a:xfrm>
        </p:grpSpPr>
        <p:grpSp>
          <p:nvGrpSpPr>
            <p:cNvPr id="614" name="Google Shape;614;p52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15" name="Google Shape;615;p52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52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52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52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9" name="Google Shape;619;p52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620" name="Google Shape;620;p52"/>
          <p:cNvGrpSpPr/>
          <p:nvPr/>
        </p:nvGrpSpPr>
        <p:grpSpPr>
          <a:xfrm>
            <a:off x="4510380" y="3397561"/>
            <a:ext cx="5142717" cy="1042017"/>
            <a:chOff x="2480916" y="2014539"/>
            <a:chExt cx="7230171" cy="1042017"/>
          </a:xfrm>
        </p:grpSpPr>
        <p:sp>
          <p:nvSpPr>
            <p:cNvPr id="621" name="Google Shape;621;p52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52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3" name="Google Shape;623;p52"/>
          <p:cNvSpPr txBox="1">
            <a:spLocks noGrp="1"/>
          </p:cNvSpPr>
          <p:nvPr>
            <p:ph type="body" idx="3"/>
          </p:nvPr>
        </p:nvSpPr>
        <p:spPr>
          <a:xfrm>
            <a:off x="4613104" y="3575768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24" name="Google Shape;624;p52"/>
          <p:cNvGrpSpPr/>
          <p:nvPr/>
        </p:nvGrpSpPr>
        <p:grpSpPr>
          <a:xfrm>
            <a:off x="5439360" y="4983785"/>
            <a:ext cx="5142717" cy="1042017"/>
            <a:chOff x="2480916" y="2014539"/>
            <a:chExt cx="7230171" cy="1042017"/>
          </a:xfrm>
        </p:grpSpPr>
        <p:sp>
          <p:nvSpPr>
            <p:cNvPr id="625" name="Google Shape;625;p52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52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7" name="Google Shape;627;p52"/>
          <p:cNvSpPr txBox="1">
            <a:spLocks noGrp="1"/>
          </p:cNvSpPr>
          <p:nvPr>
            <p:ph type="body" idx="4"/>
          </p:nvPr>
        </p:nvSpPr>
        <p:spPr>
          <a:xfrm>
            <a:off x="5542084" y="5161992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28" name="Google Shape;628;p52"/>
          <p:cNvGrpSpPr/>
          <p:nvPr/>
        </p:nvGrpSpPr>
        <p:grpSpPr>
          <a:xfrm>
            <a:off x="8378912" y="4136127"/>
            <a:ext cx="1133826" cy="551980"/>
            <a:chOff x="7874810" y="2704371"/>
            <a:chExt cx="1594052" cy="551980"/>
          </a:xfrm>
        </p:grpSpPr>
        <p:grpSp>
          <p:nvGrpSpPr>
            <p:cNvPr id="629" name="Google Shape;629;p52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30" name="Google Shape;630;p52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52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52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52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4" name="Google Shape;634;p52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635" name="Google Shape;635;p52"/>
          <p:cNvGrpSpPr/>
          <p:nvPr/>
        </p:nvGrpSpPr>
        <p:grpSpPr>
          <a:xfrm>
            <a:off x="9409758" y="5771085"/>
            <a:ext cx="1133826" cy="551980"/>
            <a:chOff x="7874810" y="2704371"/>
            <a:chExt cx="1594052" cy="551980"/>
          </a:xfrm>
        </p:grpSpPr>
        <p:grpSp>
          <p:nvGrpSpPr>
            <p:cNvPr id="636" name="Google Shape;636;p52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37" name="Google Shape;637;p52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52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52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52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1" name="Google Shape;641;p52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6" name="Google Shape;646;p53"/>
          <p:cNvSpPr txBox="1">
            <a:spLocks noGrp="1"/>
          </p:cNvSpPr>
          <p:nvPr>
            <p:ph type="body" idx="1"/>
          </p:nvPr>
        </p:nvSpPr>
        <p:spPr>
          <a:xfrm>
            <a:off x="505776" y="511806"/>
            <a:ext cx="9666924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8899"/>
              </a:buClr>
              <a:buSzPts val="4400"/>
              <a:buNone/>
              <a:defRPr sz="4400" b="1">
                <a:solidFill>
                  <a:srgbClr val="3D88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7" name="Google Shape;647;p53"/>
          <p:cNvSpPr txBox="1">
            <a:spLocks noGrp="1"/>
          </p:cNvSpPr>
          <p:nvPr>
            <p:ph type="body" idx="2"/>
          </p:nvPr>
        </p:nvSpPr>
        <p:spPr>
          <a:xfrm>
            <a:off x="5868757" y="2320489"/>
            <a:ext cx="4916556" cy="280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48" name="Google Shape;648;p53"/>
          <p:cNvGrpSpPr/>
          <p:nvPr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649" name="Google Shape;649;p53"/>
            <p:cNvSpPr/>
            <p:nvPr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 cap="flat" cmpd="sng">
              <a:solidFill>
                <a:srgbClr val="50BC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0" name="Google Shape;650;p53" descr="A group of kids in a school bus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5" name="Google Shape;655;p54"/>
          <p:cNvSpPr/>
          <p:nvPr/>
        </p:nvSpPr>
        <p:spPr>
          <a:xfrm>
            <a:off x="1031966" y="2438241"/>
            <a:ext cx="9771017" cy="3683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398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54"/>
          <p:cNvSpPr/>
          <p:nvPr/>
        </p:nvSpPr>
        <p:spPr>
          <a:xfrm>
            <a:off x="7699533" y="0"/>
            <a:ext cx="3868647" cy="2461425"/>
          </a:xfrm>
          <a:custGeom>
            <a:avLst/>
            <a:gdLst/>
            <a:ahLst/>
            <a:cxnLst/>
            <a:rect l="l" t="t" r="r" b="b"/>
            <a:pathLst>
              <a:path w="5655048" h="3735689" extrusionOk="0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4952" t="-56619" r="-36945" b="-1187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54"/>
          <p:cNvSpPr txBox="1">
            <a:spLocks noGrp="1"/>
          </p:cNvSpPr>
          <p:nvPr>
            <p:ph type="body" idx="1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58" name="Google Shape;658;p54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2666745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54"/>
          <p:cNvSpPr txBox="1">
            <a:spLocks noGrp="1"/>
          </p:cNvSpPr>
          <p:nvPr>
            <p:ph type="body" idx="2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60" name="Google Shape;660;p54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3841122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54"/>
          <p:cNvSpPr txBox="1">
            <a:spLocks noGrp="1"/>
          </p:cNvSpPr>
          <p:nvPr>
            <p:ph type="body" idx="3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62" name="Google Shape;662;p54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5015499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54"/>
          <p:cNvSpPr txBox="1">
            <a:spLocks noGrp="1"/>
          </p:cNvSpPr>
          <p:nvPr>
            <p:ph type="body" idx="4"/>
          </p:nvPr>
        </p:nvSpPr>
        <p:spPr>
          <a:xfrm>
            <a:off x="623820" y="790731"/>
            <a:ext cx="733193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400"/>
              <a:buNone/>
              <a:defRPr sz="44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Custom Layout">
  <p:cSld name="4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8" name="Google Shape;668;p55"/>
          <p:cNvSpPr/>
          <p:nvPr/>
        </p:nvSpPr>
        <p:spPr>
          <a:xfrm>
            <a:off x="1031966" y="2438241"/>
            <a:ext cx="9771017" cy="3683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6AC4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55"/>
          <p:cNvSpPr/>
          <p:nvPr/>
        </p:nvSpPr>
        <p:spPr>
          <a:xfrm>
            <a:off x="7699533" y="0"/>
            <a:ext cx="3868647" cy="2461425"/>
          </a:xfrm>
          <a:custGeom>
            <a:avLst/>
            <a:gdLst/>
            <a:ahLst/>
            <a:cxnLst/>
            <a:rect l="l" t="t" r="r" b="b"/>
            <a:pathLst>
              <a:path w="5655048" h="3735689" extrusionOk="0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4952" t="-56619" r="-36945" b="-1187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55"/>
          <p:cNvSpPr txBox="1">
            <a:spLocks noGrp="1"/>
          </p:cNvSpPr>
          <p:nvPr>
            <p:ph type="body" idx="1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1" name="Google Shape;671;p55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2666745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55"/>
          <p:cNvSpPr txBox="1">
            <a:spLocks noGrp="1"/>
          </p:cNvSpPr>
          <p:nvPr>
            <p:ph type="body" idx="2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3" name="Google Shape;673;p55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3841122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55"/>
          <p:cNvSpPr txBox="1">
            <a:spLocks noGrp="1"/>
          </p:cNvSpPr>
          <p:nvPr>
            <p:ph type="body" idx="3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5" name="Google Shape;675;p55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5015499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55"/>
          <p:cNvSpPr txBox="1">
            <a:spLocks noGrp="1"/>
          </p:cNvSpPr>
          <p:nvPr>
            <p:ph type="body" idx="4"/>
          </p:nvPr>
        </p:nvSpPr>
        <p:spPr>
          <a:xfrm>
            <a:off x="623820" y="790731"/>
            <a:ext cx="733193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400"/>
              <a:buNone/>
              <a:defRPr sz="44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" name="Google Shape;76;p29" descr="Cartoon characters on a rainbow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05" y="-756575"/>
            <a:ext cx="1206119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77;p29"/>
          <p:cNvGrpSpPr/>
          <p:nvPr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78" name="Google Shape;78;p29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9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0" name="Google Shape;80;p29" descr="A black background with whit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3351" y="2784668"/>
            <a:ext cx="8748569" cy="2300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81" name="Google Shape;681;p56" descr="1-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56"/>
          <p:cNvSpPr txBox="1">
            <a:spLocks noGrp="1"/>
          </p:cNvSpPr>
          <p:nvPr>
            <p:ph type="body" idx="1"/>
          </p:nvPr>
        </p:nvSpPr>
        <p:spPr>
          <a:xfrm>
            <a:off x="637994" y="2080877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3" name="Google Shape;683;p56"/>
          <p:cNvSpPr txBox="1">
            <a:spLocks noGrp="1"/>
          </p:cNvSpPr>
          <p:nvPr>
            <p:ph type="body" idx="2"/>
          </p:nvPr>
        </p:nvSpPr>
        <p:spPr>
          <a:xfrm>
            <a:off x="4592459" y="2099809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4" name="Google Shape;684;p56"/>
          <p:cNvSpPr txBox="1">
            <a:spLocks noGrp="1"/>
          </p:cNvSpPr>
          <p:nvPr>
            <p:ph type="body" idx="3"/>
          </p:nvPr>
        </p:nvSpPr>
        <p:spPr>
          <a:xfrm>
            <a:off x="8507168" y="2094128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5" name="Google Shape;685;p56"/>
          <p:cNvSpPr txBox="1">
            <a:spLocks noGrp="1"/>
          </p:cNvSpPr>
          <p:nvPr>
            <p:ph type="body" idx="4"/>
          </p:nvPr>
        </p:nvSpPr>
        <p:spPr>
          <a:xfrm>
            <a:off x="1553533" y="244472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86" name="Google Shape;686;p56" descr="Cartoon child holding a pen and a noteboo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3400" y="4364537"/>
            <a:ext cx="2761143" cy="233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Custom Layout">
  <p:cSld name="43_Custom Layout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1" name="Google Shape;691;p57" descr="1-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490" y="1883340"/>
            <a:ext cx="12157075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57"/>
          <p:cNvSpPr txBox="1">
            <a:spLocks noGrp="1"/>
          </p:cNvSpPr>
          <p:nvPr>
            <p:ph type="body" idx="1"/>
          </p:nvPr>
        </p:nvSpPr>
        <p:spPr>
          <a:xfrm>
            <a:off x="1539189" y="790503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3" name="Google Shape;693;p57"/>
          <p:cNvSpPr>
            <a:spLocks noGrp="1"/>
          </p:cNvSpPr>
          <p:nvPr>
            <p:ph type="pic" idx="2"/>
          </p:nvPr>
        </p:nvSpPr>
        <p:spPr>
          <a:xfrm>
            <a:off x="593018" y="2627238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94" name="Google Shape;694;p57"/>
          <p:cNvSpPr>
            <a:spLocks noGrp="1"/>
          </p:cNvSpPr>
          <p:nvPr>
            <p:ph type="pic" idx="3"/>
          </p:nvPr>
        </p:nvSpPr>
        <p:spPr>
          <a:xfrm>
            <a:off x="4542546" y="2627237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95" name="Google Shape;695;p57"/>
          <p:cNvSpPr>
            <a:spLocks noGrp="1"/>
          </p:cNvSpPr>
          <p:nvPr>
            <p:ph type="pic" idx="4"/>
          </p:nvPr>
        </p:nvSpPr>
        <p:spPr>
          <a:xfrm>
            <a:off x="8492074" y="2627236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grpSp>
        <p:nvGrpSpPr>
          <p:cNvPr id="696" name="Google Shape;696;p57"/>
          <p:cNvGrpSpPr/>
          <p:nvPr/>
        </p:nvGrpSpPr>
        <p:grpSpPr>
          <a:xfrm>
            <a:off x="1196955" y="4979838"/>
            <a:ext cx="1610216" cy="1610215"/>
            <a:chOff x="1196955" y="4979838"/>
            <a:chExt cx="1610216" cy="1610215"/>
          </a:xfrm>
        </p:grpSpPr>
        <p:pic>
          <p:nvPicPr>
            <p:cNvPr id="697" name="Google Shape;697;p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6955" y="4979838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8" name="Google Shape;698;p57"/>
            <p:cNvSpPr/>
            <p:nvPr/>
          </p:nvSpPr>
          <p:spPr>
            <a:xfrm>
              <a:off x="1539189" y="5215405"/>
              <a:ext cx="891699" cy="891933"/>
            </a:xfrm>
            <a:prstGeom prst="ellipse">
              <a:avLst/>
            </a:prstGeom>
            <a:solidFill>
              <a:srgbClr val="E6DB00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57"/>
            <p:cNvSpPr txBox="1"/>
            <p:nvPr/>
          </p:nvSpPr>
          <p:spPr>
            <a:xfrm>
              <a:off x="1755206" y="5344951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700" name="Google Shape;700;p57"/>
          <p:cNvGrpSpPr/>
          <p:nvPr/>
        </p:nvGrpSpPr>
        <p:grpSpPr>
          <a:xfrm>
            <a:off x="5395189" y="4973094"/>
            <a:ext cx="1610216" cy="1610215"/>
            <a:chOff x="5395189" y="4973094"/>
            <a:chExt cx="1610216" cy="1610215"/>
          </a:xfrm>
        </p:grpSpPr>
        <p:pic>
          <p:nvPicPr>
            <p:cNvPr id="701" name="Google Shape;701;p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95189" y="4973094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2" name="Google Shape;702;p57"/>
            <p:cNvSpPr/>
            <p:nvPr/>
          </p:nvSpPr>
          <p:spPr>
            <a:xfrm>
              <a:off x="5756426" y="5196047"/>
              <a:ext cx="891699" cy="891933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57"/>
            <p:cNvSpPr txBox="1"/>
            <p:nvPr/>
          </p:nvSpPr>
          <p:spPr>
            <a:xfrm>
              <a:off x="5953440" y="5338207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704" name="Google Shape;704;p57"/>
          <p:cNvGrpSpPr/>
          <p:nvPr/>
        </p:nvGrpSpPr>
        <p:grpSpPr>
          <a:xfrm>
            <a:off x="9249628" y="4989533"/>
            <a:ext cx="1610216" cy="1610215"/>
            <a:chOff x="9249628" y="4989533"/>
            <a:chExt cx="1610216" cy="1610215"/>
          </a:xfrm>
        </p:grpSpPr>
        <p:pic>
          <p:nvPicPr>
            <p:cNvPr id="705" name="Google Shape;705;p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49628" y="4989533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6" name="Google Shape;706;p57"/>
            <p:cNvSpPr/>
            <p:nvPr/>
          </p:nvSpPr>
          <p:spPr>
            <a:xfrm>
              <a:off x="9616627" y="5225029"/>
              <a:ext cx="891699" cy="891933"/>
            </a:xfrm>
            <a:prstGeom prst="ellipse">
              <a:avLst/>
            </a:prstGeom>
            <a:solidFill>
              <a:srgbClr val="8EC31F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57"/>
            <p:cNvSpPr txBox="1"/>
            <p:nvPr/>
          </p:nvSpPr>
          <p:spPr>
            <a:xfrm>
              <a:off x="9798671" y="5322592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sp>
        <p:nvSpPr>
          <p:cNvPr id="708" name="Google Shape;708;p57"/>
          <p:cNvSpPr/>
          <p:nvPr/>
        </p:nvSpPr>
        <p:spPr>
          <a:xfrm>
            <a:off x="11088393" y="46373"/>
            <a:ext cx="938192" cy="815312"/>
          </a:xfrm>
          <a:prstGeom prst="ellipse">
            <a:avLst/>
          </a:prstGeom>
          <a:solidFill>
            <a:srgbClr val="43AFE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3" name="Google Shape;713;p58"/>
          <p:cNvSpPr txBox="1">
            <a:spLocks noGrp="1"/>
          </p:cNvSpPr>
          <p:nvPr>
            <p:ph type="body" idx="1"/>
          </p:nvPr>
        </p:nvSpPr>
        <p:spPr>
          <a:xfrm>
            <a:off x="1955013" y="3441810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4" name="Google Shape;714;p58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6029" y="3441810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58"/>
          <p:cNvSpPr txBox="1">
            <a:spLocks noGrp="1"/>
          </p:cNvSpPr>
          <p:nvPr>
            <p:ph type="body" idx="2"/>
          </p:nvPr>
        </p:nvSpPr>
        <p:spPr>
          <a:xfrm>
            <a:off x="1955013" y="4324087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6" name="Google Shape;716;p58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6029" y="432408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58"/>
          <p:cNvSpPr txBox="1">
            <a:spLocks noGrp="1"/>
          </p:cNvSpPr>
          <p:nvPr>
            <p:ph type="body" idx="3"/>
          </p:nvPr>
        </p:nvSpPr>
        <p:spPr>
          <a:xfrm>
            <a:off x="1955013" y="5206364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8" name="Google Shape;718;p58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6029" y="5206364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58"/>
          <p:cNvSpPr/>
          <p:nvPr/>
        </p:nvSpPr>
        <p:spPr>
          <a:xfrm>
            <a:off x="1068978" y="3225800"/>
            <a:ext cx="9771017" cy="279493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7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7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7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7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4" name="Google Shape;724;p59"/>
          <p:cNvSpPr txBox="1">
            <a:spLocks noGrp="1"/>
          </p:cNvSpPr>
          <p:nvPr>
            <p:ph type="body" idx="1"/>
          </p:nvPr>
        </p:nvSpPr>
        <p:spPr>
          <a:xfrm>
            <a:off x="2204658" y="784527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25" name="Google Shape;725;p59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50274" y="78452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59"/>
          <p:cNvSpPr txBox="1">
            <a:spLocks noGrp="1"/>
          </p:cNvSpPr>
          <p:nvPr>
            <p:ph type="body" idx="2"/>
          </p:nvPr>
        </p:nvSpPr>
        <p:spPr>
          <a:xfrm>
            <a:off x="2969049" y="1747321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27" name="Google Shape;727;p59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12641" y="1763776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59"/>
          <p:cNvSpPr txBox="1">
            <a:spLocks noGrp="1"/>
          </p:cNvSpPr>
          <p:nvPr>
            <p:ph type="body" idx="3"/>
          </p:nvPr>
        </p:nvSpPr>
        <p:spPr>
          <a:xfrm>
            <a:off x="2143549" y="2776783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29" name="Google Shape;729;p59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96907" y="2701118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59"/>
          <p:cNvSpPr/>
          <p:nvPr/>
        </p:nvSpPr>
        <p:spPr>
          <a:xfrm>
            <a:off x="1447801" y="556022"/>
            <a:ext cx="10530840" cy="4199571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59"/>
          <p:cNvSpPr txBox="1">
            <a:spLocks noGrp="1"/>
          </p:cNvSpPr>
          <p:nvPr>
            <p:ph type="body" idx="4"/>
          </p:nvPr>
        </p:nvSpPr>
        <p:spPr>
          <a:xfrm>
            <a:off x="4038600" y="5010839"/>
            <a:ext cx="5579654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4000"/>
              <a:buNone/>
              <a:defRPr sz="4000" b="1">
                <a:solidFill>
                  <a:srgbClr val="02B3C5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400"/>
              <a:buChar char="•"/>
              <a:defRPr>
                <a:solidFill>
                  <a:srgbClr val="02B3C5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000"/>
              <a:buChar char="•"/>
              <a:defRPr>
                <a:solidFill>
                  <a:srgbClr val="02B3C5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32" name="Google Shape;732;p59" descr="1-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4376" y="3449174"/>
            <a:ext cx="2175556" cy="2820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59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804" y="4239749"/>
            <a:ext cx="713196" cy="944984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59"/>
          <p:cNvSpPr txBox="1">
            <a:spLocks noGrp="1"/>
          </p:cNvSpPr>
          <p:nvPr>
            <p:ph type="body" idx="5"/>
          </p:nvPr>
        </p:nvSpPr>
        <p:spPr>
          <a:xfrm>
            <a:off x="2969049" y="3712555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35" name="Google Shape;735;p59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22407" y="3636890"/>
            <a:ext cx="528984" cy="70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7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7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7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7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7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7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7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7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40" name="Google Shape;740;p60" descr="1-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6100" y="514033"/>
            <a:ext cx="9507700" cy="547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60" descr="1-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60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992" y="1529239"/>
            <a:ext cx="1009650" cy="1337786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60"/>
          <p:cNvSpPr txBox="1">
            <a:spLocks noGrp="1"/>
          </p:cNvSpPr>
          <p:nvPr>
            <p:ph type="body" idx="1"/>
          </p:nvPr>
        </p:nvSpPr>
        <p:spPr>
          <a:xfrm>
            <a:off x="3102672" y="1832534"/>
            <a:ext cx="7006527" cy="317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4" name="Google Shape;744;p60" descr="A cartoon of a book with a pencil and a ladd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6567" y="3249141"/>
            <a:ext cx="5385096" cy="340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49" name="Google Shape;749;p61"/>
          <p:cNvGrpSpPr/>
          <p:nvPr/>
        </p:nvGrpSpPr>
        <p:grpSpPr>
          <a:xfrm>
            <a:off x="838200" y="500403"/>
            <a:ext cx="11852981" cy="5591255"/>
            <a:chOff x="1529817" y="559861"/>
            <a:chExt cx="15217624" cy="9011337"/>
          </a:xfrm>
        </p:grpSpPr>
        <p:grpSp>
          <p:nvGrpSpPr>
            <p:cNvPr id="750" name="Google Shape;750;p61"/>
            <p:cNvGrpSpPr/>
            <p:nvPr/>
          </p:nvGrpSpPr>
          <p:grpSpPr>
            <a:xfrm>
              <a:off x="2742134" y="559861"/>
              <a:ext cx="12803732" cy="9011337"/>
              <a:chOff x="0" y="-207921"/>
              <a:chExt cx="17071643" cy="12015116"/>
            </a:xfrm>
          </p:grpSpPr>
          <p:grpSp>
            <p:nvGrpSpPr>
              <p:cNvPr id="751" name="Google Shape;751;p61"/>
              <p:cNvGrpSpPr/>
              <p:nvPr/>
            </p:nvGrpSpPr>
            <p:grpSpPr>
              <a:xfrm rot="308514">
                <a:off x="1995379" y="7616705"/>
                <a:ext cx="13099574" cy="3523725"/>
                <a:chOff x="0" y="-38100"/>
                <a:chExt cx="2393349" cy="643800"/>
              </a:xfrm>
            </p:grpSpPr>
            <p:sp>
              <p:nvSpPr>
                <p:cNvPr id="752" name="Google Shape;752;p61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 extrusionOk="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61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4" name="Google Shape;754;p61"/>
              <p:cNvGrpSpPr/>
              <p:nvPr/>
            </p:nvGrpSpPr>
            <p:grpSpPr>
              <a:xfrm rot="233592">
                <a:off x="2364586" y="874054"/>
                <a:ext cx="13296311" cy="3878014"/>
                <a:chOff x="0" y="-38100"/>
                <a:chExt cx="2429294" cy="708530"/>
              </a:xfrm>
            </p:grpSpPr>
            <p:sp>
              <p:nvSpPr>
                <p:cNvPr id="755" name="Google Shape;755;p61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 extrusionOk="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61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7" name="Google Shape;757;p61"/>
              <p:cNvGrpSpPr/>
              <p:nvPr/>
            </p:nvGrpSpPr>
            <p:grpSpPr>
              <a:xfrm rot="-263073">
                <a:off x="1100051" y="294657"/>
                <a:ext cx="13296311" cy="3878014"/>
                <a:chOff x="0" y="-38100"/>
                <a:chExt cx="2429294" cy="708530"/>
              </a:xfrm>
            </p:grpSpPr>
            <p:sp>
              <p:nvSpPr>
                <p:cNvPr id="758" name="Google Shape;758;p61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 extrusionOk="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9" name="Google Shape;759;p61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60" name="Google Shape;760;p61"/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 extrusionOk="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61" name="Google Shape;761;p61"/>
              <p:cNvGrpSpPr/>
              <p:nvPr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762" name="Google Shape;762;p61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 extrusionOk="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Google Shape;763;p61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64" name="Google Shape;764;p61"/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 extrusionOk="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65" name="Google Shape;765;p61"/>
              <p:cNvGrpSpPr/>
              <p:nvPr/>
            </p:nvGrpSpPr>
            <p:grpSpPr>
              <a:xfrm>
                <a:off x="0" y="4466715"/>
                <a:ext cx="17071643" cy="3523725"/>
                <a:chOff x="0" y="-38100"/>
                <a:chExt cx="3119064" cy="643800"/>
              </a:xfrm>
            </p:grpSpPr>
            <p:sp>
              <p:nvSpPr>
                <p:cNvPr id="766" name="Google Shape;766;p61"/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 extrusionOk="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61"/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68" name="Google Shape;768;p61"/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 extrusionOk="0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 l="-13888" b="-60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9" name="Google Shape;769;p61"/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 extrusionOk="0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61"/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 extrusionOk="0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1" name="Google Shape;771;p61"/>
          <p:cNvSpPr txBox="1">
            <a:spLocks noGrp="1"/>
          </p:cNvSpPr>
          <p:nvPr>
            <p:ph type="body" idx="1"/>
          </p:nvPr>
        </p:nvSpPr>
        <p:spPr>
          <a:xfrm rot="-294979">
            <a:off x="2585369" y="843819"/>
            <a:ext cx="7390946" cy="163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2" name="Google Shape;772;p61"/>
          <p:cNvSpPr txBox="1">
            <a:spLocks noGrp="1"/>
          </p:cNvSpPr>
          <p:nvPr>
            <p:ph type="body" idx="2"/>
          </p:nvPr>
        </p:nvSpPr>
        <p:spPr>
          <a:xfrm>
            <a:off x="2132372" y="2829320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3" name="Google Shape;773;p61"/>
          <p:cNvSpPr txBox="1">
            <a:spLocks noGrp="1"/>
          </p:cNvSpPr>
          <p:nvPr>
            <p:ph type="body" idx="3"/>
          </p:nvPr>
        </p:nvSpPr>
        <p:spPr>
          <a:xfrm rot="-160655">
            <a:off x="2043860" y="4468794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78" name="Google Shape;778;p62"/>
          <p:cNvGrpSpPr/>
          <p:nvPr/>
        </p:nvGrpSpPr>
        <p:grpSpPr>
          <a:xfrm>
            <a:off x="462511" y="228066"/>
            <a:ext cx="11453522" cy="5634203"/>
            <a:chOff x="1151164" y="926340"/>
            <a:chExt cx="17136836" cy="9173116"/>
          </a:xfrm>
        </p:grpSpPr>
        <p:grpSp>
          <p:nvGrpSpPr>
            <p:cNvPr id="779" name="Google Shape;779;p62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780" name="Google Shape;780;p62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 extrusionOk="0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 cmpd="sng">
                <a:solidFill>
                  <a:srgbClr val="CFCF5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62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7687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2" name="Google Shape;782;p62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783" name="Google Shape;783;p62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62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5" name="Google Shape;785;p62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786" name="Google Shape;786;p62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62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8" name="Google Shape;788;p62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 extrusionOk="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62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 extrusionOk="0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62"/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 extrusionOk="0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62"/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384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2" name="Google Shape;792;p62"/>
          <p:cNvSpPr txBox="1">
            <a:spLocks noGrp="1"/>
          </p:cNvSpPr>
          <p:nvPr>
            <p:ph type="body" idx="1"/>
          </p:nvPr>
        </p:nvSpPr>
        <p:spPr>
          <a:xfrm>
            <a:off x="3412057" y="453668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3" name="Google Shape;793;p62"/>
          <p:cNvSpPr txBox="1">
            <a:spLocks noGrp="1"/>
          </p:cNvSpPr>
          <p:nvPr>
            <p:ph type="body" idx="2"/>
          </p:nvPr>
        </p:nvSpPr>
        <p:spPr>
          <a:xfrm>
            <a:off x="838199" y="2237544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98" name="Google Shape;798;p63"/>
          <p:cNvGrpSpPr/>
          <p:nvPr/>
        </p:nvGrpSpPr>
        <p:grpSpPr>
          <a:xfrm>
            <a:off x="502236" y="661032"/>
            <a:ext cx="12153175" cy="5653366"/>
            <a:chOff x="1151164" y="926340"/>
            <a:chExt cx="17136836" cy="9173116"/>
          </a:xfrm>
        </p:grpSpPr>
        <p:grpSp>
          <p:nvGrpSpPr>
            <p:cNvPr id="799" name="Google Shape;799;p63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800" name="Google Shape;800;p63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 extrusionOk="0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 cmpd="sng">
                <a:solidFill>
                  <a:srgbClr val="CFCF5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63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2363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2" name="Google Shape;802;p63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803" name="Google Shape;803;p63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63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5" name="Google Shape;805;p63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806" name="Google Shape;806;p63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63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8" name="Google Shape;808;p63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 extrusionOk="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63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 extrusionOk="0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63"/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 extrusionOk="0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1" name="Google Shape;811;p63"/>
          <p:cNvSpPr txBox="1">
            <a:spLocks noGrp="1"/>
          </p:cNvSpPr>
          <p:nvPr>
            <p:ph type="body" idx="1"/>
          </p:nvPr>
        </p:nvSpPr>
        <p:spPr>
          <a:xfrm>
            <a:off x="3538145" y="933415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2" name="Google Shape;812;p63"/>
          <p:cNvSpPr txBox="1">
            <a:spLocks noGrp="1"/>
          </p:cNvSpPr>
          <p:nvPr>
            <p:ph type="body" idx="2"/>
          </p:nvPr>
        </p:nvSpPr>
        <p:spPr>
          <a:xfrm>
            <a:off x="838200" y="2622597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7" name="Google Shape;817;p64"/>
          <p:cNvSpPr txBox="1">
            <a:spLocks noGrp="1"/>
          </p:cNvSpPr>
          <p:nvPr>
            <p:ph type="body" idx="1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8" name="Google Shape;818;p64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19" name="Google Shape;819;p64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1676400"/>
            <a:ext cx="3103612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32_Custom Layou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4" name="Google Shape;824;p65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5668507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600"/>
              <a:buNone/>
              <a:defRPr sz="3600" b="1">
                <a:solidFill>
                  <a:srgbClr val="D074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65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26" name="Google Shape;826;p65" descr="A cartoon of a child writing on a noteboo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13900" y="0"/>
            <a:ext cx="2425510" cy="241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Custom Layout">
  <p:cSld name="38_Custom Layou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ustom Layout">
  <p:cSld name="30_Custom Layout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1" name="Google Shape;831;p66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2" name="Google Shape;832;p66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3" name="Google Shape;833;p66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9774"/>
            <a:ext cx="3388408" cy="339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Custom Layout">
  <p:cSld name="34_Custom Layout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8" name="Google Shape;838;p67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600"/>
              <a:buNone/>
              <a:defRPr sz="3600" b="1">
                <a:solidFill>
                  <a:srgbClr val="D074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9" name="Google Shape;839;p67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40" name="Google Shape;840;p67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" y="1828800"/>
            <a:ext cx="3895299" cy="412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45" name="Google Shape;845;p68" descr="A group of kids sitting on a cloud with a compu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5343" y="2259804"/>
            <a:ext cx="3877941" cy="3702846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68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000"/>
              <a:buNone/>
              <a:defRPr sz="40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7" name="Google Shape;847;p68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9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3" name="Google Shape;853;p69"/>
          <p:cNvSpPr txBox="1"/>
          <p:nvPr/>
        </p:nvSpPr>
        <p:spPr>
          <a:xfrm>
            <a:off x="724645" y="591870"/>
            <a:ext cx="5016069" cy="6357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69"/>
          <p:cNvSpPr>
            <a:spLocks noGrp="1"/>
          </p:cNvSpPr>
          <p:nvPr>
            <p:ph type="pic" idx="2"/>
          </p:nvPr>
        </p:nvSpPr>
        <p:spPr>
          <a:xfrm>
            <a:off x="6480316" y="1100838"/>
            <a:ext cx="4521639" cy="465632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BF4F1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5" name="Google Shape;855;p69"/>
          <p:cNvSpPr txBox="1">
            <a:spLocks noGrp="1"/>
          </p:cNvSpPr>
          <p:nvPr>
            <p:ph type="body" idx="1"/>
          </p:nvPr>
        </p:nvSpPr>
        <p:spPr>
          <a:xfrm>
            <a:off x="724646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6" name="Google Shape;856;p69"/>
          <p:cNvSpPr txBox="1">
            <a:spLocks noGrp="1"/>
          </p:cNvSpPr>
          <p:nvPr>
            <p:ph type="body" idx="3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1" name="Google Shape;861;p70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70"/>
          <p:cNvSpPr txBox="1"/>
          <p:nvPr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70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4" name="Google Shape;864;p70"/>
          <p:cNvSpPr txBox="1">
            <a:spLocks noGrp="1"/>
          </p:cNvSpPr>
          <p:nvPr>
            <p:ph type="body" idx="1"/>
          </p:nvPr>
        </p:nvSpPr>
        <p:spPr>
          <a:xfrm>
            <a:off x="6417892" y="299369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5" name="Google Shape;865;p70"/>
          <p:cNvSpPr txBox="1">
            <a:spLocks noGrp="1"/>
          </p:cNvSpPr>
          <p:nvPr>
            <p:ph type="body" idx="3"/>
          </p:nvPr>
        </p:nvSpPr>
        <p:spPr>
          <a:xfrm>
            <a:off x="6278489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Custom Layout">
  <p:cSld name="40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0" name="Google Shape;870;p71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71"/>
          <p:cNvSpPr txBox="1"/>
          <p:nvPr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71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3" name="Google Shape;873;p71"/>
          <p:cNvSpPr txBox="1">
            <a:spLocks noGrp="1"/>
          </p:cNvSpPr>
          <p:nvPr>
            <p:ph type="body" idx="1"/>
          </p:nvPr>
        </p:nvSpPr>
        <p:spPr>
          <a:xfrm>
            <a:off x="6124647" y="453798"/>
            <a:ext cx="4971905" cy="53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4" name="Google Shape;874;p71"/>
          <p:cNvSpPr txBox="1">
            <a:spLocks noGrp="1"/>
          </p:cNvSpPr>
          <p:nvPr>
            <p:ph type="body" idx="3"/>
          </p:nvPr>
        </p:nvSpPr>
        <p:spPr>
          <a:xfrm>
            <a:off x="7353099" y="2728097"/>
            <a:ext cx="4374876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75" name="Google Shape;875;p71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2611991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71"/>
          <p:cNvSpPr txBox="1">
            <a:spLocks noGrp="1"/>
          </p:cNvSpPr>
          <p:nvPr>
            <p:ph type="body" idx="4"/>
          </p:nvPr>
        </p:nvSpPr>
        <p:spPr>
          <a:xfrm>
            <a:off x="7353099" y="3902474"/>
            <a:ext cx="4374876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77" name="Google Shape;877;p71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3786368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71"/>
          <p:cNvSpPr txBox="1">
            <a:spLocks noGrp="1"/>
          </p:cNvSpPr>
          <p:nvPr>
            <p:ph type="body" idx="5"/>
          </p:nvPr>
        </p:nvSpPr>
        <p:spPr>
          <a:xfrm>
            <a:off x="7353098" y="5076851"/>
            <a:ext cx="4374877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79" name="Google Shape;879;p71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4960745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71"/>
          <p:cNvSpPr txBox="1">
            <a:spLocks noGrp="1"/>
          </p:cNvSpPr>
          <p:nvPr>
            <p:ph type="body" idx="6"/>
          </p:nvPr>
        </p:nvSpPr>
        <p:spPr>
          <a:xfrm>
            <a:off x="5921829" y="1611894"/>
            <a:ext cx="5431971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8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8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8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8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8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Custom Layout">
  <p:cSld name="4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5" name="Google Shape;885;p72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72"/>
          <p:cNvSpPr txBox="1"/>
          <p:nvPr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72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8" name="Google Shape;888;p72"/>
          <p:cNvSpPr txBox="1">
            <a:spLocks noGrp="1"/>
          </p:cNvSpPr>
          <p:nvPr>
            <p:ph type="body" idx="1"/>
          </p:nvPr>
        </p:nvSpPr>
        <p:spPr>
          <a:xfrm>
            <a:off x="6124647" y="453798"/>
            <a:ext cx="4971905" cy="53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9" name="Google Shape;889;p72"/>
          <p:cNvSpPr txBox="1">
            <a:spLocks noGrp="1"/>
          </p:cNvSpPr>
          <p:nvPr>
            <p:ph type="body" idx="3"/>
          </p:nvPr>
        </p:nvSpPr>
        <p:spPr>
          <a:xfrm>
            <a:off x="7353099" y="2728097"/>
            <a:ext cx="3014394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90" name="Google Shape;890;p72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2611991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72"/>
          <p:cNvSpPr txBox="1">
            <a:spLocks noGrp="1"/>
          </p:cNvSpPr>
          <p:nvPr>
            <p:ph type="body" idx="4"/>
          </p:nvPr>
        </p:nvSpPr>
        <p:spPr>
          <a:xfrm>
            <a:off x="7353099" y="3902474"/>
            <a:ext cx="3014394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92" name="Google Shape;892;p72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3786368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72"/>
          <p:cNvSpPr txBox="1">
            <a:spLocks noGrp="1"/>
          </p:cNvSpPr>
          <p:nvPr>
            <p:ph type="body" idx="5"/>
          </p:nvPr>
        </p:nvSpPr>
        <p:spPr>
          <a:xfrm>
            <a:off x="7353098" y="5076851"/>
            <a:ext cx="3014395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94" name="Google Shape;894;p72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4960745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72"/>
          <p:cNvSpPr txBox="1">
            <a:spLocks noGrp="1"/>
          </p:cNvSpPr>
          <p:nvPr>
            <p:ph type="body" idx="6"/>
          </p:nvPr>
        </p:nvSpPr>
        <p:spPr>
          <a:xfrm>
            <a:off x="5921829" y="1611894"/>
            <a:ext cx="5431971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8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8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8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0" name="Google Shape;900;p73"/>
          <p:cNvSpPr/>
          <p:nvPr/>
        </p:nvSpPr>
        <p:spPr>
          <a:xfrm>
            <a:off x="393700" y="1548534"/>
            <a:ext cx="11341099" cy="4656324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73"/>
          <p:cNvSpPr txBox="1"/>
          <p:nvPr/>
        </p:nvSpPr>
        <p:spPr>
          <a:xfrm>
            <a:off x="403517" y="591870"/>
            <a:ext cx="5016069" cy="635769"/>
          </a:xfrm>
          <a:prstGeom prst="rect">
            <a:avLst/>
          </a:prstGeom>
          <a:solidFill>
            <a:srgbClr val="43AFE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73"/>
          <p:cNvSpPr>
            <a:spLocks noGrp="1"/>
          </p:cNvSpPr>
          <p:nvPr>
            <p:ph type="pic" idx="2"/>
          </p:nvPr>
        </p:nvSpPr>
        <p:spPr>
          <a:xfrm>
            <a:off x="6832161" y="926675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43AFE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3" name="Google Shape;903;p73"/>
          <p:cNvSpPr txBox="1">
            <a:spLocks noGrp="1"/>
          </p:cNvSpPr>
          <p:nvPr>
            <p:ph type="body" idx="1"/>
          </p:nvPr>
        </p:nvSpPr>
        <p:spPr>
          <a:xfrm>
            <a:off x="403518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4" name="Google Shape;904;p73"/>
          <p:cNvSpPr txBox="1">
            <a:spLocks noGrp="1"/>
          </p:cNvSpPr>
          <p:nvPr>
            <p:ph type="body" idx="3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9" name="Google Shape;909;p74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74"/>
          <p:cNvSpPr txBox="1"/>
          <p:nvPr/>
        </p:nvSpPr>
        <p:spPr>
          <a:xfrm>
            <a:off x="6337731" y="313577"/>
            <a:ext cx="5016069" cy="63576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74"/>
          <p:cNvSpPr>
            <a:spLocks noGrp="1"/>
          </p:cNvSpPr>
          <p:nvPr>
            <p:ph type="pic" idx="2"/>
          </p:nvPr>
        </p:nvSpPr>
        <p:spPr>
          <a:xfrm>
            <a:off x="1214051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2" name="Google Shape;912;p74"/>
          <p:cNvSpPr txBox="1">
            <a:spLocks noGrp="1"/>
          </p:cNvSpPr>
          <p:nvPr>
            <p:ph type="body" idx="1"/>
          </p:nvPr>
        </p:nvSpPr>
        <p:spPr>
          <a:xfrm>
            <a:off x="6337732" y="331312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3" name="Google Shape;913;p74"/>
          <p:cNvSpPr txBox="1">
            <a:spLocks noGrp="1"/>
          </p:cNvSpPr>
          <p:nvPr>
            <p:ph type="body" idx="3"/>
          </p:nvPr>
        </p:nvSpPr>
        <p:spPr>
          <a:xfrm>
            <a:off x="6249738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8" name="Google Shape;918;p75"/>
          <p:cNvSpPr/>
          <p:nvPr/>
        </p:nvSpPr>
        <p:spPr>
          <a:xfrm>
            <a:off x="7328078" y="136525"/>
            <a:ext cx="4727083" cy="3593166"/>
          </a:xfrm>
          <a:custGeom>
            <a:avLst/>
            <a:gdLst/>
            <a:ahLst/>
            <a:cxnLst/>
            <a:rect l="l" t="t" r="r" b="b"/>
            <a:pathLst>
              <a:path w="10254953" h="8229600" extrusionOk="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9" name="Google Shape;919;p75" descr="A pink letters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5334" y="697291"/>
            <a:ext cx="4332131" cy="17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31"/>
          <p:cNvSpPr txBox="1">
            <a:spLocks noGrp="1"/>
          </p:cNvSpPr>
          <p:nvPr>
            <p:ph type="body" idx="1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1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31" descr="A group of kids using a compu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5245" y="2330624"/>
            <a:ext cx="3791367" cy="318153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4" name="Google Shape;924;p76"/>
          <p:cNvSpPr/>
          <p:nvPr/>
        </p:nvSpPr>
        <p:spPr>
          <a:xfrm>
            <a:off x="5734050" y="495300"/>
            <a:ext cx="5467350" cy="4538221"/>
          </a:xfrm>
          <a:custGeom>
            <a:avLst/>
            <a:gdLst/>
            <a:ahLst/>
            <a:cxnLst/>
            <a:rect l="l" t="t" r="r" b="b"/>
            <a:pathLst>
              <a:path w="8298756" h="8229600" extrusionOk="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5" name="Google Shape;925;p76" descr="A close up of a let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086" y="1962151"/>
            <a:ext cx="5694628" cy="2340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Custom Layout">
  <p:cSld name="49_Custom Layout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0" name="Google Shape;930;p77"/>
          <p:cNvSpPr/>
          <p:nvPr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 extrusionOk="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77"/>
          <p:cNvSpPr/>
          <p:nvPr/>
        </p:nvSpPr>
        <p:spPr>
          <a:xfrm>
            <a:off x="420189" y="907868"/>
            <a:ext cx="7446553" cy="5042263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3261C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77"/>
          <p:cNvSpPr txBox="1">
            <a:spLocks noGrp="1"/>
          </p:cNvSpPr>
          <p:nvPr>
            <p:ph type="body" idx="1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Custom Layout">
  <p:cSld name="41_Custom Layout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6" name="Google Shape;936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7" name="Google Shape;937;p78"/>
          <p:cNvSpPr/>
          <p:nvPr/>
        </p:nvSpPr>
        <p:spPr>
          <a:xfrm>
            <a:off x="420190" y="907868"/>
            <a:ext cx="7117080" cy="5042263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D5A8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78"/>
          <p:cNvSpPr txBox="1">
            <a:spLocks noGrp="1"/>
          </p:cNvSpPr>
          <p:nvPr>
            <p:ph type="body" idx="1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9" name="Google Shape;939;p78"/>
          <p:cNvSpPr/>
          <p:nvPr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 extrusionOk="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0" name="Google Shape;940;p78" descr="A blu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3658" y="704759"/>
            <a:ext cx="11205028" cy="2051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45" name="Google Shape;945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618141">
            <a:off x="3934817" y="1171537"/>
            <a:ext cx="9204945" cy="1749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7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4408166" cy="4382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8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8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1" name="Google Shape;961;p8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2" name="Google Shape;962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8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8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68" name="Google Shape;968;p8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9" name="Google Shape;969;p8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0" name="Google Shape;970;p8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1" name="Google Shape;9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8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82" name="Google Shape;982;p8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83" name="Google Shape;983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8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8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89" name="Google Shape;989;p8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0" name="Google Shape;990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2" name="Google Shape;992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96" name="Google Shape;96;p32"/>
          <p:cNvGrpSpPr/>
          <p:nvPr/>
        </p:nvGrpSpPr>
        <p:grpSpPr>
          <a:xfrm>
            <a:off x="1170057" y="66368"/>
            <a:ext cx="9566990" cy="4126001"/>
            <a:chOff x="0" y="0"/>
            <a:chExt cx="2957471" cy="1264268"/>
          </a:xfrm>
        </p:grpSpPr>
        <p:sp>
          <p:nvSpPr>
            <p:cNvPr id="97" name="Google Shape;97;p32"/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 extrusionOk="0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2"/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" name="Google Shape;99;p32"/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2"/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32" descr="Blue letters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225" y="386116"/>
            <a:ext cx="9238301" cy="27127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32"/>
          <p:cNvGrpSpPr/>
          <p:nvPr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103" name="Google Shape;103;p32" descr="A group of kids sitting on a bench with a computer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32" descr="A blue and white logo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8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6" name="Google Shape;996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7" name="Google Shape;997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8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1" name="Google Shape;1001;p8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2" name="Google Shape;1002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Custom Layout">
  <p:cSld name="39_Custom Layout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ustom Layout">
  <p:cSld name="28_Custom Layou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" name="Google Shape;115;p34"/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 extrusionOk="0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rgbClr val="43AFE2"/>
          </a:solidFill>
          <a:ln w="9525" cap="sq" cmpd="sng">
            <a:solidFill>
              <a:srgbClr val="F4E4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4"/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4"/>
          <p:cNvSpPr/>
          <p:nvPr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4"/>
          <p:cNvSpPr/>
          <p:nvPr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 extrusionOk="0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34" descr="A whit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322" y="351388"/>
            <a:ext cx="5889204" cy="148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4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75" y="2238925"/>
            <a:ext cx="6430351" cy="385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ustom Layout">
  <p:cSld name="29_Custom Layou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5"/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 extrusionOk="0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rgbClr val="4892DC"/>
          </a:solidFill>
          <a:ln w="9525" cap="sq" cmpd="sng">
            <a:solidFill>
              <a:srgbClr val="F4E4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5"/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5"/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8" name="Google Shape;128;p35" descr="A whit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448" y="419841"/>
            <a:ext cx="12192000" cy="321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53" y="2255014"/>
            <a:ext cx="4221734" cy="406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5" descr="A blue and white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53200" y="4166371"/>
            <a:ext cx="362064" cy="362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26" descr="A blue and white logo&#10;&#10;Description automatically generated"/>
          <p:cNvPicPr preferRelativeResize="0"/>
          <p:nvPr/>
        </p:nvPicPr>
        <p:blipFill rotWithShape="1">
          <a:blip r:embed="rId65">
            <a:alphaModFix/>
          </a:blip>
          <a:srcRect/>
          <a:stretch/>
        </p:blipFill>
        <p:spPr>
          <a:xfrm>
            <a:off x="38637" y="43332"/>
            <a:ext cx="389988" cy="38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6" descr="A blue and black text&#10;&#10;Description automatically generated"/>
          <p:cNvPicPr preferRelativeResize="0"/>
          <p:nvPr/>
        </p:nvPicPr>
        <p:blipFill rotWithShape="1">
          <a:blip r:embed="rId66">
            <a:alphaModFix/>
          </a:blip>
          <a:srcRect/>
          <a:stretch/>
        </p:blipFill>
        <p:spPr>
          <a:xfrm>
            <a:off x="423863" y="92129"/>
            <a:ext cx="1247775" cy="31476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76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66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66.png"/><Relationship Id="rId4" Type="http://schemas.openxmlformats.org/officeDocument/2006/relationships/image" Target="../media/image89.png"/><Relationship Id="rId9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0.pn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io.code.org/s/coursec-2021/lessons/3/levels/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12/09/2024</a:t>
            </a:r>
            <a:endParaRPr/>
          </a:p>
        </p:txBody>
      </p:sp>
      <p:sp>
        <p:nvSpPr>
          <p:cNvPr id="1015" name="Google Shape;1015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  <p:sp>
        <p:nvSpPr>
          <p:cNvPr id="1016" name="Google Shape;1016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1017" name="Google Shape;1017;p1"/>
          <p:cNvSpPr txBox="1">
            <a:spLocks noGrp="1"/>
          </p:cNvSpPr>
          <p:nvPr>
            <p:ph type="body" idx="1"/>
          </p:nvPr>
        </p:nvSpPr>
        <p:spPr>
          <a:xfrm>
            <a:off x="2780907" y="1241102"/>
            <a:ext cx="7338885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Chủ đề 4. Tư duy lập trình</a:t>
            </a:r>
            <a:endParaRPr/>
          </a:p>
        </p:txBody>
      </p:sp>
      <p:sp>
        <p:nvSpPr>
          <p:cNvPr id="1018" name="Google Shape;1018;p1"/>
          <p:cNvSpPr txBox="1">
            <a:spLocks noGrp="1"/>
          </p:cNvSpPr>
          <p:nvPr>
            <p:ph type="body" idx="2"/>
          </p:nvPr>
        </p:nvSpPr>
        <p:spPr>
          <a:xfrm>
            <a:off x="2072208" y="1905046"/>
            <a:ext cx="8420547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BÀI 1. LẬP TRÌNH CHO RÔ-BỐT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Mê cung và lệnh điều khiển rô-bốt</a:t>
            </a:r>
            <a:endParaRPr/>
          </a:p>
        </p:txBody>
      </p:sp>
      <p:sp>
        <p:nvSpPr>
          <p:cNvPr id="1165" name="Google Shape;11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12/09/2024</a:t>
            </a:r>
            <a:endParaRPr/>
          </a:p>
        </p:txBody>
      </p:sp>
      <p:sp>
        <p:nvSpPr>
          <p:cNvPr id="1166" name="Google Shape;11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  <p:sp>
        <p:nvSpPr>
          <p:cNvPr id="1167" name="Google Shape;11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168" name="Google Shape;116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7194" y="1544384"/>
            <a:ext cx="6126606" cy="4076661"/>
          </a:xfrm>
          <a:prstGeom prst="roundRect">
            <a:avLst>
              <a:gd name="adj" fmla="val 5003"/>
            </a:avLst>
          </a:prstGeom>
          <a:noFill/>
          <a:ln>
            <a:noFill/>
          </a:ln>
        </p:spPr>
      </p:pic>
      <p:pic>
        <p:nvPicPr>
          <p:cNvPr id="1169" name="Google Shape;116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168" y="1544384"/>
            <a:ext cx="4686552" cy="441399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Chương trình điều khiển rô-bốt</a:t>
            </a:r>
            <a:endParaRPr/>
          </a:p>
        </p:txBody>
      </p:sp>
      <p:sp>
        <p:nvSpPr>
          <p:cNvPr id="1175" name="Google Shape;11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12/09/2024</a:t>
            </a:r>
            <a:endParaRPr/>
          </a:p>
        </p:txBody>
      </p:sp>
      <p:sp>
        <p:nvSpPr>
          <p:cNvPr id="1176" name="Google Shape;11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  <p:sp>
        <p:nvSpPr>
          <p:cNvPr id="1177" name="Google Shape;11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178" name="Google Shape;117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3788" y="2267556"/>
            <a:ext cx="4035589" cy="30838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179" name="Google Shape;1179;p11"/>
          <p:cNvSpPr txBox="1"/>
          <p:nvPr/>
        </p:nvSpPr>
        <p:spPr>
          <a:xfrm>
            <a:off x="7021709" y="1301269"/>
            <a:ext cx="4197668" cy="100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Chương trình</a:t>
            </a:r>
            <a:endParaRPr/>
          </a:p>
        </p:txBody>
      </p:sp>
      <p:pic>
        <p:nvPicPr>
          <p:cNvPr id="1180" name="Google Shape;118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4196" y="1579230"/>
            <a:ext cx="3976375" cy="3699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6295" y="3171234"/>
            <a:ext cx="466080" cy="626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2600" y="3159451"/>
            <a:ext cx="476352" cy="6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Google Shape;118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3403" y="1752954"/>
            <a:ext cx="3971362" cy="3781667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Google Shape;1188;p12"/>
          <p:cNvSpPr txBox="1">
            <a:spLocks noGrp="1"/>
          </p:cNvSpPr>
          <p:nvPr>
            <p:ph type="title"/>
          </p:nvPr>
        </p:nvSpPr>
        <p:spPr>
          <a:xfrm>
            <a:off x="2790825" y="442922"/>
            <a:ext cx="7694636" cy="87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Điền lệnh còn thiếu</a:t>
            </a:r>
            <a:endParaRPr/>
          </a:p>
        </p:txBody>
      </p:sp>
      <p:pic>
        <p:nvPicPr>
          <p:cNvPr id="1189" name="Google Shape;118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004" y="114176"/>
            <a:ext cx="2320213" cy="147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5915" y="3429000"/>
            <a:ext cx="2921464" cy="2327564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2"/>
          <p:cNvSpPr txBox="1"/>
          <p:nvPr/>
        </p:nvSpPr>
        <p:spPr>
          <a:xfrm>
            <a:off x="1017919" y="2228213"/>
            <a:ext cx="4197668" cy="100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Chương trình</a:t>
            </a:r>
            <a:endParaRPr/>
          </a:p>
        </p:txBody>
      </p:sp>
      <p:pic>
        <p:nvPicPr>
          <p:cNvPr id="1192" name="Google Shape;1192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09528" y="4524741"/>
            <a:ext cx="519111" cy="69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38130" y="3204752"/>
            <a:ext cx="654763" cy="87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03807" y="4110774"/>
            <a:ext cx="2165226" cy="521594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p12"/>
          <p:cNvSpPr txBox="1"/>
          <p:nvPr/>
        </p:nvSpPr>
        <p:spPr>
          <a:xfrm>
            <a:off x="1073705" y="1319221"/>
            <a:ext cx="4197668" cy="100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" name="Google Shape;120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019" y="3213100"/>
            <a:ext cx="2489356" cy="207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2578" y="1597131"/>
            <a:ext cx="4672265" cy="456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1674" y="3350954"/>
            <a:ext cx="697687" cy="938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57979" y="3901490"/>
            <a:ext cx="1856391" cy="44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60644" y="3350954"/>
            <a:ext cx="683238" cy="919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0004" y="114176"/>
            <a:ext cx="2320213" cy="1476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Google Shape;1207;p13"/>
          <p:cNvSpPr txBox="1">
            <a:spLocks noGrp="1"/>
          </p:cNvSpPr>
          <p:nvPr>
            <p:ph type="title"/>
          </p:nvPr>
        </p:nvSpPr>
        <p:spPr>
          <a:xfrm>
            <a:off x="2790825" y="442922"/>
            <a:ext cx="7694636" cy="87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Điền lệnh còn thiếu</a:t>
            </a:r>
            <a:endParaRPr/>
          </a:p>
        </p:txBody>
      </p:sp>
      <p:sp>
        <p:nvSpPr>
          <p:cNvPr id="1208" name="Google Shape;1208;p13"/>
          <p:cNvSpPr txBox="1"/>
          <p:nvPr/>
        </p:nvSpPr>
        <p:spPr>
          <a:xfrm>
            <a:off x="1073705" y="1319221"/>
            <a:ext cx="4197668" cy="100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b)</a:t>
            </a:r>
            <a:endParaRPr/>
          </a:p>
        </p:txBody>
      </p:sp>
      <p:sp>
        <p:nvSpPr>
          <p:cNvPr id="1209" name="Google Shape;1209;p13"/>
          <p:cNvSpPr txBox="1"/>
          <p:nvPr/>
        </p:nvSpPr>
        <p:spPr>
          <a:xfrm>
            <a:off x="1017919" y="2228213"/>
            <a:ext cx="4197668" cy="100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Chương trình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5" name="Google Shape;121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6650" y="1229066"/>
            <a:ext cx="4924868" cy="483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0736" y="3230357"/>
            <a:ext cx="3503249" cy="264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6399" y="3038502"/>
            <a:ext cx="903112" cy="121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41276" y="4097600"/>
            <a:ext cx="3037734" cy="59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1091" y="3038502"/>
            <a:ext cx="903112" cy="121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004" y="114176"/>
            <a:ext cx="2320213" cy="1476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14"/>
          <p:cNvSpPr txBox="1"/>
          <p:nvPr/>
        </p:nvSpPr>
        <p:spPr>
          <a:xfrm>
            <a:off x="1073705" y="1319221"/>
            <a:ext cx="4197668" cy="100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c)</a:t>
            </a:r>
            <a:endParaRPr/>
          </a:p>
        </p:txBody>
      </p:sp>
      <p:sp>
        <p:nvSpPr>
          <p:cNvPr id="1222" name="Google Shape;1222;p14"/>
          <p:cNvSpPr txBox="1"/>
          <p:nvPr/>
        </p:nvSpPr>
        <p:spPr>
          <a:xfrm>
            <a:off x="2790825" y="442922"/>
            <a:ext cx="7694636" cy="87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Điền lệnh còn thiếu</a:t>
            </a:r>
            <a:endParaRPr/>
          </a:p>
        </p:txBody>
      </p:sp>
      <p:sp>
        <p:nvSpPr>
          <p:cNvPr id="1223" name="Google Shape;1223;p14"/>
          <p:cNvSpPr txBox="1"/>
          <p:nvPr/>
        </p:nvSpPr>
        <p:spPr>
          <a:xfrm>
            <a:off x="1017919" y="2228213"/>
            <a:ext cx="4197668" cy="100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Chương trình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12/09/2024</a:t>
            </a:r>
            <a:endParaRPr/>
          </a:p>
        </p:txBody>
      </p:sp>
      <p:sp>
        <p:nvSpPr>
          <p:cNvPr id="1229" name="Google Shape;122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1230" name="Google Shape;123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" name="Google Shape;12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5" y="1169218"/>
            <a:ext cx="4645706" cy="4506568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16"/>
          <p:cNvSpPr txBox="1">
            <a:spLocks noGrp="1"/>
          </p:cNvSpPr>
          <p:nvPr>
            <p:ph type="title"/>
          </p:nvPr>
        </p:nvSpPr>
        <p:spPr>
          <a:xfrm>
            <a:off x="346408" y="711191"/>
            <a:ext cx="6649123" cy="916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None/>
            </a:pPr>
            <a:r>
              <a:rPr lang="en-US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1. Chọn chương trình đúng</a:t>
            </a:r>
            <a:endParaRPr/>
          </a:p>
        </p:txBody>
      </p:sp>
      <p:pic>
        <p:nvPicPr>
          <p:cNvPr id="1238" name="Google Shape;123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331" y="1959711"/>
            <a:ext cx="2903675" cy="285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3091" y="1964770"/>
            <a:ext cx="2898531" cy="285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22990" y="2827357"/>
            <a:ext cx="875589" cy="1125756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16"/>
          <p:cNvSpPr txBox="1"/>
          <p:nvPr/>
        </p:nvSpPr>
        <p:spPr>
          <a:xfrm>
            <a:off x="4556662" y="4218618"/>
            <a:ext cx="5442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36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2" name="Google Shape;1242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68221" y="2824523"/>
            <a:ext cx="836846" cy="1125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81915" y="2827357"/>
            <a:ext cx="836846" cy="1125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" name="Google Shape;124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2029" y="1129668"/>
            <a:ext cx="4910833" cy="4941565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17"/>
          <p:cNvSpPr txBox="1">
            <a:spLocks noGrp="1"/>
          </p:cNvSpPr>
          <p:nvPr>
            <p:ph type="title"/>
          </p:nvPr>
        </p:nvSpPr>
        <p:spPr>
          <a:xfrm>
            <a:off x="0" y="535687"/>
            <a:ext cx="6649123" cy="916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2. Tô màu lệnh thừa</a:t>
            </a:r>
            <a:endParaRPr/>
          </a:p>
        </p:txBody>
      </p:sp>
      <p:pic>
        <p:nvPicPr>
          <p:cNvPr id="1251" name="Google Shape;125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690" y="1780192"/>
            <a:ext cx="3462764" cy="3572385"/>
          </a:xfrm>
          <a:prstGeom prst="roundRect">
            <a:avLst>
              <a:gd name="adj" fmla="val 11166"/>
            </a:avLst>
          </a:prstGeom>
          <a:noFill/>
          <a:ln>
            <a:noFill/>
          </a:ln>
        </p:spPr>
      </p:pic>
      <p:sp>
        <p:nvSpPr>
          <p:cNvPr id="1252" name="Google Shape;1252;p17"/>
          <p:cNvSpPr/>
          <p:nvPr/>
        </p:nvSpPr>
        <p:spPr>
          <a:xfrm>
            <a:off x="1087664" y="2235200"/>
            <a:ext cx="2819400" cy="736600"/>
          </a:xfrm>
          <a:prstGeom prst="rect">
            <a:avLst/>
          </a:prstGeom>
          <a:solidFill>
            <a:srgbClr val="FF0000">
              <a:alpha val="24705"/>
            </a:srgbClr>
          </a:solidFill>
          <a:ln w="19050" cap="flat" cmpd="sng">
            <a:solidFill>
              <a:srgbClr val="EC0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3" name="Google Shape;125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80170" y="3029340"/>
            <a:ext cx="849085" cy="114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44448" y="3029340"/>
            <a:ext cx="866737" cy="1118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0" name="Google Shape;126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2783" y="1163680"/>
            <a:ext cx="4982481" cy="5148105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18"/>
          <p:cNvSpPr txBox="1">
            <a:spLocks noGrp="1"/>
          </p:cNvSpPr>
          <p:nvPr>
            <p:ph type="title"/>
          </p:nvPr>
        </p:nvSpPr>
        <p:spPr>
          <a:xfrm>
            <a:off x="2851215" y="0"/>
            <a:ext cx="6649123" cy="9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3. Điền lệnh còn thiếu</a:t>
            </a:r>
            <a:endParaRPr/>
          </a:p>
        </p:txBody>
      </p:sp>
      <p:sp>
        <p:nvSpPr>
          <p:cNvPr id="1262" name="Google Shape;1262;p18"/>
          <p:cNvSpPr txBox="1"/>
          <p:nvPr/>
        </p:nvSpPr>
        <p:spPr>
          <a:xfrm>
            <a:off x="3682348" y="672732"/>
            <a:ext cx="4197668" cy="981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a)</a:t>
            </a:r>
            <a:endParaRPr/>
          </a:p>
        </p:txBody>
      </p:sp>
      <p:pic>
        <p:nvPicPr>
          <p:cNvPr id="1263" name="Google Shape;126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386" y="1269922"/>
            <a:ext cx="4091342" cy="505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97885" y="3176887"/>
            <a:ext cx="816144" cy="109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8551" y="4034517"/>
            <a:ext cx="2959505" cy="74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18"/>
          <p:cNvPicPr preferRelativeResize="0"/>
          <p:nvPr/>
        </p:nvPicPr>
        <p:blipFill rotWithShape="1">
          <a:blip r:embed="rId7">
            <a:alphaModFix/>
          </a:blip>
          <a:srcRect r="7015"/>
          <a:stretch/>
        </p:blipFill>
        <p:spPr>
          <a:xfrm>
            <a:off x="939386" y="3349561"/>
            <a:ext cx="3086514" cy="65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4309" y="4922172"/>
            <a:ext cx="3076948" cy="65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08964" y="3121848"/>
            <a:ext cx="891374" cy="1199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8673" y="1452924"/>
            <a:ext cx="891519" cy="1199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5" name="Google Shape;12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3548" y="1077159"/>
            <a:ext cx="5367412" cy="5562047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9"/>
          <p:cNvSpPr txBox="1">
            <a:spLocks noGrp="1"/>
          </p:cNvSpPr>
          <p:nvPr>
            <p:ph type="title"/>
          </p:nvPr>
        </p:nvSpPr>
        <p:spPr>
          <a:xfrm>
            <a:off x="2851215" y="0"/>
            <a:ext cx="6649123" cy="9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3. Điền lệnh còn thiếu</a:t>
            </a:r>
            <a:endParaRPr/>
          </a:p>
        </p:txBody>
      </p:sp>
      <p:sp>
        <p:nvSpPr>
          <p:cNvPr id="1277" name="Google Shape;1277;p19"/>
          <p:cNvSpPr txBox="1"/>
          <p:nvPr/>
        </p:nvSpPr>
        <p:spPr>
          <a:xfrm>
            <a:off x="3682348" y="672732"/>
            <a:ext cx="4197668" cy="981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b)</a:t>
            </a:r>
            <a:endParaRPr/>
          </a:p>
        </p:txBody>
      </p:sp>
      <p:pic>
        <p:nvPicPr>
          <p:cNvPr id="1278" name="Google Shape;12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169" y="1763718"/>
            <a:ext cx="3555496" cy="4254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602" y="2034615"/>
            <a:ext cx="2655536" cy="67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5236" y="2715033"/>
            <a:ext cx="2651632" cy="66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1174" y="4869181"/>
            <a:ext cx="2684237" cy="580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01242" y="5069928"/>
            <a:ext cx="880655" cy="1134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86521" y="4942165"/>
            <a:ext cx="1018773" cy="1373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17198" y="4922021"/>
            <a:ext cx="1025677" cy="138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85587" y="3129093"/>
            <a:ext cx="1088900" cy="1458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12/09/2024</a:t>
            </a:r>
            <a:endParaRPr/>
          </a:p>
        </p:txBody>
      </p:sp>
      <p:sp>
        <p:nvSpPr>
          <p:cNvPr id="1024" name="Google Shape;102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025" name="Google Shape;1025;p2"/>
          <p:cNvSpPr txBox="1">
            <a:spLocks noGrp="1"/>
          </p:cNvSpPr>
          <p:nvPr>
            <p:ph type="body" idx="1"/>
          </p:nvPr>
        </p:nvSpPr>
        <p:spPr>
          <a:xfrm>
            <a:off x="2332769" y="2435288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</a:pPr>
            <a:r>
              <a:rPr lang="en-US"/>
              <a:t>KHÁM PHÁ</a:t>
            </a:r>
            <a:endParaRPr/>
          </a:p>
        </p:txBody>
      </p:sp>
      <p:sp>
        <p:nvSpPr>
          <p:cNvPr id="1026" name="Google Shape;1026;p2"/>
          <p:cNvSpPr txBox="1">
            <a:spLocks noGrp="1"/>
          </p:cNvSpPr>
          <p:nvPr>
            <p:ph type="body" idx="2"/>
          </p:nvPr>
        </p:nvSpPr>
        <p:spPr>
          <a:xfrm>
            <a:off x="6778088" y="3741229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</a:pPr>
            <a:r>
              <a:rPr lang="en-US"/>
              <a:t>LUYỆN TẬP</a:t>
            </a:r>
            <a:endParaRPr/>
          </a:p>
        </p:txBody>
      </p:sp>
      <p:sp>
        <p:nvSpPr>
          <p:cNvPr id="1027" name="Google Shape;1027;p2"/>
          <p:cNvSpPr txBox="1">
            <a:spLocks noGrp="1"/>
          </p:cNvSpPr>
          <p:nvPr>
            <p:ph type="body" idx="3"/>
          </p:nvPr>
        </p:nvSpPr>
        <p:spPr>
          <a:xfrm>
            <a:off x="2363850" y="4977396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</a:pPr>
            <a:r>
              <a:rPr lang="en-US"/>
              <a:t>THỰC HÀNH</a:t>
            </a:r>
            <a:endParaRPr/>
          </a:p>
        </p:txBody>
      </p:sp>
      <p:sp>
        <p:nvSpPr>
          <p:cNvPr id="1028" name="Google Shape;1028;p2"/>
          <p:cNvSpPr txBox="1">
            <a:spLocks noGrp="1"/>
          </p:cNvSpPr>
          <p:nvPr>
            <p:ph type="body" idx="4"/>
          </p:nvPr>
        </p:nvSpPr>
        <p:spPr>
          <a:xfrm>
            <a:off x="2913483" y="180164"/>
            <a:ext cx="6419850" cy="11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92DC"/>
              </a:buClr>
              <a:buSzPts val="5400"/>
              <a:buNone/>
            </a:pPr>
            <a:r>
              <a:rPr lang="en-US"/>
              <a:t>CÁC HOẠT ĐỘNG</a:t>
            </a:r>
            <a:endParaRPr/>
          </a:p>
        </p:txBody>
      </p:sp>
      <p:sp>
        <p:nvSpPr>
          <p:cNvPr id="1029" name="Google Shape;1029;p2"/>
          <p:cNvSpPr txBox="1">
            <a:spLocks noGrp="1"/>
          </p:cNvSpPr>
          <p:nvPr>
            <p:ph type="body" idx="5"/>
          </p:nvPr>
        </p:nvSpPr>
        <p:spPr>
          <a:xfrm>
            <a:off x="6792798" y="120126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</a:pPr>
            <a:r>
              <a:rPr lang="en-US"/>
              <a:t>KHỞI ĐỘNG</a:t>
            </a:r>
            <a:endParaRPr/>
          </a:p>
        </p:txBody>
      </p:sp>
      <p:sp>
        <p:nvSpPr>
          <p:cNvPr id="1030" name="Google Shape;1030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1" name="Google Shape;129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172" y="846015"/>
            <a:ext cx="3974977" cy="5319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4286" y="925286"/>
            <a:ext cx="5196897" cy="5319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20"/>
          <p:cNvSpPr txBox="1">
            <a:spLocks noGrp="1"/>
          </p:cNvSpPr>
          <p:nvPr>
            <p:ph type="title"/>
          </p:nvPr>
        </p:nvSpPr>
        <p:spPr>
          <a:xfrm>
            <a:off x="2851215" y="0"/>
            <a:ext cx="6649123" cy="9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4. Tạo chương trình</a:t>
            </a:r>
            <a:endParaRPr/>
          </a:p>
        </p:txBody>
      </p:sp>
      <p:pic>
        <p:nvPicPr>
          <p:cNvPr id="1294" name="Google Shape;129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6550" y="4614344"/>
            <a:ext cx="843079" cy="113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98285" y="2942460"/>
            <a:ext cx="926715" cy="1240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7114" y="2977802"/>
            <a:ext cx="941171" cy="126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7725" y="3017593"/>
            <a:ext cx="841411" cy="1135329"/>
          </a:xfrm>
          <a:prstGeom prst="rect">
            <a:avLst/>
          </a:prstGeom>
          <a:noFill/>
          <a:ln>
            <a:noFill/>
          </a:ln>
        </p:spPr>
      </p:pic>
      <p:sp>
        <p:nvSpPr>
          <p:cNvPr id="1298" name="Google Shape;1298;p20"/>
          <p:cNvSpPr txBox="1"/>
          <p:nvPr/>
        </p:nvSpPr>
        <p:spPr>
          <a:xfrm>
            <a:off x="1125146" y="1387451"/>
            <a:ext cx="27751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D0A95"/>
                </a:solidFill>
                <a:latin typeface="Arial"/>
                <a:ea typeface="Arial"/>
                <a:cs typeface="Arial"/>
                <a:sym typeface="Arial"/>
              </a:rPr>
              <a:t>………………….</a:t>
            </a:r>
            <a:endParaRPr/>
          </a:p>
        </p:txBody>
      </p:sp>
      <p:sp>
        <p:nvSpPr>
          <p:cNvPr id="1299" name="Google Shape;1299;p20"/>
          <p:cNvSpPr txBox="1"/>
          <p:nvPr/>
        </p:nvSpPr>
        <p:spPr>
          <a:xfrm>
            <a:off x="1125146" y="2129388"/>
            <a:ext cx="27751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D0A95"/>
                </a:solidFill>
                <a:latin typeface="Arial"/>
                <a:ea typeface="Arial"/>
                <a:cs typeface="Arial"/>
                <a:sym typeface="Arial"/>
              </a:rPr>
              <a:t>………………….</a:t>
            </a:r>
            <a:endParaRPr/>
          </a:p>
        </p:txBody>
      </p:sp>
      <p:sp>
        <p:nvSpPr>
          <p:cNvPr id="1300" name="Google Shape;1300;p20"/>
          <p:cNvSpPr txBox="1"/>
          <p:nvPr/>
        </p:nvSpPr>
        <p:spPr>
          <a:xfrm>
            <a:off x="1125146" y="2871325"/>
            <a:ext cx="27751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D0A95"/>
                </a:solidFill>
                <a:latin typeface="Arial"/>
                <a:ea typeface="Arial"/>
                <a:cs typeface="Arial"/>
                <a:sym typeface="Arial"/>
              </a:rPr>
              <a:t>………………….</a:t>
            </a:r>
            <a:endParaRPr/>
          </a:p>
        </p:txBody>
      </p:sp>
      <p:sp>
        <p:nvSpPr>
          <p:cNvPr id="1301" name="Google Shape;1301;p20"/>
          <p:cNvSpPr txBox="1"/>
          <p:nvPr/>
        </p:nvSpPr>
        <p:spPr>
          <a:xfrm>
            <a:off x="1109906" y="3613262"/>
            <a:ext cx="27751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D0A95"/>
                </a:solidFill>
                <a:latin typeface="Arial"/>
                <a:ea typeface="Arial"/>
                <a:cs typeface="Arial"/>
                <a:sym typeface="Arial"/>
              </a:rPr>
              <a:t>………………….</a:t>
            </a:r>
            <a:endParaRPr/>
          </a:p>
        </p:txBody>
      </p:sp>
      <p:sp>
        <p:nvSpPr>
          <p:cNvPr id="1302" name="Google Shape;1302;p20"/>
          <p:cNvSpPr txBox="1"/>
          <p:nvPr/>
        </p:nvSpPr>
        <p:spPr>
          <a:xfrm>
            <a:off x="1125146" y="4355199"/>
            <a:ext cx="27751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D0A95"/>
                </a:solidFill>
                <a:latin typeface="Arial"/>
                <a:ea typeface="Arial"/>
                <a:cs typeface="Arial"/>
                <a:sym typeface="Arial"/>
              </a:rPr>
              <a:t>………………….</a:t>
            </a:r>
            <a:endParaRPr/>
          </a:p>
        </p:txBody>
      </p:sp>
      <p:sp>
        <p:nvSpPr>
          <p:cNvPr id="1303" name="Google Shape;1303;p20"/>
          <p:cNvSpPr txBox="1"/>
          <p:nvPr/>
        </p:nvSpPr>
        <p:spPr>
          <a:xfrm>
            <a:off x="1125146" y="5097138"/>
            <a:ext cx="27751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D0A95"/>
                </a:solidFill>
                <a:latin typeface="Arial"/>
                <a:ea typeface="Arial"/>
                <a:cs typeface="Arial"/>
                <a:sym typeface="Arial"/>
              </a:rPr>
              <a:t>………………….</a:t>
            </a:r>
            <a:endParaRPr/>
          </a:p>
        </p:txBody>
      </p:sp>
      <p:pic>
        <p:nvPicPr>
          <p:cNvPr id="1304" name="Google Shape;1304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3649" y="1296315"/>
            <a:ext cx="2662528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94609" y="2045958"/>
            <a:ext cx="2273408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3649" y="2795601"/>
            <a:ext cx="2662528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Google Shape;1307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8099" y="3545283"/>
            <a:ext cx="2662528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Google Shape;1308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71749" y="4272027"/>
            <a:ext cx="2273408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3649" y="5044529"/>
            <a:ext cx="2475099" cy="535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12/09/2024</a:t>
            </a:r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1316" name="Google Shape;131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22"/>
          <p:cNvSpPr txBox="1">
            <a:spLocks noGrp="1"/>
          </p:cNvSpPr>
          <p:nvPr>
            <p:ph type="title"/>
          </p:nvPr>
        </p:nvSpPr>
        <p:spPr>
          <a:xfrm>
            <a:off x="921229" y="2175668"/>
            <a:ext cx="58605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Trò chơi </a:t>
            </a:r>
            <a:br>
              <a:rPr lang="en-US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Chú chim nóng tính</a:t>
            </a:r>
            <a:endParaRPr/>
          </a:p>
        </p:txBody>
      </p:sp>
      <p:sp>
        <p:nvSpPr>
          <p:cNvPr id="1322" name="Google Shape;1322;p22"/>
          <p:cNvSpPr txBox="1"/>
          <p:nvPr/>
        </p:nvSpPr>
        <p:spPr>
          <a:xfrm>
            <a:off x="1383963" y="5376386"/>
            <a:ext cx="72957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https://studio.code.org/s/coursec-2021/lessons/3/levels/2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3" name="Google Shape;132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1800" y="581025"/>
            <a:ext cx="4038600" cy="45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22" descr="Icon thuc hanh-01"/>
          <p:cNvPicPr preferRelativeResize="0"/>
          <p:nvPr/>
        </p:nvPicPr>
        <p:blipFill rotWithShape="1">
          <a:blip r:embed="rId5">
            <a:alphaModFix/>
          </a:blip>
          <a:srcRect l="6332" r="9661"/>
          <a:stretch/>
        </p:blipFill>
        <p:spPr>
          <a:xfrm>
            <a:off x="921229" y="387624"/>
            <a:ext cx="3295264" cy="235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12/09/2024</a:t>
            </a:r>
            <a:endParaRPr/>
          </a:p>
        </p:txBody>
      </p:sp>
      <p:sp>
        <p:nvSpPr>
          <p:cNvPr id="1330" name="Google Shape;133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1331" name="Google Shape;13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  <p:pic>
        <p:nvPicPr>
          <p:cNvPr id="1332" name="Google Shape;133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275" y="1723792"/>
            <a:ext cx="6900606" cy="3410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12/09/2024</a:t>
            </a:r>
            <a:endParaRPr/>
          </a:p>
        </p:txBody>
      </p:sp>
      <p:sp>
        <p:nvSpPr>
          <p:cNvPr id="1338" name="Google Shape;13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1</a:t>
            </a:r>
            <a:endParaRPr/>
          </a:p>
        </p:txBody>
      </p:sp>
      <p:sp>
        <p:nvSpPr>
          <p:cNvPr id="1339" name="Google Shape;13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1340" name="Google Shape;134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2336" y="3500246"/>
            <a:ext cx="2477073" cy="922831"/>
          </a:xfrm>
          <a:prstGeom prst="rect">
            <a:avLst/>
          </a:prstGeom>
          <a:noFill/>
          <a:ln>
            <a:noFill/>
          </a:ln>
        </p:spPr>
      </p:pic>
      <p:sp>
        <p:nvSpPr>
          <p:cNvPr id="1341" name="Google Shape;1341;p24"/>
          <p:cNvSpPr txBox="1"/>
          <p:nvPr/>
        </p:nvSpPr>
        <p:spPr>
          <a:xfrm>
            <a:off x="5887152" y="2653092"/>
            <a:ext cx="3887783" cy="400110"/>
          </a:xfrm>
          <a:prstGeom prst="rect">
            <a:avLst/>
          </a:prstGeom>
          <a:solidFill>
            <a:srgbClr val="F2CDE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 chuyển đến ô phía trước.</a:t>
            </a:r>
            <a:endParaRPr/>
          </a:p>
        </p:txBody>
      </p:sp>
      <p:sp>
        <p:nvSpPr>
          <p:cNvPr id="1342" name="Google Shape;1342;p24"/>
          <p:cNvSpPr txBox="1"/>
          <p:nvPr/>
        </p:nvSpPr>
        <p:spPr>
          <a:xfrm>
            <a:off x="5887152" y="1544213"/>
            <a:ext cx="2927664" cy="400110"/>
          </a:xfrm>
          <a:prstGeom prst="rect">
            <a:avLst/>
          </a:prstGeom>
          <a:solidFill>
            <a:srgbClr val="F2CDE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Quay sang bên phải.</a:t>
            </a:r>
            <a:endParaRPr/>
          </a:p>
        </p:txBody>
      </p:sp>
      <p:pic>
        <p:nvPicPr>
          <p:cNvPr id="1343" name="Google Shape;134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2336" y="1297691"/>
            <a:ext cx="2423852" cy="90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2336" y="2431930"/>
            <a:ext cx="2478759" cy="923459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24"/>
          <p:cNvSpPr txBox="1"/>
          <p:nvPr/>
        </p:nvSpPr>
        <p:spPr>
          <a:xfrm>
            <a:off x="5898106" y="3741983"/>
            <a:ext cx="3091468" cy="400110"/>
          </a:xfrm>
          <a:prstGeom prst="rect">
            <a:avLst/>
          </a:prstGeom>
          <a:solidFill>
            <a:srgbClr val="F2CDE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Quay sang bên trái.</a:t>
            </a:r>
            <a:endParaRPr/>
          </a:p>
        </p:txBody>
      </p:sp>
      <p:pic>
        <p:nvPicPr>
          <p:cNvPr id="1346" name="Google Shape;1346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0029" y="4581297"/>
            <a:ext cx="2633079" cy="62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59293" y="5494834"/>
            <a:ext cx="1640116" cy="692159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24"/>
          <p:cNvSpPr txBox="1"/>
          <p:nvPr/>
        </p:nvSpPr>
        <p:spPr>
          <a:xfrm>
            <a:off x="5887152" y="4625187"/>
            <a:ext cx="3091468" cy="400110"/>
          </a:xfrm>
          <a:prstGeom prst="rect">
            <a:avLst/>
          </a:prstGeom>
          <a:solidFill>
            <a:srgbClr val="F2CDE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Chạy chương trình.</a:t>
            </a:r>
            <a:endParaRPr/>
          </a:p>
        </p:txBody>
      </p:sp>
      <p:sp>
        <p:nvSpPr>
          <p:cNvPr id="1349" name="Google Shape;1349;p24"/>
          <p:cNvSpPr txBox="1"/>
          <p:nvPr/>
        </p:nvSpPr>
        <p:spPr>
          <a:xfrm>
            <a:off x="5937256" y="5494834"/>
            <a:ext cx="2927664" cy="707886"/>
          </a:xfrm>
          <a:prstGeom prst="rect">
            <a:avLst/>
          </a:prstGeom>
          <a:solidFill>
            <a:srgbClr val="F2CDE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Thực hiện từng lệnh trong chương trình.</a:t>
            </a:r>
            <a:endParaRPr/>
          </a:p>
        </p:txBody>
      </p:sp>
      <p:sp>
        <p:nvSpPr>
          <p:cNvPr id="1350" name="Google Shape;1350;p24"/>
          <p:cNvSpPr txBox="1"/>
          <p:nvPr/>
        </p:nvSpPr>
        <p:spPr>
          <a:xfrm>
            <a:off x="3277362" y="474308"/>
            <a:ext cx="3397758" cy="110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 sz="4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Ghép nối</a:t>
            </a:r>
            <a:endParaRPr/>
          </a:p>
        </p:txBody>
      </p:sp>
      <p:cxnSp>
        <p:nvCxnSpPr>
          <p:cNvPr id="1351" name="Google Shape;1351;p24"/>
          <p:cNvCxnSpPr>
            <a:stCxn id="1340" idx="3"/>
            <a:endCxn id="1342" idx="1"/>
          </p:cNvCxnSpPr>
          <p:nvPr/>
        </p:nvCxnSpPr>
        <p:spPr>
          <a:xfrm rot="10800000" flipH="1">
            <a:off x="3799409" y="1744361"/>
            <a:ext cx="2087700" cy="2217300"/>
          </a:xfrm>
          <a:prstGeom prst="straightConnector1">
            <a:avLst/>
          </a:prstGeom>
          <a:noFill/>
          <a:ln w="57150" cap="rnd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352" name="Google Shape;1352;p24"/>
          <p:cNvCxnSpPr>
            <a:stCxn id="1343" idx="3"/>
            <a:endCxn id="1341" idx="1"/>
          </p:cNvCxnSpPr>
          <p:nvPr/>
        </p:nvCxnSpPr>
        <p:spPr>
          <a:xfrm>
            <a:off x="3746188" y="1749193"/>
            <a:ext cx="2141100" cy="1104000"/>
          </a:xfrm>
          <a:prstGeom prst="straightConnector1">
            <a:avLst/>
          </a:prstGeom>
          <a:noFill/>
          <a:ln w="57150" cap="rnd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353" name="Google Shape;1353;p24"/>
          <p:cNvCxnSpPr>
            <a:stCxn id="1344" idx="3"/>
            <a:endCxn id="1345" idx="1"/>
          </p:cNvCxnSpPr>
          <p:nvPr/>
        </p:nvCxnSpPr>
        <p:spPr>
          <a:xfrm>
            <a:off x="3801095" y="2893660"/>
            <a:ext cx="2097000" cy="1048500"/>
          </a:xfrm>
          <a:prstGeom prst="straightConnector1">
            <a:avLst/>
          </a:prstGeom>
          <a:noFill/>
          <a:ln w="57150" cap="rnd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354" name="Google Shape;1354;p24"/>
          <p:cNvCxnSpPr>
            <a:stCxn id="1346" idx="3"/>
            <a:endCxn id="1349" idx="1"/>
          </p:cNvCxnSpPr>
          <p:nvPr/>
        </p:nvCxnSpPr>
        <p:spPr>
          <a:xfrm>
            <a:off x="3763108" y="4891476"/>
            <a:ext cx="2174100" cy="957300"/>
          </a:xfrm>
          <a:prstGeom prst="straightConnector1">
            <a:avLst/>
          </a:prstGeom>
          <a:noFill/>
          <a:ln w="57150" cap="rnd" cmpd="sng">
            <a:solidFill>
              <a:schemeClr val="accent5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355" name="Google Shape;1355;p24"/>
          <p:cNvCxnSpPr>
            <a:stCxn id="1347" idx="3"/>
            <a:endCxn id="1348" idx="1"/>
          </p:cNvCxnSpPr>
          <p:nvPr/>
        </p:nvCxnSpPr>
        <p:spPr>
          <a:xfrm rot="10800000" flipH="1">
            <a:off x="3799409" y="4825114"/>
            <a:ext cx="2087700" cy="1015800"/>
          </a:xfrm>
          <a:prstGeom prst="straightConnector1">
            <a:avLst/>
          </a:prstGeom>
          <a:noFill/>
          <a:ln w="57150" cap="rnd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12/09/2024</a:t>
            </a:r>
            <a:endParaRPr/>
          </a:p>
        </p:txBody>
      </p:sp>
      <p:sp>
        <p:nvSpPr>
          <p:cNvPr id="1361" name="Google Shape;136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1362" name="Google Shape;136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12/09/2024</a:t>
            </a:r>
            <a:endParaRPr/>
          </a:p>
        </p:txBody>
      </p:sp>
      <p:sp>
        <p:nvSpPr>
          <p:cNvPr id="1036" name="Google Shape;103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037" name="Google Shape;1037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4"/>
          <p:cNvSpPr/>
          <p:nvPr/>
        </p:nvSpPr>
        <p:spPr>
          <a:xfrm>
            <a:off x="868680" y="1371600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4"/>
          <p:cNvSpPr/>
          <p:nvPr/>
        </p:nvSpPr>
        <p:spPr>
          <a:xfrm>
            <a:off x="7034343" y="1371600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4"/>
          <p:cNvSpPr/>
          <p:nvPr/>
        </p:nvSpPr>
        <p:spPr>
          <a:xfrm>
            <a:off x="868680" y="3749307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4"/>
          <p:cNvSpPr/>
          <p:nvPr/>
        </p:nvSpPr>
        <p:spPr>
          <a:xfrm>
            <a:off x="7034343" y="3749307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12/09/2024</a:t>
            </a:r>
            <a:endParaRPr/>
          </a:p>
        </p:txBody>
      </p:sp>
      <p:sp>
        <p:nvSpPr>
          <p:cNvPr id="1047" name="Google Shape;104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  <p:sp>
        <p:nvSpPr>
          <p:cNvPr id="1048" name="Google Shape;104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049" name="Google Shape;1049;p4"/>
          <p:cNvSpPr txBox="1"/>
          <p:nvPr/>
        </p:nvSpPr>
        <p:spPr>
          <a:xfrm>
            <a:off x="2752725" y="200025"/>
            <a:ext cx="6819900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Quay phải hay quay trái?</a:t>
            </a:r>
            <a:endParaRPr/>
          </a:p>
        </p:txBody>
      </p:sp>
      <p:pic>
        <p:nvPicPr>
          <p:cNvPr id="1050" name="Google Shape;105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6435" y="1740228"/>
            <a:ext cx="1197600" cy="1537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6861" y="1777413"/>
            <a:ext cx="1088900" cy="146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4"/>
          <p:cNvSpPr/>
          <p:nvPr/>
        </p:nvSpPr>
        <p:spPr>
          <a:xfrm>
            <a:off x="2827068" y="2301507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4"/>
          <p:cNvSpPr txBox="1"/>
          <p:nvPr/>
        </p:nvSpPr>
        <p:spPr>
          <a:xfrm>
            <a:off x="2380607" y="1651017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1. Quay ...</a:t>
            </a:r>
            <a:endParaRPr/>
          </a:p>
        </p:txBody>
      </p:sp>
      <p:pic>
        <p:nvPicPr>
          <p:cNvPr id="1054" name="Google Shape;105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3697" y="1532872"/>
            <a:ext cx="1197600" cy="1537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0163" y="1560125"/>
            <a:ext cx="1028056" cy="137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4"/>
          <p:cNvSpPr/>
          <p:nvPr/>
        </p:nvSpPr>
        <p:spPr>
          <a:xfrm>
            <a:off x="9020496" y="2206052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4"/>
          <p:cNvSpPr txBox="1"/>
          <p:nvPr/>
        </p:nvSpPr>
        <p:spPr>
          <a:xfrm>
            <a:off x="8574035" y="1555562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 Quay ...</a:t>
            </a:r>
            <a:endParaRPr/>
          </a:p>
        </p:txBody>
      </p:sp>
      <p:pic>
        <p:nvPicPr>
          <p:cNvPr id="1058" name="Google Shape;105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0785" y="4244388"/>
            <a:ext cx="1088900" cy="146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4"/>
          <p:cNvSpPr/>
          <p:nvPr/>
        </p:nvSpPr>
        <p:spPr>
          <a:xfrm>
            <a:off x="2788968" y="4857693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4"/>
          <p:cNvSpPr txBox="1"/>
          <p:nvPr/>
        </p:nvSpPr>
        <p:spPr>
          <a:xfrm>
            <a:off x="2342507" y="4207203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3. Quay ...</a:t>
            </a:r>
            <a:endParaRPr/>
          </a:p>
        </p:txBody>
      </p:sp>
      <p:pic>
        <p:nvPicPr>
          <p:cNvPr id="1061" name="Google Shape;106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4782" y="4009372"/>
            <a:ext cx="1197600" cy="1537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0413" y="4089756"/>
            <a:ext cx="1088900" cy="146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4"/>
          <p:cNvSpPr/>
          <p:nvPr/>
        </p:nvSpPr>
        <p:spPr>
          <a:xfrm>
            <a:off x="9058596" y="4703061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4"/>
          <p:cNvSpPr txBox="1"/>
          <p:nvPr/>
        </p:nvSpPr>
        <p:spPr>
          <a:xfrm>
            <a:off x="8612135" y="4052571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4. Quay ...</a:t>
            </a:r>
            <a:endParaRPr/>
          </a:p>
        </p:txBody>
      </p:sp>
      <p:pic>
        <p:nvPicPr>
          <p:cNvPr id="1065" name="Google Shape;106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40471" y="4145793"/>
            <a:ext cx="1005478" cy="135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5"/>
          <p:cNvSpPr/>
          <p:nvPr/>
        </p:nvSpPr>
        <p:spPr>
          <a:xfrm>
            <a:off x="868680" y="1371600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5"/>
          <p:cNvSpPr/>
          <p:nvPr/>
        </p:nvSpPr>
        <p:spPr>
          <a:xfrm>
            <a:off x="7034343" y="1371600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5"/>
          <p:cNvSpPr/>
          <p:nvPr/>
        </p:nvSpPr>
        <p:spPr>
          <a:xfrm>
            <a:off x="868680" y="3749307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5"/>
          <p:cNvSpPr/>
          <p:nvPr/>
        </p:nvSpPr>
        <p:spPr>
          <a:xfrm>
            <a:off x="7034343" y="3749307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5"/>
          <p:cNvSpPr txBox="1"/>
          <p:nvPr/>
        </p:nvSpPr>
        <p:spPr>
          <a:xfrm>
            <a:off x="2752725" y="200025"/>
            <a:ext cx="6819900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Quay phải hay quay trái?</a:t>
            </a:r>
            <a:endParaRPr/>
          </a:p>
        </p:txBody>
      </p:sp>
      <p:pic>
        <p:nvPicPr>
          <p:cNvPr id="1075" name="Google Shape;107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6435" y="1740228"/>
            <a:ext cx="1197600" cy="1537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7876" y="1777413"/>
            <a:ext cx="1088900" cy="146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5"/>
          <p:cNvSpPr/>
          <p:nvPr/>
        </p:nvSpPr>
        <p:spPr>
          <a:xfrm>
            <a:off x="2827068" y="2301507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5"/>
          <p:cNvSpPr txBox="1"/>
          <p:nvPr/>
        </p:nvSpPr>
        <p:spPr>
          <a:xfrm>
            <a:off x="2380607" y="1651017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1. Quay PHẢI</a:t>
            </a:r>
            <a:endParaRPr/>
          </a:p>
        </p:txBody>
      </p:sp>
      <p:pic>
        <p:nvPicPr>
          <p:cNvPr id="1079" name="Google Shape;107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3697" y="1532872"/>
            <a:ext cx="1197600" cy="1537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0163" y="1560125"/>
            <a:ext cx="1028056" cy="137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5"/>
          <p:cNvSpPr/>
          <p:nvPr/>
        </p:nvSpPr>
        <p:spPr>
          <a:xfrm>
            <a:off x="9020496" y="2206052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5"/>
          <p:cNvSpPr txBox="1"/>
          <p:nvPr/>
        </p:nvSpPr>
        <p:spPr>
          <a:xfrm>
            <a:off x="8574035" y="1555562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 Quay TRÁI</a:t>
            </a:r>
            <a:endParaRPr/>
          </a:p>
        </p:txBody>
      </p:sp>
      <p:pic>
        <p:nvPicPr>
          <p:cNvPr id="1083" name="Google Shape;108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0785" y="4244388"/>
            <a:ext cx="1088900" cy="146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5"/>
          <p:cNvSpPr/>
          <p:nvPr/>
        </p:nvSpPr>
        <p:spPr>
          <a:xfrm>
            <a:off x="2788968" y="4857693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5"/>
          <p:cNvSpPr txBox="1"/>
          <p:nvPr/>
        </p:nvSpPr>
        <p:spPr>
          <a:xfrm>
            <a:off x="2342507" y="4207203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3. Quay TRÁI</a:t>
            </a:r>
            <a:endParaRPr/>
          </a:p>
        </p:txBody>
      </p:sp>
      <p:pic>
        <p:nvPicPr>
          <p:cNvPr id="1086" name="Google Shape;108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4782" y="4009372"/>
            <a:ext cx="1197600" cy="1537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0413" y="4089756"/>
            <a:ext cx="1088900" cy="146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5"/>
          <p:cNvSpPr/>
          <p:nvPr/>
        </p:nvSpPr>
        <p:spPr>
          <a:xfrm>
            <a:off x="9058596" y="4703061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5"/>
          <p:cNvSpPr txBox="1"/>
          <p:nvPr/>
        </p:nvSpPr>
        <p:spPr>
          <a:xfrm>
            <a:off x="8612135" y="4052571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4. Quay PHẢI</a:t>
            </a:r>
            <a:endParaRPr/>
          </a:p>
        </p:txBody>
      </p:sp>
      <p:pic>
        <p:nvPicPr>
          <p:cNvPr id="1090" name="Google Shape;109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40471" y="4145793"/>
            <a:ext cx="1005478" cy="135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6"/>
          <p:cNvSpPr/>
          <p:nvPr/>
        </p:nvSpPr>
        <p:spPr>
          <a:xfrm>
            <a:off x="868680" y="1371600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6"/>
          <p:cNvSpPr/>
          <p:nvPr/>
        </p:nvSpPr>
        <p:spPr>
          <a:xfrm>
            <a:off x="7034343" y="1371600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6"/>
          <p:cNvSpPr/>
          <p:nvPr/>
        </p:nvSpPr>
        <p:spPr>
          <a:xfrm>
            <a:off x="868680" y="3749307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6"/>
          <p:cNvSpPr/>
          <p:nvPr/>
        </p:nvSpPr>
        <p:spPr>
          <a:xfrm>
            <a:off x="7034343" y="3749307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6"/>
          <p:cNvSpPr txBox="1"/>
          <p:nvPr/>
        </p:nvSpPr>
        <p:spPr>
          <a:xfrm>
            <a:off x="2752725" y="200025"/>
            <a:ext cx="6819900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Quay phải hay quay trái?</a:t>
            </a:r>
            <a:endParaRPr/>
          </a:p>
        </p:txBody>
      </p:sp>
      <p:pic>
        <p:nvPicPr>
          <p:cNvPr id="1100" name="Google Shape;110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7876" y="1777413"/>
            <a:ext cx="1088900" cy="146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6"/>
          <p:cNvSpPr/>
          <p:nvPr/>
        </p:nvSpPr>
        <p:spPr>
          <a:xfrm>
            <a:off x="2827068" y="2301507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6"/>
          <p:cNvSpPr txBox="1"/>
          <p:nvPr/>
        </p:nvSpPr>
        <p:spPr>
          <a:xfrm>
            <a:off x="2380607" y="1651017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1. Quay ...</a:t>
            </a:r>
            <a:endParaRPr/>
          </a:p>
        </p:txBody>
      </p:sp>
      <p:pic>
        <p:nvPicPr>
          <p:cNvPr id="1103" name="Google Shape;110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0163" y="1560125"/>
            <a:ext cx="1028056" cy="137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6"/>
          <p:cNvSpPr/>
          <p:nvPr/>
        </p:nvSpPr>
        <p:spPr>
          <a:xfrm>
            <a:off x="9020496" y="2206052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6"/>
          <p:cNvSpPr txBox="1"/>
          <p:nvPr/>
        </p:nvSpPr>
        <p:spPr>
          <a:xfrm>
            <a:off x="8574035" y="1555562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 Quay ...</a:t>
            </a:r>
            <a:endParaRPr/>
          </a:p>
        </p:txBody>
      </p:sp>
      <p:sp>
        <p:nvSpPr>
          <p:cNvPr id="1106" name="Google Shape;1106;p6"/>
          <p:cNvSpPr/>
          <p:nvPr/>
        </p:nvSpPr>
        <p:spPr>
          <a:xfrm>
            <a:off x="2788968" y="4857693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6"/>
          <p:cNvSpPr txBox="1"/>
          <p:nvPr/>
        </p:nvSpPr>
        <p:spPr>
          <a:xfrm>
            <a:off x="2342507" y="4207203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3. Quay ...</a:t>
            </a:r>
            <a:endParaRPr/>
          </a:p>
        </p:txBody>
      </p:sp>
      <p:pic>
        <p:nvPicPr>
          <p:cNvPr id="1108" name="Google Shape;110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4782" y="4009372"/>
            <a:ext cx="1197600" cy="1537270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p6"/>
          <p:cNvSpPr/>
          <p:nvPr/>
        </p:nvSpPr>
        <p:spPr>
          <a:xfrm>
            <a:off x="9058596" y="4703061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6"/>
          <p:cNvSpPr txBox="1"/>
          <p:nvPr/>
        </p:nvSpPr>
        <p:spPr>
          <a:xfrm>
            <a:off x="8612135" y="4052571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4. Quay ...</a:t>
            </a:r>
            <a:endParaRPr/>
          </a:p>
        </p:txBody>
      </p:sp>
      <p:pic>
        <p:nvPicPr>
          <p:cNvPr id="1111" name="Google Shape;111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720" y="1785564"/>
            <a:ext cx="1005478" cy="135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14877" y="1720483"/>
            <a:ext cx="1245567" cy="135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1912" y="4049902"/>
            <a:ext cx="974554" cy="130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4380" y="3866627"/>
            <a:ext cx="974554" cy="130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9720" y="3892590"/>
            <a:ext cx="1005478" cy="135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7"/>
          <p:cNvSpPr/>
          <p:nvPr/>
        </p:nvSpPr>
        <p:spPr>
          <a:xfrm>
            <a:off x="868680" y="1371600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Google Shape;1121;p7"/>
          <p:cNvSpPr/>
          <p:nvPr/>
        </p:nvSpPr>
        <p:spPr>
          <a:xfrm>
            <a:off x="7034343" y="1371600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7"/>
          <p:cNvSpPr/>
          <p:nvPr/>
        </p:nvSpPr>
        <p:spPr>
          <a:xfrm>
            <a:off x="868680" y="3749307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3" name="Google Shape;1123;p7"/>
          <p:cNvSpPr/>
          <p:nvPr/>
        </p:nvSpPr>
        <p:spPr>
          <a:xfrm>
            <a:off x="7034343" y="3749307"/>
            <a:ext cx="456285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C73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12/09/2024</a:t>
            </a:r>
            <a:endParaRPr/>
          </a:p>
        </p:txBody>
      </p:sp>
      <p:sp>
        <p:nvSpPr>
          <p:cNvPr id="1125" name="Google Shape;112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  <p:sp>
        <p:nvSpPr>
          <p:cNvPr id="1126" name="Google Shape;112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127" name="Google Shape;112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7876" y="1777413"/>
            <a:ext cx="1088900" cy="146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7"/>
          <p:cNvSpPr/>
          <p:nvPr/>
        </p:nvSpPr>
        <p:spPr>
          <a:xfrm>
            <a:off x="2827068" y="2301507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7"/>
          <p:cNvSpPr txBox="1"/>
          <p:nvPr/>
        </p:nvSpPr>
        <p:spPr>
          <a:xfrm>
            <a:off x="2380607" y="1651017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1. Quay PHẢI</a:t>
            </a:r>
            <a:endParaRPr/>
          </a:p>
        </p:txBody>
      </p:sp>
      <p:pic>
        <p:nvPicPr>
          <p:cNvPr id="1130" name="Google Shape;113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0163" y="1560125"/>
            <a:ext cx="1028056" cy="137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7"/>
          <p:cNvSpPr/>
          <p:nvPr/>
        </p:nvSpPr>
        <p:spPr>
          <a:xfrm>
            <a:off x="9020496" y="2206052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7"/>
          <p:cNvSpPr txBox="1"/>
          <p:nvPr/>
        </p:nvSpPr>
        <p:spPr>
          <a:xfrm>
            <a:off x="8574035" y="1555562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 Quay TRÁI</a:t>
            </a:r>
            <a:endParaRPr/>
          </a:p>
        </p:txBody>
      </p:sp>
      <p:sp>
        <p:nvSpPr>
          <p:cNvPr id="1133" name="Google Shape;1133;p7"/>
          <p:cNvSpPr/>
          <p:nvPr/>
        </p:nvSpPr>
        <p:spPr>
          <a:xfrm>
            <a:off x="2788968" y="4857693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7"/>
          <p:cNvSpPr txBox="1"/>
          <p:nvPr/>
        </p:nvSpPr>
        <p:spPr>
          <a:xfrm>
            <a:off x="2342507" y="4207203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3. Quay TRÁI</a:t>
            </a:r>
            <a:endParaRPr/>
          </a:p>
        </p:txBody>
      </p:sp>
      <p:pic>
        <p:nvPicPr>
          <p:cNvPr id="1135" name="Google Shape;113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4782" y="4009372"/>
            <a:ext cx="1197600" cy="153727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7"/>
          <p:cNvSpPr/>
          <p:nvPr/>
        </p:nvSpPr>
        <p:spPr>
          <a:xfrm>
            <a:off x="9058596" y="4703061"/>
            <a:ext cx="590550" cy="414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7"/>
          <p:cNvSpPr txBox="1"/>
          <p:nvPr/>
        </p:nvSpPr>
        <p:spPr>
          <a:xfrm>
            <a:off x="8612135" y="4052571"/>
            <a:ext cx="1581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4. Quay PHẢI</a:t>
            </a:r>
            <a:endParaRPr/>
          </a:p>
        </p:txBody>
      </p:sp>
      <p:pic>
        <p:nvPicPr>
          <p:cNvPr id="1138" name="Google Shape;113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720" y="1785564"/>
            <a:ext cx="1005478" cy="135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14877" y="1720483"/>
            <a:ext cx="1245567" cy="135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1912" y="4049902"/>
            <a:ext cx="974554" cy="130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4380" y="3866627"/>
            <a:ext cx="974554" cy="130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9720" y="3892590"/>
            <a:ext cx="1005478" cy="135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7"/>
          <p:cNvSpPr txBox="1"/>
          <p:nvPr/>
        </p:nvSpPr>
        <p:spPr>
          <a:xfrm>
            <a:off x="2752725" y="200025"/>
            <a:ext cx="6819900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Quay phải hay quay trái?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12/09/2024</a:t>
            </a:r>
            <a:endParaRPr/>
          </a:p>
        </p:txBody>
      </p:sp>
      <p:sp>
        <p:nvSpPr>
          <p:cNvPr id="1149" name="Google Shape;114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  <p:sp>
        <p:nvSpPr>
          <p:cNvPr id="1150" name="Google Shape;115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151" name="Google Shape;1151;p8"/>
          <p:cNvSpPr txBox="1">
            <a:spLocks noGrp="1"/>
          </p:cNvSpPr>
          <p:nvPr>
            <p:ph type="body" idx="1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6600"/>
              <a:buNone/>
            </a:pPr>
            <a:r>
              <a:rPr lang="en-US" sz="6600">
                <a:solidFill>
                  <a:srgbClr val="FFC000"/>
                </a:solidFill>
              </a:rPr>
              <a:t>Mục tiêu</a:t>
            </a:r>
            <a:endParaRPr/>
          </a:p>
        </p:txBody>
      </p:sp>
      <p:sp>
        <p:nvSpPr>
          <p:cNvPr id="1152" name="Google Shape;1152;p8"/>
          <p:cNvSpPr txBox="1">
            <a:spLocks noGrp="1"/>
          </p:cNvSpPr>
          <p:nvPr>
            <p:ph type="body" idx="2"/>
          </p:nvPr>
        </p:nvSpPr>
        <p:spPr>
          <a:xfrm>
            <a:off x="325388" y="1581912"/>
            <a:ext cx="7538452" cy="445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Sử dụng được các lệnh </a:t>
            </a:r>
            <a:r>
              <a:rPr lang="en-US" b="1">
                <a:solidFill>
                  <a:srgbClr val="ED0A95"/>
                </a:solidFill>
              </a:rPr>
              <a:t>ĐI THẲNG</a:t>
            </a:r>
            <a:r>
              <a:rPr lang="en-US"/>
              <a:t>, </a:t>
            </a:r>
            <a:r>
              <a:rPr lang="en-US" b="1">
                <a:solidFill>
                  <a:srgbClr val="ED0A95"/>
                </a:solidFill>
              </a:rPr>
              <a:t>QUAY PHẢI</a:t>
            </a:r>
            <a:r>
              <a:rPr lang="en-US"/>
              <a:t>, </a:t>
            </a:r>
            <a:r>
              <a:rPr lang="en-US" b="1">
                <a:solidFill>
                  <a:srgbClr val="ED0A95"/>
                </a:solidFill>
              </a:rPr>
              <a:t>QUAY TRÁI </a:t>
            </a:r>
            <a:r>
              <a:rPr lang="en-US"/>
              <a:t>để tạo chương trình điều khiển robot di chuyển trong mê cung.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Thực hiện được đọc hiểu chương trình.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Tìm và sửa được lỗi cho chương trình.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Chơi được trò chơi Chú chim nóng tính.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12/09/2024</a:t>
            </a:r>
            <a:endParaRPr/>
          </a:p>
        </p:txBody>
      </p:sp>
      <p:sp>
        <p:nvSpPr>
          <p:cNvPr id="1158" name="Google Shape;115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159" name="Google Shape;11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415</Words>
  <Application>Microsoft Office PowerPoint</Application>
  <PresentationFormat>Custom</PresentationFormat>
  <Paragraphs>115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Noto Sans Symbols</vt:lpstr>
      <vt:lpstr>Microsoft Yahei</vt:lpstr>
      <vt:lpstr>Play</vt:lpstr>
      <vt:lpstr>Lato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Mê cung và lệnh điều khiển rô-bốt</vt:lpstr>
      <vt:lpstr>Chương trình điều khiển rô-bốt</vt:lpstr>
      <vt:lpstr>Điền lệnh còn thiếu</vt:lpstr>
      <vt:lpstr>Điền lệnh còn thiếu</vt:lpstr>
      <vt:lpstr>PowerPoint Presentation</vt:lpstr>
      <vt:lpstr>PowerPoint Presentation</vt:lpstr>
      <vt:lpstr>1. Chọn chương trình đúng</vt:lpstr>
      <vt:lpstr>2. Tô màu lệnh thừa</vt:lpstr>
      <vt:lpstr>3. Điền lệnh còn thiếu</vt:lpstr>
      <vt:lpstr>3. Điền lệnh còn thiếu</vt:lpstr>
      <vt:lpstr>4. Tạo chương trình</vt:lpstr>
      <vt:lpstr>PowerPoint Presentation</vt:lpstr>
      <vt:lpstr>Trò chơi  Chú chim nóng tính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Thu Trà</dc:creator>
  <cp:lastModifiedBy>Thuan</cp:lastModifiedBy>
  <cp:revision>3</cp:revision>
  <dcterms:created xsi:type="dcterms:W3CDTF">2024-08-24T23:58:27Z</dcterms:created>
  <dcterms:modified xsi:type="dcterms:W3CDTF">2024-09-22T16:14:28Z</dcterms:modified>
</cp:coreProperties>
</file>