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67" r:id="rId3"/>
    <p:sldId id="258" r:id="rId4"/>
    <p:sldId id="309" r:id="rId5"/>
    <p:sldId id="290" r:id="rId6"/>
    <p:sldId id="298" r:id="rId7"/>
    <p:sldId id="304" r:id="rId8"/>
    <p:sldId id="305" r:id="rId9"/>
    <p:sldId id="306" r:id="rId10"/>
    <p:sldId id="264" r:id="rId11"/>
    <p:sldId id="269" r:id="rId12"/>
    <p:sldId id="307" r:id="rId13"/>
    <p:sldId id="299" r:id="rId14"/>
    <p:sldId id="297" r:id="rId15"/>
    <p:sldId id="3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16" autoAdjust="0"/>
    <p:restoredTop sz="90528" autoAdjust="0"/>
  </p:normalViewPr>
  <p:slideViewPr>
    <p:cSldViewPr snapToGrid="0">
      <p:cViewPr varScale="1">
        <p:scale>
          <a:sx n="77" d="100"/>
          <a:sy n="77" d="100"/>
        </p:scale>
        <p:origin x="4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03F25-133B-4AF6-9DB5-3B25BB704F3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E06D9-0030-41B3-B24D-2499668AC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7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31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37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65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93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3.png"/><Relationship Id="rId4" Type="http://schemas.openxmlformats.org/officeDocument/2006/relationships/image" Target="../media/image16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svg"/><Relationship Id="rId5" Type="http://schemas.openxmlformats.org/officeDocument/2006/relationships/image" Target="../media/image46.png"/><Relationship Id="rId4" Type="http://schemas.openxmlformats.org/officeDocument/2006/relationships/image" Target="../media/image41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7.png"/><Relationship Id="rId4" Type="http://schemas.openxmlformats.org/officeDocument/2006/relationships/image" Target="../media/image41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svg"/><Relationship Id="rId5" Type="http://schemas.openxmlformats.org/officeDocument/2006/relationships/image" Target="../media/image46.png"/><Relationship Id="rId4" Type="http://schemas.openxmlformats.org/officeDocument/2006/relationships/image" Target="../media/image47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182AC72E-4D1C-1DE4-B80A-724DED666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4" y="2988845"/>
            <a:ext cx="6206266" cy="3867062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0826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419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9157B-845F-D4F7-381A-B964ABA1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45892-00A0-00B4-7A49-406906EA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E4129-61D0-44F5-785D-47A8AA71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DFB61834-FE7D-45FE-6E7D-CB4235010D26}"/>
              </a:ext>
            </a:extLst>
          </p:cNvPr>
          <p:cNvSpPr/>
          <p:nvPr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71504B-8174-EEA1-A0F0-5297C51726B9}"/>
              </a:ext>
            </a:extLst>
          </p:cNvPr>
          <p:cNvSpPr/>
          <p:nvPr/>
        </p:nvSpPr>
        <p:spPr>
          <a:xfrm flipH="1">
            <a:off x="838200" y="288544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8D43F821-3250-8DAF-32F6-A54625E5D775}"/>
              </a:ext>
            </a:extLst>
          </p:cNvPr>
          <p:cNvSpPr/>
          <p:nvPr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B11F3A7-A636-6BD2-0448-AC1907EF9DBE}"/>
              </a:ext>
            </a:extLst>
          </p:cNvPr>
          <p:cNvSpPr/>
          <p:nvPr/>
        </p:nvSpPr>
        <p:spPr>
          <a:xfrm flipH="1">
            <a:off x="7524750" y="164338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B0AA3ACB-B961-F797-0C84-FB84BC98A456}"/>
              </a:ext>
            </a:extLst>
          </p:cNvPr>
          <p:cNvSpPr/>
          <p:nvPr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235F7FB-99DC-42C5-5C9C-B0887DC341C1}"/>
              </a:ext>
            </a:extLst>
          </p:cNvPr>
          <p:cNvSpPr/>
          <p:nvPr/>
        </p:nvSpPr>
        <p:spPr>
          <a:xfrm flipH="1">
            <a:off x="5295900" y="205740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D9E4D959-FA9B-1FAF-3006-E6BDF5D77F4B}"/>
              </a:ext>
            </a:extLst>
          </p:cNvPr>
          <p:cNvSpPr/>
          <p:nvPr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9D1B4A4-616A-A91F-F6C0-D0BE109893F5}"/>
              </a:ext>
            </a:extLst>
          </p:cNvPr>
          <p:cNvSpPr/>
          <p:nvPr/>
        </p:nvSpPr>
        <p:spPr>
          <a:xfrm flipH="1">
            <a:off x="3067050" y="247142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D3CCCD-3EB3-A1E4-3D54-6FBFBD5EAE16}"/>
              </a:ext>
            </a:extLst>
          </p:cNvPr>
          <p:cNvSpPr/>
          <p:nvPr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AF558A-9CDB-F362-1FD1-D069646DE60D}"/>
              </a:ext>
            </a:extLst>
          </p:cNvPr>
          <p:cNvSpPr/>
          <p:nvPr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3E2AFC-731F-7257-1664-0B8CA1CA64AC}"/>
              </a:ext>
            </a:extLst>
          </p:cNvPr>
          <p:cNvSpPr/>
          <p:nvPr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DC0AFE-FE28-B86C-FB4B-B2B027526B56}"/>
              </a:ext>
            </a:extLst>
          </p:cNvPr>
          <p:cNvSpPr/>
          <p:nvPr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1D90159-6C2E-A758-3326-906CE924D807}"/>
              </a:ext>
            </a:extLst>
          </p:cNvPr>
          <p:cNvSpPr/>
          <p:nvPr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BB451B-ECB1-6FC9-BA9D-A00540B43770}"/>
              </a:ext>
            </a:extLst>
          </p:cNvPr>
          <p:cNvSpPr/>
          <p:nvPr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F6092-C4E9-7965-CAA0-A28C4A00EFBC}"/>
              </a:ext>
            </a:extLst>
          </p:cNvPr>
          <p:cNvSpPr/>
          <p:nvPr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82A91F-9020-C788-B6F1-4F2F223E1CB1}"/>
              </a:ext>
            </a:extLst>
          </p:cNvPr>
          <p:cNvSpPr/>
          <p:nvPr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6EEC75-2111-8586-606A-D1A1FD29837E}"/>
              </a:ext>
            </a:extLst>
          </p:cNvPr>
          <p:cNvSpPr/>
          <p:nvPr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701B37C-1942-0670-3FC3-2F8AAA3077F4}"/>
              </a:ext>
            </a:extLst>
          </p:cNvPr>
          <p:cNvSpPr/>
          <p:nvPr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97BBFDAF-38B0-4737-9D29-1B8CE6101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059" y="458115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6C1DBDF3-4848-5AD5-F9FE-A86796C38C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1816" y="301625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1B37AF0B-DCCF-E40C-5D24-756D22C5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3606" y="261123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27392573-DC93-5227-9C4E-7B0E9A9F63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37221" y="2182026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0C0FF3D2-4E74-A295-D15F-9442AE5738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6897" y="1782962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ECC30FC8-5D0A-179A-3C0B-F739BB8A94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76573" y="1383898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3D829C-5EA0-9F5F-AB7C-6A2E02AFC31E}"/>
              </a:ext>
            </a:extLst>
          </p:cNvPr>
          <p:cNvSpPr txBox="1"/>
          <p:nvPr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DA4FCCC-6F1D-D4DE-D3A1-2BEE95D1D0F8}"/>
              </a:ext>
            </a:extLst>
          </p:cNvPr>
          <p:cNvSpPr txBox="1"/>
          <p:nvPr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356345-C32C-284F-655B-974E655B279C}"/>
              </a:ext>
            </a:extLst>
          </p:cNvPr>
          <p:cNvSpPr txBox="1"/>
          <p:nvPr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483A18-86FA-0FF0-08B6-0751AAFFB3F3}"/>
              </a:ext>
            </a:extLst>
          </p:cNvPr>
          <p:cNvSpPr txBox="1"/>
          <p:nvPr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CC3DE9-AF4B-C21D-FE7E-8D1A2E78D593}"/>
              </a:ext>
            </a:extLst>
          </p:cNvPr>
          <p:cNvSpPr txBox="1"/>
          <p:nvPr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9114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0991F-BA3E-88D3-9968-F267B4A7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B13DF-D3FB-6209-C4CF-DA62B777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AFE10-F181-B5D1-1F33-5C1C6F92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7B944-F1D6-26CC-BA62-13CAA1255E5D}"/>
              </a:ext>
            </a:extLst>
          </p:cNvPr>
          <p:cNvGrpSpPr/>
          <p:nvPr/>
        </p:nvGrpSpPr>
        <p:grpSpPr>
          <a:xfrm>
            <a:off x="4217914" y="2021823"/>
            <a:ext cx="6757817" cy="912332"/>
            <a:chOff x="2042438" y="3480995"/>
            <a:chExt cx="153259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E06F8F-4BAF-1808-18DB-805B9EC70864}"/>
                </a:ext>
              </a:extLst>
            </p:cNvPr>
            <p:cNvGrpSpPr/>
            <p:nvPr/>
          </p:nvGrpSpPr>
          <p:grpSpPr>
            <a:xfrm flipH="1">
              <a:off x="2042438" y="3480995"/>
              <a:ext cx="15325911" cy="1824663"/>
              <a:chOff x="9376702" y="4247455"/>
              <a:chExt cx="11176875" cy="1824663"/>
            </a:xfrm>
          </p:grpSpPr>
          <p:sp>
            <p:nvSpPr>
              <p:cNvPr id="13" name="Freeform 374">
                <a:extLst>
                  <a:ext uri="{FF2B5EF4-FFF2-40B4-BE49-F238E27FC236}">
                    <a16:creationId xmlns:a16="http://schemas.microsoft.com/office/drawing/2014/main" id="{B7741CCD-ACBF-B813-24D8-080FEE4FD0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93252" y="440228"/>
                <a:ext cx="1619003" cy="9452104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552355C-B7D4-294E-EAAF-B42CED6EC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BA37CF9-7F7B-3671-AEE0-BC6BE62CC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6" name="Freeform 41">
                <a:extLst>
                  <a:ext uri="{FF2B5EF4-FFF2-40B4-BE49-F238E27FC236}">
                    <a16:creationId xmlns:a16="http://schemas.microsoft.com/office/drawing/2014/main" id="{43695C84-E704-4034-EF54-017136516D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7" name="Freeform 378">
                <a:extLst>
                  <a:ext uri="{FF2B5EF4-FFF2-40B4-BE49-F238E27FC236}">
                    <a16:creationId xmlns:a16="http://schemas.microsoft.com/office/drawing/2014/main" id="{11E23560-36AB-5962-C8F2-22429B10FF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8" name="Freeform 379">
                <a:extLst>
                  <a:ext uri="{FF2B5EF4-FFF2-40B4-BE49-F238E27FC236}">
                    <a16:creationId xmlns:a16="http://schemas.microsoft.com/office/drawing/2014/main" id="{93B15736-A859-2941-C433-19C38E83EE1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00D64-39D3-E82C-1258-04F4991624AD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E3F7D8-7334-748A-D821-95739F10CC87}"/>
              </a:ext>
            </a:extLst>
          </p:cNvPr>
          <p:cNvGrpSpPr/>
          <p:nvPr/>
        </p:nvGrpSpPr>
        <p:grpSpPr>
          <a:xfrm flipH="1">
            <a:off x="4226305" y="3000170"/>
            <a:ext cx="6749424" cy="912332"/>
            <a:chOff x="9396315" y="4247455"/>
            <a:chExt cx="11157262" cy="1824663"/>
          </a:xfrm>
        </p:grpSpPr>
        <p:sp>
          <p:nvSpPr>
            <p:cNvPr id="26" name="Freeform 387">
              <a:extLst>
                <a:ext uri="{FF2B5EF4-FFF2-40B4-BE49-F238E27FC236}">
                  <a16:creationId xmlns:a16="http://schemas.microsoft.com/office/drawing/2014/main" id="{AFEE6626-3461-D1D6-DBC1-86D2640FD79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303060" y="450036"/>
              <a:ext cx="1619003" cy="9432493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368AFFE-3471-4E39-0D54-007EC712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539F56-E71A-09E6-631E-7C89F810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601E4B05-0A2F-65F1-12D6-0267EAE7140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391">
              <a:extLst>
                <a:ext uri="{FF2B5EF4-FFF2-40B4-BE49-F238E27FC236}">
                  <a16:creationId xmlns:a16="http://schemas.microsoft.com/office/drawing/2014/main" id="{546ED6B0-FD20-6185-B394-103BAAECA4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392">
              <a:extLst>
                <a:ext uri="{FF2B5EF4-FFF2-40B4-BE49-F238E27FC236}">
                  <a16:creationId xmlns:a16="http://schemas.microsoft.com/office/drawing/2014/main" id="{5FA6E210-291C-6F3F-C835-0FF0A331D65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08D7E4-F19C-AAA6-57DC-54A56AE14227}"/>
              </a:ext>
            </a:extLst>
          </p:cNvPr>
          <p:cNvGrpSpPr/>
          <p:nvPr/>
        </p:nvGrpSpPr>
        <p:grpSpPr>
          <a:xfrm>
            <a:off x="4185024" y="3966711"/>
            <a:ext cx="6790705" cy="912332"/>
            <a:chOff x="2032702" y="7370771"/>
            <a:chExt cx="14879557" cy="18246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0917CC-04DA-314D-06AD-3064C94F2684}"/>
                </a:ext>
              </a:extLst>
            </p:cNvPr>
            <p:cNvGrpSpPr/>
            <p:nvPr/>
          </p:nvGrpSpPr>
          <p:grpSpPr>
            <a:xfrm flipH="1">
              <a:off x="2032702" y="7370771"/>
              <a:ext cx="14879557" cy="1824663"/>
              <a:chOff x="9702218" y="4247455"/>
              <a:chExt cx="10851359" cy="1824663"/>
            </a:xfrm>
          </p:grpSpPr>
          <p:sp>
            <p:nvSpPr>
              <p:cNvPr id="39" name="Freeform 400">
                <a:extLst>
                  <a:ext uri="{FF2B5EF4-FFF2-40B4-BE49-F238E27FC236}">
                    <a16:creationId xmlns:a16="http://schemas.microsoft.com/office/drawing/2014/main" id="{A75B91DB-0623-717E-69BD-AF4EDE8B775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456012" y="602985"/>
                <a:ext cx="1619003" cy="9126592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9486333-1562-22BC-CA64-253318BCD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C616C7C-A5EB-324E-4492-3D54F8AB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</p:spPr>
          </p:pic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2ABAF28-D921-F829-403C-7C695BF0C9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" name="Freeform 404">
                <a:extLst>
                  <a:ext uri="{FF2B5EF4-FFF2-40B4-BE49-F238E27FC236}">
                    <a16:creationId xmlns:a16="http://schemas.microsoft.com/office/drawing/2014/main" id="{480D3155-EF0B-4431-F36B-4489B551C4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4" name="Freeform 405">
                <a:extLst>
                  <a:ext uri="{FF2B5EF4-FFF2-40B4-BE49-F238E27FC236}">
                    <a16:creationId xmlns:a16="http://schemas.microsoft.com/office/drawing/2014/main" id="{13F63921-96FD-B465-4243-F2778E1BF6F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4FC437-E5D0-FAC0-6921-D593D764F55F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659824A-888B-1D88-2D63-64677AFD86B9}"/>
              </a:ext>
            </a:extLst>
          </p:cNvPr>
          <p:cNvGrpSpPr/>
          <p:nvPr/>
        </p:nvGrpSpPr>
        <p:grpSpPr>
          <a:xfrm flipH="1">
            <a:off x="4187997" y="4945058"/>
            <a:ext cx="6787732" cy="912332"/>
            <a:chOff x="9664302" y="4247455"/>
            <a:chExt cx="10889275" cy="1824663"/>
          </a:xfrm>
        </p:grpSpPr>
        <p:sp>
          <p:nvSpPr>
            <p:cNvPr id="52" name="Freeform 413">
              <a:extLst>
                <a:ext uri="{FF2B5EF4-FFF2-40B4-BE49-F238E27FC236}">
                  <a16:creationId xmlns:a16="http://schemas.microsoft.com/office/drawing/2014/main" id="{FC0657BE-211E-1E08-E22F-0CD911B47D0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437055" y="584024"/>
              <a:ext cx="1619003" cy="916450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E43E0C0-F7B3-373C-7439-7391D46E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667B904-8963-4632-A638-F8FA5A5B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</p:spPr>
        </p:pic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70984E61-DDAD-9046-0AC7-1837FE01DB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417">
              <a:extLst>
                <a:ext uri="{FF2B5EF4-FFF2-40B4-BE49-F238E27FC236}">
                  <a16:creationId xmlns:a16="http://schemas.microsoft.com/office/drawing/2014/main" id="{B27A81D6-0D97-E277-6DD3-6923B2642AE6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57" name="Freeform 418">
              <a:extLst>
                <a:ext uri="{FF2B5EF4-FFF2-40B4-BE49-F238E27FC236}">
                  <a16:creationId xmlns:a16="http://schemas.microsoft.com/office/drawing/2014/main" id="{14140601-38FD-5AAF-83C4-0DFB1B3A601C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id="{4974D881-307D-05CE-B8A9-2D4E23910442}"/>
              </a:ext>
            </a:extLst>
          </p:cNvPr>
          <p:cNvSpPr txBox="1"/>
          <p:nvPr/>
        </p:nvSpPr>
        <p:spPr>
          <a:xfrm flipH="1">
            <a:off x="4553198" y="3082928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D45B2D2B-1EB8-D0BB-A03F-9C44E7F74858}"/>
              </a:ext>
            </a:extLst>
          </p:cNvPr>
          <p:cNvSpPr txBox="1"/>
          <p:nvPr/>
        </p:nvSpPr>
        <p:spPr>
          <a:xfrm flipH="1">
            <a:off x="4515068" y="4034236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6B96F1CF-6A3D-8CB5-7859-D3EDF30D1499}"/>
              </a:ext>
            </a:extLst>
          </p:cNvPr>
          <p:cNvSpPr txBox="1"/>
          <p:nvPr/>
        </p:nvSpPr>
        <p:spPr>
          <a:xfrm flipH="1">
            <a:off x="4528109" y="5060175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233" name="Text Placeholder 232">
            <a:extLst>
              <a:ext uri="{FF2B5EF4-FFF2-40B4-BE49-F238E27FC236}">
                <a16:creationId xmlns:a16="http://schemas.microsoft.com/office/drawing/2014/main" id="{E856BF4D-4C29-3BDC-9806-E5E1155BEC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9494" y="2256686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4" name="Text Placeholder 232">
            <a:extLst>
              <a:ext uri="{FF2B5EF4-FFF2-40B4-BE49-F238E27FC236}">
                <a16:creationId xmlns:a16="http://schemas.microsoft.com/office/drawing/2014/main" id="{69979228-85C6-9509-3701-08249808A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9494" y="3247483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5" name="Text Placeholder 232">
            <a:extLst>
              <a:ext uri="{FF2B5EF4-FFF2-40B4-BE49-F238E27FC236}">
                <a16:creationId xmlns:a16="http://schemas.microsoft.com/office/drawing/2014/main" id="{1D91172A-CF44-613A-F7A1-42D93E653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9316" y="4198729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6" name="Text Placeholder 232">
            <a:extLst>
              <a:ext uri="{FF2B5EF4-FFF2-40B4-BE49-F238E27FC236}">
                <a16:creationId xmlns:a16="http://schemas.microsoft.com/office/drawing/2014/main" id="{96BB75D1-C553-B2CC-3E6C-57A03FB8AD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4892" y="5177272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243" name="Picture 242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2DA820A6-6946-1590-06BB-94123CD9631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7" y="531092"/>
            <a:ext cx="10316173" cy="172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7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46744-FA76-FC0E-0ED1-91E9E257920E}"/>
              </a:ext>
            </a:extLst>
          </p:cNvPr>
          <p:cNvGrpSpPr/>
          <p:nvPr/>
        </p:nvGrpSpPr>
        <p:grpSpPr>
          <a:xfrm>
            <a:off x="4071489" y="2375279"/>
            <a:ext cx="6770207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2C7024-59D7-A5D0-213B-3487B5B0C88B}"/>
              </a:ext>
            </a:extLst>
          </p:cNvPr>
          <p:cNvGrpSpPr/>
          <p:nvPr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292817" y="439791"/>
              <a:ext cx="1619003" cy="945297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A15359-3CE5-6C34-D9AD-078E30715CEB}"/>
              </a:ext>
            </a:extLst>
          </p:cNvPr>
          <p:cNvGrpSpPr/>
          <p:nvPr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:a16="http://schemas.microsoft.com/office/drawing/2014/main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:a16="http://schemas.microsoft.com/office/drawing/2014/main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:a16="http://schemas.microsoft.com/office/drawing/2014/main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4C21AB-54D5-372B-FA7F-8BD28FA10024}"/>
              </a:ext>
            </a:extLst>
          </p:cNvPr>
          <p:cNvSpPr txBox="1"/>
          <p:nvPr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B3BBC8-F706-B917-1863-C6C2A528FFCA}"/>
              </a:ext>
            </a:extLst>
          </p:cNvPr>
          <p:cNvSpPr txBox="1"/>
          <p:nvPr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id="{84459BC4-6BAF-AC8D-2E5C-DA0D5D082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3069" y="2610142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id="{880DE9DE-9B94-7A98-3C05-529173583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3069" y="384223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:a16="http://schemas.microsoft.com/office/drawing/2014/main" id="{3C90619E-F558-24C7-A650-503322FA1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2891" y="5085585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36" name="Picture 35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4D349D93-E143-7C9B-987F-0CB6A9ED8A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8" y="809324"/>
            <a:ext cx="8912389" cy="15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Custom Layout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5DCA-8C40-0DB6-93E5-71019E09E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7984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B8CBB-44B3-3149-BAFC-980B41A5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9D143-3662-3E01-E0F9-6BA8BF33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F8FB9-B4FA-7FCA-E3F6-2E2740C4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1AD6DB-D6B2-C672-E8F4-283C523C2BB5}"/>
              </a:ext>
            </a:extLst>
          </p:cNvPr>
          <p:cNvGrpSpPr/>
          <p:nvPr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26669C83-D8EF-1999-77B2-CEFA6303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90" y="2434073"/>
              <a:ext cx="2549168" cy="3577059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57D0BEBE-3993-9433-1B6C-82CCB0486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54" y="3744530"/>
              <a:ext cx="2199839" cy="1998666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5B93AAF-ECE1-1B93-5B85-15300269E245}"/>
                </a:ext>
              </a:extLst>
            </p:cNvPr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F2054F6-5DBB-01B1-5260-5F748F9F8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</p:spPr>
          </p:pic>
          <p:sp>
            <p:nvSpPr>
              <p:cNvPr id="13" name="Rectangle 139">
                <a:extLst>
                  <a:ext uri="{FF2B5EF4-FFF2-40B4-BE49-F238E27FC236}">
                    <a16:creationId xmlns:a16="http://schemas.microsoft.com/office/drawing/2014/main" id="{238CED91-AE7F-73C6-5F08-D6517F7A6095}"/>
                  </a:ext>
                </a:extLst>
              </p:cNvPr>
              <p:cNvSpPr/>
              <p:nvPr userDrawn="1"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BAB65A-DED9-9DDD-810E-1360861980BA}"/>
              </a:ext>
            </a:extLst>
          </p:cNvPr>
          <p:cNvGrpSpPr/>
          <p:nvPr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Freeform 167">
              <a:extLst>
                <a:ext uri="{FF2B5EF4-FFF2-40B4-BE49-F238E27FC236}">
                  <a16:creationId xmlns:a16="http://schemas.microsoft.com/office/drawing/2014/main" id="{859307C1-C5A7-18CA-15F6-437BC324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557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68">
              <a:extLst>
                <a:ext uri="{FF2B5EF4-FFF2-40B4-BE49-F238E27FC236}">
                  <a16:creationId xmlns:a16="http://schemas.microsoft.com/office/drawing/2014/main" id="{24FA4450-1F77-9DE7-2EBB-A40438E67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38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6462C9-EE9C-0220-BD46-C67DE2B5F6AC}"/>
                </a:ext>
              </a:extLst>
            </p:cNvPr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D2575EF-9186-23E0-8D9A-1F0A6D46A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22" name="Rectangle 139">
                <a:extLst>
                  <a:ext uri="{FF2B5EF4-FFF2-40B4-BE49-F238E27FC236}">
                    <a16:creationId xmlns:a16="http://schemas.microsoft.com/office/drawing/2014/main" id="{BF8A3CE9-7132-37BB-F493-CFEC143CF129}"/>
                  </a:ext>
                </a:extLst>
              </p:cNvPr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กลุ่ม 132">
                <a:extLst>
                  <a:ext uri="{FF2B5EF4-FFF2-40B4-BE49-F238E27FC236}">
                    <a16:creationId xmlns:a16="http://schemas.microsoft.com/office/drawing/2014/main" id="{9C5124E9-4DF7-B0D4-76C3-3E4F68E946AA}"/>
                  </a:ext>
                </a:extLst>
              </p:cNvPr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  <a:solidFill>
                <a:schemeClr val="bg1"/>
              </a:solidFill>
            </p:grpSpPr>
            <p:sp>
              <p:nvSpPr>
                <p:cNvPr id="24" name="Freeform 105">
                  <a:extLst>
                    <a:ext uri="{FF2B5EF4-FFF2-40B4-BE49-F238E27FC236}">
                      <a16:creationId xmlns:a16="http://schemas.microsoft.com/office/drawing/2014/main" id="{9B163926-259C-84B6-EB08-ACD8184C9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2105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Freeform 106">
                  <a:extLst>
                    <a:ext uri="{FF2B5EF4-FFF2-40B4-BE49-F238E27FC236}">
                      <a16:creationId xmlns:a16="http://schemas.microsoft.com/office/drawing/2014/main" id="{0760A8EF-9DB5-60D2-4E1D-CB26BD59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eform 107">
                  <a:extLst>
                    <a:ext uri="{FF2B5EF4-FFF2-40B4-BE49-F238E27FC236}">
                      <a16:creationId xmlns:a16="http://schemas.microsoft.com/office/drawing/2014/main" id="{092014AC-0040-7283-0185-4C6728194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21055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Freeform 108">
                  <a:extLst>
                    <a:ext uri="{FF2B5EF4-FFF2-40B4-BE49-F238E27FC236}">
                      <a16:creationId xmlns:a16="http://schemas.microsoft.com/office/drawing/2014/main" id="{834E1D85-5289-5199-96C3-8CC3E65FA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6292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Freeform 109">
                  <a:extLst>
                    <a:ext uri="{FF2B5EF4-FFF2-40B4-BE49-F238E27FC236}">
                      <a16:creationId xmlns:a16="http://schemas.microsoft.com/office/drawing/2014/main" id="{C2311886-C7FB-E932-B82C-83791A2A9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110">
                  <a:extLst>
                    <a:ext uri="{FF2B5EF4-FFF2-40B4-BE49-F238E27FC236}">
                      <a16:creationId xmlns:a16="http://schemas.microsoft.com/office/drawing/2014/main" id="{B3CE75FD-5DAF-1824-BB11-8897F4169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6292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Freeform 111">
                  <a:extLst>
                    <a:ext uri="{FF2B5EF4-FFF2-40B4-BE49-F238E27FC236}">
                      <a16:creationId xmlns:a16="http://schemas.microsoft.com/office/drawing/2014/main" id="{22AC2C07-C605-6AEC-EEC0-4DBD18070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057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eform 112">
                  <a:extLst>
                    <a:ext uri="{FF2B5EF4-FFF2-40B4-BE49-F238E27FC236}">
                      <a16:creationId xmlns:a16="http://schemas.microsoft.com/office/drawing/2014/main" id="{9E7FFD27-BEA7-36FD-2448-EEF0E4E22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eform 113">
                  <a:extLst>
                    <a:ext uri="{FF2B5EF4-FFF2-40B4-BE49-F238E27FC236}">
                      <a16:creationId xmlns:a16="http://schemas.microsoft.com/office/drawing/2014/main" id="{D5A86961-2FB7-6F0B-B1CE-2108D40B9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05775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Freeform 114">
                  <a:extLst>
                    <a:ext uri="{FF2B5EF4-FFF2-40B4-BE49-F238E27FC236}">
                      <a16:creationId xmlns:a16="http://schemas.microsoft.com/office/drawing/2014/main" id="{952EEF77-B4C7-3032-E7CE-C1DDC478F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5815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eform 115">
                  <a:extLst>
                    <a:ext uri="{FF2B5EF4-FFF2-40B4-BE49-F238E27FC236}">
                      <a16:creationId xmlns:a16="http://schemas.microsoft.com/office/drawing/2014/main" id="{2E1A4946-A241-E308-A1B3-42ACA5882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Freeform 116">
                  <a:extLst>
                    <a:ext uri="{FF2B5EF4-FFF2-40B4-BE49-F238E27FC236}">
                      <a16:creationId xmlns:a16="http://schemas.microsoft.com/office/drawing/2014/main" id="{01634711-A8CF-0C1D-2EA6-193316E3A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58150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Freeform 117">
                  <a:extLst>
                    <a:ext uri="{FF2B5EF4-FFF2-40B4-BE49-F238E27FC236}">
                      <a16:creationId xmlns:a16="http://schemas.microsoft.com/office/drawing/2014/main" id="{4B77DB6E-B42D-5BEA-52D4-5BFC3FA38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010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Freeform 118">
                  <a:extLst>
                    <a:ext uri="{FF2B5EF4-FFF2-40B4-BE49-F238E27FC236}">
                      <a16:creationId xmlns:a16="http://schemas.microsoft.com/office/drawing/2014/main" id="{EB483119-0E3E-7BA7-792E-26168D23D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1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Freeform 119">
                  <a:extLst>
                    <a:ext uri="{FF2B5EF4-FFF2-40B4-BE49-F238E27FC236}">
                      <a16:creationId xmlns:a16="http://schemas.microsoft.com/office/drawing/2014/main" id="{488BEE74-31F4-2241-F985-129677B68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0100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1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1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Freeform 120">
                  <a:extLst>
                    <a:ext uri="{FF2B5EF4-FFF2-40B4-BE49-F238E27FC236}">
                      <a16:creationId xmlns:a16="http://schemas.microsoft.com/office/drawing/2014/main" id="{89F29902-8F17-26F2-CC33-3839151F3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95337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Freeform 121">
                  <a:extLst>
                    <a:ext uri="{FF2B5EF4-FFF2-40B4-BE49-F238E27FC236}">
                      <a16:creationId xmlns:a16="http://schemas.microsoft.com/office/drawing/2014/main" id="{3FE20450-F50D-050E-598C-AC1B43EEF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795337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eform 122">
                  <a:extLst>
                    <a:ext uri="{FF2B5EF4-FFF2-40B4-BE49-F238E27FC236}">
                      <a16:creationId xmlns:a16="http://schemas.microsoft.com/office/drawing/2014/main" id="{E86E45D5-7AE0-B6AC-1DE5-E60825509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Freeform 123">
                  <a:extLst>
                    <a:ext uri="{FF2B5EF4-FFF2-40B4-BE49-F238E27FC236}">
                      <a16:creationId xmlns:a16="http://schemas.microsoft.com/office/drawing/2014/main" id="{53116FB4-3948-9E50-9394-9E3BD30CA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4860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Freeform 124">
                  <a:extLst>
                    <a:ext uri="{FF2B5EF4-FFF2-40B4-BE49-F238E27FC236}">
                      <a16:creationId xmlns:a16="http://schemas.microsoft.com/office/drawing/2014/main" id="{4E8570FF-141C-7C8F-B94D-30F7741AB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Freeform 125">
                  <a:extLst>
                    <a:ext uri="{FF2B5EF4-FFF2-40B4-BE49-F238E27FC236}">
                      <a16:creationId xmlns:a16="http://schemas.microsoft.com/office/drawing/2014/main" id="{059B210B-562B-B49C-FF84-66DA77D7E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Freeform 126">
                  <a:extLst>
                    <a:ext uri="{FF2B5EF4-FFF2-40B4-BE49-F238E27FC236}">
                      <a16:creationId xmlns:a16="http://schemas.microsoft.com/office/drawing/2014/main" id="{AC07D511-1AE5-0E31-A161-AC460D13A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Freeform 127">
                  <a:extLst>
                    <a:ext uri="{FF2B5EF4-FFF2-40B4-BE49-F238E27FC236}">
                      <a16:creationId xmlns:a16="http://schemas.microsoft.com/office/drawing/2014/main" id="{EA1387C0-DAC9-5564-C891-BF45708DA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128">
                  <a:extLst>
                    <a:ext uri="{FF2B5EF4-FFF2-40B4-BE49-F238E27FC236}">
                      <a16:creationId xmlns:a16="http://schemas.microsoft.com/office/drawing/2014/main" id="{EAEDB93E-5FFA-5887-0D3F-99E17A31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129">
                  <a:extLst>
                    <a:ext uri="{FF2B5EF4-FFF2-40B4-BE49-F238E27FC236}">
                      <a16:creationId xmlns:a16="http://schemas.microsoft.com/office/drawing/2014/main" id="{E57B44EB-66CD-5759-DC81-EB21A7656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1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Freeform 130">
                  <a:extLst>
                    <a:ext uri="{FF2B5EF4-FFF2-40B4-BE49-F238E27FC236}">
                      <a16:creationId xmlns:a16="http://schemas.microsoft.com/office/drawing/2014/main" id="{F06F02FE-A922-2ADD-A27C-316C9AEEC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Freeform 131">
                  <a:extLst>
                    <a:ext uri="{FF2B5EF4-FFF2-40B4-BE49-F238E27FC236}">
                      <a16:creationId xmlns:a16="http://schemas.microsoft.com/office/drawing/2014/main" id="{B9D577E5-C481-E4C0-C3CC-0478CA11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390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132">
                  <a:extLst>
                    <a:ext uri="{FF2B5EF4-FFF2-40B4-BE49-F238E27FC236}">
                      <a16:creationId xmlns:a16="http://schemas.microsoft.com/office/drawing/2014/main" id="{A5363CA6-B113-DACD-4F2A-523FC610A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eform 133">
                  <a:extLst>
                    <a:ext uri="{FF2B5EF4-FFF2-40B4-BE49-F238E27FC236}">
                      <a16:creationId xmlns:a16="http://schemas.microsoft.com/office/drawing/2014/main" id="{DE8F29E1-90EE-FBBD-41BE-ACA261508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343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76CEFB2-26E8-9D5E-EA47-31A109967944}"/>
              </a:ext>
            </a:extLst>
          </p:cNvPr>
          <p:cNvGrpSpPr/>
          <p:nvPr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4" name="Freeform 167">
              <a:extLst>
                <a:ext uri="{FF2B5EF4-FFF2-40B4-BE49-F238E27FC236}">
                  <a16:creationId xmlns:a16="http://schemas.microsoft.com/office/drawing/2014/main" id="{0A44FDE2-EA0B-5CB2-6338-5EE059843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808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68">
              <a:extLst>
                <a:ext uri="{FF2B5EF4-FFF2-40B4-BE49-F238E27FC236}">
                  <a16:creationId xmlns:a16="http://schemas.microsoft.com/office/drawing/2014/main" id="{F354392E-0A96-8AB1-82F7-AC8D9DA67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589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DF772EE-1B84-E3B9-D069-DEE27849E7B1}"/>
                </a:ext>
              </a:extLst>
            </p:cNvPr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8719D15-EE3E-6474-EFB0-8A09BC367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0" name="Rectangle 139">
                <a:extLst>
                  <a:ext uri="{FF2B5EF4-FFF2-40B4-BE49-F238E27FC236}">
                    <a16:creationId xmlns:a16="http://schemas.microsoft.com/office/drawing/2014/main" id="{8164F1AC-0DA7-DE9C-8CC4-61DA37296AFB}"/>
                  </a:ext>
                </a:extLst>
              </p:cNvPr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02">
                <a:extLst>
                  <a:ext uri="{FF2B5EF4-FFF2-40B4-BE49-F238E27FC236}">
                    <a16:creationId xmlns:a16="http://schemas.microsoft.com/office/drawing/2014/main" id="{655B8D9E-0AA1-852F-C609-F125D2962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2973" y="9762392"/>
                <a:ext cx="1483264" cy="137257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8C1829F-446C-5595-C719-5CC43F87B889}"/>
              </a:ext>
            </a:extLst>
          </p:cNvPr>
          <p:cNvGrpSpPr/>
          <p:nvPr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3" name="Freeform 167">
              <a:extLst>
                <a:ext uri="{FF2B5EF4-FFF2-40B4-BE49-F238E27FC236}">
                  <a16:creationId xmlns:a16="http://schemas.microsoft.com/office/drawing/2014/main" id="{7CECA4DC-1C77-5BDB-7FDB-65011F2D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59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68">
              <a:extLst>
                <a:ext uri="{FF2B5EF4-FFF2-40B4-BE49-F238E27FC236}">
                  <a16:creationId xmlns:a16="http://schemas.microsoft.com/office/drawing/2014/main" id="{DA41EF37-9C9C-99D4-4377-EF313AFE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840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A6BED1D-4895-5A82-B907-B92DEFCB1BBD}"/>
                </a:ext>
              </a:extLst>
            </p:cNvPr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71A3F44F-8F44-0C46-20E0-4ED60620D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9" name="Rectangle 139">
                <a:extLst>
                  <a:ext uri="{FF2B5EF4-FFF2-40B4-BE49-F238E27FC236}">
                    <a16:creationId xmlns:a16="http://schemas.microsoft.com/office/drawing/2014/main" id="{AFC10B66-C260-67FB-9071-F9DD07A04884}"/>
                  </a:ext>
                </a:extLst>
              </p:cNvPr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34">
                <a:extLst>
                  <a:ext uri="{FF2B5EF4-FFF2-40B4-BE49-F238E27FC236}">
                    <a16:creationId xmlns:a16="http://schemas.microsoft.com/office/drawing/2014/main" id="{422FE265-D2CB-EE1E-0AC5-0909C1B764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95541" y="2977768"/>
                <a:ext cx="644746" cy="644746"/>
              </a:xfrm>
              <a:custGeom>
                <a:avLst/>
                <a:gdLst>
                  <a:gd name="T0" fmla="*/ 64 w 64"/>
                  <a:gd name="T1" fmla="*/ 32 h 64"/>
                  <a:gd name="T2" fmla="*/ 5 w 64"/>
                  <a:gd name="T3" fmla="*/ 15 h 64"/>
                  <a:gd name="T4" fmla="*/ 0 w 64"/>
                  <a:gd name="T5" fmla="*/ 32 h 64"/>
                  <a:gd name="T6" fmla="*/ 0 w 64"/>
                  <a:gd name="T7" fmla="*/ 32 h 64"/>
                  <a:gd name="T8" fmla="*/ 5 w 64"/>
                  <a:gd name="T9" fmla="*/ 49 h 64"/>
                  <a:gd name="T10" fmla="*/ 32 w 64"/>
                  <a:gd name="T11" fmla="*/ 64 h 64"/>
                  <a:gd name="T12" fmla="*/ 64 w 64"/>
                  <a:gd name="T13" fmla="*/ 32 h 64"/>
                  <a:gd name="T14" fmla="*/ 48 w 64"/>
                  <a:gd name="T15" fmla="*/ 46 h 64"/>
                  <a:gd name="T16" fmla="*/ 60 w 64"/>
                  <a:gd name="T17" fmla="*/ 33 h 64"/>
                  <a:gd name="T18" fmla="*/ 3 w 64"/>
                  <a:gd name="T19" fmla="*/ 33 h 64"/>
                  <a:gd name="T20" fmla="*/ 16 w 64"/>
                  <a:gd name="T21" fmla="*/ 46 h 64"/>
                  <a:gd name="T22" fmla="*/ 3 w 64"/>
                  <a:gd name="T23" fmla="*/ 33 h 64"/>
                  <a:gd name="T24" fmla="*/ 16 w 64"/>
                  <a:gd name="T25" fmla="*/ 17 h 64"/>
                  <a:gd name="T26" fmla="*/ 3 w 64"/>
                  <a:gd name="T27" fmla="*/ 30 h 64"/>
                  <a:gd name="T28" fmla="*/ 34 w 64"/>
                  <a:gd name="T29" fmla="*/ 14 h 64"/>
                  <a:gd name="T30" fmla="*/ 34 w 64"/>
                  <a:gd name="T31" fmla="*/ 4 h 64"/>
                  <a:gd name="T32" fmla="*/ 43 w 64"/>
                  <a:gd name="T33" fmla="*/ 14 h 64"/>
                  <a:gd name="T34" fmla="*/ 44 w 64"/>
                  <a:gd name="T35" fmla="*/ 17 h 64"/>
                  <a:gd name="T36" fmla="*/ 34 w 64"/>
                  <a:gd name="T37" fmla="*/ 30 h 64"/>
                  <a:gd name="T38" fmla="*/ 44 w 64"/>
                  <a:gd name="T39" fmla="*/ 17 h 64"/>
                  <a:gd name="T40" fmla="*/ 29 w 64"/>
                  <a:gd name="T41" fmla="*/ 4 h 64"/>
                  <a:gd name="T42" fmla="*/ 30 w 64"/>
                  <a:gd name="T43" fmla="*/ 3 h 64"/>
                  <a:gd name="T44" fmla="*/ 21 w 64"/>
                  <a:gd name="T45" fmla="*/ 14 h 64"/>
                  <a:gd name="T46" fmla="*/ 30 w 64"/>
                  <a:gd name="T47" fmla="*/ 17 h 64"/>
                  <a:gd name="T48" fmla="*/ 17 w 64"/>
                  <a:gd name="T49" fmla="*/ 30 h 64"/>
                  <a:gd name="T50" fmla="*/ 30 w 64"/>
                  <a:gd name="T51" fmla="*/ 17 h 64"/>
                  <a:gd name="T52" fmla="*/ 30 w 64"/>
                  <a:gd name="T53" fmla="*/ 33 h 64"/>
                  <a:gd name="T54" fmla="*/ 20 w 64"/>
                  <a:gd name="T55" fmla="*/ 46 h 64"/>
                  <a:gd name="T56" fmla="*/ 30 w 64"/>
                  <a:gd name="T57" fmla="*/ 50 h 64"/>
                  <a:gd name="T58" fmla="*/ 28 w 64"/>
                  <a:gd name="T59" fmla="*/ 60 h 64"/>
                  <a:gd name="T60" fmla="*/ 30 w 64"/>
                  <a:gd name="T61" fmla="*/ 50 h 64"/>
                  <a:gd name="T62" fmla="*/ 34 w 64"/>
                  <a:gd name="T63" fmla="*/ 60 h 64"/>
                  <a:gd name="T64" fmla="*/ 34 w 64"/>
                  <a:gd name="T65" fmla="*/ 50 h 64"/>
                  <a:gd name="T66" fmla="*/ 36 w 64"/>
                  <a:gd name="T67" fmla="*/ 60 h 64"/>
                  <a:gd name="T68" fmla="*/ 34 w 64"/>
                  <a:gd name="T69" fmla="*/ 33 h 64"/>
                  <a:gd name="T70" fmla="*/ 44 w 64"/>
                  <a:gd name="T71" fmla="*/ 46 h 64"/>
                  <a:gd name="T72" fmla="*/ 50 w 64"/>
                  <a:gd name="T73" fmla="*/ 30 h 64"/>
                  <a:gd name="T74" fmla="*/ 57 w 64"/>
                  <a:gd name="T75" fmla="*/ 17 h 64"/>
                  <a:gd name="T76" fmla="*/ 50 w 64"/>
                  <a:gd name="T77" fmla="*/ 30 h 64"/>
                  <a:gd name="T78" fmla="*/ 47 w 64"/>
                  <a:gd name="T79" fmla="*/ 14 h 64"/>
                  <a:gd name="T80" fmla="*/ 54 w 64"/>
                  <a:gd name="T81" fmla="*/ 14 h 64"/>
                  <a:gd name="T82" fmla="*/ 17 w 64"/>
                  <a:gd name="T83" fmla="*/ 14 h 64"/>
                  <a:gd name="T84" fmla="*/ 23 w 64"/>
                  <a:gd name="T85" fmla="*/ 5 h 64"/>
                  <a:gd name="T86" fmla="*/ 17 w 64"/>
                  <a:gd name="T87" fmla="*/ 50 h 64"/>
                  <a:gd name="T88" fmla="*/ 10 w 64"/>
                  <a:gd name="T89" fmla="*/ 50 h 64"/>
                  <a:gd name="T90" fmla="*/ 47 w 64"/>
                  <a:gd name="T91" fmla="*/ 50 h 64"/>
                  <a:gd name="T92" fmla="*/ 41 w 64"/>
                  <a:gd name="T93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3B0481AE-6ED7-35BE-4E4D-562B4AFB12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1613" y="3787568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5" name="Text Placeholder 73">
            <a:extLst>
              <a:ext uri="{FF2B5EF4-FFF2-40B4-BE49-F238E27FC236}">
                <a16:creationId xmlns:a16="http://schemas.microsoft.com/office/drawing/2014/main" id="{BC0247EA-9007-F7F7-AD7D-FF2D685FEB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9077" y="3069829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6" name="Text Placeholder 73">
            <a:extLst>
              <a:ext uri="{FF2B5EF4-FFF2-40B4-BE49-F238E27FC236}">
                <a16:creationId xmlns:a16="http://schemas.microsoft.com/office/drawing/2014/main" id="{F69DE9AE-6247-9BCB-C6E0-D6163F8B9B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8590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7" name="Text Placeholder 73">
            <a:extLst>
              <a:ext uri="{FF2B5EF4-FFF2-40B4-BE49-F238E27FC236}">
                <a16:creationId xmlns:a16="http://schemas.microsoft.com/office/drawing/2014/main" id="{7ECD3694-2AA5-643B-A3DF-65A6EC4682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6054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8" name="Text Placeholder 73">
            <a:extLst>
              <a:ext uri="{FF2B5EF4-FFF2-40B4-BE49-F238E27FC236}">
                <a16:creationId xmlns:a16="http://schemas.microsoft.com/office/drawing/2014/main" id="{27D2ACC6-1ACC-6C75-4B01-9610A6E5E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65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9" name="Text Placeholder 73">
            <a:extLst>
              <a:ext uri="{FF2B5EF4-FFF2-40B4-BE49-F238E27FC236}">
                <a16:creationId xmlns:a16="http://schemas.microsoft.com/office/drawing/2014/main" id="{4B786F8C-3F61-9E8B-2614-04053B065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729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0" name="Text Placeholder 73">
            <a:extLst>
              <a:ext uri="{FF2B5EF4-FFF2-40B4-BE49-F238E27FC236}">
                <a16:creationId xmlns:a16="http://schemas.microsoft.com/office/drawing/2014/main" id="{F755788E-0DF4-1B4D-1D25-212D755D66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4682" y="3842762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1" name="Text Placeholder 73">
            <a:extLst>
              <a:ext uri="{FF2B5EF4-FFF2-40B4-BE49-F238E27FC236}">
                <a16:creationId xmlns:a16="http://schemas.microsoft.com/office/drawing/2014/main" id="{CFB1AD5B-4FCC-D166-B307-493D2A6B94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42146" y="3125023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14A0407-6D8F-4F72-9017-368703B69418}"/>
              </a:ext>
            </a:extLst>
          </p:cNvPr>
          <p:cNvSpPr txBox="1"/>
          <p:nvPr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A8B36C0-2EAE-4BF9-B2A4-0939DF1154DC}"/>
              </a:ext>
            </a:extLst>
          </p:cNvPr>
          <p:cNvSpPr txBox="1"/>
          <p:nvPr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0BF8067-72EC-8E71-EBAC-8330BEE6649B}"/>
              </a:ext>
            </a:extLst>
          </p:cNvPr>
          <p:cNvSpPr txBox="1"/>
          <p:nvPr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099B5E2-BC9C-8EEA-239B-DAF8C28A9DF9}"/>
              </a:ext>
            </a:extLst>
          </p:cNvPr>
          <p:cNvSpPr txBox="1"/>
          <p:nvPr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825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/>
      <p:bldP spid="86" grpId="0"/>
      <p:bldP spid="87" grpId="0"/>
      <p:bldP spid="8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0B69-0042-39CF-E50B-6919457C0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527" y="365530"/>
            <a:ext cx="10515600" cy="1325563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E5B35-DCCE-6C65-9A4C-B0DF9C13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60D32-1BD6-5ACE-B374-47E203DB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073E4-B221-AA09-C9EE-922E8708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78D9C3-AC2F-7138-69DB-A0B7FE41F07C}"/>
              </a:ext>
            </a:extLst>
          </p:cNvPr>
          <p:cNvGrpSpPr/>
          <p:nvPr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368FE90-703E-AF96-2D69-1DCC08A74B82}"/>
                </a:ext>
              </a:extLst>
            </p:cNvPr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88" name="Freeform 1316">
                <a:extLst>
                  <a:ext uri="{FF2B5EF4-FFF2-40B4-BE49-F238E27FC236}">
                    <a16:creationId xmlns:a16="http://schemas.microsoft.com/office/drawing/2014/main" id="{BDFA0A3E-8765-7BC9-10DC-0B5A064C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9" name="Rectangle 1317">
                <a:extLst>
                  <a:ext uri="{FF2B5EF4-FFF2-40B4-BE49-F238E27FC236}">
                    <a16:creationId xmlns:a16="http://schemas.microsoft.com/office/drawing/2014/main" id="{46C0F6D2-3516-C5AF-15B0-4BFD80F8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90" name="Rectangle 1318">
                <a:extLst>
                  <a:ext uri="{FF2B5EF4-FFF2-40B4-BE49-F238E27FC236}">
                    <a16:creationId xmlns:a16="http://schemas.microsoft.com/office/drawing/2014/main" id="{CFA58C74-1FFB-044B-B80A-438D34449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8287A25-ABE1-F7C8-76E1-DE57E62B9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1B389A-50EF-136D-18AC-FDDE56410A69}"/>
                </a:ext>
              </a:extLst>
            </p:cNvPr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81" name="Freeform 271">
                <a:extLst>
                  <a:ext uri="{FF2B5EF4-FFF2-40B4-BE49-F238E27FC236}">
                    <a16:creationId xmlns:a16="http://schemas.microsoft.com/office/drawing/2014/main" id="{FCB04267-5F49-49BB-1E40-AAA6576C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82" name="Freeform 211">
                <a:extLst>
                  <a:ext uri="{FF2B5EF4-FFF2-40B4-BE49-F238E27FC236}">
                    <a16:creationId xmlns:a16="http://schemas.microsoft.com/office/drawing/2014/main" id="{9216372A-A709-F327-765D-CC1A43C26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3" name="Oval 277">
                <a:extLst>
                  <a:ext uri="{FF2B5EF4-FFF2-40B4-BE49-F238E27FC236}">
                    <a16:creationId xmlns:a16="http://schemas.microsoft.com/office/drawing/2014/main" id="{94482E9E-5D53-0461-AEA4-81621499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3A87BB-9996-5E2E-C4AA-5AB1551E22F9}"/>
                </a:ext>
              </a:extLst>
            </p:cNvPr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D7F8DA-58BE-B83C-B7D5-1B376E0EAC69}"/>
                </a:ext>
              </a:extLst>
            </p:cNvPr>
            <p:cNvSpPr txBox="1"/>
            <p:nvPr userDrawn="1"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CC4112C-9610-254F-4462-5918350914FA}"/>
                </a:ext>
              </a:extLst>
            </p:cNvPr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77" name="Freeform 1316">
                <a:extLst>
                  <a:ext uri="{FF2B5EF4-FFF2-40B4-BE49-F238E27FC236}">
                    <a16:creationId xmlns:a16="http://schemas.microsoft.com/office/drawing/2014/main" id="{2C80F275-A3BD-1470-3095-2D0A4DDE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" name="Rectangle 1317">
                <a:extLst>
                  <a:ext uri="{FF2B5EF4-FFF2-40B4-BE49-F238E27FC236}">
                    <a16:creationId xmlns:a16="http://schemas.microsoft.com/office/drawing/2014/main" id="{40B3CEC6-19CB-1972-4292-30FF77E81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" name="Rectangle 1318">
                <a:extLst>
                  <a:ext uri="{FF2B5EF4-FFF2-40B4-BE49-F238E27FC236}">
                    <a16:creationId xmlns:a16="http://schemas.microsoft.com/office/drawing/2014/main" id="{CC810101-F16D-50E2-D192-8822829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426DC808-5E77-89E8-6B14-95E069CDC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F9ACFD-81E7-DDA7-46E2-629959A4811B}"/>
                </a:ext>
              </a:extLst>
            </p:cNvPr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70" name="Freeform 260">
                <a:extLst>
                  <a:ext uri="{FF2B5EF4-FFF2-40B4-BE49-F238E27FC236}">
                    <a16:creationId xmlns:a16="http://schemas.microsoft.com/office/drawing/2014/main" id="{58519633-3097-4F09-4C62-92CCF0D3B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71" name="Freeform 211">
                <a:extLst>
                  <a:ext uri="{FF2B5EF4-FFF2-40B4-BE49-F238E27FC236}">
                    <a16:creationId xmlns:a16="http://schemas.microsoft.com/office/drawing/2014/main" id="{CF2FA350-029B-2C50-A5FE-F02B5CF5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2" name="Oval 277">
                <a:extLst>
                  <a:ext uri="{FF2B5EF4-FFF2-40B4-BE49-F238E27FC236}">
                    <a16:creationId xmlns:a16="http://schemas.microsoft.com/office/drawing/2014/main" id="{B5FE45DE-DB26-A8E2-30CE-8E5090130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94B8AB-E8EB-A3FD-ED6F-9349B060D11A}"/>
                </a:ext>
              </a:extLst>
            </p:cNvPr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466B5E-4023-AB70-4797-903B0FB19F84}"/>
                </a:ext>
              </a:extLst>
            </p:cNvPr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2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A9BE08-8DE0-76C7-D6EA-4D07E080A9A8}"/>
                </a:ext>
              </a:extLst>
            </p:cNvPr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66" name="Freeform 1316">
                <a:extLst>
                  <a:ext uri="{FF2B5EF4-FFF2-40B4-BE49-F238E27FC236}">
                    <a16:creationId xmlns:a16="http://schemas.microsoft.com/office/drawing/2014/main" id="{86F6545B-9667-7387-7A87-B1D950F21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7" name="Rectangle 1317">
                <a:extLst>
                  <a:ext uri="{FF2B5EF4-FFF2-40B4-BE49-F238E27FC236}">
                    <a16:creationId xmlns:a16="http://schemas.microsoft.com/office/drawing/2014/main" id="{16CD301C-48DD-65CC-D256-672FFA007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8" name="Rectangle 1318">
                <a:extLst>
                  <a:ext uri="{FF2B5EF4-FFF2-40B4-BE49-F238E27FC236}">
                    <a16:creationId xmlns:a16="http://schemas.microsoft.com/office/drawing/2014/main" id="{BA52711F-A94D-171C-3D6C-427839130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6037673-A8A3-93EB-0E5B-8D941FD2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E92B66-40FF-C1F5-C3E8-624D838D3357}"/>
                </a:ext>
              </a:extLst>
            </p:cNvPr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9" name="Freeform 249">
                <a:extLst>
                  <a:ext uri="{FF2B5EF4-FFF2-40B4-BE49-F238E27FC236}">
                    <a16:creationId xmlns:a16="http://schemas.microsoft.com/office/drawing/2014/main" id="{D05130A6-02B0-B01A-6A07-4D4D59D94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0" name="Freeform 211">
                <a:extLst>
                  <a:ext uri="{FF2B5EF4-FFF2-40B4-BE49-F238E27FC236}">
                    <a16:creationId xmlns:a16="http://schemas.microsoft.com/office/drawing/2014/main" id="{5AB775EE-01BE-3A31-57C8-FD0E94E1D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1" name="Oval 277">
                <a:extLst>
                  <a:ext uri="{FF2B5EF4-FFF2-40B4-BE49-F238E27FC236}">
                    <a16:creationId xmlns:a16="http://schemas.microsoft.com/office/drawing/2014/main" id="{640F4C74-4580-A0C9-FE38-13E456691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49D564-A590-0C18-3E1C-36A76BD2FD01}"/>
                </a:ext>
              </a:extLst>
            </p:cNvPr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4FE99F-1579-7313-F3C6-FD30FD9D49C5}"/>
                </a:ext>
              </a:extLst>
            </p:cNvPr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3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78008D4-3586-C120-B3A0-71920EFFD113}"/>
                </a:ext>
              </a:extLst>
            </p:cNvPr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5" name="Freeform 1316">
                <a:extLst>
                  <a:ext uri="{FF2B5EF4-FFF2-40B4-BE49-F238E27FC236}">
                    <a16:creationId xmlns:a16="http://schemas.microsoft.com/office/drawing/2014/main" id="{FF94AC1E-7574-420B-703A-79A51BC1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6" name="Rectangle 1317">
                <a:extLst>
                  <a:ext uri="{FF2B5EF4-FFF2-40B4-BE49-F238E27FC236}">
                    <a16:creationId xmlns:a16="http://schemas.microsoft.com/office/drawing/2014/main" id="{A82C9309-0769-9E65-20C6-D0AADFB70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7" name="Rectangle 1318">
                <a:extLst>
                  <a:ext uri="{FF2B5EF4-FFF2-40B4-BE49-F238E27FC236}">
                    <a16:creationId xmlns:a16="http://schemas.microsoft.com/office/drawing/2014/main" id="{AAF014EC-71B9-F668-70A3-6FC53BB2A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B312371-CC41-DE46-6410-0E1F85BFD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0C1294-C104-94C5-2A7D-ADABDFF01827}"/>
                </a:ext>
              </a:extLst>
            </p:cNvPr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48" name="Freeform 238">
                <a:extLst>
                  <a:ext uri="{FF2B5EF4-FFF2-40B4-BE49-F238E27FC236}">
                    <a16:creationId xmlns:a16="http://schemas.microsoft.com/office/drawing/2014/main" id="{7096F050-5226-2974-8C1B-9B2C8CD3A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9" name="Freeform 211">
                <a:extLst>
                  <a:ext uri="{FF2B5EF4-FFF2-40B4-BE49-F238E27FC236}">
                    <a16:creationId xmlns:a16="http://schemas.microsoft.com/office/drawing/2014/main" id="{3CDE815B-2DD7-AFE2-7DD5-7FAB5B955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Oval 277">
                <a:extLst>
                  <a:ext uri="{FF2B5EF4-FFF2-40B4-BE49-F238E27FC236}">
                    <a16:creationId xmlns:a16="http://schemas.microsoft.com/office/drawing/2014/main" id="{3559AF60-39F7-B390-1DD1-2115C0157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D6CDED-4D48-8F60-B72E-C310E6B8EF1A}"/>
                </a:ext>
              </a:extLst>
            </p:cNvPr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D3320C-8017-B2B0-C51B-7C0EA47DC6F2}"/>
                </a:ext>
              </a:extLst>
            </p:cNvPr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4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63608AF-DAC0-DD4D-B314-D125FC8348B6}"/>
                </a:ext>
              </a:extLst>
            </p:cNvPr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44" name="Freeform 1316">
                <a:extLst>
                  <a:ext uri="{FF2B5EF4-FFF2-40B4-BE49-F238E27FC236}">
                    <a16:creationId xmlns:a16="http://schemas.microsoft.com/office/drawing/2014/main" id="{A8098E35-9531-03B9-896C-C97FEFC61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" name="Rectangle 1317">
                <a:extLst>
                  <a:ext uri="{FF2B5EF4-FFF2-40B4-BE49-F238E27FC236}">
                    <a16:creationId xmlns:a16="http://schemas.microsoft.com/office/drawing/2014/main" id="{A3649221-AB87-F05F-B30E-5D54C0B83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Rectangle 1318">
                <a:extLst>
                  <a:ext uri="{FF2B5EF4-FFF2-40B4-BE49-F238E27FC236}">
                    <a16:creationId xmlns:a16="http://schemas.microsoft.com/office/drawing/2014/main" id="{3A51FD2D-D60D-2B48-5ADA-17AE46E49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21E110B-4C65-7F60-7839-AE80C2DD0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1240EB-2FF1-2BB4-BE47-8337CBCAC83E}"/>
                </a:ext>
              </a:extLst>
            </p:cNvPr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37" name="Freeform 227">
                <a:extLst>
                  <a:ext uri="{FF2B5EF4-FFF2-40B4-BE49-F238E27FC236}">
                    <a16:creationId xmlns:a16="http://schemas.microsoft.com/office/drawing/2014/main" id="{E35A4E0C-CB46-0C60-DD70-DEA4F14B0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8" name="Freeform 211">
                <a:extLst>
                  <a:ext uri="{FF2B5EF4-FFF2-40B4-BE49-F238E27FC236}">
                    <a16:creationId xmlns:a16="http://schemas.microsoft.com/office/drawing/2014/main" id="{51D2E3E5-F3E0-AD9E-B18A-FC3591352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9" name="Oval 277">
                <a:extLst>
                  <a:ext uri="{FF2B5EF4-FFF2-40B4-BE49-F238E27FC236}">
                    <a16:creationId xmlns:a16="http://schemas.microsoft.com/office/drawing/2014/main" id="{99D712C7-91C7-1265-4BED-CFCCD482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2630C2-C7D1-54F6-4C4E-73541D636FF5}"/>
                </a:ext>
              </a:extLst>
            </p:cNvPr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BC9338-AADB-9858-E201-AFECC5B66AAD}"/>
                </a:ext>
              </a:extLst>
            </p:cNvPr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5</a:t>
              </a:r>
            </a:p>
          </p:txBody>
        </p:sp>
        <p:sp>
          <p:nvSpPr>
            <p:cNvPr id="27" name="Freeform 217">
              <a:extLst>
                <a:ext uri="{FF2B5EF4-FFF2-40B4-BE49-F238E27FC236}">
                  <a16:creationId xmlns:a16="http://schemas.microsoft.com/office/drawing/2014/main" id="{20162F61-23CC-1821-A8C1-A823A7AC8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04320" y="19587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8" name="Freeform 218">
              <a:extLst>
                <a:ext uri="{FF2B5EF4-FFF2-40B4-BE49-F238E27FC236}">
                  <a16:creationId xmlns:a16="http://schemas.microsoft.com/office/drawing/2014/main" id="{0B69EBB5-EEDD-7539-BB44-EB56A09A9A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92797" y="2001631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9" name="Freeform 219">
              <a:extLst>
                <a:ext uri="{FF2B5EF4-FFF2-40B4-BE49-F238E27FC236}">
                  <a16:creationId xmlns:a16="http://schemas.microsoft.com/office/drawing/2014/main" id="{98A1B8D3-FEA3-A892-EAC9-A6768C973F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311122" y="1978673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0" name="Freeform 220">
              <a:extLst>
                <a:ext uri="{FF2B5EF4-FFF2-40B4-BE49-F238E27FC236}">
                  <a16:creationId xmlns:a16="http://schemas.microsoft.com/office/drawing/2014/main" id="{96FA5475-B544-A19D-03E6-0A468A50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82840" y="197009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221">
              <a:extLst>
                <a:ext uri="{FF2B5EF4-FFF2-40B4-BE49-F238E27FC236}">
                  <a16:creationId xmlns:a16="http://schemas.microsoft.com/office/drawing/2014/main" id="{1B204B38-DF64-A001-6D02-8DEACF57FA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943019" y="19870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2" name="Freeform 222">
              <a:extLst>
                <a:ext uri="{FF2B5EF4-FFF2-40B4-BE49-F238E27FC236}">
                  <a16:creationId xmlns:a16="http://schemas.microsoft.com/office/drawing/2014/main" id="{AA5E612B-3D04-EF37-BB84-DCC3F5423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47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3" name="Freeform 223">
              <a:extLst>
                <a:ext uri="{FF2B5EF4-FFF2-40B4-BE49-F238E27FC236}">
                  <a16:creationId xmlns:a16="http://schemas.microsoft.com/office/drawing/2014/main" id="{D1E78E01-B6AC-F77E-873C-37F47E964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35" y="3429000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4" name="Freeform 224">
              <a:extLst>
                <a:ext uri="{FF2B5EF4-FFF2-40B4-BE49-F238E27FC236}">
                  <a16:creationId xmlns:a16="http://schemas.microsoft.com/office/drawing/2014/main" id="{352752E7-6CFD-7680-168C-B2B4EDF91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18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5" name="Freeform 225">
              <a:extLst>
                <a:ext uri="{FF2B5EF4-FFF2-40B4-BE49-F238E27FC236}">
                  <a16:creationId xmlns:a16="http://schemas.microsoft.com/office/drawing/2014/main" id="{C7BB6C7E-C479-06B3-080A-1953A8C2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7940" y="3405963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6" name="Freeform 226">
              <a:extLst>
                <a:ext uri="{FF2B5EF4-FFF2-40B4-BE49-F238E27FC236}">
                  <a16:creationId xmlns:a16="http://schemas.microsoft.com/office/drawing/2014/main" id="{2C1F2B88-4227-E40D-93BA-193DB2054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0425" y="3416626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95" name="Text Placeholder 73">
            <a:extLst>
              <a:ext uri="{FF2B5EF4-FFF2-40B4-BE49-F238E27FC236}">
                <a16:creationId xmlns:a16="http://schemas.microsoft.com/office/drawing/2014/main" id="{AD937F9C-21AD-62C5-8F46-E81A11209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194" y="3143702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6" name="Text Placeholder 73">
            <a:extLst>
              <a:ext uri="{FF2B5EF4-FFF2-40B4-BE49-F238E27FC236}">
                <a16:creationId xmlns:a16="http://schemas.microsoft.com/office/drawing/2014/main" id="{4A02DFAE-DC1C-7653-6165-F34DD821B3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1281" y="310871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7" name="Text Placeholder 73">
            <a:extLst>
              <a:ext uri="{FF2B5EF4-FFF2-40B4-BE49-F238E27FC236}">
                <a16:creationId xmlns:a16="http://schemas.microsoft.com/office/drawing/2014/main" id="{FFBA7BBD-E8F8-C5C2-5FB0-33E8C6E52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3247" y="309659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8" name="Text Placeholder 73">
            <a:extLst>
              <a:ext uri="{FF2B5EF4-FFF2-40B4-BE49-F238E27FC236}">
                <a16:creationId xmlns:a16="http://schemas.microsoft.com/office/drawing/2014/main" id="{688B60DA-3386-BEF0-F6EA-38A42C7B74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4948" y="310737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9" name="Text Placeholder 73">
            <a:extLst>
              <a:ext uri="{FF2B5EF4-FFF2-40B4-BE49-F238E27FC236}">
                <a16:creationId xmlns:a16="http://schemas.microsoft.com/office/drawing/2014/main" id="{380B9274-B86A-58E5-DB8D-34881C16C0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6645" y="3130149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9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0BCB0F-8F3A-ED90-5F1E-92E831242C2B}"/>
              </a:ext>
            </a:extLst>
          </p:cNvPr>
          <p:cNvGrpSpPr/>
          <p:nvPr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03C370E-7CF0-996B-ECC3-6D1728499B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34072" y="1989544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3260D3D-D9F6-07D6-509A-947A279795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3027" y="464821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945D9D-EAD8-72D2-C1F1-EBD610EC0230}"/>
              </a:ext>
            </a:extLst>
          </p:cNvPr>
          <p:cNvGrpSpPr/>
          <p:nvPr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52D8D0-FA73-2AF6-8F7C-5CF743A0829D}"/>
              </a:ext>
            </a:extLst>
          </p:cNvPr>
          <p:cNvGrpSpPr/>
          <p:nvPr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63052" y="3575768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0D43A1-0772-A855-1077-F6ACC2B173AE}"/>
              </a:ext>
            </a:extLst>
          </p:cNvPr>
          <p:cNvGrpSpPr/>
          <p:nvPr/>
        </p:nvGrpSpPr>
        <p:grpSpPr>
          <a:xfrm>
            <a:off x="7816820" y="4087393"/>
            <a:ext cx="1594052" cy="551980"/>
            <a:chOff x="7874810" y="2704371"/>
            <a:chExt cx="1594052" cy="551980"/>
          </a:xfrm>
          <a:solidFill>
            <a:srgbClr val="E97132"/>
          </a:solidFill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EE2661D-B938-753E-4710-FD38638776B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046AC0E-2A47-2226-DB5A-708C147BF071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77EA40E-C166-B9D9-749D-ACF4343099C5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65BF558-6CE7-9354-ED7C-A5044CC28FA6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3AE3AD3-8B77-C149-C71F-18C13B5CEA35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2CCE03-CE79-3E27-1412-DCB356E6E98B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A2C2A7-9150-C90B-5067-63D9A0CB3390}"/>
              </a:ext>
            </a:extLst>
          </p:cNvPr>
          <p:cNvGrpSpPr/>
          <p:nvPr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2032" y="5161992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DE8E1D-E9F5-32BF-2A5C-0E06E6C11D7B}"/>
              </a:ext>
            </a:extLst>
          </p:cNvPr>
          <p:cNvGrpSpPr/>
          <p:nvPr/>
        </p:nvGrpSpPr>
        <p:grpSpPr>
          <a:xfrm>
            <a:off x="8745800" y="5673617"/>
            <a:ext cx="1594052" cy="551980"/>
            <a:chOff x="7874810" y="2704371"/>
            <a:chExt cx="1594052" cy="551980"/>
          </a:xfrm>
          <a:solidFill>
            <a:srgbClr val="4E95D9"/>
          </a:solidFill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CCC46C8-F2EE-6730-0A94-FA710B142EEA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8F006B7-8250-5C24-E985-A45569147AD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9564812-02F2-2CBF-CD94-A6F5DB6356A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A0A01DA-9CED-20A6-3405-C8C711B121F3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9F66AF7-86C6-C2F8-2566-67A8F9A407E8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433547C-565C-E6ED-897C-28559C551985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912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D5CF6-3A80-3809-C1D4-F512511D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AB8FC-71BA-BCBC-267F-DA0F8D26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AD740-80C1-FBB9-343F-DDF4D0A7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9A4B3D-6F25-2DFC-9222-319FCFED6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776" y="511806"/>
            <a:ext cx="9666924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rgbClr val="3D88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B91873CB-71C0-F611-8CB2-8CEEC7839F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8757" y="2320489"/>
            <a:ext cx="4916556" cy="2805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A5748C-FDDB-1C22-F697-C528383A1411}"/>
              </a:ext>
            </a:extLst>
          </p:cNvPr>
          <p:cNvGrpSpPr/>
          <p:nvPr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852763-B95A-C20F-A286-DEE87979456B}"/>
                </a:ext>
              </a:extLst>
            </p:cNvPr>
            <p:cNvSpPr/>
            <p:nvPr userDrawn="1"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>
              <a:solidFill>
                <a:srgbClr val="50BC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oup of kids in a school bus&#10;&#10;Description automatically generated">
              <a:extLst>
                <a:ext uri="{FF2B5EF4-FFF2-40B4-BE49-F238E27FC236}">
                  <a16:creationId xmlns:a16="http://schemas.microsoft.com/office/drawing/2014/main" id="{8E2056BC-1898-C329-0083-C7DE9B6DA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271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856" y="97405"/>
            <a:ext cx="2375019" cy="237501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6CC2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9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id="{DC732390-A943-DFDB-7106-1CB33BFD5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26D4A471-E4F5-7FC5-F1DE-58FA2943B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994" y="2080877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B11D65D-ED42-60A0-40BB-0DF01A3087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92459" y="2099809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8818F63C-E353-8D35-F45C-AEABCB519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168" y="2094128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3533" y="244472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7E8A75-756E-2F6E-246B-FA6471D72D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71" y="4796435"/>
            <a:ext cx="2761143" cy="167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2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010041-D450-9132-BEEF-875E790C26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673" y="24814"/>
            <a:ext cx="1962895" cy="196289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78813" y="2222610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2222610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78813" y="339698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3396987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8813" y="457136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4571364"/>
            <a:ext cx="528984" cy="700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/>
        </p:nvSpPr>
        <p:spPr>
          <a:xfrm>
            <a:off x="992778" y="1994106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9431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69" y="2533484"/>
            <a:ext cx="6431861" cy="4007628"/>
          </a:xfrm>
          <a:prstGeom prst="rect">
            <a:avLst/>
          </a:prstGeom>
        </p:spPr>
      </p:pic>
      <p:pic>
        <p:nvPicPr>
          <p:cNvPr id="12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3756DBCB-7A09-28E5-11B6-3010345BC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16" y="499676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36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73401-C875-D695-017F-6A0AF1F6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5644E-4443-74F8-B98C-67463677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00D63-3398-E496-0407-A69A5E98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图片 43014" descr="1-35">
            <a:extLst>
              <a:ext uri="{FF2B5EF4-FFF2-40B4-BE49-F238E27FC236}">
                <a16:creationId xmlns:a16="http://schemas.microsoft.com/office/drawing/2014/main" id="{7D0DE8D5-5B4D-541E-6688-3EC74373B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481" y="2851904"/>
            <a:ext cx="2620629" cy="3397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A cartoon of a robot&#10;&#10;Description automatically generated">
            <a:extLst>
              <a:ext uri="{FF2B5EF4-FFF2-40B4-BE49-F238E27FC236}">
                <a16:creationId xmlns:a16="http://schemas.microsoft.com/office/drawing/2014/main" id="{92853DFE-23DE-10E7-EE3E-B8F87089F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4" y="3911048"/>
            <a:ext cx="867217" cy="1149062"/>
          </a:xfrm>
          <a:prstGeom prst="rect">
            <a:avLst/>
          </a:prstGeom>
        </p:spPr>
      </p:pic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AB8BA2FA-F1A3-ADF8-86F5-7EE3DD5D7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3658" y="78452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a robot&#10;&#10;Description automatically generated">
            <a:extLst>
              <a:ext uri="{FF2B5EF4-FFF2-40B4-BE49-F238E27FC236}">
                <a16:creationId xmlns:a16="http://schemas.microsoft.com/office/drawing/2014/main" id="{F2130F90-A95D-0A08-01DB-96C9FE52E4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784527"/>
            <a:ext cx="528984" cy="700904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A615E0A-9A29-C90E-71A7-59D4780D1A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93658" y="195890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4" name="Picture 13" descr="A cartoon of a robot&#10;&#10;Description automatically generated">
            <a:extLst>
              <a:ext uri="{FF2B5EF4-FFF2-40B4-BE49-F238E27FC236}">
                <a16:creationId xmlns:a16="http://schemas.microsoft.com/office/drawing/2014/main" id="{BBA9A379-446D-F06B-6E30-71B95D47C6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1958904"/>
            <a:ext cx="528984" cy="700904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3F781C2F-20FF-2D5C-3F9D-0A2498526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93658" y="3133281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8" name="Picture 17" descr="A cartoon of a robot&#10;&#10;Description automatically generated">
            <a:extLst>
              <a:ext uri="{FF2B5EF4-FFF2-40B4-BE49-F238E27FC236}">
                <a16:creationId xmlns:a16="http://schemas.microsoft.com/office/drawing/2014/main" id="{8DAD3DFC-D73E-C076-5049-5C580A31BC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3133281"/>
            <a:ext cx="528984" cy="7009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EF449C-3681-7B31-9754-F9038B927D6F}"/>
              </a:ext>
            </a:extLst>
          </p:cNvPr>
          <p:cNvSpPr/>
          <p:nvPr/>
        </p:nvSpPr>
        <p:spPr>
          <a:xfrm>
            <a:off x="2207623" y="556023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E24B1E9-E9BA-8688-C6B7-04C3E203E5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29646" y="4862049"/>
            <a:ext cx="5579654" cy="70485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02B3C5"/>
                </a:solidFill>
              </a:defRPr>
            </a:lvl1pPr>
            <a:lvl2pPr>
              <a:defRPr>
                <a:solidFill>
                  <a:srgbClr val="02B3C5"/>
                </a:solidFill>
              </a:defRPr>
            </a:lvl2pPr>
            <a:lvl3pPr>
              <a:defRPr>
                <a:solidFill>
                  <a:srgbClr val="02B3C5"/>
                </a:solidFill>
              </a:defRPr>
            </a:lvl3pPr>
            <a:lvl4pPr>
              <a:defRPr>
                <a:solidFill>
                  <a:srgbClr val="02B3C5"/>
                </a:solidFill>
              </a:defRPr>
            </a:lvl4pPr>
            <a:lvl5pPr>
              <a:defRPr>
                <a:solidFill>
                  <a:srgbClr val="02B3C5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9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28094-C4E8-3B66-6BD6-DE817DB7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E6EF1-C324-1AED-BEE3-C64648E0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C58F2-C74B-16E6-158F-6CAFA81A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44036" descr="1-31">
            <a:extLst>
              <a:ext uri="{FF2B5EF4-FFF2-40B4-BE49-F238E27FC236}">
                <a16:creationId xmlns:a16="http://schemas.microsoft.com/office/drawing/2014/main" id="{7BCEB885-832B-D7D4-A38C-877E5E6F3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100" y="514033"/>
            <a:ext cx="8438146" cy="54702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>
            <a:extLst>
              <a:ext uri="{FF2B5EF4-FFF2-40B4-BE49-F238E27FC236}">
                <a16:creationId xmlns:a16="http://schemas.microsoft.com/office/drawing/2014/main" id="{294F73E9-309F-2F8B-0DA3-F57EF3020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D56A7506-7054-21A9-3784-AEC8C9798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2" y="1529239"/>
            <a:ext cx="1009650" cy="1337786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F26C138B-2998-C50C-F409-F55705C3E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1873" y="1832534"/>
            <a:ext cx="5866840" cy="31767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book with a pencil and a ladder&#10;&#10;Description automatically generated">
            <a:extLst>
              <a:ext uri="{FF2B5EF4-FFF2-40B4-BE49-F238E27FC236}">
                <a16:creationId xmlns:a16="http://schemas.microsoft.com/office/drawing/2014/main" id="{403A114A-C1BF-8062-88D0-622EEC77E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97" y="2867025"/>
            <a:ext cx="5385096" cy="34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A6574-2436-77D0-DF6B-E53A90C2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FB853-D29A-150A-662D-448C1F00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7D9DE-9E0D-D637-976F-278CE008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F4EEF1-FA89-619C-E418-6A6F6859DD08}"/>
              </a:ext>
            </a:extLst>
          </p:cNvPr>
          <p:cNvGrpSpPr/>
          <p:nvPr/>
        </p:nvGrpSpPr>
        <p:grpSpPr>
          <a:xfrm>
            <a:off x="838200" y="828794"/>
            <a:ext cx="11576583" cy="5168320"/>
            <a:chOff x="1529817" y="1089123"/>
            <a:chExt cx="14862766" cy="832969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3E2D10CB-1DA7-E691-80AE-7DF37784064E}"/>
                </a:ext>
              </a:extLst>
            </p:cNvPr>
            <p:cNvGrpSpPr/>
            <p:nvPr/>
          </p:nvGrpSpPr>
          <p:grpSpPr>
            <a:xfrm>
              <a:off x="2742134" y="1092966"/>
              <a:ext cx="12803732" cy="8325856"/>
              <a:chOff x="0" y="502885"/>
              <a:chExt cx="17071643" cy="11101141"/>
            </a:xfrm>
          </p:grpSpPr>
          <p:grpSp>
            <p:nvGrpSpPr>
              <p:cNvPr id="37" name="Group 5">
                <a:extLst>
                  <a:ext uri="{FF2B5EF4-FFF2-40B4-BE49-F238E27FC236}">
                    <a16:creationId xmlns:a16="http://schemas.microsoft.com/office/drawing/2014/main" id="{0182EC1F-56E2-BD12-32EB-8EC71D7C7F8A}"/>
                  </a:ext>
                </a:extLst>
              </p:cNvPr>
              <p:cNvGrpSpPr/>
              <p:nvPr/>
            </p:nvGrpSpPr>
            <p:grpSpPr>
              <a:xfrm rot="308514">
                <a:off x="1986034" y="7824819"/>
                <a:ext cx="13099574" cy="3315191"/>
                <a:chOff x="0" y="0"/>
                <a:chExt cx="2393349" cy="605700"/>
              </a:xfrm>
            </p:grpSpPr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id="{69EAA570-7DFF-79A2-432C-9834245203E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TextBox 7">
                  <a:extLst>
                    <a:ext uri="{FF2B5EF4-FFF2-40B4-BE49-F238E27FC236}">
                      <a16:creationId xmlns:a16="http://schemas.microsoft.com/office/drawing/2014/main" id="{8CA32785-2F08-8EF7-D8F2-D3E168C4A86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" name="Group 8">
                <a:extLst>
                  <a:ext uri="{FF2B5EF4-FFF2-40B4-BE49-F238E27FC236}">
                    <a16:creationId xmlns:a16="http://schemas.microsoft.com/office/drawing/2014/main" id="{38C77B3E-9C5B-370A-C821-E1996E37A1D0}"/>
                  </a:ext>
                </a:extLst>
              </p:cNvPr>
              <p:cNvGrpSpPr/>
              <p:nvPr/>
            </p:nvGrpSpPr>
            <p:grpSpPr>
              <a:xfrm rot="233592">
                <a:off x="2357507" y="1082347"/>
                <a:ext cx="13296311" cy="3669480"/>
                <a:chOff x="0" y="0"/>
                <a:chExt cx="2429294" cy="670430"/>
              </a:xfrm>
            </p:grpSpPr>
            <p:sp>
              <p:nvSpPr>
                <p:cNvPr id="51" name="Freeform 9">
                  <a:extLst>
                    <a:ext uri="{FF2B5EF4-FFF2-40B4-BE49-F238E27FC236}">
                      <a16:creationId xmlns:a16="http://schemas.microsoft.com/office/drawing/2014/main" id="{91B0AC90-1031-587B-DF15-B15E763245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" name="TextBox 10">
                  <a:extLst>
                    <a:ext uri="{FF2B5EF4-FFF2-40B4-BE49-F238E27FC236}">
                      <a16:creationId xmlns:a16="http://schemas.microsoft.com/office/drawing/2014/main" id="{5D4BDABF-1A93-776E-C069-24689C7054D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9" name="Group 11">
                <a:extLst>
                  <a:ext uri="{FF2B5EF4-FFF2-40B4-BE49-F238E27FC236}">
                    <a16:creationId xmlns:a16="http://schemas.microsoft.com/office/drawing/2014/main" id="{9C5C6669-20F2-C9C4-2F59-EE1FD2FEECA7}"/>
                  </a:ext>
                </a:extLst>
              </p:cNvPr>
              <p:cNvGrpSpPr/>
              <p:nvPr/>
            </p:nvGrpSpPr>
            <p:grpSpPr>
              <a:xfrm rot="-263073">
                <a:off x="1108022" y="502885"/>
                <a:ext cx="13296311" cy="3669480"/>
                <a:chOff x="0" y="0"/>
                <a:chExt cx="2429294" cy="670430"/>
              </a:xfrm>
            </p:grpSpPr>
            <p:sp>
              <p:nvSpPr>
                <p:cNvPr id="49" name="Freeform 12">
                  <a:extLst>
                    <a:ext uri="{FF2B5EF4-FFF2-40B4-BE49-F238E27FC236}">
                      <a16:creationId xmlns:a16="http://schemas.microsoft.com/office/drawing/2014/main" id="{171B199E-6397-7E6C-4BFB-C7B3016E22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13">
                  <a:extLst>
                    <a:ext uri="{FF2B5EF4-FFF2-40B4-BE49-F238E27FC236}">
                      <a16:creationId xmlns:a16="http://schemas.microsoft.com/office/drawing/2014/main" id="{8EBFF81F-46E9-43DB-849E-220AE9F4EA5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FE5EFCB4-13D0-1AA9-D567-0333C2C450E6}"/>
                  </a:ext>
                </a:extLst>
              </p:cNvPr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1" name="Group 15">
                <a:extLst>
                  <a:ext uri="{FF2B5EF4-FFF2-40B4-BE49-F238E27FC236}">
                    <a16:creationId xmlns:a16="http://schemas.microsoft.com/office/drawing/2014/main" id="{140A80D0-481D-2DC6-0C38-FA8A31279B40}"/>
                  </a:ext>
                </a:extLst>
              </p:cNvPr>
              <p:cNvGrpSpPr/>
              <p:nvPr userDrawn="1"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47" name="Freeform 16">
                  <a:extLst>
                    <a:ext uri="{FF2B5EF4-FFF2-40B4-BE49-F238E27FC236}">
                      <a16:creationId xmlns:a16="http://schemas.microsoft.com/office/drawing/2014/main" id="{A8D7AA94-37EB-76C9-2200-045E99B9B635}"/>
                    </a:ext>
                  </a:extLst>
                </p:cNvPr>
                <p:cNvSpPr/>
                <p:nvPr userDrawn="1"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TextBox 17">
                  <a:extLst>
                    <a:ext uri="{FF2B5EF4-FFF2-40B4-BE49-F238E27FC236}">
                      <a16:creationId xmlns:a16="http://schemas.microsoft.com/office/drawing/2014/main" id="{C64BCDCF-385F-50EF-F329-9C6B3EA576C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CF1199C2-31E1-89F6-C733-B4B22633AB6E}"/>
                  </a:ext>
                </a:extLst>
              </p:cNvPr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id="{85570241-B747-2A31-08D9-289639F93CCA}"/>
                  </a:ext>
                </a:extLst>
              </p:cNvPr>
              <p:cNvGrpSpPr/>
              <p:nvPr/>
            </p:nvGrpSpPr>
            <p:grpSpPr>
              <a:xfrm>
                <a:off x="0" y="4675249"/>
                <a:ext cx="17071643" cy="3315191"/>
                <a:chOff x="0" y="0"/>
                <a:chExt cx="3119064" cy="605700"/>
              </a:xfrm>
            </p:grpSpPr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AC984F23-0FA9-1F06-5036-CCD6D2A5EA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TextBox 21">
                  <a:extLst>
                    <a:ext uri="{FF2B5EF4-FFF2-40B4-BE49-F238E27FC236}">
                      <a16:creationId xmlns:a16="http://schemas.microsoft.com/office/drawing/2014/main" id="{A8D6A897-E751-5BE8-1209-A1624649869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CA84142D-C426-C88B-270C-EDCE33B4B97F}"/>
                  </a:ext>
                </a:extLst>
              </p:cNvPr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3890" b="-62"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3D21761-E9BD-78DA-0A77-355834A5B1A3}"/>
                </a:ext>
              </a:extLst>
            </p:cNvPr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35099A62-C8D0-D7D9-D11C-C9B346C2F000}"/>
                </a:ext>
              </a:extLst>
            </p:cNvPr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3502C2C2-52EC-FDC6-8EEE-A9A65B6EA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305021">
            <a:off x="2585369" y="843819"/>
            <a:ext cx="7390946" cy="163247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F431B212-4690-F619-4C6B-163F1B4ACF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32372" y="2829320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CEC09DD0-50B6-EBEC-704A-13E2BC13C4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439345">
            <a:off x="2043860" y="4468794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29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738F3-BC8C-5237-796F-0542E5E4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1388C-95B1-2102-FB02-6102C171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82249-8A44-4023-5AFB-A9A6CDE6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40F76-3867-08E3-D2A1-C1CC12262C15}"/>
              </a:ext>
            </a:extLst>
          </p:cNvPr>
          <p:cNvGrpSpPr/>
          <p:nvPr/>
        </p:nvGrpSpPr>
        <p:grpSpPr>
          <a:xfrm>
            <a:off x="462511" y="291383"/>
            <a:ext cx="11266978" cy="5390535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EEAA8F8B-B99F-BABA-7281-F119304FFB37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01FDED-0D13-9A67-B010-41C8D3963AAE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CC2FAAA9-31D0-B710-7242-2B7F30018A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A386CC-24F5-4407-0B57-4196CFD99CE0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0BEA18E-F80C-BA41-5361-1846F1C396FB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BBBCA001-D902-6F52-8E8C-EE0058D172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194855D0-DEF4-E322-A527-1620B63E0523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6797339C-E6BC-21FB-246F-93C91722F9AD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47973D41-B675-9BBA-1093-1C6FA601E73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16720E9F-303F-CF2D-5024-3A2148F88E2A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30D493E1-A7D8-034F-0B05-A5F72F5D72BA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F8E7B4C-D2CD-F57D-B13F-D315C6600EED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FD04CBE4-44EB-3542-0914-2EF04522EDC4}"/>
                </a:ext>
              </a:extLst>
            </p:cNvPr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96"/>
                </a:lnSpc>
              </a:pPr>
              <a:endParaRPr lang="en-US" sz="3200" dirty="0">
                <a:solidFill>
                  <a:srgbClr val="FFFFFF"/>
                </a:solidFill>
                <a:latin typeface="Blueberry"/>
                <a:ea typeface="Blueberry"/>
                <a:cs typeface="Blueberry"/>
                <a:sym typeface="Blueberry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28A5E5F4-584A-0012-B0C9-8CFA2C211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2057" y="453668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C44047-43A3-256D-EBD2-F54C923CBC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2237544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A930D-2B70-08C7-65F1-4EA6D9CC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86F72-7E33-763F-2CD3-22FD0D59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0EBB2-1AC5-57AC-D71B-AEFCD1D6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4A47A7-B02E-8E41-2786-534A5F95E4D4}"/>
              </a:ext>
            </a:extLst>
          </p:cNvPr>
          <p:cNvGrpSpPr/>
          <p:nvPr/>
        </p:nvGrpSpPr>
        <p:grpSpPr>
          <a:xfrm>
            <a:off x="502236" y="724565"/>
            <a:ext cx="11955235" cy="5408869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196AA79E-7242-5768-B988-B06DED11013F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BA4DD0D2-2206-6D3C-CDC1-4682CF4A2015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5BEBC471-04B4-8BE5-2AFC-DE62DB7344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11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2E3FD6-67B9-B760-8D35-2C49E74666F9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05C69DE8-442F-2DFF-CEFC-82E68D1E9011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7734310F-077E-F433-B03F-7213FC6121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A2302A86-E6CC-AB33-5665-EF3D55E4882F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0A318BAB-BCED-39A8-ED29-2B62BA61596E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DCF24702-C9FA-B83A-9717-8B5544B68C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DC601F3D-38BB-A755-2858-AFE9DF26320B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50AB7A2-EFB4-D131-0A6F-118314B05F00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B20FEED-098C-F283-5AE6-A6508DEECB3C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B342EC5F-543F-4442-6E78-BD0B78352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8145" y="933415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A96E396-C3AA-012C-B41E-3DF5A55C4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622597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22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7AA0A1-8C5E-FB7F-55C0-7D6BC416A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776" y="2137801"/>
            <a:ext cx="3227891" cy="322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5500A4B5-0BF8-917B-0DC6-3B0E7EE833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5668507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8A52AB3F-0219-A792-F9A9-661A0BC9F9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88EC55-FD81-ECE7-6D25-FE7FEDEB6A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08" y="1776463"/>
            <a:ext cx="4607560" cy="28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0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F4CEE-2438-02C5-2B1B-CE5A4FB2F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5" y="2014805"/>
            <a:ext cx="3069365" cy="306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0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046A65-C863-6BAA-9FBF-293A7C16C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961"/>
            <a:ext cx="3619085" cy="361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5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54BEB-2FAC-1CC2-15B2-BB58951F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112B7-3EA7-2E66-E57C-6A30AABC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BAA8F-9F8F-2C88-036E-31488A03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group of kids sitting on a cloud with a computer&#10;&#10;Description automatically generated">
            <a:extLst>
              <a:ext uri="{FF2B5EF4-FFF2-40B4-BE49-F238E27FC236}">
                <a16:creationId xmlns:a16="http://schemas.microsoft.com/office/drawing/2014/main" id="{33F6ADD5-796E-8447-BD1D-C8845A0DE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3" y="2259804"/>
            <a:ext cx="3877941" cy="370284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0747E75D-3694-DE83-25E5-55C291E05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6DCA0446-A3BD-F739-67C6-C376A413C1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2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78C403-BF05-51BB-402D-8F748A2C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98E6A-1188-8734-0D28-8F0BFED6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FA1AB-9659-E2C5-8189-E67ADF67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EE048E-FBD1-48D8-2A24-2E08635AA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" y="158492"/>
            <a:ext cx="12061190" cy="5027866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89F9488B-0846-AFED-1763-BCA3ADEBAB95}"/>
              </a:ext>
            </a:extLst>
          </p:cNvPr>
          <p:cNvGrpSpPr/>
          <p:nvPr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F462A38-6EE8-8410-8563-7D18ACD14C60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CDF7A9C3-03F2-E689-51C3-70CFC132D93C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16AECD7C-3158-7836-086C-6A3627FACC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51" y="2784668"/>
            <a:ext cx="8748569" cy="23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8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CF40C7-A597-B04E-54C1-3FC3CD953F70}"/>
              </a:ext>
            </a:extLst>
          </p:cNvPr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D1086-F2AE-E47D-6065-A58765EE2FEB}"/>
              </a:ext>
            </a:extLst>
          </p:cNvPr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53219BE-E4EE-110E-25E4-F6859978A6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A9111BE-AC0B-CC7F-3DF9-BF34FA301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1770D85-D489-D769-8164-31098D00B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6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7A5FB-B7B9-7EF7-3D06-1E0C8229BDD1}"/>
              </a:ext>
            </a:extLst>
          </p:cNvPr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815C5-BD5D-4673-5F4A-008D7D81C162}"/>
              </a:ext>
            </a:extLst>
          </p:cNvPr>
          <p:cNvSpPr txBox="1"/>
          <p:nvPr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7892" y="299369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9613CC3A-418D-6271-5ABC-879F31C028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8489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96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B6FC2-4DE4-FE99-42A4-7B1B043733F3}"/>
              </a:ext>
            </a:extLst>
          </p:cNvPr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B785A-BFCD-C544-F074-CB4D7BE52CB7}"/>
              </a:ext>
            </a:extLst>
          </p:cNvPr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3589EC7-7F28-939E-2B8D-2A5043A95C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E1778B0F-79F7-F814-ADE1-46CF46DF3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0CEDC36F-06E5-4386-A361-93FC4FEB5E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73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76DF58D-ECD6-EC14-EECD-B4843694C319}"/>
              </a:ext>
            </a:extLst>
          </p:cNvPr>
          <p:cNvSpPr/>
          <p:nvPr/>
        </p:nvSpPr>
        <p:spPr>
          <a:xfrm>
            <a:off x="5372100" y="1365200"/>
            <a:ext cx="6477000" cy="4914900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nk letters on a black background&#10;&#10;Description automatically generated">
            <a:extLst>
              <a:ext uri="{FF2B5EF4-FFF2-40B4-BE49-F238E27FC236}">
                <a16:creationId xmlns:a16="http://schemas.microsoft.com/office/drawing/2014/main" id="{7EE2FEDD-47B3-A558-8A73-EC8465630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65200"/>
            <a:ext cx="5753100" cy="23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74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2DE51DF-023C-0127-B91F-1371444DCAD4}"/>
              </a:ext>
            </a:extLst>
          </p:cNvPr>
          <p:cNvSpPr/>
          <p:nvPr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326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7EE5B3E-4902-FD12-C766-1A6F8482FF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8" y="1199753"/>
            <a:ext cx="9932124" cy="166962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D5A8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DE54BCE-3326-2C89-2018-DC6D68E2DD18}"/>
              </a:ext>
            </a:extLst>
          </p:cNvPr>
          <p:cNvSpPr/>
          <p:nvPr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5CE29CA-04DE-0514-07D3-A2617B94A1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8" y="704759"/>
            <a:ext cx="11205028" cy="20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43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B1D58-8DF8-4C94-A023-666188B29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83" y="1804543"/>
            <a:ext cx="12192000" cy="204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018"/>
            <a:ext cx="4349809" cy="434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03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7D50B-435F-E830-39D3-2DCA7C3D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CE56A-9E01-31F2-EF37-820DDFB5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0D600-EDA0-C543-DEAF-7659251D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7D7DB-72D2-899E-E353-B8F2B4B9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D680D-1057-92F0-213A-96100968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85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54BB-6D30-A7CD-AC00-B5A4340F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DBD8E-CA31-831A-9E46-0F0613D6B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9AAE3-C067-026C-D21C-0FB53E51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CE714-B1FC-ADFC-8862-09CAF975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A85C5-674D-7234-AF6E-CCA65A52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776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1A2D6-B8D8-7322-98DE-06F8AD80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BEAC8-9EF0-B2F0-BC14-00E980DAF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F52B1-9942-23FD-3903-41C984B68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5B280-51A1-A50A-2C55-E5A590EE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80280-E9A3-C256-B739-2B8871FC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2FD50-A10D-357E-193D-04527D2C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3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A05467-1C85-2DD4-7C4A-F4B40CE5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7083D-0CB7-BEB6-B089-3712AC04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E4F58-1EF3-7F20-CF31-FD6E6C50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5F85C8E9-F72A-327D-C5E6-5BB4CC092C8A}"/>
              </a:ext>
            </a:extLst>
          </p:cNvPr>
          <p:cNvGrpSpPr/>
          <p:nvPr/>
        </p:nvGrpSpPr>
        <p:grpSpPr>
          <a:xfrm>
            <a:off x="1170057" y="66368"/>
            <a:ext cx="9566990" cy="4125998"/>
            <a:chOff x="0" y="0"/>
            <a:chExt cx="2957471" cy="1264267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B945EDBE-0978-8EA9-F1F9-C973E23C81C7}"/>
                </a:ext>
              </a:extLst>
            </p:cNvPr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542A3185-3AB0-8A82-DA63-B52BB4C78830}"/>
                </a:ext>
              </a:extLst>
            </p:cNvPr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176D6118-AA51-55CA-AF21-B25E1431CE3C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8F7A53FB-0D74-2581-13D5-B2F872297B5E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7A6E8525-CDF4-65DE-3531-5C251A32E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5" y="386116"/>
            <a:ext cx="9238301" cy="2712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5668F7-117B-C8E0-C837-5A9AC73EE427}"/>
              </a:ext>
            </a:extLst>
          </p:cNvPr>
          <p:cNvGrpSpPr/>
          <p:nvPr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2" name="Picture 1" descr="A group of kids sitting on a bench with a computer&#10;&#10;Description automatically generated">
              <a:extLst>
                <a:ext uri="{FF2B5EF4-FFF2-40B4-BE49-F238E27FC236}">
                  <a16:creationId xmlns:a16="http://schemas.microsoft.com/office/drawing/2014/main" id="{A7B12E4B-126A-DE5B-C40B-97C0C253A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</p:spPr>
        </p:pic>
        <p:pic>
          <p:nvPicPr>
            <p:cNvPr id="6" name="Picture 5" descr="A blue and white logo&#10;&#10;Description automatically generated">
              <a:extLst>
                <a:ext uri="{FF2B5EF4-FFF2-40B4-BE49-F238E27FC236}">
                  <a16:creationId xmlns:a16="http://schemas.microsoft.com/office/drawing/2014/main" id="{D7C67B3C-0BF4-2509-E273-A0AEC2D15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</p:spTree>
    <p:extLst>
      <p:ext uri="{BB962C8B-B14F-4D97-AF65-F5344CB8AC3E}">
        <p14:creationId xmlns:p14="http://schemas.microsoft.com/office/powerpoint/2010/main" val="125228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49FF-B8C1-A21A-81C6-39F9E521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271DE-3FF5-1E8B-A746-0AB2B3876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4E00-475D-55F5-6E45-5F8BDCCA7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FED508-752D-206A-1B5C-0AC8A519F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B5493-3698-5436-F1F5-53D4BD0C5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64F7E-E0EB-3963-208C-B779B0CC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688B9-0A87-E828-3D18-7245FF21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C823F-14E9-F504-1BCF-89E64417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233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BECA-9A0D-7D43-1445-33F21A68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40363-A7C7-9116-7C13-F801CABC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A0E3C-9241-D265-1613-441D2116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23797-CD77-1652-001F-495E683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2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C0AB-BE25-C6FA-DB5B-C1CCF4B4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33F76-14CE-037F-C4C2-9FCD8C0B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6BE34-FF19-9D0C-4069-070CD831C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45AD8-26F3-0F22-1C8D-9B9C0AAA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6BC25-049B-2563-146E-6BFC3C82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7C056-C986-A1E7-6E42-A50F205B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13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F08F-2E1A-F8AA-BD84-AE96E882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A1C32-BA91-3251-361A-341EBA416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A2AF-0600-A1DE-9244-7DC1F42FA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53D34-8D3B-598D-3C51-C3A0E964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C3F1F-E93E-E83C-2712-8C4CA4C7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A4166-C769-51C0-E16D-7B49D790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49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C6CA3-82C5-9DA9-FB3D-F83A658D8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F70C27-F4C7-13B0-9EBF-8FA77DEF9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AC5C4-3C9B-0CF1-D76A-B16B124BE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741BD-83F2-F905-5696-0D0B82D6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D51AE-F020-7A67-C80F-4CB867B4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19FDF-3FE7-A410-EA76-290B38FF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AC48E-D75F-3F9D-6627-5695F811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7B7FB-DBEA-5ADA-8A7A-31E6362C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1190936-6C24-5064-F8FE-192EC9475411}"/>
              </a:ext>
            </a:extLst>
          </p:cNvPr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532C527-CF28-C191-4FB3-FE05A09223D0}"/>
              </a:ext>
            </a:extLst>
          </p:cNvPr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A152C40-7F61-30F0-616D-F2DD7EA7DC90}"/>
              </a:ext>
            </a:extLst>
          </p:cNvPr>
          <p:cNvSpPr/>
          <p:nvPr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4CD498A-96F6-35A4-E793-6FD61A2B9F03}"/>
              </a:ext>
            </a:extLst>
          </p:cNvPr>
          <p:cNvSpPr/>
          <p:nvPr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874888F-AA9E-A009-3D72-DC6764AEE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22" y="351388"/>
            <a:ext cx="5889204" cy="14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BC45F-612C-4B3B-E324-58B307F2D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27" y="2532422"/>
            <a:ext cx="6206266" cy="35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9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A86F528B-3E0D-8A79-A1EB-310485779267}"/>
              </a:ext>
            </a:extLst>
          </p:cNvPr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716BCA1-634B-1C65-B648-1CD98554B2DF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D5C7205-F89A-D007-E9C8-ACF404A76550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E33AB-5D24-245A-0E69-AF74B102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730ED-DAF6-B7BD-55C6-2E818173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05D7D-2961-9A5B-FC1A-1A9EC83B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7A5F8E3-C5A5-97D7-F0F8-B5A9C021CD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8" y="419841"/>
            <a:ext cx="12192000" cy="3212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D5052-4FA7-8F25-EBA7-D1A5BF0A6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44" y="1942527"/>
            <a:ext cx="4384880" cy="4384880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9D0DBB06-EC8E-B647-1ED3-257642D4B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88" y="4352720"/>
            <a:ext cx="362064" cy="3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id="{D06D4AE9-113A-50B4-0701-32FC498066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id="{9909AFCB-0617-1A2E-F831-9E7F27846D20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id="{C50D3CA9-92B4-E3DC-B807-324654F9EEC3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flipH="1">
            <a:off x="10239597" y="3174058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MH_Other_3">
            <a:extLst>
              <a:ext uri="{FF2B5EF4-FFF2-40B4-BE49-F238E27FC236}">
                <a16:creationId xmlns:a16="http://schemas.microsoft.com/office/drawing/2014/main" id="{8159C7F1-2E3C-AB50-9BD6-B0D855B61ADC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5346922" y="4666650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7" y="1857764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2747" y="3476553"/>
            <a:ext cx="4006850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9343932-4324-1032-EA27-84DB192D09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2747" y="5031862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BECE37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35A05C5-A934-2C75-9746-442367AA7C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id="{963221CB-BE8F-8556-6DF1-5495D22CA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4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25358-D635-DB0D-E6A5-9E231909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0594F-EC86-4F3E-1C47-A41A3D9B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B94D7-A8F4-4B4A-13FA-56255AD8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023" y="6356350"/>
            <a:ext cx="1932283" cy="286163"/>
          </a:xfrm>
        </p:spPr>
        <p:txBody>
          <a:bodyPr/>
          <a:lstStyle>
            <a:lvl1pPr>
              <a:defRPr sz="2000"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A773363-5424-DB1E-F20E-98EFABB019F8}"/>
              </a:ext>
            </a:extLst>
          </p:cNvPr>
          <p:cNvSpPr/>
          <p:nvPr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" t="-9206" r="-1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C2C074C-6BDE-B521-F3BA-63BD1C52489E}"/>
              </a:ext>
            </a:extLst>
          </p:cNvPr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A271B6D-8E43-25FD-EB50-371B052D0A5B}"/>
              </a:ext>
            </a:extLst>
          </p:cNvPr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9904C92-8617-129A-26B3-E7FE1DA5A077}"/>
              </a:ext>
            </a:extLst>
          </p:cNvPr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62F9C90-C9B2-A00F-12FB-853504B24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9613" y="271528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E3123C1-4855-EFC2-7910-D5F08E313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763" y="1757464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2EC7BC8-B776-393E-1D92-3A13F09F6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8159" y="334373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D1ED4CA5-9915-334A-ED87-4310059EC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8600" y="494748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8" grpId="0" animBg="1"/>
      <p:bldP spid="23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id="{8F10E5AE-CD40-164C-1DE2-DA6575165D9E}"/>
              </a:ext>
            </a:extLst>
          </p:cNvPr>
          <p:cNvCxnSpPr>
            <a:cxnSpLocks/>
          </p:cNvCxnSpPr>
          <p:nvPr/>
        </p:nvCxnSpPr>
        <p:spPr>
          <a:xfrm>
            <a:off x="6068622" y="1475204"/>
            <a:ext cx="0" cy="4657967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78A5B8-8108-52DA-29E6-FDC938022EBD}"/>
              </a:ext>
            </a:extLst>
          </p:cNvPr>
          <p:cNvGrpSpPr/>
          <p:nvPr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4B548BEB-EE12-4F2F-D34D-6C577080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19DDF6F-BA38-B804-1226-E30A31AA57DA}"/>
                </a:ext>
              </a:extLst>
            </p:cNvPr>
            <p:cNvGrpSpPr/>
            <p:nvPr userDrawn="1"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10" name="Freeform 56">
                <a:extLst>
                  <a:ext uri="{FF2B5EF4-FFF2-40B4-BE49-F238E27FC236}">
                    <a16:creationId xmlns:a16="http://schemas.microsoft.com/office/drawing/2014/main" id="{9DBC0CBB-CFAE-FE58-0A63-0017F305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576" y="1170748"/>
                <a:ext cx="3058419" cy="972981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57">
                <a:extLst>
                  <a:ext uri="{FF2B5EF4-FFF2-40B4-BE49-F238E27FC236}">
                    <a16:creationId xmlns:a16="http://schemas.microsoft.com/office/drawing/2014/main" id="{29F6951B-4388-92CA-A2CA-CDC353EF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520" y="1170748"/>
                <a:ext cx="1280059" cy="972981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58">
                <a:extLst>
                  <a:ext uri="{FF2B5EF4-FFF2-40B4-BE49-F238E27FC236}">
                    <a16:creationId xmlns:a16="http://schemas.microsoft.com/office/drawing/2014/main" id="{E9CA26B3-062B-3386-9668-F14DFBF5E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873" y="1811393"/>
                <a:ext cx="322410" cy="580586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E57382-0632-D0AD-B8AA-86CF1DDD70C5}"/>
                </a:ext>
              </a:extLst>
            </p:cNvPr>
            <p:cNvSpPr txBox="1"/>
            <p:nvPr userDrawn="1"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CFC032-0D2F-1D3C-5F09-279BD65F4ABF}"/>
              </a:ext>
            </a:extLst>
          </p:cNvPr>
          <p:cNvGrpSpPr/>
          <p:nvPr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45" name="组合 3">
              <a:extLst>
                <a:ext uri="{FF2B5EF4-FFF2-40B4-BE49-F238E27FC236}">
                  <a16:creationId xmlns:a16="http://schemas.microsoft.com/office/drawing/2014/main" id="{FC5C041C-7001-D106-6665-C4F0E0990EF2}"/>
                </a:ext>
              </a:extLst>
            </p:cNvPr>
            <p:cNvGrpSpPr/>
            <p:nvPr userDrawn="1"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46" name="图片 4">
                <a:extLst>
                  <a:ext uri="{FF2B5EF4-FFF2-40B4-BE49-F238E27FC236}">
                    <a16:creationId xmlns:a16="http://schemas.microsoft.com/office/drawing/2014/main" id="{9AAE83A1-967C-6482-7C55-B91A1975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</p:spPr>
          </p:pic>
          <p:grpSp>
            <p:nvGrpSpPr>
              <p:cNvPr id="47" name="组合 5">
                <a:extLst>
                  <a:ext uri="{FF2B5EF4-FFF2-40B4-BE49-F238E27FC236}">
                    <a16:creationId xmlns:a16="http://schemas.microsoft.com/office/drawing/2014/main" id="{94B54D31-345A-C7B8-4390-6DDA2E324D2D}"/>
                  </a:ext>
                </a:extLst>
              </p:cNvPr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48" name="Freeform 56">
                  <a:extLst>
                    <a:ext uri="{FF2B5EF4-FFF2-40B4-BE49-F238E27FC236}">
                      <a16:creationId xmlns:a16="http://schemas.microsoft.com/office/drawing/2014/main" id="{22EEA318-2864-44E8-006E-600F4F713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9785" y="760883"/>
                  <a:ext cx="2422254" cy="430899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57">
                  <a:extLst>
                    <a:ext uri="{FF2B5EF4-FFF2-40B4-BE49-F238E27FC236}">
                      <a16:creationId xmlns:a16="http://schemas.microsoft.com/office/drawing/2014/main" id="{C26E2D04-AA9D-AF2A-CE92-A682523D7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5986" y="760883"/>
                  <a:ext cx="1013801" cy="430899"/>
                </a:xfrm>
                <a:custGeom>
                  <a:avLst/>
                  <a:gdLst>
                    <a:gd name="T0" fmla="*/ 32 w 734"/>
                    <a:gd name="T1" fmla="*/ 0 h 425"/>
                    <a:gd name="T2" fmla="*/ 0 w 734"/>
                    <a:gd name="T3" fmla="*/ 32 h 425"/>
                    <a:gd name="T4" fmla="*/ 0 w 734"/>
                    <a:gd name="T5" fmla="*/ 393 h 425"/>
                    <a:gd name="T6" fmla="*/ 32 w 734"/>
                    <a:gd name="T7" fmla="*/ 425 h 425"/>
                    <a:gd name="T8" fmla="*/ 734 w 734"/>
                    <a:gd name="T9" fmla="*/ 425 h 425"/>
                    <a:gd name="T10" fmla="*/ 734 w 734"/>
                    <a:gd name="T11" fmla="*/ 0 h 425"/>
                    <a:gd name="T12" fmla="*/ 32 w 734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4" h="425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58">
                  <a:extLst>
                    <a:ext uri="{FF2B5EF4-FFF2-40B4-BE49-F238E27FC236}">
                      <a16:creationId xmlns:a16="http://schemas.microsoft.com/office/drawing/2014/main" id="{967C9642-4EBD-391B-D398-ECB4EC235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37616" y="1044602"/>
                  <a:ext cx="255347" cy="257121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6CD09B-5C00-40F6-2A1E-C8C333C0394D}"/>
              </a:ext>
            </a:extLst>
          </p:cNvPr>
          <p:cNvGrpSpPr/>
          <p:nvPr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id="{B0F73070-9978-16AE-8985-78E91E752929}"/>
                </a:ext>
              </a:extLst>
            </p:cNvPr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04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FB800A-60D2-411D-485E-512E3E634EDD}"/>
              </a:ext>
            </a:extLst>
          </p:cNvPr>
          <p:cNvGrpSpPr/>
          <p:nvPr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id="{E476DA8B-29AC-635F-A788-D397B1530B1C}"/>
                </a:ext>
              </a:extLst>
            </p:cNvPr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id="{2177ED0D-01DB-C9DB-B8E7-A7BA1E272B6A}"/>
                </a:ext>
              </a:extLst>
            </p:cNvPr>
            <p:cNvSpPr txBox="1"/>
            <p:nvPr userDrawn="1"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55A73F-59CB-F5C0-EE63-B0A856FF34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2769" y="2435288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KHÁM PHÁ</a:t>
            </a:r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id="{81BD3B4C-0E5B-B955-740F-0356FDC102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8088" y="3741229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LUYỆN TẬP</a:t>
            </a:r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72FD284-8BD3-9DD9-08AA-0D7BCFFB33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3850" y="4977396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THỰC HÀNH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AB5D75-2E7E-45FD-F475-B12F913C3C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13483" y="180164"/>
            <a:ext cx="6419850" cy="110807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CÁC HOẠT ĐỘNG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F9FBF4B-E8DE-A999-566E-8D543A9D50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2798" y="120126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951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jp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721786-E75D-E27D-65D3-F7DC341F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CEF6A-82C8-8E59-43B6-BEE694FAB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3D8E8-2F0E-77F3-EE73-AD9748489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B605DC-1381-48FA-B635-27EBE14C23C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AFF7D-47FB-844F-2342-700BB7ACC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62DFB-B640-A09C-F7D0-2FD80E79F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DF375C5A-42E7-0B24-501C-20E85F16EFB5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" y="43332"/>
            <a:ext cx="389988" cy="389988"/>
          </a:xfrm>
          <a:prstGeom prst="rect">
            <a:avLst/>
          </a:prstGeom>
        </p:spPr>
      </p:pic>
      <p:pic>
        <p:nvPicPr>
          <p:cNvPr id="11" name="Picture 10" descr="A blue and black text&#10;&#10;Description automatically generated">
            <a:extLst>
              <a:ext uri="{FF2B5EF4-FFF2-40B4-BE49-F238E27FC236}">
                <a16:creationId xmlns:a16="http://schemas.microsoft.com/office/drawing/2014/main" id="{A4D63B6A-8F13-75C6-2421-F80909396912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92129"/>
            <a:ext cx="1247775" cy="3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9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33750" y="847467"/>
            <a:ext cx="5972175" cy="83871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Chủ đề 4. Xem video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114006" y="1760279"/>
            <a:ext cx="8649244" cy="93529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BÀI 2. PHÒNG CHỐNG ĐUỐI NƯỚC</a:t>
            </a:r>
          </a:p>
        </p:txBody>
      </p:sp>
    </p:spTree>
    <p:extLst>
      <p:ext uri="{BB962C8B-B14F-4D97-AF65-F5344CB8AC3E}">
        <p14:creationId xmlns:p14="http://schemas.microsoft.com/office/powerpoint/2010/main" val="30595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92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B0E6E-3E51-E040-52FD-C144746E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535" y="309070"/>
            <a:ext cx="10272409" cy="91605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nối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922" y="1286476"/>
            <a:ext cx="2354357" cy="1355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254" y="3012022"/>
            <a:ext cx="2365460" cy="1343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255" y="4988528"/>
            <a:ext cx="2356422" cy="131067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6202472" y="1679664"/>
            <a:ext cx="4402028" cy="568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 điều chỉnh âm lượng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226934" y="1679662"/>
            <a:ext cx="563766" cy="428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226934" y="3683868"/>
            <a:ext cx="563766" cy="428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226934" y="5643864"/>
            <a:ext cx="563766" cy="428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6202472" y="3329387"/>
            <a:ext cx="4402028" cy="568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 xem lại đoạn video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6202472" y="5359489"/>
            <a:ext cx="4402028" cy="568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 xem lại video từ đầu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254500" y="1955800"/>
            <a:ext cx="2019300" cy="1625600"/>
          </a:xfrm>
          <a:custGeom>
            <a:avLst/>
            <a:gdLst>
              <a:gd name="connsiteX0" fmla="*/ 0 w 2019300"/>
              <a:gd name="connsiteY0" fmla="*/ 0 h 1625600"/>
              <a:gd name="connsiteX1" fmla="*/ 63500 w 2019300"/>
              <a:gd name="connsiteY1" fmla="*/ 38100 h 1625600"/>
              <a:gd name="connsiteX2" fmla="*/ 88900 w 2019300"/>
              <a:gd name="connsiteY2" fmla="*/ 76200 h 1625600"/>
              <a:gd name="connsiteX3" fmla="*/ 127000 w 2019300"/>
              <a:gd name="connsiteY3" fmla="*/ 101600 h 1625600"/>
              <a:gd name="connsiteX4" fmla="*/ 228600 w 2019300"/>
              <a:gd name="connsiteY4" fmla="*/ 190500 h 1625600"/>
              <a:gd name="connsiteX5" fmla="*/ 266700 w 2019300"/>
              <a:gd name="connsiteY5" fmla="*/ 215900 h 1625600"/>
              <a:gd name="connsiteX6" fmla="*/ 304800 w 2019300"/>
              <a:gd name="connsiteY6" fmla="*/ 266700 h 1625600"/>
              <a:gd name="connsiteX7" fmla="*/ 342900 w 2019300"/>
              <a:gd name="connsiteY7" fmla="*/ 304800 h 1625600"/>
              <a:gd name="connsiteX8" fmla="*/ 431800 w 2019300"/>
              <a:gd name="connsiteY8" fmla="*/ 406400 h 1625600"/>
              <a:gd name="connsiteX9" fmla="*/ 482600 w 2019300"/>
              <a:gd name="connsiteY9" fmla="*/ 482600 h 1625600"/>
              <a:gd name="connsiteX10" fmla="*/ 508000 w 2019300"/>
              <a:gd name="connsiteY10" fmla="*/ 520700 h 1625600"/>
              <a:gd name="connsiteX11" fmla="*/ 546100 w 2019300"/>
              <a:gd name="connsiteY11" fmla="*/ 571500 h 1625600"/>
              <a:gd name="connsiteX12" fmla="*/ 635000 w 2019300"/>
              <a:gd name="connsiteY12" fmla="*/ 698500 h 1625600"/>
              <a:gd name="connsiteX13" fmla="*/ 673100 w 2019300"/>
              <a:gd name="connsiteY13" fmla="*/ 723900 h 1625600"/>
              <a:gd name="connsiteX14" fmla="*/ 685800 w 2019300"/>
              <a:gd name="connsiteY14" fmla="*/ 762000 h 1625600"/>
              <a:gd name="connsiteX15" fmla="*/ 749300 w 2019300"/>
              <a:gd name="connsiteY15" fmla="*/ 838200 h 1625600"/>
              <a:gd name="connsiteX16" fmla="*/ 812800 w 2019300"/>
              <a:gd name="connsiteY16" fmla="*/ 939800 h 1625600"/>
              <a:gd name="connsiteX17" fmla="*/ 850900 w 2019300"/>
              <a:gd name="connsiteY17" fmla="*/ 977900 h 1625600"/>
              <a:gd name="connsiteX18" fmla="*/ 914400 w 2019300"/>
              <a:gd name="connsiteY18" fmla="*/ 1054100 h 1625600"/>
              <a:gd name="connsiteX19" fmla="*/ 1041400 w 2019300"/>
              <a:gd name="connsiteY19" fmla="*/ 1206500 h 1625600"/>
              <a:gd name="connsiteX20" fmla="*/ 1079500 w 2019300"/>
              <a:gd name="connsiteY20" fmla="*/ 1244600 h 1625600"/>
              <a:gd name="connsiteX21" fmla="*/ 1155700 w 2019300"/>
              <a:gd name="connsiteY21" fmla="*/ 1282700 h 1625600"/>
              <a:gd name="connsiteX22" fmla="*/ 1193800 w 2019300"/>
              <a:gd name="connsiteY22" fmla="*/ 1320800 h 1625600"/>
              <a:gd name="connsiteX23" fmla="*/ 1270000 w 2019300"/>
              <a:gd name="connsiteY23" fmla="*/ 1358900 h 1625600"/>
              <a:gd name="connsiteX24" fmla="*/ 1308100 w 2019300"/>
              <a:gd name="connsiteY24" fmla="*/ 1384300 h 1625600"/>
              <a:gd name="connsiteX25" fmla="*/ 1346200 w 2019300"/>
              <a:gd name="connsiteY25" fmla="*/ 1397000 h 1625600"/>
              <a:gd name="connsiteX26" fmla="*/ 1397000 w 2019300"/>
              <a:gd name="connsiteY26" fmla="*/ 1422400 h 1625600"/>
              <a:gd name="connsiteX27" fmla="*/ 1524000 w 2019300"/>
              <a:gd name="connsiteY27" fmla="*/ 1460500 h 1625600"/>
              <a:gd name="connsiteX28" fmla="*/ 1574800 w 2019300"/>
              <a:gd name="connsiteY28" fmla="*/ 1485900 h 1625600"/>
              <a:gd name="connsiteX29" fmla="*/ 1651000 w 2019300"/>
              <a:gd name="connsiteY29" fmla="*/ 1511300 h 1625600"/>
              <a:gd name="connsiteX30" fmla="*/ 1689100 w 2019300"/>
              <a:gd name="connsiteY30" fmla="*/ 1524000 h 1625600"/>
              <a:gd name="connsiteX31" fmla="*/ 1879600 w 2019300"/>
              <a:gd name="connsiteY31" fmla="*/ 1587500 h 1625600"/>
              <a:gd name="connsiteX32" fmla="*/ 1955800 w 2019300"/>
              <a:gd name="connsiteY32" fmla="*/ 1612900 h 1625600"/>
              <a:gd name="connsiteX33" fmla="*/ 1993900 w 2019300"/>
              <a:gd name="connsiteY33" fmla="*/ 1625600 h 1625600"/>
              <a:gd name="connsiteX34" fmla="*/ 2019300 w 2019300"/>
              <a:gd name="connsiteY34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019300" h="1625600">
                <a:moveTo>
                  <a:pt x="0" y="0"/>
                </a:moveTo>
                <a:cubicBezTo>
                  <a:pt x="21167" y="12700"/>
                  <a:pt x="44758" y="22036"/>
                  <a:pt x="63500" y="38100"/>
                </a:cubicBezTo>
                <a:cubicBezTo>
                  <a:pt x="75089" y="48033"/>
                  <a:pt x="78107" y="65407"/>
                  <a:pt x="88900" y="76200"/>
                </a:cubicBezTo>
                <a:cubicBezTo>
                  <a:pt x="99693" y="86993"/>
                  <a:pt x="114300" y="93133"/>
                  <a:pt x="127000" y="101600"/>
                </a:cubicBezTo>
                <a:cubicBezTo>
                  <a:pt x="169333" y="165100"/>
                  <a:pt x="139700" y="131233"/>
                  <a:pt x="228600" y="190500"/>
                </a:cubicBezTo>
                <a:cubicBezTo>
                  <a:pt x="241300" y="198967"/>
                  <a:pt x="257542" y="203689"/>
                  <a:pt x="266700" y="215900"/>
                </a:cubicBezTo>
                <a:cubicBezTo>
                  <a:pt x="279400" y="232833"/>
                  <a:pt x="291025" y="250629"/>
                  <a:pt x="304800" y="266700"/>
                </a:cubicBezTo>
                <a:cubicBezTo>
                  <a:pt x="316489" y="280337"/>
                  <a:pt x="331873" y="290623"/>
                  <a:pt x="342900" y="304800"/>
                </a:cubicBezTo>
                <a:cubicBezTo>
                  <a:pt x="422682" y="407377"/>
                  <a:pt x="358042" y="357228"/>
                  <a:pt x="431800" y="406400"/>
                </a:cubicBezTo>
                <a:lnTo>
                  <a:pt x="482600" y="482600"/>
                </a:lnTo>
                <a:cubicBezTo>
                  <a:pt x="491067" y="495300"/>
                  <a:pt x="498842" y="508489"/>
                  <a:pt x="508000" y="520700"/>
                </a:cubicBezTo>
                <a:cubicBezTo>
                  <a:pt x="520700" y="537633"/>
                  <a:pt x="533962" y="554160"/>
                  <a:pt x="546100" y="571500"/>
                </a:cubicBezTo>
                <a:cubicBezTo>
                  <a:pt x="555781" y="585330"/>
                  <a:pt x="615236" y="678736"/>
                  <a:pt x="635000" y="698500"/>
                </a:cubicBezTo>
                <a:cubicBezTo>
                  <a:pt x="645793" y="709293"/>
                  <a:pt x="660400" y="715433"/>
                  <a:pt x="673100" y="723900"/>
                </a:cubicBezTo>
                <a:cubicBezTo>
                  <a:pt x="677333" y="736600"/>
                  <a:pt x="678374" y="750861"/>
                  <a:pt x="685800" y="762000"/>
                </a:cubicBezTo>
                <a:cubicBezTo>
                  <a:pt x="790868" y="919601"/>
                  <a:pt x="666198" y="692772"/>
                  <a:pt x="749300" y="838200"/>
                </a:cubicBezTo>
                <a:cubicBezTo>
                  <a:pt x="786469" y="903246"/>
                  <a:pt x="760766" y="879093"/>
                  <a:pt x="812800" y="939800"/>
                </a:cubicBezTo>
                <a:cubicBezTo>
                  <a:pt x="824489" y="953437"/>
                  <a:pt x="840461" y="963285"/>
                  <a:pt x="850900" y="977900"/>
                </a:cubicBezTo>
                <a:cubicBezTo>
                  <a:pt x="909493" y="1059930"/>
                  <a:pt x="839290" y="1004027"/>
                  <a:pt x="914400" y="1054100"/>
                </a:cubicBezTo>
                <a:cubicBezTo>
                  <a:pt x="985125" y="1160188"/>
                  <a:pt x="943614" y="1108714"/>
                  <a:pt x="1041400" y="1206500"/>
                </a:cubicBezTo>
                <a:cubicBezTo>
                  <a:pt x="1054100" y="1219200"/>
                  <a:pt x="1062461" y="1238920"/>
                  <a:pt x="1079500" y="1244600"/>
                </a:cubicBezTo>
                <a:cubicBezTo>
                  <a:pt x="1117685" y="1257328"/>
                  <a:pt x="1122874" y="1255345"/>
                  <a:pt x="1155700" y="1282700"/>
                </a:cubicBezTo>
                <a:cubicBezTo>
                  <a:pt x="1169498" y="1294198"/>
                  <a:pt x="1180002" y="1309302"/>
                  <a:pt x="1193800" y="1320800"/>
                </a:cubicBezTo>
                <a:cubicBezTo>
                  <a:pt x="1248395" y="1366296"/>
                  <a:pt x="1212722" y="1330261"/>
                  <a:pt x="1270000" y="1358900"/>
                </a:cubicBezTo>
                <a:cubicBezTo>
                  <a:pt x="1283652" y="1365726"/>
                  <a:pt x="1294448" y="1377474"/>
                  <a:pt x="1308100" y="1384300"/>
                </a:cubicBezTo>
                <a:cubicBezTo>
                  <a:pt x="1320074" y="1390287"/>
                  <a:pt x="1333895" y="1391727"/>
                  <a:pt x="1346200" y="1397000"/>
                </a:cubicBezTo>
                <a:cubicBezTo>
                  <a:pt x="1363601" y="1404458"/>
                  <a:pt x="1379273" y="1415753"/>
                  <a:pt x="1397000" y="1422400"/>
                </a:cubicBezTo>
                <a:cubicBezTo>
                  <a:pt x="1469921" y="1449745"/>
                  <a:pt x="1437153" y="1417076"/>
                  <a:pt x="1524000" y="1460500"/>
                </a:cubicBezTo>
                <a:cubicBezTo>
                  <a:pt x="1540933" y="1468967"/>
                  <a:pt x="1557222" y="1478869"/>
                  <a:pt x="1574800" y="1485900"/>
                </a:cubicBezTo>
                <a:cubicBezTo>
                  <a:pt x="1599659" y="1495844"/>
                  <a:pt x="1625600" y="1502833"/>
                  <a:pt x="1651000" y="1511300"/>
                </a:cubicBezTo>
                <a:lnTo>
                  <a:pt x="1689100" y="1524000"/>
                </a:lnTo>
                <a:lnTo>
                  <a:pt x="1879600" y="1587500"/>
                </a:lnTo>
                <a:lnTo>
                  <a:pt x="1955800" y="1612900"/>
                </a:lnTo>
                <a:cubicBezTo>
                  <a:pt x="1968500" y="1617133"/>
                  <a:pt x="1980513" y="1625600"/>
                  <a:pt x="1993900" y="1625600"/>
                </a:cubicBezTo>
                <a:lnTo>
                  <a:pt x="2019300" y="1625600"/>
                </a:lnTo>
              </a:path>
            </a:pathLst>
          </a:custGeom>
          <a:ln w="28575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343400" y="1943100"/>
            <a:ext cx="1905000" cy="1854200"/>
          </a:xfrm>
          <a:custGeom>
            <a:avLst/>
            <a:gdLst>
              <a:gd name="connsiteX0" fmla="*/ 1905000 w 1905000"/>
              <a:gd name="connsiteY0" fmla="*/ 0 h 1854200"/>
              <a:gd name="connsiteX1" fmla="*/ 1663700 w 1905000"/>
              <a:gd name="connsiteY1" fmla="*/ 12700 h 1854200"/>
              <a:gd name="connsiteX2" fmla="*/ 1562100 w 1905000"/>
              <a:gd name="connsiteY2" fmla="*/ 38100 h 1854200"/>
              <a:gd name="connsiteX3" fmla="*/ 1524000 w 1905000"/>
              <a:gd name="connsiteY3" fmla="*/ 50800 h 1854200"/>
              <a:gd name="connsiteX4" fmla="*/ 1485900 w 1905000"/>
              <a:gd name="connsiteY4" fmla="*/ 76200 h 1854200"/>
              <a:gd name="connsiteX5" fmla="*/ 1447800 w 1905000"/>
              <a:gd name="connsiteY5" fmla="*/ 88900 h 1854200"/>
              <a:gd name="connsiteX6" fmla="*/ 1358900 w 1905000"/>
              <a:gd name="connsiteY6" fmla="*/ 139700 h 1854200"/>
              <a:gd name="connsiteX7" fmla="*/ 1295400 w 1905000"/>
              <a:gd name="connsiteY7" fmla="*/ 215900 h 1854200"/>
              <a:gd name="connsiteX8" fmla="*/ 1244600 w 1905000"/>
              <a:gd name="connsiteY8" fmla="*/ 304800 h 1854200"/>
              <a:gd name="connsiteX9" fmla="*/ 1206500 w 1905000"/>
              <a:gd name="connsiteY9" fmla="*/ 342900 h 1854200"/>
              <a:gd name="connsiteX10" fmla="*/ 1168400 w 1905000"/>
              <a:gd name="connsiteY10" fmla="*/ 419100 h 1854200"/>
              <a:gd name="connsiteX11" fmla="*/ 1143000 w 1905000"/>
              <a:gd name="connsiteY11" fmla="*/ 495300 h 1854200"/>
              <a:gd name="connsiteX12" fmla="*/ 1130300 w 1905000"/>
              <a:gd name="connsiteY12" fmla="*/ 533400 h 1854200"/>
              <a:gd name="connsiteX13" fmla="*/ 1117600 w 1905000"/>
              <a:gd name="connsiteY13" fmla="*/ 571500 h 1854200"/>
              <a:gd name="connsiteX14" fmla="*/ 1092200 w 1905000"/>
              <a:gd name="connsiteY14" fmla="*/ 622300 h 1854200"/>
              <a:gd name="connsiteX15" fmla="*/ 1079500 w 1905000"/>
              <a:gd name="connsiteY15" fmla="*/ 723900 h 1854200"/>
              <a:gd name="connsiteX16" fmla="*/ 1066800 w 1905000"/>
              <a:gd name="connsiteY16" fmla="*/ 762000 h 1854200"/>
              <a:gd name="connsiteX17" fmla="*/ 1054100 w 1905000"/>
              <a:gd name="connsiteY17" fmla="*/ 850900 h 1854200"/>
              <a:gd name="connsiteX18" fmla="*/ 1041400 w 1905000"/>
              <a:gd name="connsiteY18" fmla="*/ 914400 h 1854200"/>
              <a:gd name="connsiteX19" fmla="*/ 1016000 w 1905000"/>
              <a:gd name="connsiteY19" fmla="*/ 1041400 h 1854200"/>
              <a:gd name="connsiteX20" fmla="*/ 990600 w 1905000"/>
              <a:gd name="connsiteY20" fmla="*/ 1117600 h 1854200"/>
              <a:gd name="connsiteX21" fmla="*/ 952500 w 1905000"/>
              <a:gd name="connsiteY21" fmla="*/ 1193800 h 1854200"/>
              <a:gd name="connsiteX22" fmla="*/ 901700 w 1905000"/>
              <a:gd name="connsiteY22" fmla="*/ 1270000 h 1854200"/>
              <a:gd name="connsiteX23" fmla="*/ 889000 w 1905000"/>
              <a:gd name="connsiteY23" fmla="*/ 1308100 h 1854200"/>
              <a:gd name="connsiteX24" fmla="*/ 825500 w 1905000"/>
              <a:gd name="connsiteY24" fmla="*/ 1384300 h 1854200"/>
              <a:gd name="connsiteX25" fmla="*/ 774700 w 1905000"/>
              <a:gd name="connsiteY25" fmla="*/ 1447800 h 1854200"/>
              <a:gd name="connsiteX26" fmla="*/ 762000 w 1905000"/>
              <a:gd name="connsiteY26" fmla="*/ 1485900 h 1854200"/>
              <a:gd name="connsiteX27" fmla="*/ 698500 w 1905000"/>
              <a:gd name="connsiteY27" fmla="*/ 1549400 h 1854200"/>
              <a:gd name="connsiteX28" fmla="*/ 635000 w 1905000"/>
              <a:gd name="connsiteY28" fmla="*/ 1625600 h 1854200"/>
              <a:gd name="connsiteX29" fmla="*/ 520700 w 1905000"/>
              <a:gd name="connsiteY29" fmla="*/ 1714500 h 1854200"/>
              <a:gd name="connsiteX30" fmla="*/ 444500 w 1905000"/>
              <a:gd name="connsiteY30" fmla="*/ 1739900 h 1854200"/>
              <a:gd name="connsiteX31" fmla="*/ 203200 w 1905000"/>
              <a:gd name="connsiteY31" fmla="*/ 1765300 h 1854200"/>
              <a:gd name="connsiteX32" fmla="*/ 127000 w 1905000"/>
              <a:gd name="connsiteY32" fmla="*/ 1790700 h 1854200"/>
              <a:gd name="connsiteX33" fmla="*/ 88900 w 1905000"/>
              <a:gd name="connsiteY33" fmla="*/ 1816100 h 1854200"/>
              <a:gd name="connsiteX34" fmla="*/ 0 w 1905000"/>
              <a:gd name="connsiteY34" fmla="*/ 185420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05000" h="1854200">
                <a:moveTo>
                  <a:pt x="1905000" y="0"/>
                </a:moveTo>
                <a:cubicBezTo>
                  <a:pt x="1824567" y="4233"/>
                  <a:pt x="1743752" y="3805"/>
                  <a:pt x="1663700" y="12700"/>
                </a:cubicBezTo>
                <a:cubicBezTo>
                  <a:pt x="1629005" y="16555"/>
                  <a:pt x="1595218" y="27061"/>
                  <a:pt x="1562100" y="38100"/>
                </a:cubicBezTo>
                <a:cubicBezTo>
                  <a:pt x="1549400" y="42333"/>
                  <a:pt x="1535974" y="44813"/>
                  <a:pt x="1524000" y="50800"/>
                </a:cubicBezTo>
                <a:cubicBezTo>
                  <a:pt x="1510348" y="57626"/>
                  <a:pt x="1499552" y="69374"/>
                  <a:pt x="1485900" y="76200"/>
                </a:cubicBezTo>
                <a:cubicBezTo>
                  <a:pt x="1473926" y="82187"/>
                  <a:pt x="1460105" y="83627"/>
                  <a:pt x="1447800" y="88900"/>
                </a:cubicBezTo>
                <a:cubicBezTo>
                  <a:pt x="1402684" y="108236"/>
                  <a:pt x="1397164" y="114191"/>
                  <a:pt x="1358900" y="139700"/>
                </a:cubicBezTo>
                <a:cubicBezTo>
                  <a:pt x="1295837" y="234295"/>
                  <a:pt x="1376888" y="118114"/>
                  <a:pt x="1295400" y="215900"/>
                </a:cubicBezTo>
                <a:cubicBezTo>
                  <a:pt x="1235406" y="287892"/>
                  <a:pt x="1306708" y="217848"/>
                  <a:pt x="1244600" y="304800"/>
                </a:cubicBezTo>
                <a:cubicBezTo>
                  <a:pt x="1234161" y="319415"/>
                  <a:pt x="1219200" y="330200"/>
                  <a:pt x="1206500" y="342900"/>
                </a:cubicBezTo>
                <a:cubicBezTo>
                  <a:pt x="1160183" y="481851"/>
                  <a:pt x="1234052" y="271384"/>
                  <a:pt x="1168400" y="419100"/>
                </a:cubicBezTo>
                <a:cubicBezTo>
                  <a:pt x="1157526" y="443566"/>
                  <a:pt x="1151467" y="469900"/>
                  <a:pt x="1143000" y="495300"/>
                </a:cubicBezTo>
                <a:lnTo>
                  <a:pt x="1130300" y="533400"/>
                </a:lnTo>
                <a:cubicBezTo>
                  <a:pt x="1126067" y="546100"/>
                  <a:pt x="1123587" y="559526"/>
                  <a:pt x="1117600" y="571500"/>
                </a:cubicBezTo>
                <a:lnTo>
                  <a:pt x="1092200" y="622300"/>
                </a:lnTo>
                <a:cubicBezTo>
                  <a:pt x="1087967" y="656167"/>
                  <a:pt x="1085605" y="690320"/>
                  <a:pt x="1079500" y="723900"/>
                </a:cubicBezTo>
                <a:cubicBezTo>
                  <a:pt x="1077105" y="737071"/>
                  <a:pt x="1069425" y="748873"/>
                  <a:pt x="1066800" y="762000"/>
                </a:cubicBezTo>
                <a:cubicBezTo>
                  <a:pt x="1060929" y="791353"/>
                  <a:pt x="1059021" y="821373"/>
                  <a:pt x="1054100" y="850900"/>
                </a:cubicBezTo>
                <a:cubicBezTo>
                  <a:pt x="1050551" y="872192"/>
                  <a:pt x="1045261" y="893162"/>
                  <a:pt x="1041400" y="914400"/>
                </a:cubicBezTo>
                <a:cubicBezTo>
                  <a:pt x="1030837" y="972494"/>
                  <a:pt x="1031551" y="989562"/>
                  <a:pt x="1016000" y="1041400"/>
                </a:cubicBezTo>
                <a:cubicBezTo>
                  <a:pt x="1008307" y="1067045"/>
                  <a:pt x="1005452" y="1095323"/>
                  <a:pt x="990600" y="1117600"/>
                </a:cubicBezTo>
                <a:cubicBezTo>
                  <a:pt x="877840" y="1286740"/>
                  <a:pt x="1040134" y="1036059"/>
                  <a:pt x="952500" y="1193800"/>
                </a:cubicBezTo>
                <a:cubicBezTo>
                  <a:pt x="937675" y="1220485"/>
                  <a:pt x="911353" y="1241040"/>
                  <a:pt x="901700" y="1270000"/>
                </a:cubicBezTo>
                <a:cubicBezTo>
                  <a:pt x="897467" y="1282700"/>
                  <a:pt x="894987" y="1296126"/>
                  <a:pt x="889000" y="1308100"/>
                </a:cubicBezTo>
                <a:cubicBezTo>
                  <a:pt x="871319" y="1343463"/>
                  <a:pt x="853587" y="1356213"/>
                  <a:pt x="825500" y="1384300"/>
                </a:cubicBezTo>
                <a:cubicBezTo>
                  <a:pt x="793578" y="1480065"/>
                  <a:pt x="840352" y="1365736"/>
                  <a:pt x="774700" y="1447800"/>
                </a:cubicBezTo>
                <a:cubicBezTo>
                  <a:pt x="766337" y="1458253"/>
                  <a:pt x="767987" y="1473926"/>
                  <a:pt x="762000" y="1485900"/>
                </a:cubicBezTo>
                <a:cubicBezTo>
                  <a:pt x="740833" y="1528233"/>
                  <a:pt x="736600" y="1524000"/>
                  <a:pt x="698500" y="1549400"/>
                </a:cubicBezTo>
                <a:cubicBezTo>
                  <a:pt x="656732" y="1632937"/>
                  <a:pt x="696546" y="1574312"/>
                  <a:pt x="635000" y="1625600"/>
                </a:cubicBezTo>
                <a:cubicBezTo>
                  <a:pt x="591169" y="1662126"/>
                  <a:pt x="584897" y="1693101"/>
                  <a:pt x="520700" y="1714500"/>
                </a:cubicBezTo>
                <a:lnTo>
                  <a:pt x="444500" y="1739900"/>
                </a:lnTo>
                <a:cubicBezTo>
                  <a:pt x="342017" y="1774061"/>
                  <a:pt x="419761" y="1751765"/>
                  <a:pt x="203200" y="1765300"/>
                </a:cubicBezTo>
                <a:cubicBezTo>
                  <a:pt x="177800" y="1773767"/>
                  <a:pt x="149277" y="1775848"/>
                  <a:pt x="127000" y="1790700"/>
                </a:cubicBezTo>
                <a:cubicBezTo>
                  <a:pt x="114300" y="1799167"/>
                  <a:pt x="102848" y="1809901"/>
                  <a:pt x="88900" y="1816100"/>
                </a:cubicBezTo>
                <a:cubicBezTo>
                  <a:pt x="-9356" y="1859769"/>
                  <a:pt x="35294" y="1818906"/>
                  <a:pt x="0" y="1854200"/>
                </a:cubicBezTo>
              </a:path>
            </a:pathLst>
          </a:cu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330700" y="5637357"/>
            <a:ext cx="1905000" cy="68028"/>
          </a:xfrm>
          <a:custGeom>
            <a:avLst/>
            <a:gdLst>
              <a:gd name="connsiteX0" fmla="*/ 0 w 1905000"/>
              <a:gd name="connsiteY0" fmla="*/ 1443 h 68028"/>
              <a:gd name="connsiteX1" fmla="*/ 1054100 w 1905000"/>
              <a:gd name="connsiteY1" fmla="*/ 26843 h 68028"/>
              <a:gd name="connsiteX2" fmla="*/ 1117600 w 1905000"/>
              <a:gd name="connsiteY2" fmla="*/ 39543 h 68028"/>
              <a:gd name="connsiteX3" fmla="*/ 1384300 w 1905000"/>
              <a:gd name="connsiteY3" fmla="*/ 64943 h 68028"/>
              <a:gd name="connsiteX4" fmla="*/ 1600200 w 1905000"/>
              <a:gd name="connsiteY4" fmla="*/ 39543 h 68028"/>
              <a:gd name="connsiteX5" fmla="*/ 1663700 w 1905000"/>
              <a:gd name="connsiteY5" fmla="*/ 26843 h 68028"/>
              <a:gd name="connsiteX6" fmla="*/ 1739900 w 1905000"/>
              <a:gd name="connsiteY6" fmla="*/ 14143 h 68028"/>
              <a:gd name="connsiteX7" fmla="*/ 1778000 w 1905000"/>
              <a:gd name="connsiteY7" fmla="*/ 1443 h 68028"/>
              <a:gd name="connsiteX8" fmla="*/ 1905000 w 1905000"/>
              <a:gd name="connsiteY8" fmla="*/ 1443 h 6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000" h="68028">
                <a:moveTo>
                  <a:pt x="0" y="1443"/>
                </a:moveTo>
                <a:cubicBezTo>
                  <a:pt x="139648" y="3893"/>
                  <a:pt x="799663" y="10428"/>
                  <a:pt x="1054100" y="26843"/>
                </a:cubicBezTo>
                <a:cubicBezTo>
                  <a:pt x="1075641" y="28233"/>
                  <a:pt x="1096146" y="37159"/>
                  <a:pt x="1117600" y="39543"/>
                </a:cubicBezTo>
                <a:cubicBezTo>
                  <a:pt x="1806895" y="116131"/>
                  <a:pt x="924838" y="7510"/>
                  <a:pt x="1384300" y="64943"/>
                </a:cubicBezTo>
                <a:cubicBezTo>
                  <a:pt x="1512625" y="53277"/>
                  <a:pt x="1498265" y="58077"/>
                  <a:pt x="1600200" y="39543"/>
                </a:cubicBezTo>
                <a:cubicBezTo>
                  <a:pt x="1621438" y="35682"/>
                  <a:pt x="1642462" y="30704"/>
                  <a:pt x="1663700" y="26843"/>
                </a:cubicBezTo>
                <a:cubicBezTo>
                  <a:pt x="1689035" y="22237"/>
                  <a:pt x="1714763" y="19729"/>
                  <a:pt x="1739900" y="14143"/>
                </a:cubicBezTo>
                <a:cubicBezTo>
                  <a:pt x="1752968" y="11239"/>
                  <a:pt x="1764652" y="2470"/>
                  <a:pt x="1778000" y="1443"/>
                </a:cubicBezTo>
                <a:cubicBezTo>
                  <a:pt x="1820209" y="-1804"/>
                  <a:pt x="1862667" y="1443"/>
                  <a:pt x="1905000" y="1443"/>
                </a:cubicBezTo>
              </a:path>
            </a:pathLst>
          </a:custGeom>
          <a:ln w="28575">
            <a:headEnd type="triangl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B0E6E-3E51-E040-52FD-C144746E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18" y="607477"/>
            <a:ext cx="10552440" cy="91605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Thực hiện các yêu cầu sau: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7610" y="1796785"/>
            <a:ext cx="83846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1. Tìm và xem video</a:t>
            </a:r>
          </a:p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“Các nguyên nhân gây đuối nước’’.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7610" y="3137926"/>
            <a:ext cx="78903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2.  Xem kĩ lại đoạn video về </a:t>
            </a:r>
          </a:p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các nguyên nhân gây đuối nước.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7610" y="4572544"/>
            <a:ext cx="76626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3. Trình bày tóm tắt</a:t>
            </a:r>
          </a:p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các nguyên nhân gây đuối nước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B0E6E-3E51-E040-52FD-C144746E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692" y="438120"/>
            <a:ext cx="10552440" cy="91605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nào dưới đây giúp tránh đuối nước?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0819" y="2280898"/>
            <a:ext cx="8521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Biết xử lí khi bị chuột rút, đuối sức, sóng 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3714" y="1491576"/>
            <a:ext cx="6553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Luôn có giám sát của người 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0819" y="3101184"/>
            <a:ext cx="3414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Không biết 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0819" y="3960764"/>
            <a:ext cx="7675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Mặc áo phao khi đi tàu, xuồng, 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80819" y="4937233"/>
            <a:ext cx="4875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Phòng tránh bão, lũ lụt.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80819" y="5784415"/>
            <a:ext cx="840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Cứu người bị đuối nước không đúng cách.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193994" y="2269170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193994" y="1430166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171279" y="3899354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171279" y="3108174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195981" y="4837718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193994" y="5723005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121083" y="1302647"/>
            <a:ext cx="718342" cy="8290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endParaRPr lang="en-US" sz="5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112679" y="3830967"/>
            <a:ext cx="718342" cy="8290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endParaRPr lang="en-US" sz="5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135394" y="4746996"/>
            <a:ext cx="718342" cy="8290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endParaRPr lang="en-US" sz="5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109687" y="3039767"/>
            <a:ext cx="881454" cy="7985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</a:t>
            </a:r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121083" y="5663025"/>
            <a:ext cx="881454" cy="7985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</a:t>
            </a:r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109687" y="2173989"/>
            <a:ext cx="718342" cy="8290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endParaRPr lang="en-US" sz="5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4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2311159" y="2150286"/>
            <a:ext cx="5157787" cy="6667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lại video từ đầu.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11159" y="3863233"/>
            <a:ext cx="4976812" cy="1248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 thả để xem lại video từ vị trí mong muốn.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86" y="4006689"/>
            <a:ext cx="998140" cy="961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33" y="2045042"/>
            <a:ext cx="986893" cy="8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4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363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4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DDD5043-C0EF-6E8E-EF5E-DE7A2FF6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6586" y="1447800"/>
            <a:ext cx="4752034" cy="456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A31BCD-AEFF-1E18-0B6C-B530883F2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0" y="346075"/>
            <a:ext cx="5162550" cy="965200"/>
          </a:xfrm>
        </p:spPr>
        <p:txBody>
          <a:bodyPr>
            <a:normAutofit lnSpcReduction="10000"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Tình huống xảy ra là gì?</a:t>
            </a:r>
          </a:p>
          <a:p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Cần làm gì?</a:t>
            </a:r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874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0FBAC-0C7A-7F2E-50E8-24C96979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29" y="215756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(Minh hoạ, thực hành</a:t>
            </a:r>
            <a:b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trang Youtube Kids)</a:t>
            </a:r>
          </a:p>
        </p:txBody>
      </p:sp>
      <p:pic>
        <p:nvPicPr>
          <p:cNvPr id="5" name="Picture 4" descr="Icon nhiem vu-01"/>
          <p:cNvPicPr/>
          <p:nvPr/>
        </p:nvPicPr>
        <p:blipFill>
          <a:blip r:embed="rId2"/>
          <a:srcRect l="3057" b="-23472"/>
          <a:stretch>
            <a:fillRect/>
          </a:stretch>
        </p:blipFill>
        <p:spPr>
          <a:xfrm>
            <a:off x="4379608" y="972766"/>
            <a:ext cx="3164192" cy="1937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668" y="3687090"/>
            <a:ext cx="1480061" cy="134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93" y="284358"/>
            <a:ext cx="10515600" cy="97276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Xem video phòng chống đuối nước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01" y="1752821"/>
            <a:ext cx="7248803" cy="32132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 cập Youtube Kids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 </a:t>
            </a: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kiếm video "Đuối nước".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video.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Kể tóm tắt nội dung video.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295745" y="1613143"/>
            <a:ext cx="3391400" cy="26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7042256" y="5203751"/>
            <a:ext cx="601142" cy="7075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93" y="284358"/>
            <a:ext cx="10515600" cy="972766"/>
          </a:xfrm>
        </p:spPr>
        <p:txBody>
          <a:bodyPr>
            <a:no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một bạn bị đuối nước,</a:t>
            </a:r>
            <a:br>
              <a:rPr lang="en-US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làm gì?</a:t>
            </a:r>
            <a:endParaRPr lang="en-US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386" y="5324292"/>
            <a:ext cx="4076848" cy="56874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 nước để cứu bạn</a:t>
            </a:r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7578704" y="5324292"/>
            <a:ext cx="3101488" cy="568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Kêu cứu thật to</a:t>
            </a:r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6983656" y="5140697"/>
            <a:ext cx="718342" cy="8290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endParaRPr lang="en-US" sz="5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736244" y="5175062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663893" y="5084094"/>
            <a:ext cx="801322" cy="7985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</a:t>
            </a:r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830" y="1910093"/>
            <a:ext cx="3182842" cy="3174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656" y="1889112"/>
            <a:ext cx="3152551" cy="321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9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93" y="175731"/>
            <a:ext cx="10515600" cy="972766"/>
          </a:xfrm>
        </p:spPr>
        <p:txBody>
          <a:bodyPr>
            <a:noAutofit/>
          </a:bodyPr>
          <a:lstStyle/>
          <a:p>
            <a:pPr algn="ctr"/>
            <a:r>
              <a:rPr lang="en-US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án nào dưới đây là đúng </a:t>
            </a:r>
            <a:br>
              <a:rPr lang="en-US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cứu bạn nhỏ đuối nước?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517" y="3345744"/>
            <a:ext cx="4587976" cy="56874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 cứu để nhờ người lớn giúp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5990375" y="3166180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014215" y="3456360"/>
            <a:ext cx="4390233" cy="568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 xuống nước để cứu bạn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287502" y="3281709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038586" y="5797659"/>
            <a:ext cx="4390233" cy="568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 và </a:t>
            </a: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</a:t>
            </a: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gậy để cứu bạn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340391" y="5626075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6591517" y="5826843"/>
            <a:ext cx="4390233" cy="568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Ném vật nổi xuống cho bạn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5999537" y="5687999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225170" y="3221118"/>
            <a:ext cx="881454" cy="7985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</a:t>
            </a:r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249608" y="5552430"/>
            <a:ext cx="881454" cy="7985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</a:t>
            </a:r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5932623" y="3085436"/>
            <a:ext cx="718342" cy="8290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endParaRPr lang="en-US" sz="5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5931775" y="5587253"/>
            <a:ext cx="718342" cy="8290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endParaRPr lang="en-US" sz="5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1787046" y="1560335"/>
            <a:ext cx="2678330" cy="1660784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3"/>
          <a:stretch>
            <a:fillRect/>
          </a:stretch>
        </p:blipFill>
        <p:spPr>
          <a:xfrm>
            <a:off x="7144616" y="1568246"/>
            <a:ext cx="2772477" cy="1652872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4"/>
          <a:stretch>
            <a:fillRect/>
          </a:stretch>
        </p:blipFill>
        <p:spPr>
          <a:xfrm>
            <a:off x="1757703" y="4260350"/>
            <a:ext cx="2707673" cy="1507312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5"/>
          <a:stretch>
            <a:fillRect/>
          </a:stretch>
        </p:blipFill>
        <p:spPr>
          <a:xfrm>
            <a:off x="7296987" y="4071960"/>
            <a:ext cx="2761413" cy="155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4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9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60" y="21240"/>
            <a:ext cx="10515600" cy="886429"/>
          </a:xfrm>
        </p:spPr>
        <p:txBody>
          <a:bodyPr>
            <a:noAutofit/>
          </a:bodyPr>
          <a:lstStyle/>
          <a:p>
            <a:pPr algn="ctr"/>
            <a:r>
              <a:rPr lang="en-US" sz="4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hay sai?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459245" y="3013403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6113364" y="5915398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389283" y="2922435"/>
            <a:ext cx="881454" cy="7985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</a:t>
            </a:r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6906293" y="6054242"/>
            <a:ext cx="5007834" cy="568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ý đi chơi gần khu vực có nước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970072" y="3152247"/>
            <a:ext cx="3755940" cy="568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Tắm ở sông, suối, ao, hồ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6571418" y="3221533"/>
            <a:ext cx="4813849" cy="568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Tắm ở nơi có người lớn giám sát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87" y="1024978"/>
            <a:ext cx="2996856" cy="2046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691" y="871543"/>
            <a:ext cx="3254449" cy="2223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205" y="3831803"/>
            <a:ext cx="3043576" cy="2038423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1171606" y="6027414"/>
            <a:ext cx="4390233" cy="568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 áo phao khi đi tàu thuyền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166" y="3985022"/>
            <a:ext cx="3142974" cy="1744841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5970276" y="3134848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325016" y="6027414"/>
            <a:ext cx="601142" cy="707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5905565" y="3002662"/>
            <a:ext cx="718342" cy="8290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endParaRPr lang="en-US" sz="5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6113364" y="5829084"/>
            <a:ext cx="881454" cy="7985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</a:t>
            </a:r>
            <a:endParaRPr lang="en-US" sz="5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D7D0724-FE3D-17F1-CD72-1029C058839D}"/>
              </a:ext>
            </a:extLst>
          </p:cNvPr>
          <p:cNvSpPr txBox="1">
            <a:spLocks/>
          </p:cNvSpPr>
          <p:nvPr/>
        </p:nvSpPr>
        <p:spPr>
          <a:xfrm>
            <a:off x="319905" y="5827837"/>
            <a:ext cx="718342" cy="8290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endParaRPr lang="en-US" sz="5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6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TEMPLATE CONG DAN S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CONG DAN SO</Template>
  <TotalTime>4012</TotalTime>
  <Words>326</Words>
  <Application>Microsoft Office PowerPoint</Application>
  <PresentationFormat>Widescreen</PresentationFormat>
  <Paragraphs>82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맑은 고딕</vt:lpstr>
      <vt:lpstr>微软雅黑</vt:lpstr>
      <vt:lpstr>宋体</vt:lpstr>
      <vt:lpstr>Aptos</vt:lpstr>
      <vt:lpstr>Aptos Display</vt:lpstr>
      <vt:lpstr>Arial</vt:lpstr>
      <vt:lpstr>Blueberry</vt:lpstr>
      <vt:lpstr>Calibri</vt:lpstr>
      <vt:lpstr>Cordia New</vt:lpstr>
      <vt:lpstr>等线</vt:lpstr>
      <vt:lpstr>Lato</vt:lpstr>
      <vt:lpstr>Lato Black</vt:lpstr>
      <vt:lpstr>Times New Roman</vt:lpstr>
      <vt:lpstr>Wingdings</vt:lpstr>
      <vt:lpstr>TEMPLATE CONG DAN SO</vt:lpstr>
      <vt:lpstr>PowerPoint Presentation</vt:lpstr>
      <vt:lpstr>PowerPoint Presentation</vt:lpstr>
      <vt:lpstr>PowerPoint Presentation</vt:lpstr>
      <vt:lpstr>PowerPoint Presentation</vt:lpstr>
      <vt:lpstr> (Minh hoạ, thực hành trên trang Youtube Kids)</vt:lpstr>
      <vt:lpstr>1. Xem video phòng chống đuối nước</vt:lpstr>
      <vt:lpstr>Thấy một bạn bị đuối nước, em sẽ làm gì?</vt:lpstr>
      <vt:lpstr>Phương án nào dưới đây là đúng  để cứu bạn nhỏ đuối nước?</vt:lpstr>
      <vt:lpstr>Đúng hay sai?</vt:lpstr>
      <vt:lpstr>PowerPoint Presentation</vt:lpstr>
      <vt:lpstr>1. Ghép nối</vt:lpstr>
      <vt:lpstr>2. Thực hiện các yêu cầu sau:</vt:lpstr>
      <vt:lpstr>Điều nào dưới đây giúp tránh đuối nước?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5. Tư duy lập trình BÀI 1. DI CHUYỂN</dc:title>
  <dc:creator>Kien Q</dc:creator>
  <cp:lastModifiedBy>Lien-BanBT1</cp:lastModifiedBy>
  <cp:revision>176</cp:revision>
  <dcterms:created xsi:type="dcterms:W3CDTF">2024-05-20T07:12:20Z</dcterms:created>
  <dcterms:modified xsi:type="dcterms:W3CDTF">2024-09-24T09:50:26Z</dcterms:modified>
</cp:coreProperties>
</file>