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89" r:id="rId3"/>
  </p:sldMasterIdLst>
  <p:notesMasterIdLst>
    <p:notesMasterId r:id="rId11"/>
  </p:notesMasterIdLst>
  <p:sldIdLst>
    <p:sldId id="338" r:id="rId4"/>
    <p:sldId id="336" r:id="rId5"/>
    <p:sldId id="281" r:id="rId6"/>
    <p:sldId id="4361" r:id="rId7"/>
    <p:sldId id="4362" r:id="rId8"/>
    <p:sldId id="294" r:id="rId9"/>
    <p:sldId id="4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6DEA-9892-43D9-98DD-88F44DBB9DA5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527B-8823-42B9-A818-814C8872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95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88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7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86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2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36A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205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9518DC9-9148-25BA-5BE2-EF60C6467FB5}"/>
              </a:ext>
            </a:extLst>
          </p:cNvPr>
          <p:cNvGrpSpPr/>
          <p:nvPr/>
        </p:nvGrpSpPr>
        <p:grpSpPr>
          <a:xfrm>
            <a:off x="3727222" y="1023794"/>
            <a:ext cx="4254252" cy="1628271"/>
            <a:chOff x="2507923" y="864096"/>
            <a:chExt cx="4254252" cy="162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D8B986-EDC1-149A-E019-F6D287D6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2240" y="1031531"/>
              <a:ext cx="3579935" cy="1389347"/>
            </a:xfrm>
            <a:prstGeom prst="rect">
              <a:avLst/>
            </a:prstGeom>
          </p:spPr>
        </p:pic>
        <p:pic>
          <p:nvPicPr>
            <p:cNvPr id="25" name="图片 47">
              <a:extLst>
                <a:ext uri="{FF2B5EF4-FFF2-40B4-BE49-F238E27FC236}">
                  <a16:creationId xmlns:a16="http://schemas.microsoft.com/office/drawing/2014/main" id="{7F19991B-002B-AFA8-CA49-878B3FF06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923" y="864096"/>
              <a:ext cx="2103471" cy="162827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文本框 6">
            <a:extLst>
              <a:ext uri="{FF2B5EF4-FFF2-40B4-BE49-F238E27FC236}">
                <a16:creationId xmlns:a16="http://schemas.microsoft.com/office/drawing/2014/main" id="{769A83F0-BA5D-4502-8D2D-168D6EB39739}"/>
              </a:ext>
            </a:extLst>
          </p:cNvPr>
          <p:cNvSpPr txBox="1"/>
          <p:nvPr/>
        </p:nvSpPr>
        <p:spPr>
          <a:xfrm>
            <a:off x="1075702" y="-2512336"/>
            <a:ext cx="9565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1200" cap="none" spc="0" normalizeH="0" baseline="0" noProof="0">
                <a:ln w="22225">
                  <a:solidFill>
                    <a:srgbClr val="00206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UVN Bai Sau Nang" panose="04030905020802020C03" pitchFamily="82" charset="0"/>
                <a:ea typeface="字体视界-撸撸手写字体" panose="02000500000000000000" pitchFamily="2" charset="-122"/>
                <a:cs typeface="Arial"/>
                <a:sym typeface="Arial"/>
              </a:rPr>
              <a:t>KHỞI ĐỘNG</a:t>
            </a:r>
            <a:endParaRPr kumimoji="0" lang="zh-CN" altLang="en-US" sz="12000" b="0" i="0" u="none" strike="noStrike" kern="1200" cap="none" spc="0" normalizeH="0" baseline="0" noProof="0" dirty="0">
              <a:ln w="22225">
                <a:solidFill>
                  <a:srgbClr val="002060"/>
                </a:solidFill>
              </a:ln>
              <a:blipFill>
                <a:blip r:embed="rId6"/>
                <a:stretch>
                  <a:fillRect/>
                </a:stretch>
              </a:blipFill>
              <a:effectLst/>
              <a:uLnTx/>
              <a:uFillTx/>
              <a:latin typeface="UVN Bai Sau Nang" panose="04030905020802020C03" pitchFamily="82" charset="0"/>
              <a:ea typeface="字体视界-撸撸手写字体" panose="02000500000000000000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C6EF7-FBDF-4E0C-A926-6CAC1445F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063" y="2955137"/>
            <a:ext cx="9567485" cy="1975275"/>
          </a:xfrm>
          <a:prstGeom prst="rect">
            <a:avLst/>
          </a:prstGeom>
        </p:spPr>
      </p:pic>
      <p:grpSp>
        <p:nvGrpSpPr>
          <p:cNvPr id="16" name="组合 5">
            <a:extLst>
              <a:ext uri="{FF2B5EF4-FFF2-40B4-BE49-F238E27FC236}">
                <a16:creationId xmlns:a16="http://schemas.microsoft.com/office/drawing/2014/main" id="{DC5EAD69-AF29-4C69-9D1C-87D43264BC53}"/>
              </a:ext>
            </a:extLst>
          </p:cNvPr>
          <p:cNvGrpSpPr/>
          <p:nvPr/>
        </p:nvGrpSpPr>
        <p:grpSpPr>
          <a:xfrm>
            <a:off x="4907024" y="4157970"/>
            <a:ext cx="7719723" cy="2681785"/>
            <a:chOff x="0" y="4176215"/>
            <a:chExt cx="7719722" cy="2681785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id="{AD0F8A6D-4B42-4FB4-A0E0-3E42832DD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02C45E76-BE82-4913-A761-EE0F3F5E2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id="{1D752145-230D-ECDC-41E7-C3D94B577E6F}"/>
              </a:ext>
            </a:extLst>
          </p:cNvPr>
          <p:cNvGrpSpPr/>
          <p:nvPr/>
        </p:nvGrpSpPr>
        <p:grpSpPr>
          <a:xfrm>
            <a:off x="7438781" y="5005754"/>
            <a:ext cx="5240215" cy="1852247"/>
            <a:chOff x="0" y="4176215"/>
            <a:chExt cx="7719722" cy="2681785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D8A95ED0-F353-90AA-7E80-348BF9540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4B7C2AE8-765E-BCD5-246E-E5047B42C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22" name="图片 15">
            <a:extLst>
              <a:ext uri="{FF2B5EF4-FFF2-40B4-BE49-F238E27FC236}">
                <a16:creationId xmlns:a16="http://schemas.microsoft.com/office/drawing/2014/main" id="{FABAE698-E6A9-175D-1E35-4B52796E8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94" y="4816584"/>
            <a:ext cx="3908425" cy="2041416"/>
          </a:xfrm>
          <a:prstGeom prst="rect">
            <a:avLst/>
          </a:prstGeom>
        </p:spPr>
      </p:pic>
      <p:pic>
        <p:nvPicPr>
          <p:cNvPr id="18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1F4E1C30-529F-493B-B067-14079DD30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1" y="376570"/>
            <a:ext cx="5249636" cy="6999515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A7B59190-6E35-488E-93DB-3B356EC09E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7146625" y="3817087"/>
            <a:ext cx="5061105" cy="32535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CBB34A-F2D5-46E0-9181-BDFAC63E03B0}"/>
              </a:ext>
            </a:extLst>
          </p:cNvPr>
          <p:cNvSpPr txBox="1"/>
          <p:nvPr/>
        </p:nvSpPr>
        <p:spPr>
          <a:xfrm>
            <a:off x="3022305" y="378860"/>
            <a:ext cx="6661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5F09E-4248-4203-A846-2F3AE5634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897" y="1650040"/>
            <a:ext cx="780355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ng_cch_phim_202601100736_imiw4">
            <a:hlinkClick r:id="" action="ppaction://media"/>
            <a:extLst>
              <a:ext uri="{FF2B5EF4-FFF2-40B4-BE49-F238E27FC236}">
                <a16:creationId xmlns:a16="http://schemas.microsoft.com/office/drawing/2014/main" id="{C82AAC43-7E4F-365E-ED45-AAA575B57F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chăm sóc cây hoa hồng chuẩn, khỏe thân, dày cánh | Cleanipedia">
            <a:extLst>
              <a:ext uri="{FF2B5EF4-FFF2-40B4-BE49-F238E27FC236}">
                <a16:creationId xmlns:a16="http://schemas.microsoft.com/office/drawing/2014/main" id="{F32C1DC0-3E0F-8248-79DF-18ECD91C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03806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Cau Vua">
            <a:extLst>
              <a:ext uri="{FF2B5EF4-FFF2-40B4-BE49-F238E27FC236}">
                <a16:creationId xmlns:a16="http://schemas.microsoft.com/office/drawing/2014/main" id="{AEA373B2-18F6-6D27-AD96-F36559AE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Hoa Sen Tứ Mùa (Sen Bốn Mùa) Giá Rẻ Uy Tín Chất Lượng">
            <a:extLst>
              <a:ext uri="{FF2B5EF4-FFF2-40B4-BE49-F238E27FC236}">
                <a16:creationId xmlns:a16="http://schemas.microsoft.com/office/drawing/2014/main" id="{93F2530E-2083-25F0-8D6B-BE0AA10E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07" y="0"/>
            <a:ext cx="381909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ây Bằng lăng: Đặc điểm, phân loại, cách trồng và cách chăm sóc">
            <a:extLst>
              <a:ext uri="{FF2B5EF4-FFF2-40B4-BE49-F238E27FC236}">
                <a16:creationId xmlns:a16="http://schemas.microsoft.com/office/drawing/2014/main" id="{B3C22477-17A8-CFB0-F35E-A3ACE9CA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62"/>
            <a:ext cx="4667250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ây bưởi - các giống bưởi ngon của việt nam">
            <a:extLst>
              <a:ext uri="{FF2B5EF4-FFF2-40B4-BE49-F238E27FC236}">
                <a16:creationId xmlns:a16="http://schemas.microsoft.com/office/drawing/2014/main" id="{8AD763D6-4996-3551-EA26-6CF6F9A6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52836"/>
            <a:ext cx="3765551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B5DD0-2E8D-F7AE-2A43-F78C42B40EB2}"/>
              </a:ext>
            </a:extLst>
          </p:cNvPr>
          <p:cNvSpPr txBox="1"/>
          <p:nvPr/>
        </p:nvSpPr>
        <p:spPr>
          <a:xfrm>
            <a:off x="8740869" y="4609948"/>
            <a:ext cx="3451131" cy="76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 là cây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âu bò - Tin Tức về trâu bò mới nhất">
            <a:extLst>
              <a:ext uri="{FF2B5EF4-FFF2-40B4-BE49-F238E27FC236}">
                <a16:creationId xmlns:a16="http://schemas.microsoft.com/office/drawing/2014/main" id="{915C2130-3A9A-8CBB-76B1-14339F3D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213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 gà mái Tiếng Anh là gì">
            <a:extLst>
              <a:ext uri="{FF2B5EF4-FFF2-40B4-BE49-F238E27FC236}">
                <a16:creationId xmlns:a16="http://schemas.microsoft.com/office/drawing/2014/main" id="{D45F1932-9040-3276-677D-9E941553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0"/>
            <a:ext cx="4029075" cy="26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uyết minh về con Thỏ (Dàn ý + 5 Mẫu) - Ngữ Văn 8 - Phòng GD&amp;DT Sa Thầy">
            <a:extLst>
              <a:ext uri="{FF2B5EF4-FFF2-40B4-BE49-F238E27FC236}">
                <a16:creationId xmlns:a16="http://schemas.microsoft.com/office/drawing/2014/main" id="{7D506321-244B-9AFA-0179-88F76BB2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99" y="0"/>
            <a:ext cx="3390901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ễn Ðàn Thế Kỷ: Võ Phiến - Con Chim">
            <a:extLst>
              <a:ext uri="{FF2B5EF4-FFF2-40B4-BE49-F238E27FC236}">
                <a16:creationId xmlns:a16="http://schemas.microsoft.com/office/drawing/2014/main" id="{EFA8E91E-E16C-8723-9181-AD4CF0C8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861"/>
            <a:ext cx="4800600" cy="4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ho 500 hình ảnh cá vàng đẹp, màu sắc bắt mắt - Cẩm Nang Tiếng Anh">
            <a:extLst>
              <a:ext uri="{FF2B5EF4-FFF2-40B4-BE49-F238E27FC236}">
                <a16:creationId xmlns:a16="http://schemas.microsoft.com/office/drawing/2014/main" id="{6FFCEA3B-4D37-4FFB-73E4-2A056872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81967"/>
            <a:ext cx="4038600" cy="41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FFE8D-38C9-E16C-8F7B-9312B83EADE8}"/>
              </a:ext>
            </a:extLst>
          </p:cNvPr>
          <p:cNvSpPr txBox="1"/>
          <p:nvPr/>
        </p:nvSpPr>
        <p:spPr>
          <a:xfrm>
            <a:off x="8740869" y="4609948"/>
            <a:ext cx="3451131" cy="76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 là con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3225799" y="185287"/>
            <a:ext cx="5861051" cy="615527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Cùng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hoàn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thành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sơ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đồ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5C273-C150-A53B-6B1B-25A5898A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66850"/>
            <a:ext cx="9448014" cy="4343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711D6E-28C8-F971-5722-18F7E392E353}"/>
              </a:ext>
            </a:extLst>
          </p:cNvPr>
          <p:cNvSpPr/>
          <p:nvPr/>
        </p:nvSpPr>
        <p:spPr>
          <a:xfrm>
            <a:off x="1257300" y="2600325"/>
            <a:ext cx="118110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C44AD2-3B43-CBEB-36C6-F04412B3FDC9}"/>
              </a:ext>
            </a:extLst>
          </p:cNvPr>
          <p:cNvSpPr/>
          <p:nvPr/>
        </p:nvSpPr>
        <p:spPr>
          <a:xfrm>
            <a:off x="1266825" y="3152775"/>
            <a:ext cx="118110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Lá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7703F3-80A7-C905-7BEC-381AB123E78C}"/>
              </a:ext>
            </a:extLst>
          </p:cNvPr>
          <p:cNvSpPr/>
          <p:nvPr/>
        </p:nvSpPr>
        <p:spPr>
          <a:xfrm>
            <a:off x="9829799" y="2571750"/>
            <a:ext cx="1419225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Lấy</a:t>
            </a:r>
            <a:r>
              <a:rPr lang="en-US" sz="2400" b="1" dirty="0">
                <a:solidFill>
                  <a:srgbClr val="002060"/>
                </a:solidFill>
              </a:rPr>
              <a:t> ô xi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1E8CC-45CC-83F6-D808-3ADE42B4270E}"/>
              </a:ext>
            </a:extLst>
          </p:cNvPr>
          <p:cNvSpPr/>
          <p:nvPr/>
        </p:nvSpPr>
        <p:spPr>
          <a:xfrm>
            <a:off x="9477375" y="3219450"/>
            <a:ext cx="226695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ăn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503FF9-BC99-D64E-634D-1994B8F07566}"/>
              </a:ext>
            </a:extLst>
          </p:cNvPr>
          <p:cNvSpPr/>
          <p:nvPr/>
        </p:nvSpPr>
        <p:spPr>
          <a:xfrm>
            <a:off x="9648825" y="3714750"/>
            <a:ext cx="173355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Bón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1E0ED-D987-0170-E589-AC648CB88D46}"/>
              </a:ext>
            </a:extLst>
          </p:cNvPr>
          <p:cNvSpPr/>
          <p:nvPr/>
        </p:nvSpPr>
        <p:spPr>
          <a:xfrm>
            <a:off x="10001250" y="4286250"/>
            <a:ext cx="173355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Bắt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sâu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DFAEB5-EE8A-B850-FAF2-0A5EFE7A6DA4}"/>
              </a:ext>
            </a:extLst>
          </p:cNvPr>
          <p:cNvSpPr/>
          <p:nvPr/>
        </p:nvSpPr>
        <p:spPr>
          <a:xfrm>
            <a:off x="657225" y="4314825"/>
            <a:ext cx="226695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Không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nếm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những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cây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lạ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599333-D130-3DB0-698F-79B230533821}"/>
              </a:ext>
            </a:extLst>
          </p:cNvPr>
          <p:cNvSpPr/>
          <p:nvPr/>
        </p:nvSpPr>
        <p:spPr>
          <a:xfrm>
            <a:off x="171450" y="3686175"/>
            <a:ext cx="2505075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Không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đứng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dưới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mưa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khi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trời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mưa</a:t>
            </a:r>
            <a:r>
              <a:rPr lang="en-US" b="1" dirty="0">
                <a:solidFill>
                  <a:srgbClr val="002060"/>
                </a:solidFill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22986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3225799" y="185287"/>
            <a:ext cx="5861051" cy="615527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đồ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E5F72-CFEB-2F7B-6854-7B35336BA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466850"/>
            <a:ext cx="9796463" cy="43694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2E7455-3CBE-69FA-FC10-FDCECC6D7246}"/>
              </a:ext>
            </a:extLst>
          </p:cNvPr>
          <p:cNvSpPr/>
          <p:nvPr/>
        </p:nvSpPr>
        <p:spPr>
          <a:xfrm>
            <a:off x="1095375" y="2495550"/>
            <a:ext cx="118110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Mình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C6E9D3-C2F0-5FA1-6F5B-B59A02F5A536}"/>
              </a:ext>
            </a:extLst>
          </p:cNvPr>
          <p:cNvSpPr/>
          <p:nvPr/>
        </p:nvSpPr>
        <p:spPr>
          <a:xfrm>
            <a:off x="942975" y="3114675"/>
            <a:ext cx="1181100" cy="40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Chân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4002C8-ACC9-31DD-2D39-B68AA6743E78}"/>
              </a:ext>
            </a:extLst>
          </p:cNvPr>
          <p:cNvSpPr/>
          <p:nvPr/>
        </p:nvSpPr>
        <p:spPr>
          <a:xfrm>
            <a:off x="9544050" y="2428875"/>
            <a:ext cx="1695450" cy="4762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Làm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cảnh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trông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nhà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F84248-D21C-DB34-0978-12CDC13FEC56}"/>
              </a:ext>
            </a:extLst>
          </p:cNvPr>
          <p:cNvSpPr/>
          <p:nvPr/>
        </p:nvSpPr>
        <p:spPr>
          <a:xfrm>
            <a:off x="9915525" y="3028950"/>
            <a:ext cx="1695450" cy="419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Làm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sức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kéo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7C615E-42F7-B219-D693-AB7F801A83FA}"/>
              </a:ext>
            </a:extLst>
          </p:cNvPr>
          <p:cNvSpPr/>
          <p:nvPr/>
        </p:nvSpPr>
        <p:spPr>
          <a:xfrm>
            <a:off x="10096500" y="3590924"/>
            <a:ext cx="1695450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Vệ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sạch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C64FD1-8A63-BEA8-9E95-BF3C67375DAE}"/>
              </a:ext>
            </a:extLst>
          </p:cNvPr>
          <p:cNvSpPr/>
          <p:nvPr/>
        </p:nvSpPr>
        <p:spPr>
          <a:xfrm>
            <a:off x="10144125" y="4190999"/>
            <a:ext cx="1695450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Khám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chữa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bệnh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95FCD67-C26A-8D6F-C78A-C8EE5334AC7A}"/>
              </a:ext>
            </a:extLst>
          </p:cNvPr>
          <p:cNvSpPr/>
          <p:nvPr/>
        </p:nvSpPr>
        <p:spPr>
          <a:xfrm>
            <a:off x="638175" y="4143374"/>
            <a:ext cx="1695450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Không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trêu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chọc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DDAFB7-ED74-788B-4A5E-A052E5305CCB}"/>
              </a:ext>
            </a:extLst>
          </p:cNvPr>
          <p:cNvSpPr/>
          <p:nvPr/>
        </p:nvSpPr>
        <p:spPr>
          <a:xfrm>
            <a:off x="676275" y="3667125"/>
            <a:ext cx="1409700" cy="4000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Không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sờ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80</Words>
  <Application>Microsoft Office PowerPoint</Application>
  <PresentationFormat>Widescreen</PresentationFormat>
  <Paragraphs>22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A3.BoosterNextFYBlackRegular-San</vt:lpstr>
      <vt:lpstr>Arial</vt:lpstr>
      <vt:lpstr>Calibri</vt:lpstr>
      <vt:lpstr>Calibri Light</vt:lpstr>
      <vt:lpstr>Cambria</vt:lpstr>
      <vt:lpstr>Lobster</vt:lpstr>
      <vt:lpstr>Times New Roman</vt:lpstr>
      <vt:lpstr>UVN Bai Sau Nang</vt:lpstr>
      <vt:lpstr>字体视界-撸撸手写字体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2023-11-21T04:00:19Z</dcterms:created>
  <dcterms:modified xsi:type="dcterms:W3CDTF">2026-03-21T02:04:10Z</dcterms:modified>
</cp:coreProperties>
</file>