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0" r:id="rId4"/>
    <p:sldId id="272" r:id="rId5"/>
    <p:sldId id="274" r:id="rId6"/>
    <p:sldId id="276" r:id="rId7"/>
    <p:sldId id="26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826" y="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KIM LAN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3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408</Words>
  <Application>Microsoft Office PowerPoint</Application>
  <PresentationFormat>Custom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2022-07-10T01:37:20Z</dcterms:created>
  <dcterms:modified xsi:type="dcterms:W3CDTF">2026-03-25T01:01:07Z</dcterms:modified>
</cp:coreProperties>
</file>