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</p:sldMasterIdLst>
  <p:notesMasterIdLst>
    <p:notesMasterId r:id="rId27"/>
  </p:notesMasterIdLst>
  <p:sldIdLst>
    <p:sldId id="259" r:id="rId6"/>
    <p:sldId id="309" r:id="rId7"/>
    <p:sldId id="260" r:id="rId8"/>
    <p:sldId id="261" r:id="rId9"/>
    <p:sldId id="264" r:id="rId10"/>
    <p:sldId id="310" r:id="rId11"/>
    <p:sldId id="258" r:id="rId12"/>
    <p:sldId id="280" r:id="rId13"/>
    <p:sldId id="311" r:id="rId14"/>
    <p:sldId id="281" r:id="rId15"/>
    <p:sldId id="312" r:id="rId16"/>
    <p:sldId id="556" r:id="rId17"/>
    <p:sldId id="283" r:id="rId18"/>
    <p:sldId id="286" r:id="rId19"/>
    <p:sldId id="297" r:id="rId20"/>
    <p:sldId id="298" r:id="rId21"/>
    <p:sldId id="313" r:id="rId22"/>
    <p:sldId id="557" r:id="rId23"/>
    <p:sldId id="315" r:id="rId24"/>
    <p:sldId id="304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4" d="100"/>
          <a:sy n="64" d="100"/>
        </p:scale>
        <p:origin x="2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0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9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=""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=""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=""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14.jp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22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5.svg"/><Relationship Id="rId1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svg"/><Relationship Id="rId18" Type="http://schemas.openxmlformats.org/officeDocument/2006/relationships/image" Target="../media/image41.png"/><Relationship Id="rId26" Type="http://schemas.openxmlformats.org/officeDocument/2006/relationships/image" Target="../media/image19.png"/><Relationship Id="rId3" Type="http://schemas.openxmlformats.org/officeDocument/2006/relationships/image" Target="../media/image14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14.jp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=""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2988352" y="839564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35752" y="25921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15000" y="2743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15000" y="3200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38800" y="3276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38400" y="3124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200401" y="35997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68580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862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498" y="472792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4 giờ 10 phút : 2 = 2 giờ 5 phút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8" grpId="0"/>
      <p:bldP spid="19" grpId="0"/>
      <p:bldP spid="20" grpId="0"/>
      <p:bldP spid="2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=""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2590800" y="1089603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328468" y="275029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48068" y="29026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48068" y="33598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71868" y="34360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71468" y="32836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919268" y="37408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119668" y="34360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919268" y="42742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0498" y="4727926"/>
            <a:ext cx="712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30 giây :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giây</a:t>
            </a:r>
            <a:endParaRPr lang="en-US" sz="32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vi-VN" sz="320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=""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=""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=""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=""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=""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=""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647700" y="140053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1134779" y="1946557"/>
            <a:ext cx="45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257550" y="265079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19050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24201" y="31252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=""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914400" y="143433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   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62301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=""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457200" y="228600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Trung bình vệ tinh đó quay xung quanh Trái Đất 1 vòng hết thời gian là:</a:t>
            </a:r>
          </a:p>
          <a:p>
            <a:r>
              <a:rPr lang="en-US" sz="3600"/>
              <a:t>10 giờ 30 phút : 5 = 2 giờ 6 phút</a:t>
            </a:r>
          </a:p>
          <a:p>
            <a:r>
              <a:rPr lang="en-US" sz="3600"/>
              <a:t>Đáp số: 2 giờ 6 phút.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Chọn câu trả lời đúng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9" y="1005674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vệ tinh nhân tạo quay xung quanh Trái Đất 5 vòng hết 10 giờ 30 phút. Hỏi trung bình vệ tinh đó quay xung quanh Trái Đất 1 vòng hết bao lâu?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9" y="3048000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6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30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</a:t>
            </a:r>
          </a:p>
          <a:p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2F5E6B8-5FD4-5444-1738-14DB3D2AC139}"/>
              </a:ext>
            </a:extLst>
          </p:cNvPr>
          <p:cNvSpPr/>
          <p:nvPr/>
        </p:nvSpPr>
        <p:spPr>
          <a:xfrm>
            <a:off x="1066800" y="3127575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8066" y="3671002"/>
            <a:ext cx="91185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just"/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vệ tinh đó quay xung quanh Trái Đất 1 vòng hết thời gian là: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30 phút : 5 = 2 giờ 6 phút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 2 giờ 6 phút.</a:t>
            </a:r>
            <a:endParaRPr lang="en-US" sz="3000" b="0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=""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90" y="1305818"/>
            <a:ext cx="5029200" cy="251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1680069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32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15,5 </a:t>
            </a:r>
            <a:r>
              <a:rPr lang="vi-VN" sz="32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=""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=""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=""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=""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=""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=""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=""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=""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=""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=""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=""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=""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=""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=""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=""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=""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=""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=""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=""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=""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=""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=""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=""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=""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1744</TotalTime>
  <Words>547</Words>
  <Application>Microsoft Office PowerPoint</Application>
  <PresentationFormat>Widescreen</PresentationFormat>
  <Paragraphs>106</Paragraphs>
  <Slides>21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宋体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字魂47号-三分行楷</vt:lpstr>
      <vt:lpstr>字魂73号-江南手书</vt:lpstr>
      <vt:lpstr>字魂80号-萌趣小鱼体</vt:lpstr>
      <vt:lpstr>方正卡通简体</vt:lpstr>
      <vt:lpstr>等线</vt:lpstr>
      <vt:lpstr>Cool Doody Thesis by Slidesgo</vt:lpstr>
      <vt:lpstr>Office 主题</vt:lpstr>
      <vt:lpstr>Office 主题​​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Dieu Cuc</cp:lastModifiedBy>
  <cp:revision>48</cp:revision>
  <dcterms:created xsi:type="dcterms:W3CDTF">2022-02-12T09:22:35Z</dcterms:created>
  <dcterms:modified xsi:type="dcterms:W3CDTF">2025-03-15T18:03:59Z</dcterms:modified>
  <cp:category>9Slide.vn</cp:category>
  <cp:contentStatus>9Slide</cp:contentStatus>
</cp:coreProperties>
</file>