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364" r:id="rId4"/>
    <p:sldId id="270" r:id="rId5"/>
    <p:sldId id="356" r:id="rId6"/>
    <p:sldId id="357" r:id="rId7"/>
    <p:sldId id="358" r:id="rId8"/>
    <p:sldId id="359" r:id="rId9"/>
    <p:sldId id="360" r:id="rId10"/>
    <p:sldId id="361" r:id="rId11"/>
    <p:sldId id="362" r:id="rId12"/>
    <p:sldId id="363" r:id="rId13"/>
    <p:sldId id="36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10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9.emf"/><Relationship Id="rId1" Type="http://schemas.openxmlformats.org/officeDocument/2006/relationships/slideMaster" Target="../slideMasters/slideMaster2.xml"/><Relationship Id="rId6" Type="http://schemas.openxmlformats.org/officeDocument/2006/relationships/image" Target="../media/image14.emf"/><Relationship Id="rId11" Type="http://schemas.openxmlformats.org/officeDocument/2006/relationships/image" Target="../media/image5.emf"/><Relationship Id="rId5" Type="http://schemas.openxmlformats.org/officeDocument/2006/relationships/image" Target="../media/image13.emf"/><Relationship Id="rId15" Type="http://schemas.openxmlformats.org/officeDocument/2006/relationships/image" Target="../media/image4.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8.emf"/><Relationship Id="rId1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3F27-550C-DA56-2352-02FACB36B8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A30370-6617-A92C-B05E-E39EE1E6F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0A27D8-8008-71AA-FA73-607FF40DFA9F}"/>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999DDF25-C2C0-D4F3-DDAA-FF1FA9E15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F5470-90DB-8B3C-C231-0133E4FB6F97}"/>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92149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7516-08AF-D896-D84A-0CC49EF224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F62A0B-BF5F-E2E4-F8C4-35716C29C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84076-D002-968A-B44F-44D76FEBBFD3}"/>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AD6296DA-0D9D-1D39-3CBB-F76D0F3AC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E582E-C650-0F47-3EA5-E4697E64E5DC}"/>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377938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A1825-592C-7D7F-0FE3-5DE518F91B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ED9A0B-AF5A-98DE-302F-164F599CFA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DAF29-6B84-2081-7E68-DBE6A57601DA}"/>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6B19D451-B87F-DD82-6226-4AA632BD7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175D4-7A08-EE4E-81CE-F28A8C043C74}"/>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123331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417468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738434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716715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218081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911870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770506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36884050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318791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F28E-0B9F-46F5-2F5A-EBD8C3247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86EAB-EDD4-1143-2579-FC102835B4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D0228-8A4A-F3EE-901E-5307D9C6088D}"/>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A191CA01-DAB4-11E5-9D2E-0B374ED9F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C2A0F-58C7-FD88-29F9-0B030F9F2C17}"/>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676454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055637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584413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135095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395805690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84240038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22424474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91379456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390896018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22951990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352137412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DE74-A66D-59AE-82B8-C26F274AF4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A5C6A1-A60C-C8AC-C9E9-F66F5C024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5500C8-7FB9-15DF-1574-A17DEB905ABC}"/>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7374ECE6-BA05-1E03-3E80-E407B855A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CAC50-5468-24F0-1C14-748CE25DA0EB}"/>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2715474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311810887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362502422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31298500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35478007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20982368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141779218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34985249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316275871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353535303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163230811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621B-A608-9864-7720-7B78867DB2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61142-4EC6-9D7B-8A33-765B5BBC02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FC451E-ACAD-685D-32C2-56518A447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D9E9A6-BA05-8D89-B4A5-0CFC546CB210}"/>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6" name="Footer Placeholder 5">
            <a:extLst>
              <a:ext uri="{FF2B5EF4-FFF2-40B4-BE49-F238E27FC236}">
                <a16:creationId xmlns:a16="http://schemas.microsoft.com/office/drawing/2014/main" id="{28C0D981-B854-96AC-63ED-E484A13D4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AE21E-F891-AEE2-5823-BA51E170EFE3}"/>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3167461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88901049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362664686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11F-9ECF-2989-70F7-00CAD7D55F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E35E-3D1E-EF1B-5661-7D7D2EBC44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4A1AA-682D-FA63-F812-7082A4E78048}"/>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3/17/2025</a:t>
            </a:fld>
            <a:endParaRPr lang="en-US"/>
          </a:p>
        </p:txBody>
      </p:sp>
      <p:sp>
        <p:nvSpPr>
          <p:cNvPr id="5" name="Footer Placeholder 4">
            <a:extLst>
              <a:ext uri="{FF2B5EF4-FFF2-40B4-BE49-F238E27FC236}">
                <a16:creationId xmlns:a16="http://schemas.microsoft.com/office/drawing/2014/main" id="{0D676E28-248D-ADF4-1718-157CFBF077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0173B-23AE-20A4-9473-C858C8F861AB}"/>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94246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9C0E-1496-D43A-9F75-1A901FF321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7A524-15F8-CD19-70EB-94AF66AF9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ABC9FA-0C33-9457-49B1-A359E0B1C3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1C7445-FA86-EFD1-2BBA-17C5131BF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4DD69C-C90A-4A20-8240-7433D9E931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D08C96-567F-3DD6-0727-F3D08C19EF64}"/>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8" name="Footer Placeholder 7">
            <a:extLst>
              <a:ext uri="{FF2B5EF4-FFF2-40B4-BE49-F238E27FC236}">
                <a16:creationId xmlns:a16="http://schemas.microsoft.com/office/drawing/2014/main" id="{290679C9-82BA-ED89-9560-E8688928C4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6FADB7-B192-C26A-9E42-E9BDCAEF9113}"/>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245893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A754-2C0E-E01C-EDE4-958F778F11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189EEF-2B6F-4855-1FAD-272762365EBF}"/>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4" name="Footer Placeholder 3">
            <a:extLst>
              <a:ext uri="{FF2B5EF4-FFF2-40B4-BE49-F238E27FC236}">
                <a16:creationId xmlns:a16="http://schemas.microsoft.com/office/drawing/2014/main" id="{01D038AC-BF69-B18F-DB6E-D959C5A840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B8E5C6-B9D8-D892-C77B-37A3A7CDDE06}"/>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236683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A51D84-FD3C-F589-7E17-57D15FBD710E}"/>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3" name="Footer Placeholder 2">
            <a:extLst>
              <a:ext uri="{FF2B5EF4-FFF2-40B4-BE49-F238E27FC236}">
                <a16:creationId xmlns:a16="http://schemas.microsoft.com/office/drawing/2014/main" id="{E02AB4DD-4740-A62B-C436-64A5A31AFD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654771-3991-5D03-C86E-EE22BFED5A8D}"/>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330648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549E-D9D5-19D7-337A-24374389E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E0C640-7626-AF52-8C68-E91903FA9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1B48C-A441-F18F-4ECA-4D973C0BC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09075-8064-36E1-7A79-F1ABB2F0D85E}"/>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6" name="Footer Placeholder 5">
            <a:extLst>
              <a:ext uri="{FF2B5EF4-FFF2-40B4-BE49-F238E27FC236}">
                <a16:creationId xmlns:a16="http://schemas.microsoft.com/office/drawing/2014/main" id="{816A742F-586D-723E-CC15-1E0412DAD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017B6-0861-7F88-6571-030D8C994D81}"/>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114942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17EE-0334-A955-0C97-62965180E7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3B41CC-094C-AA61-970E-56BCC4E1E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E3FA4F-0B79-6C40-0EAB-B4EC3D2C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55A11-2D46-0AD9-3283-46126E591BEC}"/>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6" name="Footer Placeholder 5">
            <a:extLst>
              <a:ext uri="{FF2B5EF4-FFF2-40B4-BE49-F238E27FC236}">
                <a16:creationId xmlns:a16="http://schemas.microsoft.com/office/drawing/2014/main" id="{C7A19E1A-0A9B-A4E7-71E3-287DB9BA8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32858-DFAF-8A9E-C51F-7E6F2F6717B0}"/>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139364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ags" Target="../tags/tag2.xml"/><Relationship Id="rId42"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ags" Target="../tags/tag1.xml"/><Relationship Id="rId38" Type="http://schemas.openxmlformats.org/officeDocument/2006/relationships/image" Target="../media/image3.emf"/><Relationship Id="rId46" Type="http://schemas.openxmlformats.org/officeDocument/2006/relationships/image" Target="../media/image1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6.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37" Type="http://schemas.openxmlformats.org/officeDocument/2006/relationships/image" Target="../media/image2.emf"/><Relationship Id="rId40" Type="http://schemas.openxmlformats.org/officeDocument/2006/relationships/image" Target="../media/image5.emf"/><Relationship Id="rId45" Type="http://schemas.openxmlformats.org/officeDocument/2006/relationships/image" Target="../media/image10.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9.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ags" Target="../tags/tag3.xml"/><Relationship Id="rId43"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6A926-EA52-2B4F-7719-E48FC5F4D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49C97A-181C-7E14-A824-2C60018CB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F0585-3BE7-A15B-8A29-4A17A3860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9C1C9762-A398-C405-C500-71E12C0C8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55F77A-3411-B67C-9999-1904508B2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8DB85-D5CB-4B7B-979F-6AC9898B758D}" type="slidenum">
              <a:rPr lang="en-US" smtClean="0"/>
              <a:t>‹#›</a:t>
            </a:fld>
            <a:endParaRPr lang="en-US"/>
          </a:p>
        </p:txBody>
      </p:sp>
    </p:spTree>
    <p:extLst>
      <p:ext uri="{BB962C8B-B14F-4D97-AF65-F5344CB8AC3E}">
        <p14:creationId xmlns:p14="http://schemas.microsoft.com/office/powerpoint/2010/main" val="2691176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82328B1-B3AF-4114-BB93-878447E71B23}"/>
              </a:ext>
            </a:extLst>
          </p:cNvPr>
          <p:cNvPicPr>
            <a:picLocks noChangeAspect="1"/>
          </p:cNvPicPr>
          <p:nvPr userDrawn="1"/>
        </p:nvPicPr>
        <p:blipFill rotWithShape="1">
          <a:blip r:embed="rId36"/>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id="{034A3945-34AC-4CF3-9090-9E44F1DA3137}"/>
                  </a:ext>
                </a:extLst>
              </p:cNvPr>
              <p:cNvPicPr>
                <a:picLocks noChangeAspect="1"/>
              </p:cNvPicPr>
              <p:nvPr/>
            </p:nvPicPr>
            <p:blipFill rotWithShape="1">
              <a:blip r:embed="rId37"/>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id="{159DFEEC-16A9-4787-A441-885A271D43B1}"/>
                  </a:ext>
                </a:extLst>
              </p:cNvPr>
              <p:cNvPicPr>
                <a:picLocks noChangeAspect="1"/>
              </p:cNvPicPr>
              <p:nvPr/>
            </p:nvPicPr>
            <p:blipFill rotWithShape="1">
              <a:blip r:embed="rId38"/>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id="{A04E0202-56A4-4441-AEE0-CA7ED2312626}"/>
                  </a:ext>
                </a:extLst>
              </p:cNvPr>
              <p:cNvPicPr>
                <a:picLocks noChangeAspect="1"/>
              </p:cNvPicPr>
              <p:nvPr/>
            </p:nvPicPr>
            <p:blipFill rotWithShape="1">
              <a:blip r:embed="rId39"/>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id="{5DA078E1-FCB0-459F-B6A3-12E3D683CEA6}"/>
                </a:ext>
              </a:extLst>
            </p:cNvPr>
            <p:cNvPicPr>
              <a:picLocks noChangeAspect="1"/>
            </p:cNvPicPr>
            <p:nvPr userDrawn="1"/>
          </p:nvPicPr>
          <p:blipFill rotWithShape="1">
            <a:blip r:embed="rId40"/>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id="{F7B94D7D-CD8A-42E6-A27E-F306ED90FAA3}"/>
                </a:ext>
              </a:extLst>
            </p:cNvPr>
            <p:cNvPicPr>
              <a:picLocks noChangeAspect="1"/>
            </p:cNvPicPr>
            <p:nvPr userDrawn="1">
              <p:custDataLst>
                <p:tags r:id="rId33"/>
              </p:custDataLst>
            </p:nvPr>
          </p:nvPicPr>
          <p:blipFill>
            <a:blip r:embed="rId41"/>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id="{11140E0C-FC11-4BA2-AC91-32247C809FA8}"/>
                </a:ext>
              </a:extLst>
            </p:cNvPr>
            <p:cNvSpPr>
              <a:spLocks noEditPoints="1"/>
            </p:cNvSpPr>
            <p:nvPr userDrawn="1">
              <p:custDataLst>
                <p:tags r:id="rId34"/>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id="{4D674BD6-E5E8-4E44-A744-A2C158E7CA66}"/>
                </a:ext>
              </a:extLst>
            </p:cNvPr>
            <p:cNvGrpSpPr>
              <a:grpSpLocks noChangeAspect="1"/>
            </p:cNvGrpSpPr>
            <p:nvPr userDrawn="1">
              <p:custDataLst>
                <p:tags r:id="rId35"/>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id="{48E51A8E-53CE-43B6-80F6-9C12F31B36B0}"/>
                </a:ext>
              </a:extLst>
            </p:cNvPr>
            <p:cNvPicPr>
              <a:picLocks noChangeAspect="1"/>
            </p:cNvPicPr>
            <p:nvPr userDrawn="1"/>
          </p:nvPicPr>
          <p:blipFill rotWithShape="1">
            <a:blip r:embed="rId42"/>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id="{CC600783-3F13-47CC-A38B-0FC8A4A5668A}"/>
                </a:ext>
              </a:extLst>
            </p:cNvPr>
            <p:cNvPicPr>
              <a:picLocks noChangeAspect="1"/>
            </p:cNvPicPr>
            <p:nvPr userDrawn="1"/>
          </p:nvPicPr>
          <p:blipFill rotWithShape="1">
            <a:blip r:embed="rId43"/>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2025/3/17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id="{CDE5E1D5-8617-A60E-C950-781A96B7018B}"/>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id="{17DF42A9-B7E0-B2B7-1678-BA2D0BAFBFFD}"/>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id="{AD900070-E21E-42CC-37FE-17FD2D82E3EB}"/>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id="{0A5530CE-D803-CBB3-39AA-8EBEA299EDE6}"/>
              </a:ext>
            </a:extLst>
          </p:cNvPr>
          <p:cNvPicPr>
            <a:picLocks noChangeAspect="1"/>
          </p:cNvPicPr>
          <p:nvPr userDrawn="1"/>
        </p:nvPicPr>
        <p:blipFill rotWithShape="1">
          <a:blip r:embed="rId45">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43C5B5E-158F-42F0-B500-083553EA6B62}"/>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3821545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1594196" y="2171062"/>
            <a:ext cx="2985810" cy="4331536"/>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4480127" y="1264065"/>
            <a:ext cx="6577065" cy="3538708"/>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pic>
        <p:nvPicPr>
          <p:cNvPr id="4" name="Picture 3" descr="A green and red text with white border&#10;&#10;Description automatically generated">
            <a:extLst>
              <a:ext uri="{FF2B5EF4-FFF2-40B4-BE49-F238E27FC236}">
                <a16:creationId xmlns:a16="http://schemas.microsoft.com/office/drawing/2014/main" id="{CB1DF97B-79DC-4FE1-A55E-09CB66AD7B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6158" y="2147122"/>
            <a:ext cx="5390065" cy="1552379"/>
          </a:xfrm>
          <a:prstGeom prst="rect">
            <a:avLst/>
          </a:prstGeom>
        </p:spPr>
      </p:pic>
    </p:spTree>
    <p:extLst>
      <p:ext uri="{BB962C8B-B14F-4D97-AF65-F5344CB8AC3E}">
        <p14:creationId xmlns:p14="http://schemas.microsoft.com/office/powerpoint/2010/main" val="3586958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 calcmode="lin" valueType="num">
                                      <p:cBhvr>
                                        <p:cTn id="13" dur="500" fill="hold"/>
                                        <p:tgtEl>
                                          <p:spTgt spid="191"/>
                                        </p:tgtEl>
                                        <p:attrNameLst>
                                          <p:attrName>ppt_w</p:attrName>
                                        </p:attrNameLst>
                                      </p:cBhvr>
                                      <p:tavLst>
                                        <p:tav tm="0">
                                          <p:val>
                                            <p:fltVal val="0"/>
                                          </p:val>
                                        </p:tav>
                                        <p:tav tm="100000">
                                          <p:val>
                                            <p:strVal val="#ppt_w"/>
                                          </p:val>
                                        </p:tav>
                                      </p:tavLst>
                                    </p:anim>
                                    <p:anim calcmode="lin" valueType="num">
                                      <p:cBhvr>
                                        <p:cTn id="14" dur="500" fill="hold"/>
                                        <p:tgtEl>
                                          <p:spTgt spid="191"/>
                                        </p:tgtEl>
                                        <p:attrNameLst>
                                          <p:attrName>ppt_h</p:attrName>
                                        </p:attrNameLst>
                                      </p:cBhvr>
                                      <p:tavLst>
                                        <p:tav tm="0">
                                          <p:val>
                                            <p:fltVal val="0"/>
                                          </p:val>
                                        </p:tav>
                                        <p:tav tm="100000">
                                          <p:val>
                                            <p:strVal val="#ppt_h"/>
                                          </p:val>
                                        </p:tav>
                                      </p:tavLst>
                                    </p:anim>
                                    <p:animEffect transition="in" filter="fade">
                                      <p:cBhvr>
                                        <p:cTn id="15" dur="500"/>
                                        <p:tgtEl>
                                          <p:spTgt spid="191"/>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1089488"/>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6. </a:t>
            </a:r>
            <a:r>
              <a:rPr lang="vi-VN" sz="3600" dirty="0">
                <a:solidFill>
                  <a:srgbClr val="002060"/>
                </a:solidFill>
                <a:latin typeface="Cambria" panose="02040503050406030204" pitchFamily="18" charset="0"/>
                <a:ea typeface="Cambria" panose="02040503050406030204" pitchFamily="18" charset="0"/>
              </a:rPr>
              <a:t>Chọn từ ngữ thay cho mỗi bông hoa để liên kết các câu trong đoạn văn dưới đây: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C4D6F731-F139-FCDB-CC61-4F0C286085F1}"/>
              </a:ext>
            </a:extLst>
          </p:cNvPr>
          <p:cNvPicPr>
            <a:picLocks noChangeAspect="1"/>
          </p:cNvPicPr>
          <p:nvPr/>
        </p:nvPicPr>
        <p:blipFill>
          <a:blip r:embed="rId3"/>
          <a:stretch>
            <a:fillRect/>
          </a:stretch>
        </p:blipFill>
        <p:spPr>
          <a:xfrm>
            <a:off x="1023051" y="1629882"/>
            <a:ext cx="9763125" cy="876300"/>
          </a:xfrm>
          <a:prstGeom prst="rect">
            <a:avLst/>
          </a:prstGeom>
        </p:spPr>
      </p:pic>
      <p:pic>
        <p:nvPicPr>
          <p:cNvPr id="9" name="Picture 8">
            <a:extLst>
              <a:ext uri="{FF2B5EF4-FFF2-40B4-BE49-F238E27FC236}">
                <a16:creationId xmlns:a16="http://schemas.microsoft.com/office/drawing/2014/main" id="{CD8F3E31-3766-2C1F-193E-3FBA76B54C18}"/>
              </a:ext>
            </a:extLst>
          </p:cNvPr>
          <p:cNvPicPr>
            <a:picLocks noChangeAspect="1"/>
          </p:cNvPicPr>
          <p:nvPr/>
        </p:nvPicPr>
        <p:blipFill>
          <a:blip r:embed="rId4"/>
          <a:stretch>
            <a:fillRect/>
          </a:stretch>
        </p:blipFill>
        <p:spPr>
          <a:xfrm>
            <a:off x="1020724" y="2629551"/>
            <a:ext cx="10161181" cy="3725766"/>
          </a:xfrm>
          <a:prstGeom prst="rect">
            <a:avLst/>
          </a:prstGeom>
        </p:spPr>
      </p:pic>
    </p:spTree>
    <p:extLst>
      <p:ext uri="{BB962C8B-B14F-4D97-AF65-F5344CB8AC3E}">
        <p14:creationId xmlns:p14="http://schemas.microsoft.com/office/powerpoint/2010/main" val="547846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1089488"/>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6.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Chọn từ ngữ thay cho mỗi bông hoa để liên kết các câu trong đoạn văn dưới đây: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64700831-0D06-1035-4E08-79232598C994}"/>
              </a:ext>
            </a:extLst>
          </p:cNvPr>
          <p:cNvSpPr txBox="1"/>
          <p:nvPr/>
        </p:nvSpPr>
        <p:spPr>
          <a:xfrm>
            <a:off x="786810" y="1562985"/>
            <a:ext cx="10324214" cy="4708981"/>
          </a:xfrm>
          <a:prstGeom prst="rect">
            <a:avLst/>
          </a:prstGeom>
          <a:noFill/>
        </p:spPr>
        <p:txBody>
          <a:bodyPr wrap="square" rtlCol="0">
            <a:spAutoFit/>
          </a:bodyPr>
          <a:lstStyle/>
          <a:p>
            <a:pPr algn="just"/>
            <a:r>
              <a:rPr lang="en-US" sz="3000" b="0" i="0" dirty="0">
                <a:solidFill>
                  <a:srgbClr val="000000"/>
                </a:solidFill>
                <a:effectLst/>
                <a:latin typeface="Cambria" panose="02040503050406030204" pitchFamily="18" charset="0"/>
                <a:ea typeface="Cambria" panose="02040503050406030204" pitchFamily="18" charset="0"/>
              </a:rPr>
              <a:t>   </a:t>
            </a:r>
            <a:r>
              <a:rPr lang="vi-VN" sz="3000" b="0" i="0" dirty="0">
                <a:solidFill>
                  <a:srgbClr val="000000"/>
                </a:solidFill>
                <a:effectLst/>
                <a:latin typeface="Cambria" panose="02040503050406030204" pitchFamily="18" charset="0"/>
                <a:ea typeface="Cambria" panose="02040503050406030204" pitchFamily="18" charset="0"/>
              </a:rPr>
              <a:t>Tôi định ngủ một giấc. </a:t>
            </a:r>
            <a:r>
              <a:rPr lang="vi-VN" sz="3000" b="1" i="0" dirty="0">
                <a:solidFill>
                  <a:srgbClr val="000000"/>
                </a:solidFill>
                <a:effectLst/>
                <a:latin typeface="Cambria" panose="02040503050406030204" pitchFamily="18" charset="0"/>
                <a:ea typeface="Cambria" panose="02040503050406030204" pitchFamily="18" charset="0"/>
              </a:rPr>
              <a:t>Nhưng</a:t>
            </a:r>
            <a:r>
              <a:rPr lang="vi-VN" sz="3000" b="0" i="0" dirty="0">
                <a:solidFill>
                  <a:srgbClr val="000000"/>
                </a:solidFill>
                <a:effectLst/>
                <a:latin typeface="Cambria" panose="02040503050406030204" pitchFamily="18" charset="0"/>
                <a:ea typeface="Cambria" panose="02040503050406030204" pitchFamily="18" charset="0"/>
              </a:rPr>
              <a:t> những mảng màu rực rỡ ngoài ô cửa đã kéo tôi ra khỏi giấc ngủ. </a:t>
            </a:r>
            <a:r>
              <a:rPr lang="vi-VN" sz="3000" b="1" i="0" dirty="0">
                <a:solidFill>
                  <a:srgbClr val="000000"/>
                </a:solidFill>
                <a:effectLst/>
                <a:latin typeface="Cambria" panose="02040503050406030204" pitchFamily="18" charset="0"/>
                <a:ea typeface="Cambria" panose="02040503050406030204" pitchFamily="18" charset="0"/>
              </a:rPr>
              <a:t>Ban đầu</a:t>
            </a:r>
            <a:r>
              <a:rPr lang="vi-VN" sz="3000" b="0" i="0" dirty="0">
                <a:solidFill>
                  <a:srgbClr val="000000"/>
                </a:solidFill>
                <a:effectLst/>
                <a:latin typeface="Cambria" panose="02040503050406030204" pitchFamily="18" charset="0"/>
                <a:ea typeface="Cambria" panose="02040503050406030204" pitchFamily="18" charset="0"/>
              </a:rPr>
              <a:t>, tôi chỉ thấy màu xanh. Nhìn từ trên máy bay, Ấn Độ Dương trắng như viên đá lam ngọc lấp lánh, còn đảo Ma-đa-ga-xca thì như viên ngọc lục bảo đính trên viên đá này. </a:t>
            </a:r>
            <a:r>
              <a:rPr lang="vi-VN" sz="3000" b="1" i="0" dirty="0">
                <a:solidFill>
                  <a:srgbClr val="000000"/>
                </a:solidFill>
                <a:effectLst/>
                <a:latin typeface="Cambria" panose="02040503050406030204" pitchFamily="18" charset="0"/>
                <a:ea typeface="Cambria" panose="02040503050406030204" pitchFamily="18" charset="0"/>
              </a:rPr>
              <a:t>Sau đó</a:t>
            </a:r>
            <a:r>
              <a:rPr lang="vi-VN" sz="3000" b="0" i="0" dirty="0">
                <a:solidFill>
                  <a:srgbClr val="000000"/>
                </a:solidFill>
                <a:effectLst/>
                <a:latin typeface="Cambria" panose="02040503050406030204" pitchFamily="18" charset="0"/>
                <a:ea typeface="Cambria" panose="02040503050406030204" pitchFamily="18" charset="0"/>
              </a:rPr>
              <a:t>, tôi mới thấy giữa dải màu xanh tuyệt đẹp, thỉnh thoảng lộ ra khoảng màu nâu đỏ. Đó chính là những nơi rừng bị chặt phá. Nhìn từ trên cao, chúng như những vết thương của rừng già vậy. </a:t>
            </a:r>
            <a:r>
              <a:rPr lang="vi-VN" sz="3000" b="1" i="0" dirty="0">
                <a:solidFill>
                  <a:srgbClr val="000000"/>
                </a:solidFill>
                <a:effectLst/>
                <a:latin typeface="Cambria" panose="02040503050406030204" pitchFamily="18" charset="0"/>
                <a:ea typeface="Cambria" panose="02040503050406030204" pitchFamily="18" charset="0"/>
              </a:rPr>
              <a:t>Thế là</a:t>
            </a:r>
            <a:r>
              <a:rPr lang="vi-VN" sz="3000" b="0" i="0" dirty="0">
                <a:solidFill>
                  <a:srgbClr val="000000"/>
                </a:solidFill>
                <a:effectLst/>
                <a:latin typeface="Cambria" panose="02040503050406030204" pitchFamily="18" charset="0"/>
                <a:ea typeface="Cambria" panose="02040503050406030204" pitchFamily="18" charset="0"/>
              </a:rPr>
              <a:t> dù chưa đặt chân lên Ma-đa-ga-xca, tôi đã cảm thấy xót xa như chính mình bị thương tổn...</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4820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2C558-2061-4BAB-A095-BD3AB0A66A3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641008F-9860-14F9-30D1-4C1A0FAD9C13}"/>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Hình chữ nhật: Góc Tròn 1">
            <a:extLst>
              <a:ext uri="{FF2B5EF4-FFF2-40B4-BE49-F238E27FC236}">
                <a16:creationId xmlns:a16="http://schemas.microsoft.com/office/drawing/2014/main" id="{4E4407EF-C53B-B16E-A487-A825BC8C7647}"/>
              </a:ext>
            </a:extLst>
          </p:cNvPr>
          <p:cNvSpPr/>
          <p:nvPr/>
        </p:nvSpPr>
        <p:spPr>
          <a:xfrm>
            <a:off x="1041722" y="405114"/>
            <a:ext cx="10174146" cy="4196383"/>
          </a:xfrm>
          <a:custGeom>
            <a:avLst/>
            <a:gdLst>
              <a:gd name="connsiteX0" fmla="*/ 0 w 7938234"/>
              <a:gd name="connsiteY0" fmla="*/ 617277 h 3703589"/>
              <a:gd name="connsiteX1" fmla="*/ 617277 w 7938234"/>
              <a:gd name="connsiteY1" fmla="*/ 0 h 3703589"/>
              <a:gd name="connsiteX2" fmla="*/ 7320957 w 7938234"/>
              <a:gd name="connsiteY2" fmla="*/ 0 h 3703589"/>
              <a:gd name="connsiteX3" fmla="*/ 7938234 w 7938234"/>
              <a:gd name="connsiteY3" fmla="*/ 617277 h 3703589"/>
              <a:gd name="connsiteX4" fmla="*/ 7938234 w 7938234"/>
              <a:gd name="connsiteY4" fmla="*/ 3086312 h 3703589"/>
              <a:gd name="connsiteX5" fmla="*/ 7320957 w 7938234"/>
              <a:gd name="connsiteY5" fmla="*/ 3703589 h 3703589"/>
              <a:gd name="connsiteX6" fmla="*/ 617277 w 7938234"/>
              <a:gd name="connsiteY6" fmla="*/ 3703589 h 3703589"/>
              <a:gd name="connsiteX7" fmla="*/ 0 w 7938234"/>
              <a:gd name="connsiteY7" fmla="*/ 3086312 h 3703589"/>
              <a:gd name="connsiteX8" fmla="*/ 0 w 7938234"/>
              <a:gd name="connsiteY8" fmla="*/ 617277 h 37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8234" h="3703589" fill="none" extrusionOk="0">
                <a:moveTo>
                  <a:pt x="0" y="617277"/>
                </a:moveTo>
                <a:cubicBezTo>
                  <a:pt x="6192" y="338222"/>
                  <a:pt x="307819" y="-23154"/>
                  <a:pt x="617277" y="0"/>
                </a:cubicBezTo>
                <a:cubicBezTo>
                  <a:pt x="3534139" y="139772"/>
                  <a:pt x="5192000" y="14259"/>
                  <a:pt x="7320957" y="0"/>
                </a:cubicBezTo>
                <a:cubicBezTo>
                  <a:pt x="7606358" y="-9260"/>
                  <a:pt x="7964027" y="255360"/>
                  <a:pt x="7938234" y="617277"/>
                </a:cubicBezTo>
                <a:cubicBezTo>
                  <a:pt x="7897782" y="955145"/>
                  <a:pt x="8045307" y="2703201"/>
                  <a:pt x="7938234" y="3086312"/>
                </a:cubicBezTo>
                <a:cubicBezTo>
                  <a:pt x="7903464" y="3464158"/>
                  <a:pt x="7685611" y="3702735"/>
                  <a:pt x="7320957" y="3703589"/>
                </a:cubicBezTo>
                <a:cubicBezTo>
                  <a:pt x="6484235" y="3591635"/>
                  <a:pt x="3136777" y="3677356"/>
                  <a:pt x="617277" y="3703589"/>
                </a:cubicBezTo>
                <a:cubicBezTo>
                  <a:pt x="275661" y="3699098"/>
                  <a:pt x="1228" y="3485574"/>
                  <a:pt x="0" y="3086312"/>
                </a:cubicBezTo>
                <a:cubicBezTo>
                  <a:pt x="-155877" y="2503613"/>
                  <a:pt x="-40573" y="959982"/>
                  <a:pt x="0" y="617277"/>
                </a:cubicBezTo>
                <a:close/>
              </a:path>
              <a:path w="7938234" h="3703589" stroke="0" extrusionOk="0">
                <a:moveTo>
                  <a:pt x="0" y="617277"/>
                </a:moveTo>
                <a:cubicBezTo>
                  <a:pt x="-3673" y="237548"/>
                  <a:pt x="317316" y="33999"/>
                  <a:pt x="617277" y="0"/>
                </a:cubicBezTo>
                <a:cubicBezTo>
                  <a:pt x="1626909" y="-123725"/>
                  <a:pt x="4091137" y="31472"/>
                  <a:pt x="7320957" y="0"/>
                </a:cubicBezTo>
                <a:cubicBezTo>
                  <a:pt x="7654052" y="450"/>
                  <a:pt x="7971066" y="321379"/>
                  <a:pt x="7938234" y="617277"/>
                </a:cubicBezTo>
                <a:cubicBezTo>
                  <a:pt x="7855868" y="955755"/>
                  <a:pt x="8104407" y="2510298"/>
                  <a:pt x="7938234" y="3086312"/>
                </a:cubicBezTo>
                <a:cubicBezTo>
                  <a:pt x="7904338" y="3484147"/>
                  <a:pt x="7648001" y="3688762"/>
                  <a:pt x="7320957" y="3703589"/>
                </a:cubicBezTo>
                <a:cubicBezTo>
                  <a:pt x="6419730" y="3640320"/>
                  <a:pt x="2839080" y="3565763"/>
                  <a:pt x="617277" y="3703589"/>
                </a:cubicBezTo>
                <a:cubicBezTo>
                  <a:pt x="255641" y="3658893"/>
                  <a:pt x="22428" y="3429081"/>
                  <a:pt x="0" y="3086312"/>
                </a:cubicBezTo>
                <a:cubicBezTo>
                  <a:pt x="-143197" y="2369902"/>
                  <a:pt x="-97552" y="918799"/>
                  <a:pt x="0" y="617277"/>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custGeom>
                    <a:avLst/>
                    <a:gdLst>
                      <a:gd name="connsiteX0" fmla="*/ 0 w 10174146"/>
                      <a:gd name="connsiteY0" fmla="*/ 699410 h 4196383"/>
                      <a:gd name="connsiteX1" fmla="*/ 791141 w 10174146"/>
                      <a:gd name="connsiteY1" fmla="*/ 0 h 4196383"/>
                      <a:gd name="connsiteX2" fmla="*/ 9383004 w 10174146"/>
                      <a:gd name="connsiteY2" fmla="*/ 0 h 4196383"/>
                      <a:gd name="connsiteX3" fmla="*/ 10174146 w 10174146"/>
                      <a:gd name="connsiteY3" fmla="*/ 699410 h 4196383"/>
                      <a:gd name="connsiteX4" fmla="*/ 10174146 w 10174146"/>
                      <a:gd name="connsiteY4" fmla="*/ 3496972 h 4196383"/>
                      <a:gd name="connsiteX5" fmla="*/ 9383004 w 10174146"/>
                      <a:gd name="connsiteY5" fmla="*/ 4196383 h 4196383"/>
                      <a:gd name="connsiteX6" fmla="*/ 791141 w 10174146"/>
                      <a:gd name="connsiteY6" fmla="*/ 4196383 h 4196383"/>
                      <a:gd name="connsiteX7" fmla="*/ 0 w 10174146"/>
                      <a:gd name="connsiteY7" fmla="*/ 3496972 h 4196383"/>
                      <a:gd name="connsiteX8" fmla="*/ 0 w 10174146"/>
                      <a:gd name="connsiteY8" fmla="*/ 699410 h 4196383"/>
                      <a:gd name="connsiteX0" fmla="*/ 0 w 10174146"/>
                      <a:gd name="connsiteY0" fmla="*/ 699410 h 4196383"/>
                      <a:gd name="connsiteX1" fmla="*/ 791141 w 10174146"/>
                      <a:gd name="connsiteY1" fmla="*/ 0 h 4196383"/>
                      <a:gd name="connsiteX2" fmla="*/ 9383004 w 10174146"/>
                      <a:gd name="connsiteY2" fmla="*/ 0 h 4196383"/>
                      <a:gd name="connsiteX3" fmla="*/ 10174146 w 10174146"/>
                      <a:gd name="connsiteY3" fmla="*/ 699410 h 4196383"/>
                      <a:gd name="connsiteX4" fmla="*/ 10174146 w 10174146"/>
                      <a:gd name="connsiteY4" fmla="*/ 3496972 h 4196383"/>
                      <a:gd name="connsiteX5" fmla="*/ 9383004 w 10174146"/>
                      <a:gd name="connsiteY5" fmla="*/ 4196383 h 4196383"/>
                      <a:gd name="connsiteX6" fmla="*/ 791141 w 10174146"/>
                      <a:gd name="connsiteY6" fmla="*/ 4196383 h 4196383"/>
                      <a:gd name="connsiteX7" fmla="*/ 0 w 10174146"/>
                      <a:gd name="connsiteY7" fmla="*/ 3496972 h 4196383"/>
                      <a:gd name="connsiteX8" fmla="*/ 0 w 10174146"/>
                      <a:gd name="connsiteY8" fmla="*/ 699410 h 419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4146" h="4196383" fill="none" extrusionOk="0">
                        <a:moveTo>
                          <a:pt x="0" y="699410"/>
                        </a:moveTo>
                        <a:cubicBezTo>
                          <a:pt x="15474" y="458535"/>
                          <a:pt x="427480" y="-50497"/>
                          <a:pt x="791141" y="0"/>
                        </a:cubicBezTo>
                        <a:cubicBezTo>
                          <a:pt x="4817525" y="162867"/>
                          <a:pt x="6736232" y="-106912"/>
                          <a:pt x="9383004" y="0"/>
                        </a:cubicBezTo>
                        <a:cubicBezTo>
                          <a:pt x="9696087" y="-19285"/>
                          <a:pt x="10250625" y="253977"/>
                          <a:pt x="10174146" y="699410"/>
                        </a:cubicBezTo>
                        <a:cubicBezTo>
                          <a:pt x="10183099" y="1053186"/>
                          <a:pt x="10330204" y="3084601"/>
                          <a:pt x="10174146" y="3496972"/>
                        </a:cubicBezTo>
                        <a:cubicBezTo>
                          <a:pt x="10117245" y="3938198"/>
                          <a:pt x="9925749" y="4192704"/>
                          <a:pt x="9383004" y="4196383"/>
                        </a:cubicBezTo>
                        <a:cubicBezTo>
                          <a:pt x="8496529" y="4083827"/>
                          <a:pt x="3740838" y="4138622"/>
                          <a:pt x="791141" y="4196383"/>
                        </a:cubicBezTo>
                        <a:cubicBezTo>
                          <a:pt x="342620" y="4123007"/>
                          <a:pt x="2849" y="4009998"/>
                          <a:pt x="0" y="3496972"/>
                        </a:cubicBezTo>
                        <a:cubicBezTo>
                          <a:pt x="-226876" y="2778856"/>
                          <a:pt x="-39575" y="1082118"/>
                          <a:pt x="0" y="699410"/>
                        </a:cubicBezTo>
                        <a:close/>
                      </a:path>
                      <a:path w="10174146" h="4196383" stroke="0" extrusionOk="0">
                        <a:moveTo>
                          <a:pt x="0" y="699410"/>
                        </a:moveTo>
                        <a:cubicBezTo>
                          <a:pt x="-31715" y="291319"/>
                          <a:pt x="434444" y="-27534"/>
                          <a:pt x="791141" y="0"/>
                        </a:cubicBezTo>
                        <a:cubicBezTo>
                          <a:pt x="2154542" y="-685128"/>
                          <a:pt x="4925072" y="495616"/>
                          <a:pt x="9383004" y="0"/>
                        </a:cubicBezTo>
                        <a:cubicBezTo>
                          <a:pt x="9775190" y="-6374"/>
                          <a:pt x="10203801" y="424582"/>
                          <a:pt x="10174146" y="699410"/>
                        </a:cubicBezTo>
                        <a:cubicBezTo>
                          <a:pt x="10184337" y="1117237"/>
                          <a:pt x="10408908" y="2883016"/>
                          <a:pt x="10174146" y="3496972"/>
                        </a:cubicBezTo>
                        <a:cubicBezTo>
                          <a:pt x="10172058" y="3960794"/>
                          <a:pt x="9777330" y="4174532"/>
                          <a:pt x="9383004" y="4196383"/>
                        </a:cubicBezTo>
                        <a:cubicBezTo>
                          <a:pt x="7946837" y="4151479"/>
                          <a:pt x="3655041" y="4449675"/>
                          <a:pt x="791141" y="4196383"/>
                        </a:cubicBezTo>
                        <a:cubicBezTo>
                          <a:pt x="350878" y="4109525"/>
                          <a:pt x="19605" y="3865054"/>
                          <a:pt x="0" y="3496972"/>
                        </a:cubicBezTo>
                        <a:cubicBezTo>
                          <a:pt x="-209988" y="2719684"/>
                          <a:pt x="-136654" y="1038922"/>
                          <a:pt x="0" y="699410"/>
                        </a:cubicBezTo>
                        <a:close/>
                      </a:path>
                      <a:path w="10174146" h="4196383" fill="none" stroke="0" extrusionOk="0">
                        <a:moveTo>
                          <a:pt x="0" y="699410"/>
                        </a:moveTo>
                        <a:cubicBezTo>
                          <a:pt x="6522" y="368285"/>
                          <a:pt x="407372" y="-15565"/>
                          <a:pt x="791141" y="0"/>
                        </a:cubicBezTo>
                        <a:cubicBezTo>
                          <a:pt x="4488543" y="251487"/>
                          <a:pt x="6806779" y="-76704"/>
                          <a:pt x="9383004" y="0"/>
                        </a:cubicBezTo>
                        <a:cubicBezTo>
                          <a:pt x="9726307" y="-9199"/>
                          <a:pt x="10214495" y="299334"/>
                          <a:pt x="10174146" y="699410"/>
                        </a:cubicBezTo>
                        <a:cubicBezTo>
                          <a:pt x="10112973" y="1150744"/>
                          <a:pt x="10330352" y="3073878"/>
                          <a:pt x="10174146" y="3496972"/>
                        </a:cubicBezTo>
                        <a:cubicBezTo>
                          <a:pt x="10119053" y="3942775"/>
                          <a:pt x="9813505" y="4156005"/>
                          <a:pt x="9383004" y="4196383"/>
                        </a:cubicBezTo>
                        <a:cubicBezTo>
                          <a:pt x="8279341" y="3461327"/>
                          <a:pt x="4093584" y="3854602"/>
                          <a:pt x="791141" y="4196383"/>
                        </a:cubicBezTo>
                        <a:cubicBezTo>
                          <a:pt x="336546" y="4155151"/>
                          <a:pt x="15939" y="3950548"/>
                          <a:pt x="0" y="3496972"/>
                        </a:cubicBezTo>
                        <a:cubicBezTo>
                          <a:pt x="-231158" y="2856871"/>
                          <a:pt x="-9944" y="1088951"/>
                          <a:pt x="0" y="69941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a:ea typeface="+mn-ea"/>
              <a:cs typeface="+mn-cs"/>
            </a:endParaRPr>
          </a:p>
        </p:txBody>
      </p:sp>
      <p:sp>
        <p:nvSpPr>
          <p:cNvPr id="5" name="TextBox 4">
            <a:extLst>
              <a:ext uri="{FF2B5EF4-FFF2-40B4-BE49-F238E27FC236}">
                <a16:creationId xmlns:a16="http://schemas.microsoft.com/office/drawing/2014/main" id="{6D82717C-E611-4004-2C9D-CB1B4E500E2B}"/>
              </a:ext>
            </a:extLst>
          </p:cNvPr>
          <p:cNvSpPr txBox="1"/>
          <p:nvPr/>
        </p:nvSpPr>
        <p:spPr>
          <a:xfrm>
            <a:off x="1226916" y="613458"/>
            <a:ext cx="9923362"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mn-cs"/>
              </a:rPr>
              <a:t>VẬN DỤNG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algn="just"/>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một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đoạn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ngắn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khoảng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4-5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câu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lang="en-US" sz="3600" dirty="0" err="1">
                <a:effectLst/>
                <a:latin typeface="Times New Roman" panose="02020603050405020304" pitchFamily="18" charset="0"/>
                <a:ea typeface="Calibri" panose="020F0502020204030204" pitchFamily="34" charset="0"/>
              </a:rPr>
              <a:t>trong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sử</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dụng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liên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câu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đã</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học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về</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một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hoạt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động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mà</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em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đã</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làm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cùng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thân</a:t>
            </a:r>
            <a:r>
              <a:rPr lang="en-US" sz="3600" dirty="0">
                <a:effectLst/>
                <a:latin typeface="Times New Roman" panose="02020603050405020304" pitchFamily="18" charset="0"/>
                <a:ea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1431509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D730E6-6BD1-9824-F325-F2DEFADBE18F}"/>
              </a:ext>
            </a:extLst>
          </p:cNvPr>
          <p:cNvPicPr>
            <a:picLocks noChangeAspect="1"/>
          </p:cNvPicPr>
          <p:nvPr/>
        </p:nvPicPr>
        <p:blipFill rotWithShape="1">
          <a:blip r:embed="rId2"/>
          <a:srcRect l="968" r="1048"/>
          <a:stretch/>
        </p:blipFill>
        <p:spPr>
          <a:xfrm>
            <a:off x="0" y="0"/>
            <a:ext cx="12192000" cy="6854653"/>
          </a:xfrm>
          <a:prstGeom prst="rect">
            <a:avLst/>
          </a:prstGeom>
        </p:spPr>
      </p:pic>
      <p:pic>
        <p:nvPicPr>
          <p:cNvPr id="2" name="Picture 1">
            <a:extLst>
              <a:ext uri="{FF2B5EF4-FFF2-40B4-BE49-F238E27FC236}">
                <a16:creationId xmlns:a16="http://schemas.microsoft.com/office/drawing/2014/main" id="{B6CAA33C-C17C-4C42-3DFB-4FBFE6D4D1CF}"/>
              </a:ext>
            </a:extLst>
          </p:cNvPr>
          <p:cNvPicPr>
            <a:picLocks noChangeAspect="1"/>
          </p:cNvPicPr>
          <p:nvPr/>
        </p:nvPicPr>
        <p:blipFill>
          <a:blip r:embed="rId3"/>
          <a:stretch>
            <a:fillRect/>
          </a:stretch>
        </p:blipFill>
        <p:spPr>
          <a:xfrm>
            <a:off x="2428865" y="1206669"/>
            <a:ext cx="7376799" cy="4529721"/>
          </a:xfrm>
          <a:prstGeom prst="rect">
            <a:avLst/>
          </a:prstGeom>
        </p:spPr>
      </p:pic>
    </p:spTree>
    <p:extLst>
      <p:ext uri="{BB962C8B-B14F-4D97-AF65-F5344CB8AC3E}">
        <p14:creationId xmlns:p14="http://schemas.microsoft.com/office/powerpoint/2010/main" val="3440363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9A0F-C8AE-7159-27BF-121E8DCCC1D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297A1F3-477E-86D5-D8A9-F12099676BBE}"/>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F9EF943-F6AC-1268-3479-5892D726E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91D41399-FF47-DC6D-23A1-B6D89E1C968B}"/>
              </a:ext>
            </a:extLst>
          </p:cNvPr>
          <p:cNvGrpSpPr/>
          <p:nvPr/>
        </p:nvGrpSpPr>
        <p:grpSpPr>
          <a:xfrm>
            <a:off x="254643" y="467937"/>
            <a:ext cx="11565709" cy="1598601"/>
            <a:chOff x="368220" y="1227077"/>
            <a:chExt cx="11491236" cy="1277589"/>
          </a:xfrm>
        </p:grpSpPr>
        <p:sp>
          <p:nvSpPr>
            <p:cNvPr id="21" name="Rectangle: Rounded Corners 20">
              <a:extLst>
                <a:ext uri="{FF2B5EF4-FFF2-40B4-BE49-F238E27FC236}">
                  <a16:creationId xmlns:a16="http://schemas.microsoft.com/office/drawing/2014/main" id="{6BA77F88-09F7-E3C5-5426-F0FB4F65D23B}"/>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1529803"/>
                        <a:gd name="connsiteY0" fmla="*/ 361204 h 1598601"/>
                        <a:gd name="connsiteX1" fmla="*/ 361204 w 11529803"/>
                        <a:gd name="connsiteY1" fmla="*/ 0 h 1598601"/>
                        <a:gd name="connsiteX2" fmla="*/ 1144740 w 11529803"/>
                        <a:gd name="connsiteY2" fmla="*/ 0 h 1598601"/>
                        <a:gd name="connsiteX3" fmla="*/ 1495980 w 11529803"/>
                        <a:gd name="connsiteY3" fmla="*/ 0 h 1598601"/>
                        <a:gd name="connsiteX4" fmla="*/ 2171443 w 11529803"/>
                        <a:gd name="connsiteY4" fmla="*/ 0 h 1598601"/>
                        <a:gd name="connsiteX5" fmla="*/ 2846905 w 11529803"/>
                        <a:gd name="connsiteY5" fmla="*/ 0 h 1598601"/>
                        <a:gd name="connsiteX6" fmla="*/ 3522367 w 11529803"/>
                        <a:gd name="connsiteY6" fmla="*/ 0 h 1598601"/>
                        <a:gd name="connsiteX7" fmla="*/ 4197829 w 11529803"/>
                        <a:gd name="connsiteY7" fmla="*/ 0 h 1598601"/>
                        <a:gd name="connsiteX8" fmla="*/ 4981365 w 11529803"/>
                        <a:gd name="connsiteY8" fmla="*/ 0 h 1598601"/>
                        <a:gd name="connsiteX9" fmla="*/ 5548754 w 11529803"/>
                        <a:gd name="connsiteY9" fmla="*/ 0 h 1598601"/>
                        <a:gd name="connsiteX10" fmla="*/ 6224216 w 11529803"/>
                        <a:gd name="connsiteY10" fmla="*/ 0 h 1598601"/>
                        <a:gd name="connsiteX11" fmla="*/ 6683530 w 11529803"/>
                        <a:gd name="connsiteY11" fmla="*/ 0 h 1598601"/>
                        <a:gd name="connsiteX12" fmla="*/ 7250918 w 11529803"/>
                        <a:gd name="connsiteY12" fmla="*/ 0 h 1598601"/>
                        <a:gd name="connsiteX13" fmla="*/ 7710233 w 11529803"/>
                        <a:gd name="connsiteY13" fmla="*/ 0 h 1598601"/>
                        <a:gd name="connsiteX14" fmla="*/ 8169547 w 11529803"/>
                        <a:gd name="connsiteY14" fmla="*/ 0 h 1598601"/>
                        <a:gd name="connsiteX15" fmla="*/ 8953083 w 11529803"/>
                        <a:gd name="connsiteY15" fmla="*/ 0 h 1598601"/>
                        <a:gd name="connsiteX16" fmla="*/ 9844693 w 11529803"/>
                        <a:gd name="connsiteY16" fmla="*/ 0 h 1598601"/>
                        <a:gd name="connsiteX17" fmla="*/ 11168599 w 11529803"/>
                        <a:gd name="connsiteY17" fmla="*/ 0 h 1598601"/>
                        <a:gd name="connsiteX18" fmla="*/ 11529803 w 11529803"/>
                        <a:gd name="connsiteY18" fmla="*/ 361204 h 1598601"/>
                        <a:gd name="connsiteX19" fmla="*/ 11529803 w 11529803"/>
                        <a:gd name="connsiteY19" fmla="*/ 816824 h 1598601"/>
                        <a:gd name="connsiteX20" fmla="*/ 11529803 w 11529803"/>
                        <a:gd name="connsiteY20" fmla="*/ 1237397 h 1598601"/>
                        <a:gd name="connsiteX21" fmla="*/ 11168599 w 11529803"/>
                        <a:gd name="connsiteY21" fmla="*/ 1598601 h 1598601"/>
                        <a:gd name="connsiteX22" fmla="*/ 10601211 w 11529803"/>
                        <a:gd name="connsiteY22" fmla="*/ 1598601 h 1598601"/>
                        <a:gd name="connsiteX23" fmla="*/ 9925749 w 11529803"/>
                        <a:gd name="connsiteY23" fmla="*/ 1598601 h 1598601"/>
                        <a:gd name="connsiteX24" fmla="*/ 9034138 w 11529803"/>
                        <a:gd name="connsiteY24" fmla="*/ 1598601 h 1598601"/>
                        <a:gd name="connsiteX25" fmla="*/ 8358676 w 11529803"/>
                        <a:gd name="connsiteY25" fmla="*/ 1598601 h 1598601"/>
                        <a:gd name="connsiteX26" fmla="*/ 7683214 w 11529803"/>
                        <a:gd name="connsiteY26" fmla="*/ 1598601 h 1598601"/>
                        <a:gd name="connsiteX27" fmla="*/ 7115826 w 11529803"/>
                        <a:gd name="connsiteY27" fmla="*/ 1598601 h 1598601"/>
                        <a:gd name="connsiteX28" fmla="*/ 6332290 w 11529803"/>
                        <a:gd name="connsiteY28" fmla="*/ 1598601 h 1598601"/>
                        <a:gd name="connsiteX29" fmla="*/ 5548754 w 11529803"/>
                        <a:gd name="connsiteY29" fmla="*/ 1598601 h 1598601"/>
                        <a:gd name="connsiteX30" fmla="*/ 4765217 w 11529803"/>
                        <a:gd name="connsiteY30" fmla="*/ 1598601 h 1598601"/>
                        <a:gd name="connsiteX31" fmla="*/ 4413977 w 11529803"/>
                        <a:gd name="connsiteY31" fmla="*/ 1598601 h 1598601"/>
                        <a:gd name="connsiteX32" fmla="*/ 4062737 w 11529803"/>
                        <a:gd name="connsiteY32" fmla="*/ 1598601 h 1598601"/>
                        <a:gd name="connsiteX33" fmla="*/ 3603423 w 11529803"/>
                        <a:gd name="connsiteY33" fmla="*/ 1598601 h 1598601"/>
                        <a:gd name="connsiteX34" fmla="*/ 2819886 w 11529803"/>
                        <a:gd name="connsiteY34" fmla="*/ 1598601 h 1598601"/>
                        <a:gd name="connsiteX35" fmla="*/ 2036350 w 11529803"/>
                        <a:gd name="connsiteY35" fmla="*/ 1598601 h 1598601"/>
                        <a:gd name="connsiteX36" fmla="*/ 1577036 w 11529803"/>
                        <a:gd name="connsiteY36" fmla="*/ 1598601 h 1598601"/>
                        <a:gd name="connsiteX37" fmla="*/ 361204 w 11529803"/>
                        <a:gd name="connsiteY37" fmla="*/ 1598601 h 1598601"/>
                        <a:gd name="connsiteX38" fmla="*/ 0 w 11529803"/>
                        <a:gd name="connsiteY38" fmla="*/ 1237397 h 1598601"/>
                        <a:gd name="connsiteX39" fmla="*/ 0 w 11529803"/>
                        <a:gd name="connsiteY39" fmla="*/ 808062 h 1598601"/>
                        <a:gd name="connsiteX40" fmla="*/ 0 w 11529803"/>
                        <a:gd name="connsiteY40" fmla="*/ 361204 h 159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529803" h="1598601" fill="none" extrusionOk="0">
                          <a:moveTo>
                            <a:pt x="0" y="361204"/>
                          </a:moveTo>
                          <a:cubicBezTo>
                            <a:pt x="28318" y="144856"/>
                            <a:pt x="128888" y="16353"/>
                            <a:pt x="361204" y="0"/>
                          </a:cubicBezTo>
                          <a:cubicBezTo>
                            <a:pt x="750210" y="14647"/>
                            <a:pt x="927908" y="-19586"/>
                            <a:pt x="1144740" y="0"/>
                          </a:cubicBezTo>
                          <a:cubicBezTo>
                            <a:pt x="1361572" y="19586"/>
                            <a:pt x="1345115" y="-10785"/>
                            <a:pt x="1495980" y="0"/>
                          </a:cubicBezTo>
                          <a:cubicBezTo>
                            <a:pt x="1646845" y="10785"/>
                            <a:pt x="1920919" y="32861"/>
                            <a:pt x="2171443" y="0"/>
                          </a:cubicBezTo>
                          <a:cubicBezTo>
                            <a:pt x="2421967" y="-32861"/>
                            <a:pt x="2533819" y="33528"/>
                            <a:pt x="2846905" y="0"/>
                          </a:cubicBezTo>
                          <a:cubicBezTo>
                            <a:pt x="3159991" y="-33528"/>
                            <a:pt x="3365157" y="11631"/>
                            <a:pt x="3522367" y="0"/>
                          </a:cubicBezTo>
                          <a:cubicBezTo>
                            <a:pt x="3679577" y="-11631"/>
                            <a:pt x="4029651" y="-3399"/>
                            <a:pt x="4197829" y="0"/>
                          </a:cubicBezTo>
                          <a:cubicBezTo>
                            <a:pt x="4366007" y="3399"/>
                            <a:pt x="4713768" y="11599"/>
                            <a:pt x="4981365" y="0"/>
                          </a:cubicBezTo>
                          <a:cubicBezTo>
                            <a:pt x="5248962" y="-11599"/>
                            <a:pt x="5407069" y="13779"/>
                            <a:pt x="5548754" y="0"/>
                          </a:cubicBezTo>
                          <a:cubicBezTo>
                            <a:pt x="5690439" y="-13779"/>
                            <a:pt x="5961606" y="30962"/>
                            <a:pt x="6224216" y="0"/>
                          </a:cubicBezTo>
                          <a:cubicBezTo>
                            <a:pt x="6486826" y="-30962"/>
                            <a:pt x="6563414" y="20885"/>
                            <a:pt x="6683530" y="0"/>
                          </a:cubicBezTo>
                          <a:cubicBezTo>
                            <a:pt x="6803646" y="-20885"/>
                            <a:pt x="7052191" y="-16928"/>
                            <a:pt x="7250918" y="0"/>
                          </a:cubicBezTo>
                          <a:cubicBezTo>
                            <a:pt x="7449645" y="16928"/>
                            <a:pt x="7505255" y="-9743"/>
                            <a:pt x="7710233" y="0"/>
                          </a:cubicBezTo>
                          <a:cubicBezTo>
                            <a:pt x="7915212" y="9743"/>
                            <a:pt x="8023626" y="-15442"/>
                            <a:pt x="8169547" y="0"/>
                          </a:cubicBezTo>
                          <a:cubicBezTo>
                            <a:pt x="8315468" y="15442"/>
                            <a:pt x="8601266" y="18519"/>
                            <a:pt x="8953083" y="0"/>
                          </a:cubicBezTo>
                          <a:cubicBezTo>
                            <a:pt x="9304900" y="-18519"/>
                            <a:pt x="9462445" y="41111"/>
                            <a:pt x="9844693" y="0"/>
                          </a:cubicBezTo>
                          <a:cubicBezTo>
                            <a:pt x="10226941" y="-41111"/>
                            <a:pt x="10542147" y="65863"/>
                            <a:pt x="11168599" y="0"/>
                          </a:cubicBezTo>
                          <a:cubicBezTo>
                            <a:pt x="11366767" y="-17469"/>
                            <a:pt x="11537881" y="157328"/>
                            <a:pt x="11529803" y="361204"/>
                          </a:cubicBezTo>
                          <a:cubicBezTo>
                            <a:pt x="11525330" y="476234"/>
                            <a:pt x="11538975" y="715080"/>
                            <a:pt x="11529803" y="816824"/>
                          </a:cubicBezTo>
                          <a:cubicBezTo>
                            <a:pt x="11520631" y="918568"/>
                            <a:pt x="11548117" y="1075239"/>
                            <a:pt x="11529803" y="1237397"/>
                          </a:cubicBezTo>
                          <a:cubicBezTo>
                            <a:pt x="11554303" y="1421841"/>
                            <a:pt x="11405312" y="1608661"/>
                            <a:pt x="11168599" y="1598601"/>
                          </a:cubicBezTo>
                          <a:cubicBezTo>
                            <a:pt x="10930536" y="1577419"/>
                            <a:pt x="10874796" y="1616051"/>
                            <a:pt x="10601211" y="1598601"/>
                          </a:cubicBezTo>
                          <a:cubicBezTo>
                            <a:pt x="10327626" y="1581151"/>
                            <a:pt x="10213583" y="1616361"/>
                            <a:pt x="9925749" y="1598601"/>
                          </a:cubicBezTo>
                          <a:cubicBezTo>
                            <a:pt x="9637915" y="1580841"/>
                            <a:pt x="9286229" y="1589259"/>
                            <a:pt x="9034138" y="1598601"/>
                          </a:cubicBezTo>
                          <a:cubicBezTo>
                            <a:pt x="8782047" y="1607943"/>
                            <a:pt x="8518010" y="1612594"/>
                            <a:pt x="8358676" y="1598601"/>
                          </a:cubicBezTo>
                          <a:cubicBezTo>
                            <a:pt x="8199342" y="1584608"/>
                            <a:pt x="8009599" y="1588460"/>
                            <a:pt x="7683214" y="1598601"/>
                          </a:cubicBezTo>
                          <a:cubicBezTo>
                            <a:pt x="7356829" y="1608742"/>
                            <a:pt x="7395485" y="1595919"/>
                            <a:pt x="7115826" y="1598601"/>
                          </a:cubicBezTo>
                          <a:cubicBezTo>
                            <a:pt x="6836167" y="1601283"/>
                            <a:pt x="6704404" y="1613812"/>
                            <a:pt x="6332290" y="1598601"/>
                          </a:cubicBezTo>
                          <a:cubicBezTo>
                            <a:pt x="5960176" y="1583390"/>
                            <a:pt x="5782529" y="1568119"/>
                            <a:pt x="5548754" y="1598601"/>
                          </a:cubicBezTo>
                          <a:cubicBezTo>
                            <a:pt x="5314979" y="1629083"/>
                            <a:pt x="5117394" y="1565499"/>
                            <a:pt x="4765217" y="1598601"/>
                          </a:cubicBezTo>
                          <a:cubicBezTo>
                            <a:pt x="4413040" y="1631703"/>
                            <a:pt x="4524948" y="1601929"/>
                            <a:pt x="4413977" y="1598601"/>
                          </a:cubicBezTo>
                          <a:cubicBezTo>
                            <a:pt x="4303006" y="1595273"/>
                            <a:pt x="4171268" y="1585328"/>
                            <a:pt x="4062737" y="1598601"/>
                          </a:cubicBezTo>
                          <a:cubicBezTo>
                            <a:pt x="3954206" y="1611874"/>
                            <a:pt x="3748716" y="1588369"/>
                            <a:pt x="3603423" y="1598601"/>
                          </a:cubicBezTo>
                          <a:cubicBezTo>
                            <a:pt x="3458130" y="1608833"/>
                            <a:pt x="3101457" y="1612019"/>
                            <a:pt x="2819886" y="1598601"/>
                          </a:cubicBezTo>
                          <a:cubicBezTo>
                            <a:pt x="2538315" y="1585183"/>
                            <a:pt x="2281479" y="1571354"/>
                            <a:pt x="2036350" y="1598601"/>
                          </a:cubicBezTo>
                          <a:cubicBezTo>
                            <a:pt x="1791221" y="1625848"/>
                            <a:pt x="1790405" y="1577751"/>
                            <a:pt x="1577036" y="1598601"/>
                          </a:cubicBezTo>
                          <a:cubicBezTo>
                            <a:pt x="1363667" y="1619451"/>
                            <a:pt x="620139" y="1638870"/>
                            <a:pt x="361204" y="1598601"/>
                          </a:cubicBezTo>
                          <a:cubicBezTo>
                            <a:pt x="194892" y="1587697"/>
                            <a:pt x="37883" y="1430819"/>
                            <a:pt x="0" y="1237397"/>
                          </a:cubicBezTo>
                          <a:cubicBezTo>
                            <a:pt x="8404" y="1109151"/>
                            <a:pt x="-12682" y="978107"/>
                            <a:pt x="0" y="808062"/>
                          </a:cubicBezTo>
                          <a:cubicBezTo>
                            <a:pt x="12682" y="638018"/>
                            <a:pt x="809" y="493735"/>
                            <a:pt x="0" y="361204"/>
                          </a:cubicBezTo>
                          <a:close/>
                        </a:path>
                        <a:path w="11529803" h="1598601" stroke="0" extrusionOk="0">
                          <a:moveTo>
                            <a:pt x="0" y="361204"/>
                          </a:moveTo>
                          <a:cubicBezTo>
                            <a:pt x="-5264" y="167241"/>
                            <a:pt x="168233" y="27562"/>
                            <a:pt x="361204" y="0"/>
                          </a:cubicBezTo>
                          <a:cubicBezTo>
                            <a:pt x="586989" y="-20656"/>
                            <a:pt x="696448" y="19701"/>
                            <a:pt x="820518" y="0"/>
                          </a:cubicBezTo>
                          <a:cubicBezTo>
                            <a:pt x="944588" y="-19701"/>
                            <a:pt x="1240536" y="-18524"/>
                            <a:pt x="1387907" y="0"/>
                          </a:cubicBezTo>
                          <a:cubicBezTo>
                            <a:pt x="1535278" y="18524"/>
                            <a:pt x="1590889" y="7499"/>
                            <a:pt x="1739147" y="0"/>
                          </a:cubicBezTo>
                          <a:cubicBezTo>
                            <a:pt x="1887405" y="-7499"/>
                            <a:pt x="2313680" y="-31864"/>
                            <a:pt x="2522683" y="0"/>
                          </a:cubicBezTo>
                          <a:cubicBezTo>
                            <a:pt x="2731686" y="31864"/>
                            <a:pt x="2787140" y="-16822"/>
                            <a:pt x="2873923" y="0"/>
                          </a:cubicBezTo>
                          <a:cubicBezTo>
                            <a:pt x="2960706" y="16822"/>
                            <a:pt x="3410261" y="-32790"/>
                            <a:pt x="3549386" y="0"/>
                          </a:cubicBezTo>
                          <a:cubicBezTo>
                            <a:pt x="3688511" y="32790"/>
                            <a:pt x="3820823" y="-16849"/>
                            <a:pt x="4008700" y="0"/>
                          </a:cubicBezTo>
                          <a:cubicBezTo>
                            <a:pt x="4196577" y="16849"/>
                            <a:pt x="4314395" y="20052"/>
                            <a:pt x="4468014" y="0"/>
                          </a:cubicBezTo>
                          <a:cubicBezTo>
                            <a:pt x="4621633" y="-20052"/>
                            <a:pt x="4747769" y="13395"/>
                            <a:pt x="4819254" y="0"/>
                          </a:cubicBezTo>
                          <a:cubicBezTo>
                            <a:pt x="4890739" y="-13395"/>
                            <a:pt x="5055819" y="5466"/>
                            <a:pt x="5170495" y="0"/>
                          </a:cubicBezTo>
                          <a:cubicBezTo>
                            <a:pt x="5285171" y="-5466"/>
                            <a:pt x="5425939" y="4511"/>
                            <a:pt x="5629809" y="0"/>
                          </a:cubicBezTo>
                          <a:cubicBezTo>
                            <a:pt x="5833679" y="-4511"/>
                            <a:pt x="6046487" y="19511"/>
                            <a:pt x="6197197" y="0"/>
                          </a:cubicBezTo>
                          <a:cubicBezTo>
                            <a:pt x="6347907" y="-19511"/>
                            <a:pt x="6797309" y="18025"/>
                            <a:pt x="6980733" y="0"/>
                          </a:cubicBezTo>
                          <a:cubicBezTo>
                            <a:pt x="7164157" y="-18025"/>
                            <a:pt x="7421010" y="6382"/>
                            <a:pt x="7656196" y="0"/>
                          </a:cubicBezTo>
                          <a:cubicBezTo>
                            <a:pt x="7891382" y="-6382"/>
                            <a:pt x="8018186" y="9042"/>
                            <a:pt x="8223584" y="0"/>
                          </a:cubicBezTo>
                          <a:cubicBezTo>
                            <a:pt x="8428982" y="-9042"/>
                            <a:pt x="8652752" y="-7154"/>
                            <a:pt x="8790972" y="0"/>
                          </a:cubicBezTo>
                          <a:cubicBezTo>
                            <a:pt x="8929192" y="7154"/>
                            <a:pt x="9132583" y="2475"/>
                            <a:pt x="9250286" y="0"/>
                          </a:cubicBezTo>
                          <a:cubicBezTo>
                            <a:pt x="9367989" y="-2475"/>
                            <a:pt x="9692292" y="-1357"/>
                            <a:pt x="9817675" y="0"/>
                          </a:cubicBezTo>
                          <a:cubicBezTo>
                            <a:pt x="9943058" y="1357"/>
                            <a:pt x="10758514" y="7503"/>
                            <a:pt x="11168599" y="0"/>
                          </a:cubicBezTo>
                          <a:cubicBezTo>
                            <a:pt x="11396506" y="11071"/>
                            <a:pt x="11519295" y="209294"/>
                            <a:pt x="11529803" y="361204"/>
                          </a:cubicBezTo>
                          <a:cubicBezTo>
                            <a:pt x="11513716" y="511092"/>
                            <a:pt x="11513887" y="712540"/>
                            <a:pt x="11529803" y="808062"/>
                          </a:cubicBezTo>
                          <a:cubicBezTo>
                            <a:pt x="11545719" y="903584"/>
                            <a:pt x="11518955" y="1139952"/>
                            <a:pt x="11529803" y="1237397"/>
                          </a:cubicBezTo>
                          <a:cubicBezTo>
                            <a:pt x="11514479" y="1471544"/>
                            <a:pt x="11366748" y="1608907"/>
                            <a:pt x="11168599" y="1598601"/>
                          </a:cubicBezTo>
                          <a:cubicBezTo>
                            <a:pt x="10945678" y="1582209"/>
                            <a:pt x="10836820" y="1590747"/>
                            <a:pt x="10709285" y="1598601"/>
                          </a:cubicBezTo>
                          <a:cubicBezTo>
                            <a:pt x="10581750" y="1606455"/>
                            <a:pt x="10406000" y="1586051"/>
                            <a:pt x="10141896" y="1598601"/>
                          </a:cubicBezTo>
                          <a:cubicBezTo>
                            <a:pt x="9877792" y="1611151"/>
                            <a:pt x="9823877" y="1606402"/>
                            <a:pt x="9682582" y="1598601"/>
                          </a:cubicBezTo>
                          <a:cubicBezTo>
                            <a:pt x="9541287" y="1590800"/>
                            <a:pt x="9443679" y="1602124"/>
                            <a:pt x="9331342" y="1598601"/>
                          </a:cubicBezTo>
                          <a:cubicBezTo>
                            <a:pt x="9219005" y="1595078"/>
                            <a:pt x="9060101" y="1597885"/>
                            <a:pt x="8872028" y="1598601"/>
                          </a:cubicBezTo>
                          <a:cubicBezTo>
                            <a:pt x="8683955" y="1599317"/>
                            <a:pt x="8333686" y="1611699"/>
                            <a:pt x="8196565" y="1598601"/>
                          </a:cubicBezTo>
                          <a:cubicBezTo>
                            <a:pt x="8059444" y="1585503"/>
                            <a:pt x="7954661" y="1606918"/>
                            <a:pt x="7845325" y="1598601"/>
                          </a:cubicBezTo>
                          <a:cubicBezTo>
                            <a:pt x="7735989" y="1590284"/>
                            <a:pt x="7619822" y="1600708"/>
                            <a:pt x="7494085" y="1598601"/>
                          </a:cubicBezTo>
                          <a:cubicBezTo>
                            <a:pt x="7368348" y="1596494"/>
                            <a:pt x="7220772" y="1610104"/>
                            <a:pt x="7034770" y="1598601"/>
                          </a:cubicBezTo>
                          <a:cubicBezTo>
                            <a:pt x="6848768" y="1587098"/>
                            <a:pt x="6560106" y="1597138"/>
                            <a:pt x="6359308" y="1598601"/>
                          </a:cubicBezTo>
                          <a:cubicBezTo>
                            <a:pt x="6158510" y="1600064"/>
                            <a:pt x="5917408" y="1592631"/>
                            <a:pt x="5791920" y="1598601"/>
                          </a:cubicBezTo>
                          <a:cubicBezTo>
                            <a:pt x="5666432" y="1604571"/>
                            <a:pt x="5472271" y="1589924"/>
                            <a:pt x="5224532" y="1598601"/>
                          </a:cubicBezTo>
                          <a:cubicBezTo>
                            <a:pt x="4976793" y="1607278"/>
                            <a:pt x="4786418" y="1602675"/>
                            <a:pt x="4657144" y="1598601"/>
                          </a:cubicBezTo>
                          <a:cubicBezTo>
                            <a:pt x="4527870" y="1594527"/>
                            <a:pt x="4192248" y="1577063"/>
                            <a:pt x="3981681" y="1598601"/>
                          </a:cubicBezTo>
                          <a:cubicBezTo>
                            <a:pt x="3771114" y="1620139"/>
                            <a:pt x="3345244" y="1593307"/>
                            <a:pt x="3090071" y="1598601"/>
                          </a:cubicBezTo>
                          <a:cubicBezTo>
                            <a:pt x="2834898" y="1603896"/>
                            <a:pt x="2750860" y="1617832"/>
                            <a:pt x="2630757" y="1598601"/>
                          </a:cubicBezTo>
                          <a:cubicBezTo>
                            <a:pt x="2510654" y="1579370"/>
                            <a:pt x="1985238" y="1580524"/>
                            <a:pt x="1739147" y="1598601"/>
                          </a:cubicBezTo>
                          <a:cubicBezTo>
                            <a:pt x="1493056" y="1616679"/>
                            <a:pt x="1209458" y="1576013"/>
                            <a:pt x="1063685" y="1598601"/>
                          </a:cubicBezTo>
                          <a:cubicBezTo>
                            <a:pt x="917912" y="1621189"/>
                            <a:pt x="669935" y="1566732"/>
                            <a:pt x="361204" y="1598601"/>
                          </a:cubicBezTo>
                          <a:cubicBezTo>
                            <a:pt x="203405" y="1610470"/>
                            <a:pt x="7656" y="1424373"/>
                            <a:pt x="0" y="1237397"/>
                          </a:cubicBezTo>
                          <a:cubicBezTo>
                            <a:pt x="-15238" y="1110100"/>
                            <a:pt x="-9093" y="995651"/>
                            <a:pt x="0" y="781777"/>
                          </a:cubicBezTo>
                          <a:cubicBezTo>
                            <a:pt x="9093" y="567903"/>
                            <a:pt x="-8980" y="543416"/>
                            <a:pt x="0" y="36120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D4F8157B-B3EA-06DC-2E75-0CA23D942438}"/>
                </a:ext>
              </a:extLst>
            </p:cNvPr>
            <p:cNvSpPr txBox="1"/>
            <p:nvPr/>
          </p:nvSpPr>
          <p:spPr>
            <a:xfrm>
              <a:off x="652561" y="1312137"/>
              <a:ext cx="11206895" cy="11560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prstClr val="black"/>
                  </a:solidFill>
                  <a:effectLst/>
                  <a:uLnTx/>
                  <a:uFillTx/>
                  <a:latin typeface="Calibri" panose="020F0502020204030204"/>
                  <a:ea typeface="+mn-ea"/>
                  <a:cs typeface="+mn-cs"/>
                </a:rPr>
                <a:t>Có mấy cách liên kết câu trong một đoạn văn? Cho ví dụ.</a:t>
              </a:r>
              <a:endParaRPr kumimoji="0" lang="en-US" sz="4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F1ACAB94-D119-6D4B-0111-B88043CE44C5}"/>
              </a:ext>
            </a:extLst>
          </p:cNvPr>
          <p:cNvSpPr/>
          <p:nvPr/>
        </p:nvSpPr>
        <p:spPr>
          <a:xfrm>
            <a:off x="3848986" y="2785950"/>
            <a:ext cx="7793665" cy="2285782"/>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Liên kết câu bằng cách lặp từ ngữ, sử dụng từ ngữ nối và thay thế từ ngữ.</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4274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304A08-CE2D-D529-33A0-A6E43732D003}"/>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Hình chữ nhật: Góc Tròn 1">
            <a:extLst>
              <a:ext uri="{FF2B5EF4-FFF2-40B4-BE49-F238E27FC236}">
                <a16:creationId xmlns:a16="http://schemas.microsoft.com/office/drawing/2014/main" id="{157FBDC7-43B3-50FD-1842-01AA619651BE}"/>
              </a:ext>
            </a:extLst>
          </p:cNvPr>
          <p:cNvSpPr/>
          <p:nvPr/>
        </p:nvSpPr>
        <p:spPr>
          <a:xfrm>
            <a:off x="2126883" y="897908"/>
            <a:ext cx="7938234" cy="3703589"/>
          </a:xfrm>
          <a:custGeom>
            <a:avLst/>
            <a:gdLst>
              <a:gd name="connsiteX0" fmla="*/ 0 w 7938234"/>
              <a:gd name="connsiteY0" fmla="*/ 617277 h 3703589"/>
              <a:gd name="connsiteX1" fmla="*/ 617277 w 7938234"/>
              <a:gd name="connsiteY1" fmla="*/ 0 h 3703589"/>
              <a:gd name="connsiteX2" fmla="*/ 7320957 w 7938234"/>
              <a:gd name="connsiteY2" fmla="*/ 0 h 3703589"/>
              <a:gd name="connsiteX3" fmla="*/ 7938234 w 7938234"/>
              <a:gd name="connsiteY3" fmla="*/ 617277 h 3703589"/>
              <a:gd name="connsiteX4" fmla="*/ 7938234 w 7938234"/>
              <a:gd name="connsiteY4" fmla="*/ 3086312 h 3703589"/>
              <a:gd name="connsiteX5" fmla="*/ 7320957 w 7938234"/>
              <a:gd name="connsiteY5" fmla="*/ 3703589 h 3703589"/>
              <a:gd name="connsiteX6" fmla="*/ 617277 w 7938234"/>
              <a:gd name="connsiteY6" fmla="*/ 3703589 h 3703589"/>
              <a:gd name="connsiteX7" fmla="*/ 0 w 7938234"/>
              <a:gd name="connsiteY7" fmla="*/ 3086312 h 3703589"/>
              <a:gd name="connsiteX8" fmla="*/ 0 w 7938234"/>
              <a:gd name="connsiteY8" fmla="*/ 617277 h 37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8234" h="3703589" fill="none" extrusionOk="0">
                <a:moveTo>
                  <a:pt x="0" y="617277"/>
                </a:moveTo>
                <a:cubicBezTo>
                  <a:pt x="6192" y="338222"/>
                  <a:pt x="307819" y="-23154"/>
                  <a:pt x="617277" y="0"/>
                </a:cubicBezTo>
                <a:cubicBezTo>
                  <a:pt x="3534139" y="139772"/>
                  <a:pt x="5192000" y="14259"/>
                  <a:pt x="7320957" y="0"/>
                </a:cubicBezTo>
                <a:cubicBezTo>
                  <a:pt x="7606358" y="-9260"/>
                  <a:pt x="7964027" y="255360"/>
                  <a:pt x="7938234" y="617277"/>
                </a:cubicBezTo>
                <a:cubicBezTo>
                  <a:pt x="7897782" y="955145"/>
                  <a:pt x="8045307" y="2703201"/>
                  <a:pt x="7938234" y="3086312"/>
                </a:cubicBezTo>
                <a:cubicBezTo>
                  <a:pt x="7903464" y="3464158"/>
                  <a:pt x="7685611" y="3702735"/>
                  <a:pt x="7320957" y="3703589"/>
                </a:cubicBezTo>
                <a:cubicBezTo>
                  <a:pt x="6484235" y="3591635"/>
                  <a:pt x="3136777" y="3677356"/>
                  <a:pt x="617277" y="3703589"/>
                </a:cubicBezTo>
                <a:cubicBezTo>
                  <a:pt x="275661" y="3699098"/>
                  <a:pt x="1228" y="3485574"/>
                  <a:pt x="0" y="3086312"/>
                </a:cubicBezTo>
                <a:cubicBezTo>
                  <a:pt x="-155877" y="2503613"/>
                  <a:pt x="-40573" y="959982"/>
                  <a:pt x="0" y="617277"/>
                </a:cubicBezTo>
                <a:close/>
              </a:path>
              <a:path w="7938234" h="3703589" stroke="0" extrusionOk="0">
                <a:moveTo>
                  <a:pt x="0" y="617277"/>
                </a:moveTo>
                <a:cubicBezTo>
                  <a:pt x="-3673" y="237548"/>
                  <a:pt x="317316" y="33999"/>
                  <a:pt x="617277" y="0"/>
                </a:cubicBezTo>
                <a:cubicBezTo>
                  <a:pt x="1626909" y="-123725"/>
                  <a:pt x="4091137" y="31472"/>
                  <a:pt x="7320957" y="0"/>
                </a:cubicBezTo>
                <a:cubicBezTo>
                  <a:pt x="7654052" y="450"/>
                  <a:pt x="7971066" y="321379"/>
                  <a:pt x="7938234" y="617277"/>
                </a:cubicBezTo>
                <a:cubicBezTo>
                  <a:pt x="7855868" y="955755"/>
                  <a:pt x="8104407" y="2510298"/>
                  <a:pt x="7938234" y="3086312"/>
                </a:cubicBezTo>
                <a:cubicBezTo>
                  <a:pt x="7904338" y="3484147"/>
                  <a:pt x="7648001" y="3688762"/>
                  <a:pt x="7320957" y="3703589"/>
                </a:cubicBezTo>
                <a:cubicBezTo>
                  <a:pt x="6419730" y="3640320"/>
                  <a:pt x="2839080" y="3565763"/>
                  <a:pt x="617277" y="3703589"/>
                </a:cubicBezTo>
                <a:cubicBezTo>
                  <a:pt x="255641" y="3658893"/>
                  <a:pt x="22428" y="3429081"/>
                  <a:pt x="0" y="3086312"/>
                </a:cubicBezTo>
                <a:cubicBezTo>
                  <a:pt x="-143197" y="2369902"/>
                  <a:pt x="-97552" y="918799"/>
                  <a:pt x="0" y="617277"/>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47D376A-BC11-095A-59BD-0853EC49E378}"/>
              </a:ext>
            </a:extLst>
          </p:cNvPr>
          <p:cNvPicPr>
            <a:picLocks noChangeAspect="1"/>
          </p:cNvPicPr>
          <p:nvPr/>
        </p:nvPicPr>
        <p:blipFill>
          <a:blip r:embed="rId3"/>
          <a:stretch>
            <a:fillRect/>
          </a:stretch>
        </p:blipFill>
        <p:spPr>
          <a:xfrm>
            <a:off x="4509487" y="1759794"/>
            <a:ext cx="3109229" cy="829128"/>
          </a:xfrm>
          <a:prstGeom prst="rect">
            <a:avLst/>
          </a:prstGeom>
        </p:spPr>
      </p:pic>
      <p:pic>
        <p:nvPicPr>
          <p:cNvPr id="3" name="Picture 2">
            <a:extLst>
              <a:ext uri="{FF2B5EF4-FFF2-40B4-BE49-F238E27FC236}">
                <a16:creationId xmlns:a16="http://schemas.microsoft.com/office/drawing/2014/main" id="{42A6C374-ADC6-30EC-C1CC-D0D9556E4C26}"/>
              </a:ext>
            </a:extLst>
          </p:cNvPr>
          <p:cNvPicPr>
            <a:picLocks noChangeAspect="1"/>
          </p:cNvPicPr>
          <p:nvPr/>
        </p:nvPicPr>
        <p:blipFill>
          <a:blip r:embed="rId4"/>
          <a:stretch>
            <a:fillRect/>
          </a:stretch>
        </p:blipFill>
        <p:spPr>
          <a:xfrm>
            <a:off x="2243689" y="2660731"/>
            <a:ext cx="7875961" cy="869278"/>
          </a:xfrm>
          <a:prstGeom prst="rect">
            <a:avLst/>
          </a:prstGeom>
        </p:spPr>
      </p:pic>
      <p:sp>
        <p:nvSpPr>
          <p:cNvPr id="5" name="TextBox 4">
            <a:extLst>
              <a:ext uri="{FF2B5EF4-FFF2-40B4-BE49-F238E27FC236}">
                <a16:creationId xmlns:a16="http://schemas.microsoft.com/office/drawing/2014/main" id="{5D0A0ACD-0DB5-A24F-A23B-B0899496AABF}"/>
              </a:ext>
            </a:extLst>
          </p:cNvPr>
          <p:cNvSpPr txBox="1"/>
          <p:nvPr/>
        </p:nvSpPr>
        <p:spPr>
          <a:xfrm>
            <a:off x="4641448" y="3657600"/>
            <a:ext cx="2789499" cy="584775"/>
          </a:xfrm>
          <a:prstGeom prst="rect">
            <a:avLst/>
          </a:prstGeom>
          <a:noFill/>
        </p:spPr>
        <p:txBody>
          <a:bodyPr wrap="square" rtlCol="0">
            <a:spAutoFit/>
          </a:bodyPr>
          <a:lstStyle/>
          <a:p>
            <a:pPr algn="ctr"/>
            <a:r>
              <a:rPr lang="vi-VN" sz="3200" b="1" dirty="0">
                <a:solidFill>
                  <a:srgbClr val="FF0000"/>
                </a:solidFill>
                <a:latin typeface="+mj-lt"/>
              </a:rPr>
              <a:t>Tiết 4</a:t>
            </a:r>
            <a:endParaRPr lang="en-US" sz="3200" b="1" dirty="0">
              <a:solidFill>
                <a:srgbClr val="FF0000"/>
              </a:solidFill>
              <a:latin typeface="+mj-lt"/>
            </a:endParaRPr>
          </a:p>
        </p:txBody>
      </p:sp>
    </p:spTree>
    <p:extLst>
      <p:ext uri="{BB962C8B-B14F-4D97-AF65-F5344CB8AC3E}">
        <p14:creationId xmlns:p14="http://schemas.microsoft.com/office/powerpoint/2010/main" val="238118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972529"/>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srgbClr val="002060"/>
                </a:solidFill>
                <a:latin typeface="Cambria" panose="02040503050406030204" pitchFamily="18" charset="0"/>
                <a:ea typeface="Cambria" panose="02040503050406030204" pitchFamily="18" charset="0"/>
              </a:rPr>
              <a:t>4. </a:t>
            </a:r>
            <a:r>
              <a:rPr lang="vi-VN" sz="2800" dirty="0">
                <a:solidFill>
                  <a:srgbClr val="002060"/>
                </a:solidFill>
                <a:latin typeface="Cambria" panose="02040503050406030204" pitchFamily="18" charset="0"/>
                <a:ea typeface="Cambria" panose="02040503050406030204" pitchFamily="18" charset="0"/>
              </a:rPr>
              <a:t>Tìm từ ngữ có tác dụng liên kết câu trong mỗi đoạn văn dưới đây và cho biết biện pháp liên kết được sử dụng trong mỗi đoạn.</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3588EC7C-3279-2B41-71DF-A9879A7D4BF1}"/>
              </a:ext>
            </a:extLst>
          </p:cNvPr>
          <p:cNvPicPr>
            <a:picLocks noChangeAspect="1"/>
          </p:cNvPicPr>
          <p:nvPr/>
        </p:nvPicPr>
        <p:blipFill>
          <a:blip r:embed="rId3"/>
          <a:stretch>
            <a:fillRect/>
          </a:stretch>
        </p:blipFill>
        <p:spPr>
          <a:xfrm>
            <a:off x="793011" y="1980203"/>
            <a:ext cx="10290622" cy="3835806"/>
          </a:xfrm>
          <a:prstGeom prst="rect">
            <a:avLst/>
          </a:prstGeom>
        </p:spPr>
      </p:pic>
    </p:spTree>
    <p:extLst>
      <p:ext uri="{BB962C8B-B14F-4D97-AF65-F5344CB8AC3E}">
        <p14:creationId xmlns:p14="http://schemas.microsoft.com/office/powerpoint/2010/main" val="2406908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3"/>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id="{95695949-1DE2-CA0A-D9CF-D8D29DDFBAB2}"/>
              </a:ext>
            </a:extLst>
          </p:cNvPr>
          <p:cNvSpPr/>
          <p:nvPr/>
        </p:nvSpPr>
        <p:spPr>
          <a:xfrm>
            <a:off x="318978" y="478465"/>
            <a:ext cx="11363622" cy="5996764"/>
          </a:xfrm>
          <a:custGeom>
            <a:avLst/>
            <a:gdLst>
              <a:gd name="connsiteX0" fmla="*/ 0 w 11363622"/>
              <a:gd name="connsiteY0" fmla="*/ 845364 h 5996764"/>
              <a:gd name="connsiteX1" fmla="*/ 845364 w 11363622"/>
              <a:gd name="connsiteY1" fmla="*/ 0 h 5996764"/>
              <a:gd name="connsiteX2" fmla="*/ 1536285 w 11363622"/>
              <a:gd name="connsiteY2" fmla="*/ 0 h 5996764"/>
              <a:gd name="connsiteX3" fmla="*/ 2227206 w 11363622"/>
              <a:gd name="connsiteY3" fmla="*/ 0 h 5996764"/>
              <a:gd name="connsiteX4" fmla="*/ 3014856 w 11363622"/>
              <a:gd name="connsiteY4" fmla="*/ 0 h 5996764"/>
              <a:gd name="connsiteX5" fmla="*/ 3609048 w 11363622"/>
              <a:gd name="connsiteY5" fmla="*/ 0 h 5996764"/>
              <a:gd name="connsiteX6" fmla="*/ 4299969 w 11363622"/>
              <a:gd name="connsiteY6" fmla="*/ 0 h 5996764"/>
              <a:gd name="connsiteX7" fmla="*/ 4797432 w 11363622"/>
              <a:gd name="connsiteY7" fmla="*/ 0 h 5996764"/>
              <a:gd name="connsiteX8" fmla="*/ 5391624 w 11363622"/>
              <a:gd name="connsiteY8" fmla="*/ 0 h 5996764"/>
              <a:gd name="connsiteX9" fmla="*/ 5889087 w 11363622"/>
              <a:gd name="connsiteY9" fmla="*/ 0 h 5996764"/>
              <a:gd name="connsiteX10" fmla="*/ 6386550 w 11363622"/>
              <a:gd name="connsiteY10" fmla="*/ 0 h 5996764"/>
              <a:gd name="connsiteX11" fmla="*/ 7174200 w 11363622"/>
              <a:gd name="connsiteY11" fmla="*/ 0 h 5996764"/>
              <a:gd name="connsiteX12" fmla="*/ 8058579 w 11363622"/>
              <a:gd name="connsiteY12" fmla="*/ 0 h 5996764"/>
              <a:gd name="connsiteX13" fmla="*/ 8846229 w 11363622"/>
              <a:gd name="connsiteY13" fmla="*/ 0 h 5996764"/>
              <a:gd name="connsiteX14" fmla="*/ 9730608 w 11363622"/>
              <a:gd name="connsiteY14" fmla="*/ 0 h 5996764"/>
              <a:gd name="connsiteX15" fmla="*/ 10518258 w 11363622"/>
              <a:gd name="connsiteY15" fmla="*/ 0 h 5996764"/>
              <a:gd name="connsiteX16" fmla="*/ 11363622 w 11363622"/>
              <a:gd name="connsiteY16" fmla="*/ 845364 h 5996764"/>
              <a:gd name="connsiteX17" fmla="*/ 11363622 w 11363622"/>
              <a:gd name="connsiteY17" fmla="*/ 1417452 h 5996764"/>
              <a:gd name="connsiteX18" fmla="*/ 11363622 w 11363622"/>
              <a:gd name="connsiteY18" fmla="*/ 2118720 h 5996764"/>
              <a:gd name="connsiteX19" fmla="*/ 11363622 w 11363622"/>
              <a:gd name="connsiteY19" fmla="*/ 2733868 h 5996764"/>
              <a:gd name="connsiteX20" fmla="*/ 11363622 w 11363622"/>
              <a:gd name="connsiteY20" fmla="*/ 3349016 h 5996764"/>
              <a:gd name="connsiteX21" fmla="*/ 11363622 w 11363622"/>
              <a:gd name="connsiteY21" fmla="*/ 4050285 h 5996764"/>
              <a:gd name="connsiteX22" fmla="*/ 11363622 w 11363622"/>
              <a:gd name="connsiteY22" fmla="*/ 5151400 h 5996764"/>
              <a:gd name="connsiteX23" fmla="*/ 10518258 w 11363622"/>
              <a:gd name="connsiteY23" fmla="*/ 5996764 h 5996764"/>
              <a:gd name="connsiteX24" fmla="*/ 10020795 w 11363622"/>
              <a:gd name="connsiteY24" fmla="*/ 5996764 h 5996764"/>
              <a:gd name="connsiteX25" fmla="*/ 9233145 w 11363622"/>
              <a:gd name="connsiteY25" fmla="*/ 5996764 h 5996764"/>
              <a:gd name="connsiteX26" fmla="*/ 8445495 w 11363622"/>
              <a:gd name="connsiteY26" fmla="*/ 5996764 h 5996764"/>
              <a:gd name="connsiteX27" fmla="*/ 8044761 w 11363622"/>
              <a:gd name="connsiteY27" fmla="*/ 5996764 h 5996764"/>
              <a:gd name="connsiteX28" fmla="*/ 7644027 w 11363622"/>
              <a:gd name="connsiteY28" fmla="*/ 5996764 h 5996764"/>
              <a:gd name="connsiteX29" fmla="*/ 7146564 w 11363622"/>
              <a:gd name="connsiteY29" fmla="*/ 5996764 h 5996764"/>
              <a:gd name="connsiteX30" fmla="*/ 6358914 w 11363622"/>
              <a:gd name="connsiteY30" fmla="*/ 5996764 h 5996764"/>
              <a:gd name="connsiteX31" fmla="*/ 5571264 w 11363622"/>
              <a:gd name="connsiteY31" fmla="*/ 5996764 h 5996764"/>
              <a:gd name="connsiteX32" fmla="*/ 5073801 w 11363622"/>
              <a:gd name="connsiteY32" fmla="*/ 5996764 h 5996764"/>
              <a:gd name="connsiteX33" fmla="*/ 4189422 w 11363622"/>
              <a:gd name="connsiteY33" fmla="*/ 5996764 h 5996764"/>
              <a:gd name="connsiteX34" fmla="*/ 3305043 w 11363622"/>
              <a:gd name="connsiteY34" fmla="*/ 5996764 h 5996764"/>
              <a:gd name="connsiteX35" fmla="*/ 2904309 w 11363622"/>
              <a:gd name="connsiteY35" fmla="*/ 5996764 h 5996764"/>
              <a:gd name="connsiteX36" fmla="*/ 2116659 w 11363622"/>
              <a:gd name="connsiteY36" fmla="*/ 5996764 h 5996764"/>
              <a:gd name="connsiteX37" fmla="*/ 845364 w 11363622"/>
              <a:gd name="connsiteY37" fmla="*/ 5996764 h 5996764"/>
              <a:gd name="connsiteX38" fmla="*/ 0 w 11363622"/>
              <a:gd name="connsiteY38" fmla="*/ 5151400 h 5996764"/>
              <a:gd name="connsiteX39" fmla="*/ 0 w 11363622"/>
              <a:gd name="connsiteY39" fmla="*/ 4622373 h 5996764"/>
              <a:gd name="connsiteX40" fmla="*/ 0 w 11363622"/>
              <a:gd name="connsiteY40" fmla="*/ 4093345 h 5996764"/>
              <a:gd name="connsiteX41" fmla="*/ 0 w 11363622"/>
              <a:gd name="connsiteY41" fmla="*/ 3521258 h 5996764"/>
              <a:gd name="connsiteX42" fmla="*/ 0 w 11363622"/>
              <a:gd name="connsiteY42" fmla="*/ 2906110 h 5996764"/>
              <a:gd name="connsiteX43" fmla="*/ 0 w 11363622"/>
              <a:gd name="connsiteY43" fmla="*/ 2204841 h 5996764"/>
              <a:gd name="connsiteX44" fmla="*/ 0 w 11363622"/>
              <a:gd name="connsiteY44" fmla="*/ 1632753 h 5996764"/>
              <a:gd name="connsiteX45" fmla="*/ 0 w 11363622"/>
              <a:gd name="connsiteY45" fmla="*/ 845364 h 599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996764" fill="none" extrusionOk="0">
                <a:moveTo>
                  <a:pt x="0" y="845364"/>
                </a:moveTo>
                <a:cubicBezTo>
                  <a:pt x="32241" y="320363"/>
                  <a:pt x="371102" y="21637"/>
                  <a:pt x="845364" y="0"/>
                </a:cubicBezTo>
                <a:cubicBezTo>
                  <a:pt x="1076743" y="-29130"/>
                  <a:pt x="1263306" y="-14982"/>
                  <a:pt x="1536285" y="0"/>
                </a:cubicBezTo>
                <a:cubicBezTo>
                  <a:pt x="1809264" y="14982"/>
                  <a:pt x="2006109" y="1950"/>
                  <a:pt x="2227206" y="0"/>
                </a:cubicBezTo>
                <a:cubicBezTo>
                  <a:pt x="2448303" y="-1950"/>
                  <a:pt x="2639122" y="15169"/>
                  <a:pt x="3014856" y="0"/>
                </a:cubicBezTo>
                <a:cubicBezTo>
                  <a:pt x="3390590" y="-15169"/>
                  <a:pt x="3334595" y="2619"/>
                  <a:pt x="3609048" y="0"/>
                </a:cubicBezTo>
                <a:cubicBezTo>
                  <a:pt x="3883501" y="-2619"/>
                  <a:pt x="4133883" y="1709"/>
                  <a:pt x="4299969" y="0"/>
                </a:cubicBezTo>
                <a:cubicBezTo>
                  <a:pt x="4466055" y="-1709"/>
                  <a:pt x="4564098" y="16255"/>
                  <a:pt x="4797432" y="0"/>
                </a:cubicBezTo>
                <a:cubicBezTo>
                  <a:pt x="5030766" y="-16255"/>
                  <a:pt x="5194905" y="9605"/>
                  <a:pt x="5391624" y="0"/>
                </a:cubicBezTo>
                <a:cubicBezTo>
                  <a:pt x="5588343" y="-9605"/>
                  <a:pt x="5673486" y="-22052"/>
                  <a:pt x="5889087" y="0"/>
                </a:cubicBezTo>
                <a:cubicBezTo>
                  <a:pt x="6104688" y="22052"/>
                  <a:pt x="6228343" y="-20854"/>
                  <a:pt x="6386550" y="0"/>
                </a:cubicBezTo>
                <a:cubicBezTo>
                  <a:pt x="6544757" y="20854"/>
                  <a:pt x="6883180" y="38226"/>
                  <a:pt x="7174200" y="0"/>
                </a:cubicBezTo>
                <a:cubicBezTo>
                  <a:pt x="7465220" y="-38226"/>
                  <a:pt x="7829913" y="-1988"/>
                  <a:pt x="8058579" y="0"/>
                </a:cubicBezTo>
                <a:cubicBezTo>
                  <a:pt x="8287245" y="1988"/>
                  <a:pt x="8630084" y="18509"/>
                  <a:pt x="8846229" y="0"/>
                </a:cubicBezTo>
                <a:cubicBezTo>
                  <a:pt x="9062374" y="-18509"/>
                  <a:pt x="9408062" y="30297"/>
                  <a:pt x="9730608" y="0"/>
                </a:cubicBezTo>
                <a:cubicBezTo>
                  <a:pt x="10053154" y="-30297"/>
                  <a:pt x="10285450" y="18779"/>
                  <a:pt x="10518258" y="0"/>
                </a:cubicBezTo>
                <a:cubicBezTo>
                  <a:pt x="10981187" y="12654"/>
                  <a:pt x="11460116" y="353263"/>
                  <a:pt x="11363622" y="845364"/>
                </a:cubicBezTo>
                <a:cubicBezTo>
                  <a:pt x="11361043" y="1045741"/>
                  <a:pt x="11335739" y="1244572"/>
                  <a:pt x="11363622" y="1417452"/>
                </a:cubicBezTo>
                <a:cubicBezTo>
                  <a:pt x="11391505" y="1590332"/>
                  <a:pt x="11361193" y="1836662"/>
                  <a:pt x="11363622" y="2118720"/>
                </a:cubicBezTo>
                <a:cubicBezTo>
                  <a:pt x="11366051" y="2400778"/>
                  <a:pt x="11362578" y="2516580"/>
                  <a:pt x="11363622" y="2733868"/>
                </a:cubicBezTo>
                <a:cubicBezTo>
                  <a:pt x="11364666" y="2951156"/>
                  <a:pt x="11392647" y="3208165"/>
                  <a:pt x="11363622" y="3349016"/>
                </a:cubicBezTo>
                <a:cubicBezTo>
                  <a:pt x="11334597" y="3489867"/>
                  <a:pt x="11350907" y="3736827"/>
                  <a:pt x="11363622" y="4050285"/>
                </a:cubicBezTo>
                <a:cubicBezTo>
                  <a:pt x="11376337" y="4363743"/>
                  <a:pt x="11380494" y="4718204"/>
                  <a:pt x="11363622" y="5151400"/>
                </a:cubicBezTo>
                <a:cubicBezTo>
                  <a:pt x="11418174" y="5546458"/>
                  <a:pt x="10936394" y="5901134"/>
                  <a:pt x="10518258" y="5996764"/>
                </a:cubicBezTo>
                <a:cubicBezTo>
                  <a:pt x="10379978" y="5984761"/>
                  <a:pt x="10177959" y="6012418"/>
                  <a:pt x="10020795" y="5996764"/>
                </a:cubicBezTo>
                <a:cubicBezTo>
                  <a:pt x="9863631" y="5981110"/>
                  <a:pt x="9473760" y="6002323"/>
                  <a:pt x="9233145" y="5996764"/>
                </a:cubicBezTo>
                <a:cubicBezTo>
                  <a:pt x="8992530" y="5991206"/>
                  <a:pt x="8756393" y="5963241"/>
                  <a:pt x="8445495" y="5996764"/>
                </a:cubicBezTo>
                <a:cubicBezTo>
                  <a:pt x="8134597" y="6030288"/>
                  <a:pt x="8233185" y="6014435"/>
                  <a:pt x="8044761" y="5996764"/>
                </a:cubicBezTo>
                <a:cubicBezTo>
                  <a:pt x="7856337" y="5979093"/>
                  <a:pt x="7783292" y="6000546"/>
                  <a:pt x="7644027" y="5996764"/>
                </a:cubicBezTo>
                <a:cubicBezTo>
                  <a:pt x="7504762" y="5992982"/>
                  <a:pt x="7351879" y="6009633"/>
                  <a:pt x="7146564" y="5996764"/>
                </a:cubicBezTo>
                <a:cubicBezTo>
                  <a:pt x="6941249" y="5983895"/>
                  <a:pt x="6712219" y="6034719"/>
                  <a:pt x="6358914" y="5996764"/>
                </a:cubicBezTo>
                <a:cubicBezTo>
                  <a:pt x="6005609" y="5958810"/>
                  <a:pt x="5738042" y="5973843"/>
                  <a:pt x="5571264" y="5996764"/>
                </a:cubicBezTo>
                <a:cubicBezTo>
                  <a:pt x="5404486" y="6019686"/>
                  <a:pt x="5297743" y="5993970"/>
                  <a:pt x="5073801" y="5996764"/>
                </a:cubicBezTo>
                <a:cubicBezTo>
                  <a:pt x="4849859" y="5999558"/>
                  <a:pt x="4395268" y="6020156"/>
                  <a:pt x="4189422" y="5996764"/>
                </a:cubicBezTo>
                <a:cubicBezTo>
                  <a:pt x="3983576" y="5973372"/>
                  <a:pt x="3585309" y="6036688"/>
                  <a:pt x="3305043" y="5996764"/>
                </a:cubicBezTo>
                <a:cubicBezTo>
                  <a:pt x="3024777" y="5956840"/>
                  <a:pt x="3074998" y="5986717"/>
                  <a:pt x="2904309" y="5996764"/>
                </a:cubicBezTo>
                <a:cubicBezTo>
                  <a:pt x="2733620" y="6006811"/>
                  <a:pt x="2355061" y="5967240"/>
                  <a:pt x="2116659" y="5996764"/>
                </a:cubicBezTo>
                <a:cubicBezTo>
                  <a:pt x="1878257" y="6026289"/>
                  <a:pt x="1377942" y="6043350"/>
                  <a:pt x="845364" y="5996764"/>
                </a:cubicBezTo>
                <a:cubicBezTo>
                  <a:pt x="412761" y="6095686"/>
                  <a:pt x="-13365" y="5642008"/>
                  <a:pt x="0" y="5151400"/>
                </a:cubicBezTo>
                <a:cubicBezTo>
                  <a:pt x="-1745" y="4978134"/>
                  <a:pt x="10963" y="4780669"/>
                  <a:pt x="0" y="4622373"/>
                </a:cubicBezTo>
                <a:cubicBezTo>
                  <a:pt x="-10963" y="4464077"/>
                  <a:pt x="16054" y="4311624"/>
                  <a:pt x="0" y="4093345"/>
                </a:cubicBezTo>
                <a:cubicBezTo>
                  <a:pt x="-16054" y="3875066"/>
                  <a:pt x="-2556" y="3786046"/>
                  <a:pt x="0" y="3521258"/>
                </a:cubicBezTo>
                <a:cubicBezTo>
                  <a:pt x="2556" y="3256470"/>
                  <a:pt x="-14870" y="3168588"/>
                  <a:pt x="0" y="2906110"/>
                </a:cubicBezTo>
                <a:cubicBezTo>
                  <a:pt x="14870" y="2643632"/>
                  <a:pt x="-4540" y="2478785"/>
                  <a:pt x="0" y="2204841"/>
                </a:cubicBezTo>
                <a:cubicBezTo>
                  <a:pt x="4540" y="1930897"/>
                  <a:pt x="-25662" y="1838784"/>
                  <a:pt x="0" y="1632753"/>
                </a:cubicBezTo>
                <a:cubicBezTo>
                  <a:pt x="25662" y="1426722"/>
                  <a:pt x="-20896" y="1076028"/>
                  <a:pt x="0" y="845364"/>
                </a:cubicBezTo>
                <a:close/>
              </a:path>
              <a:path w="11363622" h="5996764" stroke="0" extrusionOk="0">
                <a:moveTo>
                  <a:pt x="0" y="845364"/>
                </a:moveTo>
                <a:cubicBezTo>
                  <a:pt x="-46319" y="427097"/>
                  <a:pt x="386662" y="34603"/>
                  <a:pt x="845364" y="0"/>
                </a:cubicBezTo>
                <a:cubicBezTo>
                  <a:pt x="1028507" y="36"/>
                  <a:pt x="1143626" y="-3859"/>
                  <a:pt x="1342827" y="0"/>
                </a:cubicBezTo>
                <a:cubicBezTo>
                  <a:pt x="1542028" y="3859"/>
                  <a:pt x="1735226" y="-16991"/>
                  <a:pt x="1937019" y="0"/>
                </a:cubicBezTo>
                <a:cubicBezTo>
                  <a:pt x="2138812" y="16991"/>
                  <a:pt x="2240835" y="8457"/>
                  <a:pt x="2337753" y="0"/>
                </a:cubicBezTo>
                <a:cubicBezTo>
                  <a:pt x="2434671" y="-8457"/>
                  <a:pt x="2967613" y="2281"/>
                  <a:pt x="3125403" y="0"/>
                </a:cubicBezTo>
                <a:cubicBezTo>
                  <a:pt x="3283193" y="-2281"/>
                  <a:pt x="3424247" y="10680"/>
                  <a:pt x="3526137" y="0"/>
                </a:cubicBezTo>
                <a:cubicBezTo>
                  <a:pt x="3628027" y="-10680"/>
                  <a:pt x="4066495" y="19326"/>
                  <a:pt x="4217058" y="0"/>
                </a:cubicBezTo>
                <a:cubicBezTo>
                  <a:pt x="4367621" y="-19326"/>
                  <a:pt x="4486438" y="12304"/>
                  <a:pt x="4714522" y="0"/>
                </a:cubicBezTo>
                <a:cubicBezTo>
                  <a:pt x="4942606" y="-12304"/>
                  <a:pt x="4975606" y="-8249"/>
                  <a:pt x="5211985" y="0"/>
                </a:cubicBezTo>
                <a:cubicBezTo>
                  <a:pt x="5448364" y="8249"/>
                  <a:pt x="5444420" y="17941"/>
                  <a:pt x="5612719" y="0"/>
                </a:cubicBezTo>
                <a:cubicBezTo>
                  <a:pt x="5781018" y="-17941"/>
                  <a:pt x="5914376" y="-15051"/>
                  <a:pt x="6013453" y="0"/>
                </a:cubicBezTo>
                <a:cubicBezTo>
                  <a:pt x="6112530" y="15051"/>
                  <a:pt x="6272894" y="-7616"/>
                  <a:pt x="6510916" y="0"/>
                </a:cubicBezTo>
                <a:cubicBezTo>
                  <a:pt x="6748938" y="7616"/>
                  <a:pt x="6813161" y="-16571"/>
                  <a:pt x="7105108" y="0"/>
                </a:cubicBezTo>
                <a:cubicBezTo>
                  <a:pt x="7397055" y="16571"/>
                  <a:pt x="7665925" y="5758"/>
                  <a:pt x="7892758" y="0"/>
                </a:cubicBezTo>
                <a:cubicBezTo>
                  <a:pt x="8119591" y="-5758"/>
                  <a:pt x="8366127" y="-10975"/>
                  <a:pt x="8583679" y="0"/>
                </a:cubicBezTo>
                <a:cubicBezTo>
                  <a:pt x="8801231" y="10975"/>
                  <a:pt x="8914431" y="4509"/>
                  <a:pt x="9177871" y="0"/>
                </a:cubicBezTo>
                <a:cubicBezTo>
                  <a:pt x="9441311" y="-4509"/>
                  <a:pt x="9518623" y="-14385"/>
                  <a:pt x="9772063" y="0"/>
                </a:cubicBezTo>
                <a:cubicBezTo>
                  <a:pt x="10025503" y="14385"/>
                  <a:pt x="10201805" y="25615"/>
                  <a:pt x="10518258" y="0"/>
                </a:cubicBezTo>
                <a:cubicBezTo>
                  <a:pt x="10915405" y="33231"/>
                  <a:pt x="11367139" y="355179"/>
                  <a:pt x="11363622" y="845364"/>
                </a:cubicBezTo>
                <a:cubicBezTo>
                  <a:pt x="11341221" y="1074212"/>
                  <a:pt x="11377835" y="1224618"/>
                  <a:pt x="11363622" y="1331331"/>
                </a:cubicBezTo>
                <a:cubicBezTo>
                  <a:pt x="11349409" y="1438044"/>
                  <a:pt x="11392212" y="1866932"/>
                  <a:pt x="11363622" y="2032600"/>
                </a:cubicBezTo>
                <a:cubicBezTo>
                  <a:pt x="11335032" y="2198268"/>
                  <a:pt x="11391178" y="2407390"/>
                  <a:pt x="11363622" y="2647748"/>
                </a:cubicBezTo>
                <a:cubicBezTo>
                  <a:pt x="11336066" y="2888106"/>
                  <a:pt x="11346950" y="3052573"/>
                  <a:pt x="11363622" y="3176775"/>
                </a:cubicBezTo>
                <a:cubicBezTo>
                  <a:pt x="11380294" y="3300977"/>
                  <a:pt x="11397703" y="3713480"/>
                  <a:pt x="11363622" y="3878044"/>
                </a:cubicBezTo>
                <a:cubicBezTo>
                  <a:pt x="11329541" y="4042608"/>
                  <a:pt x="11349898" y="4267235"/>
                  <a:pt x="11363622" y="4450131"/>
                </a:cubicBezTo>
                <a:cubicBezTo>
                  <a:pt x="11377346" y="4633027"/>
                  <a:pt x="11389105" y="4994262"/>
                  <a:pt x="11363622" y="5151400"/>
                </a:cubicBezTo>
                <a:cubicBezTo>
                  <a:pt x="11284696" y="5582124"/>
                  <a:pt x="11007467" y="5962080"/>
                  <a:pt x="10518258" y="5996764"/>
                </a:cubicBezTo>
                <a:cubicBezTo>
                  <a:pt x="10345507" y="6018549"/>
                  <a:pt x="9973596" y="5964985"/>
                  <a:pt x="9730608" y="5996764"/>
                </a:cubicBezTo>
                <a:cubicBezTo>
                  <a:pt x="9487620" y="6028544"/>
                  <a:pt x="9365413" y="5980864"/>
                  <a:pt x="9233145" y="5996764"/>
                </a:cubicBezTo>
                <a:cubicBezTo>
                  <a:pt x="9100877" y="6012664"/>
                  <a:pt x="8852368" y="6001259"/>
                  <a:pt x="8542224" y="5996764"/>
                </a:cubicBezTo>
                <a:cubicBezTo>
                  <a:pt x="8232080" y="5992269"/>
                  <a:pt x="8296530" y="5980985"/>
                  <a:pt x="8141490" y="5996764"/>
                </a:cubicBezTo>
                <a:cubicBezTo>
                  <a:pt x="7986450" y="6012543"/>
                  <a:pt x="7931476" y="5989763"/>
                  <a:pt x="7740756" y="5996764"/>
                </a:cubicBezTo>
                <a:cubicBezTo>
                  <a:pt x="7550036" y="6003765"/>
                  <a:pt x="7391440" y="5992045"/>
                  <a:pt x="7243292" y="5996764"/>
                </a:cubicBezTo>
                <a:cubicBezTo>
                  <a:pt x="7095144" y="6001483"/>
                  <a:pt x="6768377" y="6016350"/>
                  <a:pt x="6552371" y="5996764"/>
                </a:cubicBezTo>
                <a:cubicBezTo>
                  <a:pt x="6336365" y="5977178"/>
                  <a:pt x="6196189" y="5997536"/>
                  <a:pt x="5958179" y="5996764"/>
                </a:cubicBezTo>
                <a:cubicBezTo>
                  <a:pt x="5720169" y="5995992"/>
                  <a:pt x="5528635" y="6006380"/>
                  <a:pt x="5363987" y="5996764"/>
                </a:cubicBezTo>
                <a:cubicBezTo>
                  <a:pt x="5199339" y="5987148"/>
                  <a:pt x="5065351" y="5978708"/>
                  <a:pt x="4769795" y="5996764"/>
                </a:cubicBezTo>
                <a:cubicBezTo>
                  <a:pt x="4474239" y="6014820"/>
                  <a:pt x="4240027" y="5968790"/>
                  <a:pt x="4078874" y="5996764"/>
                </a:cubicBezTo>
                <a:cubicBezTo>
                  <a:pt x="3917721" y="6024738"/>
                  <a:pt x="3561685" y="5970639"/>
                  <a:pt x="3194495" y="5996764"/>
                </a:cubicBezTo>
                <a:cubicBezTo>
                  <a:pt x="2827305" y="6022889"/>
                  <a:pt x="2798259" y="5986922"/>
                  <a:pt x="2697032" y="5996764"/>
                </a:cubicBezTo>
                <a:cubicBezTo>
                  <a:pt x="2595805" y="6006606"/>
                  <a:pt x="2040319" y="6037258"/>
                  <a:pt x="1812653" y="5996764"/>
                </a:cubicBezTo>
                <a:cubicBezTo>
                  <a:pt x="1584987" y="5956270"/>
                  <a:pt x="1125640" y="6009708"/>
                  <a:pt x="845364" y="5996764"/>
                </a:cubicBezTo>
                <a:cubicBezTo>
                  <a:pt x="306849" y="5949087"/>
                  <a:pt x="99912" y="5633509"/>
                  <a:pt x="0" y="5151400"/>
                </a:cubicBezTo>
                <a:cubicBezTo>
                  <a:pt x="-27240" y="4887280"/>
                  <a:pt x="-16287" y="4779644"/>
                  <a:pt x="0" y="4579312"/>
                </a:cubicBezTo>
                <a:cubicBezTo>
                  <a:pt x="16287" y="4378980"/>
                  <a:pt x="-2677" y="4120846"/>
                  <a:pt x="0" y="3964164"/>
                </a:cubicBezTo>
                <a:cubicBezTo>
                  <a:pt x="2677" y="3807482"/>
                  <a:pt x="21289" y="3547141"/>
                  <a:pt x="0" y="3392077"/>
                </a:cubicBezTo>
                <a:cubicBezTo>
                  <a:pt x="-21289" y="3237013"/>
                  <a:pt x="16570" y="2933128"/>
                  <a:pt x="0" y="2690808"/>
                </a:cubicBezTo>
                <a:cubicBezTo>
                  <a:pt x="-16570" y="2448488"/>
                  <a:pt x="16381" y="2318961"/>
                  <a:pt x="0" y="2032600"/>
                </a:cubicBezTo>
                <a:cubicBezTo>
                  <a:pt x="-16381" y="1746239"/>
                  <a:pt x="25072" y="1703384"/>
                  <a:pt x="0" y="1417452"/>
                </a:cubicBezTo>
                <a:cubicBezTo>
                  <a:pt x="-25072" y="1131520"/>
                  <a:pt x="17969" y="1064058"/>
                  <a:pt x="0" y="845364"/>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8DF4D07C-F934-65C6-8CED-918FFB3073B3}"/>
              </a:ext>
            </a:extLst>
          </p:cNvPr>
          <p:cNvPicPr>
            <a:picLocks noChangeAspect="1"/>
          </p:cNvPicPr>
          <p:nvPr/>
        </p:nvPicPr>
        <p:blipFill>
          <a:blip r:embed="rId4"/>
          <a:stretch>
            <a:fillRect/>
          </a:stretch>
        </p:blipFill>
        <p:spPr>
          <a:xfrm>
            <a:off x="1061372" y="640722"/>
            <a:ext cx="9948030" cy="2219436"/>
          </a:xfrm>
          <a:prstGeom prst="rect">
            <a:avLst/>
          </a:prstGeom>
        </p:spPr>
      </p:pic>
      <p:sp>
        <p:nvSpPr>
          <p:cNvPr id="8" name="Rectangle: Rounded Corners 7">
            <a:extLst>
              <a:ext uri="{FF2B5EF4-FFF2-40B4-BE49-F238E27FC236}">
                <a16:creationId xmlns:a16="http://schemas.microsoft.com/office/drawing/2014/main" id="{740F8C40-FA9D-353A-0B07-7F55C5E5EC3C}"/>
              </a:ext>
            </a:extLst>
          </p:cNvPr>
          <p:cNvSpPr/>
          <p:nvPr/>
        </p:nvSpPr>
        <p:spPr>
          <a:xfrm>
            <a:off x="2519916" y="3296093"/>
            <a:ext cx="7793665" cy="1733107"/>
          </a:xfrm>
          <a:prstGeom prst="roundRect">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Biện pháp lặp từ ngữ.</a:t>
            </a:r>
            <a:endPar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được lặp là</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rPr>
              <a:t>người.</a:t>
            </a:r>
            <a:endParaRPr kumimoji="0" lang="vi-VN" sz="40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33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3"/>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id="{95695949-1DE2-CA0A-D9CF-D8D29DDFBAB2}"/>
              </a:ext>
            </a:extLst>
          </p:cNvPr>
          <p:cNvSpPr/>
          <p:nvPr/>
        </p:nvSpPr>
        <p:spPr>
          <a:xfrm>
            <a:off x="318978" y="478465"/>
            <a:ext cx="11363622" cy="5996764"/>
          </a:xfrm>
          <a:custGeom>
            <a:avLst/>
            <a:gdLst>
              <a:gd name="connsiteX0" fmla="*/ 0 w 11363622"/>
              <a:gd name="connsiteY0" fmla="*/ 845364 h 5996764"/>
              <a:gd name="connsiteX1" fmla="*/ 845364 w 11363622"/>
              <a:gd name="connsiteY1" fmla="*/ 0 h 5996764"/>
              <a:gd name="connsiteX2" fmla="*/ 1536285 w 11363622"/>
              <a:gd name="connsiteY2" fmla="*/ 0 h 5996764"/>
              <a:gd name="connsiteX3" fmla="*/ 2227206 w 11363622"/>
              <a:gd name="connsiteY3" fmla="*/ 0 h 5996764"/>
              <a:gd name="connsiteX4" fmla="*/ 3014856 w 11363622"/>
              <a:gd name="connsiteY4" fmla="*/ 0 h 5996764"/>
              <a:gd name="connsiteX5" fmla="*/ 3609048 w 11363622"/>
              <a:gd name="connsiteY5" fmla="*/ 0 h 5996764"/>
              <a:gd name="connsiteX6" fmla="*/ 4299969 w 11363622"/>
              <a:gd name="connsiteY6" fmla="*/ 0 h 5996764"/>
              <a:gd name="connsiteX7" fmla="*/ 4797432 w 11363622"/>
              <a:gd name="connsiteY7" fmla="*/ 0 h 5996764"/>
              <a:gd name="connsiteX8" fmla="*/ 5391624 w 11363622"/>
              <a:gd name="connsiteY8" fmla="*/ 0 h 5996764"/>
              <a:gd name="connsiteX9" fmla="*/ 5889087 w 11363622"/>
              <a:gd name="connsiteY9" fmla="*/ 0 h 5996764"/>
              <a:gd name="connsiteX10" fmla="*/ 6386550 w 11363622"/>
              <a:gd name="connsiteY10" fmla="*/ 0 h 5996764"/>
              <a:gd name="connsiteX11" fmla="*/ 7174200 w 11363622"/>
              <a:gd name="connsiteY11" fmla="*/ 0 h 5996764"/>
              <a:gd name="connsiteX12" fmla="*/ 8058579 w 11363622"/>
              <a:gd name="connsiteY12" fmla="*/ 0 h 5996764"/>
              <a:gd name="connsiteX13" fmla="*/ 8846229 w 11363622"/>
              <a:gd name="connsiteY13" fmla="*/ 0 h 5996764"/>
              <a:gd name="connsiteX14" fmla="*/ 9730608 w 11363622"/>
              <a:gd name="connsiteY14" fmla="*/ 0 h 5996764"/>
              <a:gd name="connsiteX15" fmla="*/ 10518258 w 11363622"/>
              <a:gd name="connsiteY15" fmla="*/ 0 h 5996764"/>
              <a:gd name="connsiteX16" fmla="*/ 11363622 w 11363622"/>
              <a:gd name="connsiteY16" fmla="*/ 845364 h 5996764"/>
              <a:gd name="connsiteX17" fmla="*/ 11363622 w 11363622"/>
              <a:gd name="connsiteY17" fmla="*/ 1417452 h 5996764"/>
              <a:gd name="connsiteX18" fmla="*/ 11363622 w 11363622"/>
              <a:gd name="connsiteY18" fmla="*/ 2118720 h 5996764"/>
              <a:gd name="connsiteX19" fmla="*/ 11363622 w 11363622"/>
              <a:gd name="connsiteY19" fmla="*/ 2733868 h 5996764"/>
              <a:gd name="connsiteX20" fmla="*/ 11363622 w 11363622"/>
              <a:gd name="connsiteY20" fmla="*/ 3349016 h 5996764"/>
              <a:gd name="connsiteX21" fmla="*/ 11363622 w 11363622"/>
              <a:gd name="connsiteY21" fmla="*/ 4050285 h 5996764"/>
              <a:gd name="connsiteX22" fmla="*/ 11363622 w 11363622"/>
              <a:gd name="connsiteY22" fmla="*/ 5151400 h 5996764"/>
              <a:gd name="connsiteX23" fmla="*/ 10518258 w 11363622"/>
              <a:gd name="connsiteY23" fmla="*/ 5996764 h 5996764"/>
              <a:gd name="connsiteX24" fmla="*/ 10020795 w 11363622"/>
              <a:gd name="connsiteY24" fmla="*/ 5996764 h 5996764"/>
              <a:gd name="connsiteX25" fmla="*/ 9233145 w 11363622"/>
              <a:gd name="connsiteY25" fmla="*/ 5996764 h 5996764"/>
              <a:gd name="connsiteX26" fmla="*/ 8445495 w 11363622"/>
              <a:gd name="connsiteY26" fmla="*/ 5996764 h 5996764"/>
              <a:gd name="connsiteX27" fmla="*/ 8044761 w 11363622"/>
              <a:gd name="connsiteY27" fmla="*/ 5996764 h 5996764"/>
              <a:gd name="connsiteX28" fmla="*/ 7644027 w 11363622"/>
              <a:gd name="connsiteY28" fmla="*/ 5996764 h 5996764"/>
              <a:gd name="connsiteX29" fmla="*/ 7146564 w 11363622"/>
              <a:gd name="connsiteY29" fmla="*/ 5996764 h 5996764"/>
              <a:gd name="connsiteX30" fmla="*/ 6358914 w 11363622"/>
              <a:gd name="connsiteY30" fmla="*/ 5996764 h 5996764"/>
              <a:gd name="connsiteX31" fmla="*/ 5571264 w 11363622"/>
              <a:gd name="connsiteY31" fmla="*/ 5996764 h 5996764"/>
              <a:gd name="connsiteX32" fmla="*/ 5073801 w 11363622"/>
              <a:gd name="connsiteY32" fmla="*/ 5996764 h 5996764"/>
              <a:gd name="connsiteX33" fmla="*/ 4189422 w 11363622"/>
              <a:gd name="connsiteY33" fmla="*/ 5996764 h 5996764"/>
              <a:gd name="connsiteX34" fmla="*/ 3305043 w 11363622"/>
              <a:gd name="connsiteY34" fmla="*/ 5996764 h 5996764"/>
              <a:gd name="connsiteX35" fmla="*/ 2904309 w 11363622"/>
              <a:gd name="connsiteY35" fmla="*/ 5996764 h 5996764"/>
              <a:gd name="connsiteX36" fmla="*/ 2116659 w 11363622"/>
              <a:gd name="connsiteY36" fmla="*/ 5996764 h 5996764"/>
              <a:gd name="connsiteX37" fmla="*/ 845364 w 11363622"/>
              <a:gd name="connsiteY37" fmla="*/ 5996764 h 5996764"/>
              <a:gd name="connsiteX38" fmla="*/ 0 w 11363622"/>
              <a:gd name="connsiteY38" fmla="*/ 5151400 h 5996764"/>
              <a:gd name="connsiteX39" fmla="*/ 0 w 11363622"/>
              <a:gd name="connsiteY39" fmla="*/ 4622373 h 5996764"/>
              <a:gd name="connsiteX40" fmla="*/ 0 w 11363622"/>
              <a:gd name="connsiteY40" fmla="*/ 4093345 h 5996764"/>
              <a:gd name="connsiteX41" fmla="*/ 0 w 11363622"/>
              <a:gd name="connsiteY41" fmla="*/ 3521258 h 5996764"/>
              <a:gd name="connsiteX42" fmla="*/ 0 w 11363622"/>
              <a:gd name="connsiteY42" fmla="*/ 2906110 h 5996764"/>
              <a:gd name="connsiteX43" fmla="*/ 0 w 11363622"/>
              <a:gd name="connsiteY43" fmla="*/ 2204841 h 5996764"/>
              <a:gd name="connsiteX44" fmla="*/ 0 w 11363622"/>
              <a:gd name="connsiteY44" fmla="*/ 1632753 h 5996764"/>
              <a:gd name="connsiteX45" fmla="*/ 0 w 11363622"/>
              <a:gd name="connsiteY45" fmla="*/ 845364 h 599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996764" fill="none" extrusionOk="0">
                <a:moveTo>
                  <a:pt x="0" y="845364"/>
                </a:moveTo>
                <a:cubicBezTo>
                  <a:pt x="32241" y="320363"/>
                  <a:pt x="371102" y="21637"/>
                  <a:pt x="845364" y="0"/>
                </a:cubicBezTo>
                <a:cubicBezTo>
                  <a:pt x="1076743" y="-29130"/>
                  <a:pt x="1263306" y="-14982"/>
                  <a:pt x="1536285" y="0"/>
                </a:cubicBezTo>
                <a:cubicBezTo>
                  <a:pt x="1809264" y="14982"/>
                  <a:pt x="2006109" y="1950"/>
                  <a:pt x="2227206" y="0"/>
                </a:cubicBezTo>
                <a:cubicBezTo>
                  <a:pt x="2448303" y="-1950"/>
                  <a:pt x="2639122" y="15169"/>
                  <a:pt x="3014856" y="0"/>
                </a:cubicBezTo>
                <a:cubicBezTo>
                  <a:pt x="3390590" y="-15169"/>
                  <a:pt x="3334595" y="2619"/>
                  <a:pt x="3609048" y="0"/>
                </a:cubicBezTo>
                <a:cubicBezTo>
                  <a:pt x="3883501" y="-2619"/>
                  <a:pt x="4133883" y="1709"/>
                  <a:pt x="4299969" y="0"/>
                </a:cubicBezTo>
                <a:cubicBezTo>
                  <a:pt x="4466055" y="-1709"/>
                  <a:pt x="4564098" y="16255"/>
                  <a:pt x="4797432" y="0"/>
                </a:cubicBezTo>
                <a:cubicBezTo>
                  <a:pt x="5030766" y="-16255"/>
                  <a:pt x="5194905" y="9605"/>
                  <a:pt x="5391624" y="0"/>
                </a:cubicBezTo>
                <a:cubicBezTo>
                  <a:pt x="5588343" y="-9605"/>
                  <a:pt x="5673486" y="-22052"/>
                  <a:pt x="5889087" y="0"/>
                </a:cubicBezTo>
                <a:cubicBezTo>
                  <a:pt x="6104688" y="22052"/>
                  <a:pt x="6228343" y="-20854"/>
                  <a:pt x="6386550" y="0"/>
                </a:cubicBezTo>
                <a:cubicBezTo>
                  <a:pt x="6544757" y="20854"/>
                  <a:pt x="6883180" y="38226"/>
                  <a:pt x="7174200" y="0"/>
                </a:cubicBezTo>
                <a:cubicBezTo>
                  <a:pt x="7465220" y="-38226"/>
                  <a:pt x="7829913" y="-1988"/>
                  <a:pt x="8058579" y="0"/>
                </a:cubicBezTo>
                <a:cubicBezTo>
                  <a:pt x="8287245" y="1988"/>
                  <a:pt x="8630084" y="18509"/>
                  <a:pt x="8846229" y="0"/>
                </a:cubicBezTo>
                <a:cubicBezTo>
                  <a:pt x="9062374" y="-18509"/>
                  <a:pt x="9408062" y="30297"/>
                  <a:pt x="9730608" y="0"/>
                </a:cubicBezTo>
                <a:cubicBezTo>
                  <a:pt x="10053154" y="-30297"/>
                  <a:pt x="10285450" y="18779"/>
                  <a:pt x="10518258" y="0"/>
                </a:cubicBezTo>
                <a:cubicBezTo>
                  <a:pt x="10981187" y="12654"/>
                  <a:pt x="11460116" y="353263"/>
                  <a:pt x="11363622" y="845364"/>
                </a:cubicBezTo>
                <a:cubicBezTo>
                  <a:pt x="11361043" y="1045741"/>
                  <a:pt x="11335739" y="1244572"/>
                  <a:pt x="11363622" y="1417452"/>
                </a:cubicBezTo>
                <a:cubicBezTo>
                  <a:pt x="11391505" y="1590332"/>
                  <a:pt x="11361193" y="1836662"/>
                  <a:pt x="11363622" y="2118720"/>
                </a:cubicBezTo>
                <a:cubicBezTo>
                  <a:pt x="11366051" y="2400778"/>
                  <a:pt x="11362578" y="2516580"/>
                  <a:pt x="11363622" y="2733868"/>
                </a:cubicBezTo>
                <a:cubicBezTo>
                  <a:pt x="11364666" y="2951156"/>
                  <a:pt x="11392647" y="3208165"/>
                  <a:pt x="11363622" y="3349016"/>
                </a:cubicBezTo>
                <a:cubicBezTo>
                  <a:pt x="11334597" y="3489867"/>
                  <a:pt x="11350907" y="3736827"/>
                  <a:pt x="11363622" y="4050285"/>
                </a:cubicBezTo>
                <a:cubicBezTo>
                  <a:pt x="11376337" y="4363743"/>
                  <a:pt x="11380494" y="4718204"/>
                  <a:pt x="11363622" y="5151400"/>
                </a:cubicBezTo>
                <a:cubicBezTo>
                  <a:pt x="11418174" y="5546458"/>
                  <a:pt x="10936394" y="5901134"/>
                  <a:pt x="10518258" y="5996764"/>
                </a:cubicBezTo>
                <a:cubicBezTo>
                  <a:pt x="10379978" y="5984761"/>
                  <a:pt x="10177959" y="6012418"/>
                  <a:pt x="10020795" y="5996764"/>
                </a:cubicBezTo>
                <a:cubicBezTo>
                  <a:pt x="9863631" y="5981110"/>
                  <a:pt x="9473760" y="6002323"/>
                  <a:pt x="9233145" y="5996764"/>
                </a:cubicBezTo>
                <a:cubicBezTo>
                  <a:pt x="8992530" y="5991206"/>
                  <a:pt x="8756393" y="5963241"/>
                  <a:pt x="8445495" y="5996764"/>
                </a:cubicBezTo>
                <a:cubicBezTo>
                  <a:pt x="8134597" y="6030288"/>
                  <a:pt x="8233185" y="6014435"/>
                  <a:pt x="8044761" y="5996764"/>
                </a:cubicBezTo>
                <a:cubicBezTo>
                  <a:pt x="7856337" y="5979093"/>
                  <a:pt x="7783292" y="6000546"/>
                  <a:pt x="7644027" y="5996764"/>
                </a:cubicBezTo>
                <a:cubicBezTo>
                  <a:pt x="7504762" y="5992982"/>
                  <a:pt x="7351879" y="6009633"/>
                  <a:pt x="7146564" y="5996764"/>
                </a:cubicBezTo>
                <a:cubicBezTo>
                  <a:pt x="6941249" y="5983895"/>
                  <a:pt x="6712219" y="6034719"/>
                  <a:pt x="6358914" y="5996764"/>
                </a:cubicBezTo>
                <a:cubicBezTo>
                  <a:pt x="6005609" y="5958810"/>
                  <a:pt x="5738042" y="5973843"/>
                  <a:pt x="5571264" y="5996764"/>
                </a:cubicBezTo>
                <a:cubicBezTo>
                  <a:pt x="5404486" y="6019686"/>
                  <a:pt x="5297743" y="5993970"/>
                  <a:pt x="5073801" y="5996764"/>
                </a:cubicBezTo>
                <a:cubicBezTo>
                  <a:pt x="4849859" y="5999558"/>
                  <a:pt x="4395268" y="6020156"/>
                  <a:pt x="4189422" y="5996764"/>
                </a:cubicBezTo>
                <a:cubicBezTo>
                  <a:pt x="3983576" y="5973372"/>
                  <a:pt x="3585309" y="6036688"/>
                  <a:pt x="3305043" y="5996764"/>
                </a:cubicBezTo>
                <a:cubicBezTo>
                  <a:pt x="3024777" y="5956840"/>
                  <a:pt x="3074998" y="5986717"/>
                  <a:pt x="2904309" y="5996764"/>
                </a:cubicBezTo>
                <a:cubicBezTo>
                  <a:pt x="2733620" y="6006811"/>
                  <a:pt x="2355061" y="5967240"/>
                  <a:pt x="2116659" y="5996764"/>
                </a:cubicBezTo>
                <a:cubicBezTo>
                  <a:pt x="1878257" y="6026289"/>
                  <a:pt x="1377942" y="6043350"/>
                  <a:pt x="845364" y="5996764"/>
                </a:cubicBezTo>
                <a:cubicBezTo>
                  <a:pt x="412761" y="6095686"/>
                  <a:pt x="-13365" y="5642008"/>
                  <a:pt x="0" y="5151400"/>
                </a:cubicBezTo>
                <a:cubicBezTo>
                  <a:pt x="-1745" y="4978134"/>
                  <a:pt x="10963" y="4780669"/>
                  <a:pt x="0" y="4622373"/>
                </a:cubicBezTo>
                <a:cubicBezTo>
                  <a:pt x="-10963" y="4464077"/>
                  <a:pt x="16054" y="4311624"/>
                  <a:pt x="0" y="4093345"/>
                </a:cubicBezTo>
                <a:cubicBezTo>
                  <a:pt x="-16054" y="3875066"/>
                  <a:pt x="-2556" y="3786046"/>
                  <a:pt x="0" y="3521258"/>
                </a:cubicBezTo>
                <a:cubicBezTo>
                  <a:pt x="2556" y="3256470"/>
                  <a:pt x="-14870" y="3168588"/>
                  <a:pt x="0" y="2906110"/>
                </a:cubicBezTo>
                <a:cubicBezTo>
                  <a:pt x="14870" y="2643632"/>
                  <a:pt x="-4540" y="2478785"/>
                  <a:pt x="0" y="2204841"/>
                </a:cubicBezTo>
                <a:cubicBezTo>
                  <a:pt x="4540" y="1930897"/>
                  <a:pt x="-25662" y="1838784"/>
                  <a:pt x="0" y="1632753"/>
                </a:cubicBezTo>
                <a:cubicBezTo>
                  <a:pt x="25662" y="1426722"/>
                  <a:pt x="-20896" y="1076028"/>
                  <a:pt x="0" y="845364"/>
                </a:cubicBezTo>
                <a:close/>
              </a:path>
              <a:path w="11363622" h="5996764" stroke="0" extrusionOk="0">
                <a:moveTo>
                  <a:pt x="0" y="845364"/>
                </a:moveTo>
                <a:cubicBezTo>
                  <a:pt x="-46319" y="427097"/>
                  <a:pt x="386662" y="34603"/>
                  <a:pt x="845364" y="0"/>
                </a:cubicBezTo>
                <a:cubicBezTo>
                  <a:pt x="1028507" y="36"/>
                  <a:pt x="1143626" y="-3859"/>
                  <a:pt x="1342827" y="0"/>
                </a:cubicBezTo>
                <a:cubicBezTo>
                  <a:pt x="1542028" y="3859"/>
                  <a:pt x="1735226" y="-16991"/>
                  <a:pt x="1937019" y="0"/>
                </a:cubicBezTo>
                <a:cubicBezTo>
                  <a:pt x="2138812" y="16991"/>
                  <a:pt x="2240835" y="8457"/>
                  <a:pt x="2337753" y="0"/>
                </a:cubicBezTo>
                <a:cubicBezTo>
                  <a:pt x="2434671" y="-8457"/>
                  <a:pt x="2967613" y="2281"/>
                  <a:pt x="3125403" y="0"/>
                </a:cubicBezTo>
                <a:cubicBezTo>
                  <a:pt x="3283193" y="-2281"/>
                  <a:pt x="3424247" y="10680"/>
                  <a:pt x="3526137" y="0"/>
                </a:cubicBezTo>
                <a:cubicBezTo>
                  <a:pt x="3628027" y="-10680"/>
                  <a:pt x="4066495" y="19326"/>
                  <a:pt x="4217058" y="0"/>
                </a:cubicBezTo>
                <a:cubicBezTo>
                  <a:pt x="4367621" y="-19326"/>
                  <a:pt x="4486438" y="12304"/>
                  <a:pt x="4714522" y="0"/>
                </a:cubicBezTo>
                <a:cubicBezTo>
                  <a:pt x="4942606" y="-12304"/>
                  <a:pt x="4975606" y="-8249"/>
                  <a:pt x="5211985" y="0"/>
                </a:cubicBezTo>
                <a:cubicBezTo>
                  <a:pt x="5448364" y="8249"/>
                  <a:pt x="5444420" y="17941"/>
                  <a:pt x="5612719" y="0"/>
                </a:cubicBezTo>
                <a:cubicBezTo>
                  <a:pt x="5781018" y="-17941"/>
                  <a:pt x="5914376" y="-15051"/>
                  <a:pt x="6013453" y="0"/>
                </a:cubicBezTo>
                <a:cubicBezTo>
                  <a:pt x="6112530" y="15051"/>
                  <a:pt x="6272894" y="-7616"/>
                  <a:pt x="6510916" y="0"/>
                </a:cubicBezTo>
                <a:cubicBezTo>
                  <a:pt x="6748938" y="7616"/>
                  <a:pt x="6813161" y="-16571"/>
                  <a:pt x="7105108" y="0"/>
                </a:cubicBezTo>
                <a:cubicBezTo>
                  <a:pt x="7397055" y="16571"/>
                  <a:pt x="7665925" y="5758"/>
                  <a:pt x="7892758" y="0"/>
                </a:cubicBezTo>
                <a:cubicBezTo>
                  <a:pt x="8119591" y="-5758"/>
                  <a:pt x="8366127" y="-10975"/>
                  <a:pt x="8583679" y="0"/>
                </a:cubicBezTo>
                <a:cubicBezTo>
                  <a:pt x="8801231" y="10975"/>
                  <a:pt x="8914431" y="4509"/>
                  <a:pt x="9177871" y="0"/>
                </a:cubicBezTo>
                <a:cubicBezTo>
                  <a:pt x="9441311" y="-4509"/>
                  <a:pt x="9518623" y="-14385"/>
                  <a:pt x="9772063" y="0"/>
                </a:cubicBezTo>
                <a:cubicBezTo>
                  <a:pt x="10025503" y="14385"/>
                  <a:pt x="10201805" y="25615"/>
                  <a:pt x="10518258" y="0"/>
                </a:cubicBezTo>
                <a:cubicBezTo>
                  <a:pt x="10915405" y="33231"/>
                  <a:pt x="11367139" y="355179"/>
                  <a:pt x="11363622" y="845364"/>
                </a:cubicBezTo>
                <a:cubicBezTo>
                  <a:pt x="11341221" y="1074212"/>
                  <a:pt x="11377835" y="1224618"/>
                  <a:pt x="11363622" y="1331331"/>
                </a:cubicBezTo>
                <a:cubicBezTo>
                  <a:pt x="11349409" y="1438044"/>
                  <a:pt x="11392212" y="1866932"/>
                  <a:pt x="11363622" y="2032600"/>
                </a:cubicBezTo>
                <a:cubicBezTo>
                  <a:pt x="11335032" y="2198268"/>
                  <a:pt x="11391178" y="2407390"/>
                  <a:pt x="11363622" y="2647748"/>
                </a:cubicBezTo>
                <a:cubicBezTo>
                  <a:pt x="11336066" y="2888106"/>
                  <a:pt x="11346950" y="3052573"/>
                  <a:pt x="11363622" y="3176775"/>
                </a:cubicBezTo>
                <a:cubicBezTo>
                  <a:pt x="11380294" y="3300977"/>
                  <a:pt x="11397703" y="3713480"/>
                  <a:pt x="11363622" y="3878044"/>
                </a:cubicBezTo>
                <a:cubicBezTo>
                  <a:pt x="11329541" y="4042608"/>
                  <a:pt x="11349898" y="4267235"/>
                  <a:pt x="11363622" y="4450131"/>
                </a:cubicBezTo>
                <a:cubicBezTo>
                  <a:pt x="11377346" y="4633027"/>
                  <a:pt x="11389105" y="4994262"/>
                  <a:pt x="11363622" y="5151400"/>
                </a:cubicBezTo>
                <a:cubicBezTo>
                  <a:pt x="11284696" y="5582124"/>
                  <a:pt x="11007467" y="5962080"/>
                  <a:pt x="10518258" y="5996764"/>
                </a:cubicBezTo>
                <a:cubicBezTo>
                  <a:pt x="10345507" y="6018549"/>
                  <a:pt x="9973596" y="5964985"/>
                  <a:pt x="9730608" y="5996764"/>
                </a:cubicBezTo>
                <a:cubicBezTo>
                  <a:pt x="9487620" y="6028544"/>
                  <a:pt x="9365413" y="5980864"/>
                  <a:pt x="9233145" y="5996764"/>
                </a:cubicBezTo>
                <a:cubicBezTo>
                  <a:pt x="9100877" y="6012664"/>
                  <a:pt x="8852368" y="6001259"/>
                  <a:pt x="8542224" y="5996764"/>
                </a:cubicBezTo>
                <a:cubicBezTo>
                  <a:pt x="8232080" y="5992269"/>
                  <a:pt x="8296530" y="5980985"/>
                  <a:pt x="8141490" y="5996764"/>
                </a:cubicBezTo>
                <a:cubicBezTo>
                  <a:pt x="7986450" y="6012543"/>
                  <a:pt x="7931476" y="5989763"/>
                  <a:pt x="7740756" y="5996764"/>
                </a:cubicBezTo>
                <a:cubicBezTo>
                  <a:pt x="7550036" y="6003765"/>
                  <a:pt x="7391440" y="5992045"/>
                  <a:pt x="7243292" y="5996764"/>
                </a:cubicBezTo>
                <a:cubicBezTo>
                  <a:pt x="7095144" y="6001483"/>
                  <a:pt x="6768377" y="6016350"/>
                  <a:pt x="6552371" y="5996764"/>
                </a:cubicBezTo>
                <a:cubicBezTo>
                  <a:pt x="6336365" y="5977178"/>
                  <a:pt x="6196189" y="5997536"/>
                  <a:pt x="5958179" y="5996764"/>
                </a:cubicBezTo>
                <a:cubicBezTo>
                  <a:pt x="5720169" y="5995992"/>
                  <a:pt x="5528635" y="6006380"/>
                  <a:pt x="5363987" y="5996764"/>
                </a:cubicBezTo>
                <a:cubicBezTo>
                  <a:pt x="5199339" y="5987148"/>
                  <a:pt x="5065351" y="5978708"/>
                  <a:pt x="4769795" y="5996764"/>
                </a:cubicBezTo>
                <a:cubicBezTo>
                  <a:pt x="4474239" y="6014820"/>
                  <a:pt x="4240027" y="5968790"/>
                  <a:pt x="4078874" y="5996764"/>
                </a:cubicBezTo>
                <a:cubicBezTo>
                  <a:pt x="3917721" y="6024738"/>
                  <a:pt x="3561685" y="5970639"/>
                  <a:pt x="3194495" y="5996764"/>
                </a:cubicBezTo>
                <a:cubicBezTo>
                  <a:pt x="2827305" y="6022889"/>
                  <a:pt x="2798259" y="5986922"/>
                  <a:pt x="2697032" y="5996764"/>
                </a:cubicBezTo>
                <a:cubicBezTo>
                  <a:pt x="2595805" y="6006606"/>
                  <a:pt x="2040319" y="6037258"/>
                  <a:pt x="1812653" y="5996764"/>
                </a:cubicBezTo>
                <a:cubicBezTo>
                  <a:pt x="1584987" y="5956270"/>
                  <a:pt x="1125640" y="6009708"/>
                  <a:pt x="845364" y="5996764"/>
                </a:cubicBezTo>
                <a:cubicBezTo>
                  <a:pt x="306849" y="5949087"/>
                  <a:pt x="99912" y="5633509"/>
                  <a:pt x="0" y="5151400"/>
                </a:cubicBezTo>
                <a:cubicBezTo>
                  <a:pt x="-27240" y="4887280"/>
                  <a:pt x="-16287" y="4779644"/>
                  <a:pt x="0" y="4579312"/>
                </a:cubicBezTo>
                <a:cubicBezTo>
                  <a:pt x="16287" y="4378980"/>
                  <a:pt x="-2677" y="4120846"/>
                  <a:pt x="0" y="3964164"/>
                </a:cubicBezTo>
                <a:cubicBezTo>
                  <a:pt x="2677" y="3807482"/>
                  <a:pt x="21289" y="3547141"/>
                  <a:pt x="0" y="3392077"/>
                </a:cubicBezTo>
                <a:cubicBezTo>
                  <a:pt x="-21289" y="3237013"/>
                  <a:pt x="16570" y="2933128"/>
                  <a:pt x="0" y="2690808"/>
                </a:cubicBezTo>
                <a:cubicBezTo>
                  <a:pt x="-16570" y="2448488"/>
                  <a:pt x="16381" y="2318961"/>
                  <a:pt x="0" y="2032600"/>
                </a:cubicBezTo>
                <a:cubicBezTo>
                  <a:pt x="-16381" y="1746239"/>
                  <a:pt x="25072" y="1703384"/>
                  <a:pt x="0" y="1417452"/>
                </a:cubicBezTo>
                <a:cubicBezTo>
                  <a:pt x="-25072" y="1131520"/>
                  <a:pt x="17969" y="1064058"/>
                  <a:pt x="0" y="845364"/>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740F8C40-FA9D-353A-0B07-7F55C5E5EC3C}"/>
              </a:ext>
            </a:extLst>
          </p:cNvPr>
          <p:cNvSpPr/>
          <p:nvPr/>
        </p:nvSpPr>
        <p:spPr>
          <a:xfrm>
            <a:off x="754912" y="3296093"/>
            <a:ext cx="10632558" cy="1733107"/>
          </a:xfrm>
          <a:prstGeom prst="roundRect">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Biện pháp thay thế.</a:t>
            </a:r>
            <a:endPar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thay thế là</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cậu thay cho Thào A Sùng.</a:t>
            </a:r>
            <a:endParaRPr kumimoji="0" lang="vi-VN" sz="40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C28E946-C60C-39D5-707B-0A56C3DB2261}"/>
              </a:ext>
            </a:extLst>
          </p:cNvPr>
          <p:cNvPicPr>
            <a:picLocks noChangeAspect="1"/>
          </p:cNvPicPr>
          <p:nvPr/>
        </p:nvPicPr>
        <p:blipFill>
          <a:blip r:embed="rId4"/>
          <a:stretch>
            <a:fillRect/>
          </a:stretch>
        </p:blipFill>
        <p:spPr>
          <a:xfrm>
            <a:off x="772854" y="926471"/>
            <a:ext cx="10766018" cy="1657241"/>
          </a:xfrm>
          <a:prstGeom prst="rect">
            <a:avLst/>
          </a:prstGeom>
        </p:spPr>
      </p:pic>
    </p:spTree>
    <p:extLst>
      <p:ext uri="{BB962C8B-B14F-4D97-AF65-F5344CB8AC3E}">
        <p14:creationId xmlns:p14="http://schemas.microsoft.com/office/powerpoint/2010/main" val="995297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972529"/>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5. </a:t>
            </a:r>
            <a:r>
              <a:rPr lang="vi-VN" sz="3600" dirty="0">
                <a:solidFill>
                  <a:srgbClr val="002060"/>
                </a:solidFill>
                <a:latin typeface="Cambria" panose="02040503050406030204" pitchFamily="18" charset="0"/>
                <a:ea typeface="Cambria" panose="02040503050406030204" pitchFamily="18" charset="0"/>
              </a:rPr>
              <a:t>Đọc đoạn văn dưới đây và thực hiện yêu cầu.</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D8C4577E-3249-0206-1CC1-4B9FD8D5C5F3}"/>
              </a:ext>
            </a:extLst>
          </p:cNvPr>
          <p:cNvPicPr>
            <a:picLocks noChangeAspect="1"/>
          </p:cNvPicPr>
          <p:nvPr/>
        </p:nvPicPr>
        <p:blipFill>
          <a:blip r:embed="rId3"/>
          <a:stretch>
            <a:fillRect/>
          </a:stretch>
        </p:blipFill>
        <p:spPr>
          <a:xfrm>
            <a:off x="655452" y="1976106"/>
            <a:ext cx="10668683" cy="3850536"/>
          </a:xfrm>
          <a:prstGeom prst="rect">
            <a:avLst/>
          </a:prstGeom>
        </p:spPr>
      </p:pic>
    </p:spTree>
    <p:extLst>
      <p:ext uri="{BB962C8B-B14F-4D97-AF65-F5344CB8AC3E}">
        <p14:creationId xmlns:p14="http://schemas.microsoft.com/office/powerpoint/2010/main" val="2295530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85389"/>
            <a:chOff x="368220" y="1227077"/>
            <a:chExt cx="11491237" cy="12853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312137"/>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a. Tìm những từ ngữ nối có tác dụng liên kết câu trong đoạn văn.</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848986" y="2785950"/>
            <a:ext cx="7793665" cy="2285782"/>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nối: nhưng, và, vì thế.</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8563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85389"/>
            <a:chOff x="368220" y="1227077"/>
            <a:chExt cx="11491237" cy="12853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312137"/>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b. Tìm thêm những từ ngữ nổi có thể thay thế cho các từ ngữ đã tìm được ở bài tập a.</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848986" y="2434855"/>
            <a:ext cx="7793665" cy="390214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có thể thay thế:</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nhưng: tuy nhiên, tuy vậy, dù vậy,...</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và: ngoài ra, bên cạnh đó,...</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vì thế: bởi vậy, vì vậy,...</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5787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420</Words>
  <Application>Microsoft Office PowerPoint</Application>
  <PresentationFormat>Widescreen</PresentationFormat>
  <Paragraphs>22</Paragraphs>
  <Slides>13</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vt:i4>
      </vt:variant>
    </vt:vector>
  </HeadingPairs>
  <TitlesOfParts>
    <vt:vector size="27" baseType="lpstr">
      <vt:lpstr>等线</vt:lpstr>
      <vt:lpstr>等线 Light</vt:lpstr>
      <vt:lpstr>华文行楷</vt:lpstr>
      <vt:lpstr>Algerian</vt:lpstr>
      <vt:lpstr>Aptos</vt:lpstr>
      <vt:lpstr>Arial</vt:lpstr>
      <vt:lpstr>Calibri</vt:lpstr>
      <vt:lpstr>Calibri Light</vt:lpstr>
      <vt:lpstr>Cambria</vt:lpstr>
      <vt:lpstr>隶书</vt:lpstr>
      <vt:lpstr>Times New Roman</vt:lpstr>
      <vt:lpstr>方正正粗黑简体</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2025-03-17T06:16:54Z</dcterms:created>
  <dcterms:modified xsi:type="dcterms:W3CDTF">2025-03-17T06:29:43Z</dcterms:modified>
</cp:coreProperties>
</file>