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23"/>
  </p:notesMasterIdLst>
  <p:handoutMasterIdLst>
    <p:handoutMasterId r:id="rId24"/>
  </p:handoutMasterIdLst>
  <p:sldIdLst>
    <p:sldId id="2007577109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2007577095" r:id="rId13"/>
    <p:sldId id="2007577096" r:id="rId14"/>
    <p:sldId id="2007577099" r:id="rId15"/>
    <p:sldId id="2007577111" r:id="rId16"/>
    <p:sldId id="2007577110" r:id="rId17"/>
    <p:sldId id="2007577113" r:id="rId18"/>
    <p:sldId id="2007577112" r:id="rId19"/>
    <p:sldId id="2007577115" r:id="rId20"/>
    <p:sldId id="2007577114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5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4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9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80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39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3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18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7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4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2024/3/18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0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34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image" Target="../media/image37.GIF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54;p3">
            <a:extLst>
              <a:ext uri="{FF2B5EF4-FFF2-40B4-BE49-F238E27FC236}">
                <a16:creationId xmlns:a16="http://schemas.microsoft.com/office/drawing/2014/main" id="{45D432A4-8A6B-42F5-B474-539E9E7011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575" t="-639" r="13044" b="85273"/>
          <a:stretch/>
        </p:blipFill>
        <p:spPr>
          <a:xfrm>
            <a:off x="2723315" y="763942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4355;p3">
            <a:extLst>
              <a:ext uri="{FF2B5EF4-FFF2-40B4-BE49-F238E27FC236}">
                <a16:creationId xmlns:a16="http://schemas.microsoft.com/office/drawing/2014/main" id="{A761FDD2-307A-4A0D-AAB9-058F11A57651}"/>
              </a:ext>
            </a:extLst>
          </p:cNvPr>
          <p:cNvCxnSpPr/>
          <p:nvPr/>
        </p:nvCxnSpPr>
        <p:spPr>
          <a:xfrm>
            <a:off x="3032936" y="1176711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4356;p3">
            <a:extLst>
              <a:ext uri="{FF2B5EF4-FFF2-40B4-BE49-F238E27FC236}">
                <a16:creationId xmlns:a16="http://schemas.microsoft.com/office/drawing/2014/main" id="{585A5242-B803-48EE-B3AA-7D8C50CAFFC4}"/>
              </a:ext>
            </a:extLst>
          </p:cNvPr>
          <p:cNvCxnSpPr/>
          <p:nvPr/>
        </p:nvCxnSpPr>
        <p:spPr>
          <a:xfrm>
            <a:off x="9618792" y="1148839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357;p3">
            <a:extLst>
              <a:ext uri="{FF2B5EF4-FFF2-40B4-BE49-F238E27FC236}">
                <a16:creationId xmlns:a16="http://schemas.microsoft.com/office/drawing/2014/main" id="{AA19613A-B01A-446F-9166-DF711C6E2319}"/>
              </a:ext>
            </a:extLst>
          </p:cNvPr>
          <p:cNvGrpSpPr/>
          <p:nvPr/>
        </p:nvGrpSpPr>
        <p:grpSpPr>
          <a:xfrm>
            <a:off x="206370" y="3085656"/>
            <a:ext cx="2843829" cy="3407842"/>
            <a:chOff x="-51731" y="3174450"/>
            <a:chExt cx="2843829" cy="3407842"/>
          </a:xfrm>
        </p:grpSpPr>
        <p:pic>
          <p:nvPicPr>
            <p:cNvPr id="13" name="Google Shape;4358;p3">
              <a:extLst>
                <a:ext uri="{FF2B5EF4-FFF2-40B4-BE49-F238E27FC236}">
                  <a16:creationId xmlns:a16="http://schemas.microsoft.com/office/drawing/2014/main" id="{6F72E794-92F4-4429-BA33-58BCCF2335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4359;p3">
              <a:extLst>
                <a:ext uri="{FF2B5EF4-FFF2-40B4-BE49-F238E27FC236}">
                  <a16:creationId xmlns:a16="http://schemas.microsoft.com/office/drawing/2014/main" id="{112D6569-19B8-4998-95F4-24A8E962C1AA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5" name="Google Shape;4360;p3">
                <a:extLst>
                  <a:ext uri="{FF2B5EF4-FFF2-40B4-BE49-F238E27FC236}">
                    <a16:creationId xmlns:a16="http://schemas.microsoft.com/office/drawing/2014/main" id="{7C15B8C1-C45E-4826-A1ED-FF7F0A8B1F40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361;p3">
                <a:extLst>
                  <a:ext uri="{FF2B5EF4-FFF2-40B4-BE49-F238E27FC236}">
                    <a16:creationId xmlns:a16="http://schemas.microsoft.com/office/drawing/2014/main" id="{3484F64A-9E5F-4CB7-BA58-0D4ED5A41409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chì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dài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dirty="0"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đề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 xi-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mét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 dirty="0"/>
              </a:p>
            </p:txBody>
          </p:sp>
        </p:grpSp>
      </p:grpSp>
      <p:pic>
        <p:nvPicPr>
          <p:cNvPr id="6" name="Google Shape;4362;p3">
            <a:extLst>
              <a:ext uri="{FF2B5EF4-FFF2-40B4-BE49-F238E27FC236}">
                <a16:creationId xmlns:a16="http://schemas.microsoft.com/office/drawing/2014/main" id="{9B42204B-C913-4324-AF31-BF14E895F5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555" r="38535" b="39999"/>
          <a:stretch/>
        </p:blipFill>
        <p:spPr>
          <a:xfrm>
            <a:off x="2121659" y="1581811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63;p3">
            <a:extLst>
              <a:ext uri="{FF2B5EF4-FFF2-40B4-BE49-F238E27FC236}">
                <a16:creationId xmlns:a16="http://schemas.microsoft.com/office/drawing/2014/main" id="{B8AD69F4-9F3A-4412-A974-0EC3F102E651}"/>
              </a:ext>
            </a:extLst>
          </p:cNvPr>
          <p:cNvSpPr/>
          <p:nvPr/>
        </p:nvSpPr>
        <p:spPr>
          <a:xfrm>
            <a:off x="2723315" y="4311148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xi-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xi-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dm.</a:t>
            </a:r>
            <a:endParaRPr dirty="0"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10 cm; 10 cm = 1dm.</a:t>
            </a:r>
            <a:endParaRPr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24036EF-BD20-49E4-9378-9360A7125FC0}"/>
              </a:ext>
            </a:extLst>
          </p:cNvPr>
          <p:cNvSpPr txBox="1"/>
          <p:nvPr/>
        </p:nvSpPr>
        <p:spPr>
          <a:xfrm>
            <a:off x="2891098" y="364502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 - xi - mét</a:t>
            </a:r>
            <a:endParaRPr/>
          </a:p>
        </p:txBody>
      </p:sp>
      <p:grpSp>
        <p:nvGrpSpPr>
          <p:cNvPr id="9" name="Google Shape;4365;p3">
            <a:extLst>
              <a:ext uri="{FF2B5EF4-FFF2-40B4-BE49-F238E27FC236}">
                <a16:creationId xmlns:a16="http://schemas.microsoft.com/office/drawing/2014/main" id="{B6094A1F-889F-4A1A-86C4-803E8EB484B5}"/>
              </a:ext>
            </a:extLst>
          </p:cNvPr>
          <p:cNvGrpSpPr/>
          <p:nvPr/>
        </p:nvGrpSpPr>
        <p:grpSpPr>
          <a:xfrm>
            <a:off x="5660775" y="2996511"/>
            <a:ext cx="6324855" cy="2662825"/>
            <a:chOff x="5336414" y="3085305"/>
            <a:chExt cx="6324855" cy="2662825"/>
          </a:xfrm>
        </p:grpSpPr>
        <p:pic>
          <p:nvPicPr>
            <p:cNvPr id="10" name="Google Shape;4366;p3">
              <a:extLst>
                <a:ext uri="{FF2B5EF4-FFF2-40B4-BE49-F238E27FC236}">
                  <a16:creationId xmlns:a16="http://schemas.microsoft.com/office/drawing/2014/main" id="{A85CA2E8-8BAA-4BE5-A823-0D9A0DF7AF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4367;p3">
              <a:extLst>
                <a:ext uri="{FF2B5EF4-FFF2-40B4-BE49-F238E27FC236}">
                  <a16:creationId xmlns:a16="http://schemas.microsoft.com/office/drawing/2014/main" id="{A829EC57-2C71-4543-8846-F312D65623D8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68;p3">
              <a:extLst>
                <a:ext uri="{FF2B5EF4-FFF2-40B4-BE49-F238E27FC236}">
                  <a16:creationId xmlns:a16="http://schemas.microsoft.com/office/drawing/2014/main" id="{CE8621AF-2728-4533-8996-3892EF798F94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 1 đề- xi- mét.</a:t>
              </a:r>
              <a:endParaRPr/>
            </a:p>
          </p:txBody>
        </p:sp>
      </p:grpSp>
      <p:pic>
        <p:nvPicPr>
          <p:cNvPr id="17" name="Google Shape;527;p25">
            <a:extLst>
              <a:ext uri="{FF2B5EF4-FFF2-40B4-BE49-F238E27FC236}">
                <a16:creationId xmlns:a16="http://schemas.microsoft.com/office/drawing/2014/main" id="{57882EB0-175B-466E-BDCE-7AD079F784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12" y="312417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73;p4">
            <a:extLst>
              <a:ext uri="{FF2B5EF4-FFF2-40B4-BE49-F238E27FC236}">
                <a16:creationId xmlns:a16="http://schemas.microsoft.com/office/drawing/2014/main" id="{6128D9E6-F88A-4EB2-BF5B-C7C880546F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46143"/>
          <a:stretch/>
        </p:blipFill>
        <p:spPr>
          <a:xfrm>
            <a:off x="1435308" y="53396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74;p4">
            <a:extLst>
              <a:ext uri="{FF2B5EF4-FFF2-40B4-BE49-F238E27FC236}">
                <a16:creationId xmlns:a16="http://schemas.microsoft.com/office/drawing/2014/main" id="{4CA6DC81-21B2-4A87-BD60-EB7F9F799515}"/>
              </a:ext>
            </a:extLst>
          </p:cNvPr>
          <p:cNvSpPr txBox="1"/>
          <p:nvPr/>
        </p:nvSpPr>
        <p:spPr>
          <a:xfrm>
            <a:off x="694323" y="75335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endParaRPr dirty="0"/>
          </a:p>
        </p:txBody>
      </p:sp>
      <p:sp>
        <p:nvSpPr>
          <p:cNvPr id="4" name="Google Shape;4375;p4">
            <a:extLst>
              <a:ext uri="{FF2B5EF4-FFF2-40B4-BE49-F238E27FC236}">
                <a16:creationId xmlns:a16="http://schemas.microsoft.com/office/drawing/2014/main" id="{9285D043-3871-4A13-987B-35E3159F9DD2}"/>
              </a:ext>
            </a:extLst>
          </p:cNvPr>
          <p:cNvSpPr/>
          <p:nvPr/>
        </p:nvSpPr>
        <p:spPr>
          <a:xfrm>
            <a:off x="1296411" y="3960351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1m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>
            <a:extLst>
              <a:ext uri="{FF2B5EF4-FFF2-40B4-BE49-F238E27FC236}">
                <a16:creationId xmlns:a16="http://schemas.microsoft.com/office/drawing/2014/main" id="{7FDC1275-B56B-480F-AE7B-7CB367B15D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5827" y="458909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85;p6">
            <a:extLst>
              <a:ext uri="{FF2B5EF4-FFF2-40B4-BE49-F238E27FC236}">
                <a16:creationId xmlns:a16="http://schemas.microsoft.com/office/drawing/2014/main" id="{60B81E77-6C86-42E9-A044-5412F5F8D66E}"/>
              </a:ext>
            </a:extLst>
          </p:cNvPr>
          <p:cNvSpPr/>
          <p:nvPr/>
        </p:nvSpPr>
        <p:spPr>
          <a:xfrm>
            <a:off x="3569249" y="90479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ADE9954A-8EA6-4F6C-8DD9-837B953B96BA}"/>
              </a:ext>
            </a:extLst>
          </p:cNvPr>
          <p:cNvGrpSpPr/>
          <p:nvPr/>
        </p:nvGrpSpPr>
        <p:grpSpPr>
          <a:xfrm>
            <a:off x="2951294" y="849930"/>
            <a:ext cx="1905202" cy="570588"/>
            <a:chOff x="1183343" y="1464304"/>
            <a:chExt cx="1905202" cy="57058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503CA023-D288-410A-9451-558CAD6DFE97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/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DD521A0A-2A3D-4783-86AF-E028C3E3140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7" name="Google Shape;4389;p6">
            <a:extLst>
              <a:ext uri="{FF2B5EF4-FFF2-40B4-BE49-F238E27FC236}">
                <a16:creationId xmlns:a16="http://schemas.microsoft.com/office/drawing/2014/main" id="{626A5509-E509-48D0-A563-60B3E06EEDAE}"/>
              </a:ext>
            </a:extLst>
          </p:cNvPr>
          <p:cNvGrpSpPr/>
          <p:nvPr/>
        </p:nvGrpSpPr>
        <p:grpSpPr>
          <a:xfrm>
            <a:off x="868876" y="1689500"/>
            <a:ext cx="10350817" cy="594936"/>
            <a:chOff x="666857" y="1498114"/>
            <a:chExt cx="10350817" cy="594936"/>
          </a:xfrm>
        </p:grpSpPr>
        <p:sp>
          <p:nvSpPr>
            <p:cNvPr id="8" name="Google Shape;4390;p6">
              <a:extLst>
                <a:ext uri="{FF2B5EF4-FFF2-40B4-BE49-F238E27FC236}">
                  <a16:creationId xmlns:a16="http://schemas.microsoft.com/office/drawing/2014/main" id="{41AD5F78-F611-41A7-B499-7270FD3162B1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/>
            </a:p>
          </p:txBody>
        </p:sp>
        <p:sp>
          <p:nvSpPr>
            <p:cNvPr id="9" name="Google Shape;4391;p6">
              <a:extLst>
                <a:ext uri="{FF2B5EF4-FFF2-40B4-BE49-F238E27FC236}">
                  <a16:creationId xmlns:a16="http://schemas.microsoft.com/office/drawing/2014/main" id="{456047BC-A700-469E-A827-4AEC81188038}"/>
                </a:ext>
              </a:extLst>
            </p:cNvPr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4392;p6">
            <a:extLst>
              <a:ext uri="{FF2B5EF4-FFF2-40B4-BE49-F238E27FC236}">
                <a16:creationId xmlns:a16="http://schemas.microsoft.com/office/drawing/2014/main" id="{4C0C3B7D-6CAC-4966-B8EA-CE4D2BE108FF}"/>
              </a:ext>
            </a:extLst>
          </p:cNvPr>
          <p:cNvGrpSpPr/>
          <p:nvPr/>
        </p:nvGrpSpPr>
        <p:grpSpPr>
          <a:xfrm>
            <a:off x="2555075" y="2270227"/>
            <a:ext cx="9180576" cy="1508984"/>
            <a:chOff x="2353056" y="2078841"/>
            <a:chExt cx="9180576" cy="1508984"/>
          </a:xfrm>
        </p:grpSpPr>
        <p:sp>
          <p:nvSpPr>
            <p:cNvPr id="11" name="Google Shape;4393;p6">
              <a:extLst>
                <a:ext uri="{FF2B5EF4-FFF2-40B4-BE49-F238E27FC236}">
                  <a16:creationId xmlns:a16="http://schemas.microsoft.com/office/drawing/2014/main" id="{0DEBCB20-BC53-433E-A0EE-473CA860678E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94;p6">
              <a:extLst>
                <a:ext uri="{FF2B5EF4-FFF2-40B4-BE49-F238E27FC236}">
                  <a16:creationId xmlns:a16="http://schemas.microsoft.com/office/drawing/2014/main" id="{12BF098B-8164-444F-A31D-63886079E09E}"/>
                </a:ext>
              </a:extLst>
            </p:cNvPr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3" name="Google Shape;4395;p6">
              <a:extLst>
                <a:ext uri="{FF2B5EF4-FFF2-40B4-BE49-F238E27FC236}">
                  <a16:creationId xmlns:a16="http://schemas.microsoft.com/office/drawing/2014/main" id="{5530D9B8-FBF0-4198-84B0-ED6D06391244}"/>
                </a:ext>
              </a:extLst>
            </p:cNvPr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4" name="Google Shape;4396;p6">
              <a:extLst>
                <a:ext uri="{FF2B5EF4-FFF2-40B4-BE49-F238E27FC236}">
                  <a16:creationId xmlns:a16="http://schemas.microsoft.com/office/drawing/2014/main" id="{893B1EA3-ACB8-4D8F-A0EB-A4CD4E65958B}"/>
                </a:ext>
              </a:extLst>
            </p:cNvPr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5" name="Google Shape;4397;p6">
              <a:extLst>
                <a:ext uri="{FF2B5EF4-FFF2-40B4-BE49-F238E27FC236}">
                  <a16:creationId xmlns:a16="http://schemas.microsoft.com/office/drawing/2014/main" id="{558D4C86-006F-4B9D-ABA7-F63034342A64}"/>
                </a:ext>
              </a:extLst>
            </p:cNvPr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6" name="Google Shape;4398;p6">
              <a:extLst>
                <a:ext uri="{FF2B5EF4-FFF2-40B4-BE49-F238E27FC236}">
                  <a16:creationId xmlns:a16="http://schemas.microsoft.com/office/drawing/2014/main" id="{76559E6B-5299-428E-869F-6396E4D8A8E9}"/>
                </a:ext>
              </a:extLst>
            </p:cNvPr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7" name="Google Shape;4399;p6">
              <a:extLst>
                <a:ext uri="{FF2B5EF4-FFF2-40B4-BE49-F238E27FC236}">
                  <a16:creationId xmlns:a16="http://schemas.microsoft.com/office/drawing/2014/main" id="{61764051-BD07-4322-AF1A-3C06DF6FD31E}"/>
                </a:ext>
              </a:extLst>
            </p:cNvPr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18" name="Google Shape;4400;p6">
            <a:extLst>
              <a:ext uri="{FF2B5EF4-FFF2-40B4-BE49-F238E27FC236}">
                <a16:creationId xmlns:a16="http://schemas.microsoft.com/office/drawing/2014/main" id="{85CE85D9-CF8F-4902-B63A-1B592DEB9AE3}"/>
              </a:ext>
            </a:extLst>
          </p:cNvPr>
          <p:cNvGrpSpPr/>
          <p:nvPr/>
        </p:nvGrpSpPr>
        <p:grpSpPr>
          <a:xfrm>
            <a:off x="868876" y="4189912"/>
            <a:ext cx="7002145" cy="594936"/>
            <a:chOff x="666857" y="1498114"/>
            <a:chExt cx="7002145" cy="594936"/>
          </a:xfrm>
        </p:grpSpPr>
        <p:sp>
          <p:nvSpPr>
            <p:cNvPr id="19" name="Google Shape;4401;p6">
              <a:extLst>
                <a:ext uri="{FF2B5EF4-FFF2-40B4-BE49-F238E27FC236}">
                  <a16:creationId xmlns:a16="http://schemas.microsoft.com/office/drawing/2014/main" id="{8553B32F-3C27-44DB-A2F4-6DE21068BAF0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/>
            </a:p>
          </p:txBody>
        </p:sp>
        <p:sp>
          <p:nvSpPr>
            <p:cNvPr id="20" name="Google Shape;4402;p6">
              <a:extLst>
                <a:ext uri="{FF2B5EF4-FFF2-40B4-BE49-F238E27FC236}">
                  <a16:creationId xmlns:a16="http://schemas.microsoft.com/office/drawing/2014/main" id="{63A1A754-D92D-46E6-994E-57AB05DA70CC}"/>
                </a:ext>
              </a:extLst>
            </p:cNvPr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4403;p6">
            <a:extLst>
              <a:ext uri="{FF2B5EF4-FFF2-40B4-BE49-F238E27FC236}">
                <a16:creationId xmlns:a16="http://schemas.microsoft.com/office/drawing/2014/main" id="{EE5CFB02-5131-4116-96B7-A7F4CFC3B8E3}"/>
              </a:ext>
            </a:extLst>
          </p:cNvPr>
          <p:cNvGrpSpPr/>
          <p:nvPr/>
        </p:nvGrpSpPr>
        <p:grpSpPr>
          <a:xfrm>
            <a:off x="2555075" y="4770639"/>
            <a:ext cx="9180576" cy="1508984"/>
            <a:chOff x="2353056" y="2078841"/>
            <a:chExt cx="9180576" cy="1508984"/>
          </a:xfrm>
        </p:grpSpPr>
        <p:sp>
          <p:nvSpPr>
            <p:cNvPr id="22" name="Google Shape;4404;p6">
              <a:extLst>
                <a:ext uri="{FF2B5EF4-FFF2-40B4-BE49-F238E27FC236}">
                  <a16:creationId xmlns:a16="http://schemas.microsoft.com/office/drawing/2014/main" id="{B7B7D272-A1CC-49F3-86D8-9EFD01489720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05;p6">
              <a:extLst>
                <a:ext uri="{FF2B5EF4-FFF2-40B4-BE49-F238E27FC236}">
                  <a16:creationId xmlns:a16="http://schemas.microsoft.com/office/drawing/2014/main" id="{20DF0F6A-E7AE-419B-88BD-66FB49F8E36B}"/>
                </a:ext>
              </a:extLst>
            </p:cNvPr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4" name="Google Shape;4406;p6">
              <a:extLst>
                <a:ext uri="{FF2B5EF4-FFF2-40B4-BE49-F238E27FC236}">
                  <a16:creationId xmlns:a16="http://schemas.microsoft.com/office/drawing/2014/main" id="{C2868C42-1DB0-4E49-B4D3-A1F821526413}"/>
                </a:ext>
              </a:extLst>
            </p:cNvPr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5" name="Google Shape;4407;p6">
              <a:extLst>
                <a:ext uri="{FF2B5EF4-FFF2-40B4-BE49-F238E27FC236}">
                  <a16:creationId xmlns:a16="http://schemas.microsoft.com/office/drawing/2014/main" id="{FB4517EA-C0BD-4AF4-BAF7-C2A9E3027C50}"/>
                </a:ext>
              </a:extLst>
            </p:cNvPr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6" name="Google Shape;4408;p6">
              <a:extLst>
                <a:ext uri="{FF2B5EF4-FFF2-40B4-BE49-F238E27FC236}">
                  <a16:creationId xmlns:a16="http://schemas.microsoft.com/office/drawing/2014/main" id="{70F25A8A-FA32-480F-9D75-C642D00B5E79}"/>
                </a:ext>
              </a:extLst>
            </p:cNvPr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27" name="Google Shape;4409;p6">
            <a:extLst>
              <a:ext uri="{FF2B5EF4-FFF2-40B4-BE49-F238E27FC236}">
                <a16:creationId xmlns:a16="http://schemas.microsoft.com/office/drawing/2014/main" id="{1C9B9411-5934-427F-893D-2A47FC0813F8}"/>
              </a:ext>
            </a:extLst>
          </p:cNvPr>
          <p:cNvSpPr txBox="1"/>
          <p:nvPr/>
        </p:nvSpPr>
        <p:spPr>
          <a:xfrm>
            <a:off x="3725427" y="245234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8" name="Google Shape;4410;p6">
            <a:extLst>
              <a:ext uri="{FF2B5EF4-FFF2-40B4-BE49-F238E27FC236}">
                <a16:creationId xmlns:a16="http://schemas.microsoft.com/office/drawing/2014/main" id="{EDE977F8-0845-425A-90AC-693E4EE1763B}"/>
              </a:ext>
            </a:extLst>
          </p:cNvPr>
          <p:cNvSpPr txBox="1"/>
          <p:nvPr/>
        </p:nvSpPr>
        <p:spPr>
          <a:xfrm>
            <a:off x="3730347" y="320941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29" name="Google Shape;4411;p6">
            <a:extLst>
              <a:ext uri="{FF2B5EF4-FFF2-40B4-BE49-F238E27FC236}">
                <a16:creationId xmlns:a16="http://schemas.microsoft.com/office/drawing/2014/main" id="{4DC254A5-C9B1-4F55-BDE1-ABB70747C6BD}"/>
              </a:ext>
            </a:extLst>
          </p:cNvPr>
          <p:cNvSpPr txBox="1"/>
          <p:nvPr/>
        </p:nvSpPr>
        <p:spPr>
          <a:xfrm>
            <a:off x="6986925" y="247028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0" name="Google Shape;4412;p6">
            <a:extLst>
              <a:ext uri="{FF2B5EF4-FFF2-40B4-BE49-F238E27FC236}">
                <a16:creationId xmlns:a16="http://schemas.microsoft.com/office/drawing/2014/main" id="{92B63F50-E66C-486E-B57D-ADDE0E90DDE9}"/>
              </a:ext>
            </a:extLst>
          </p:cNvPr>
          <p:cNvSpPr txBox="1"/>
          <p:nvPr/>
        </p:nvSpPr>
        <p:spPr>
          <a:xfrm>
            <a:off x="7006593" y="322735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31" name="Google Shape;4413;p6">
            <a:extLst>
              <a:ext uri="{FF2B5EF4-FFF2-40B4-BE49-F238E27FC236}">
                <a16:creationId xmlns:a16="http://schemas.microsoft.com/office/drawing/2014/main" id="{8C38B8F7-AC24-4221-9601-D099A97ABCB7}"/>
              </a:ext>
            </a:extLst>
          </p:cNvPr>
          <p:cNvSpPr txBox="1"/>
          <p:nvPr/>
        </p:nvSpPr>
        <p:spPr>
          <a:xfrm>
            <a:off x="9938016" y="243925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32" name="Google Shape;4414;p6">
            <a:extLst>
              <a:ext uri="{FF2B5EF4-FFF2-40B4-BE49-F238E27FC236}">
                <a16:creationId xmlns:a16="http://schemas.microsoft.com/office/drawing/2014/main" id="{286254AE-26FC-4E70-93E0-3AC666B88448}"/>
              </a:ext>
            </a:extLst>
          </p:cNvPr>
          <p:cNvSpPr txBox="1"/>
          <p:nvPr/>
        </p:nvSpPr>
        <p:spPr>
          <a:xfrm>
            <a:off x="9928188" y="322582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33" name="Google Shape;4415;p6">
            <a:extLst>
              <a:ext uri="{FF2B5EF4-FFF2-40B4-BE49-F238E27FC236}">
                <a16:creationId xmlns:a16="http://schemas.microsoft.com/office/drawing/2014/main" id="{C4C0108C-1493-43F2-8F78-D95FCD678187}"/>
              </a:ext>
            </a:extLst>
          </p:cNvPr>
          <p:cNvSpPr txBox="1"/>
          <p:nvPr/>
        </p:nvSpPr>
        <p:spPr>
          <a:xfrm>
            <a:off x="4029978" y="496401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" name="Google Shape;4416;p6">
            <a:extLst>
              <a:ext uri="{FF2B5EF4-FFF2-40B4-BE49-F238E27FC236}">
                <a16:creationId xmlns:a16="http://schemas.microsoft.com/office/drawing/2014/main" id="{9AA001FB-4F8A-4832-A4AD-6113C7F97B9B}"/>
              </a:ext>
            </a:extLst>
          </p:cNvPr>
          <p:cNvSpPr txBox="1"/>
          <p:nvPr/>
        </p:nvSpPr>
        <p:spPr>
          <a:xfrm>
            <a:off x="4020150" y="572109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5" name="Google Shape;4417;p6">
            <a:extLst>
              <a:ext uri="{FF2B5EF4-FFF2-40B4-BE49-F238E27FC236}">
                <a16:creationId xmlns:a16="http://schemas.microsoft.com/office/drawing/2014/main" id="{AFBFFC70-D847-44AE-8AA9-2DDFCB12AA65}"/>
              </a:ext>
            </a:extLst>
          </p:cNvPr>
          <p:cNvSpPr txBox="1"/>
          <p:nvPr/>
        </p:nvSpPr>
        <p:spPr>
          <a:xfrm>
            <a:off x="7447449" y="496762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6" name="Google Shape;4418;p6">
            <a:extLst>
              <a:ext uri="{FF2B5EF4-FFF2-40B4-BE49-F238E27FC236}">
                <a16:creationId xmlns:a16="http://schemas.microsoft.com/office/drawing/2014/main" id="{CB6DFA83-376F-4045-AF76-4760E23227E4}"/>
              </a:ext>
            </a:extLst>
          </p:cNvPr>
          <p:cNvSpPr txBox="1"/>
          <p:nvPr/>
        </p:nvSpPr>
        <p:spPr>
          <a:xfrm>
            <a:off x="7437621" y="572469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16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>
            <a:extLst>
              <a:ext uri="{FF2B5EF4-FFF2-40B4-BE49-F238E27FC236}">
                <a16:creationId xmlns:a16="http://schemas.microsoft.com/office/drawing/2014/main" id="{D938BAF7-A07B-4BDD-92B1-BC4B98BA83FB}"/>
              </a:ext>
            </a:extLst>
          </p:cNvPr>
          <p:cNvSpPr/>
          <p:nvPr/>
        </p:nvSpPr>
        <p:spPr>
          <a:xfrm>
            <a:off x="7750011" y="1773538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3" name="Google Shape;4424;p7">
            <a:extLst>
              <a:ext uri="{FF2B5EF4-FFF2-40B4-BE49-F238E27FC236}">
                <a16:creationId xmlns:a16="http://schemas.microsoft.com/office/drawing/2014/main" id="{C2765D2E-5CCD-46E6-A05A-0E58E8171D4F}"/>
              </a:ext>
            </a:extLst>
          </p:cNvPr>
          <p:cNvSpPr/>
          <p:nvPr/>
        </p:nvSpPr>
        <p:spPr>
          <a:xfrm>
            <a:off x="8035150" y="4009869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/>
          </a:p>
        </p:txBody>
      </p:sp>
      <p:cxnSp>
        <p:nvCxnSpPr>
          <p:cNvPr id="4" name="Google Shape;4425;p7">
            <a:extLst>
              <a:ext uri="{FF2B5EF4-FFF2-40B4-BE49-F238E27FC236}">
                <a16:creationId xmlns:a16="http://schemas.microsoft.com/office/drawing/2014/main" id="{675B46B9-E0CF-4216-8937-237B657D5FAA}"/>
              </a:ext>
            </a:extLst>
          </p:cNvPr>
          <p:cNvCxnSpPr>
            <a:endCxn id="3" idx="0"/>
          </p:cNvCxnSpPr>
          <p:nvPr/>
        </p:nvCxnSpPr>
        <p:spPr>
          <a:xfrm flipH="1">
            <a:off x="9089660" y="2864769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>
            <a:extLst>
              <a:ext uri="{FF2B5EF4-FFF2-40B4-BE49-F238E27FC236}">
                <a16:creationId xmlns:a16="http://schemas.microsoft.com/office/drawing/2014/main" id="{4CBFB772-D1E7-4434-BE05-68ADF4A376B1}"/>
              </a:ext>
            </a:extLst>
          </p:cNvPr>
          <p:cNvGrpSpPr/>
          <p:nvPr/>
        </p:nvGrpSpPr>
        <p:grpSpPr>
          <a:xfrm>
            <a:off x="927583" y="544287"/>
            <a:ext cx="6615950" cy="570588"/>
            <a:chOff x="1183343" y="1464304"/>
            <a:chExt cx="6615950" cy="570588"/>
          </a:xfrm>
        </p:grpSpPr>
        <p:sp>
          <p:nvSpPr>
            <p:cNvPr id="6" name="Google Shape;4427;p7">
              <a:extLst>
                <a:ext uri="{FF2B5EF4-FFF2-40B4-BE49-F238E27FC236}">
                  <a16:creationId xmlns:a16="http://schemas.microsoft.com/office/drawing/2014/main" id="{DC461B71-A899-4E43-9DCE-2661E7DDE0C6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 (Theo mẫu): </a:t>
              </a:r>
              <a:endParaRPr/>
            </a:p>
          </p:txBody>
        </p:sp>
        <p:sp>
          <p:nvSpPr>
            <p:cNvPr id="7" name="Google Shape;4428;p7">
              <a:extLst>
                <a:ext uri="{FF2B5EF4-FFF2-40B4-BE49-F238E27FC236}">
                  <a16:creationId xmlns:a16="http://schemas.microsoft.com/office/drawing/2014/main" id="{15AC923D-8ECE-4874-9F35-B5680D5DBA4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>
            <a:extLst>
              <a:ext uri="{FF2B5EF4-FFF2-40B4-BE49-F238E27FC236}">
                <a16:creationId xmlns:a16="http://schemas.microsoft.com/office/drawing/2014/main" id="{752B7673-4D13-44E7-A33F-40E268501EBC}"/>
              </a:ext>
            </a:extLst>
          </p:cNvPr>
          <p:cNvSpPr/>
          <p:nvPr/>
        </p:nvSpPr>
        <p:spPr>
          <a:xfrm>
            <a:off x="833018" y="1773538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9" name="Google Shape;4430;p7">
            <a:extLst>
              <a:ext uri="{FF2B5EF4-FFF2-40B4-BE49-F238E27FC236}">
                <a16:creationId xmlns:a16="http://schemas.microsoft.com/office/drawing/2014/main" id="{FE5CD8C5-79E2-4539-B171-C4FC161EFE83}"/>
              </a:ext>
            </a:extLst>
          </p:cNvPr>
          <p:cNvSpPr/>
          <p:nvPr/>
        </p:nvSpPr>
        <p:spPr>
          <a:xfrm>
            <a:off x="4607694" y="1773538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id="{7ABABCFE-5F6B-4ED9-9EF0-812DDB9CCA00}"/>
              </a:ext>
            </a:extLst>
          </p:cNvPr>
          <p:cNvSpPr/>
          <p:nvPr/>
        </p:nvSpPr>
        <p:spPr>
          <a:xfrm>
            <a:off x="1649010" y="4009868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/>
          </a:p>
        </p:txBody>
      </p:sp>
      <p:sp>
        <p:nvSpPr>
          <p:cNvPr id="11" name="Google Shape;4432;p7">
            <a:extLst>
              <a:ext uri="{FF2B5EF4-FFF2-40B4-BE49-F238E27FC236}">
                <a16:creationId xmlns:a16="http://schemas.microsoft.com/office/drawing/2014/main" id="{C9D9CB1E-0B2D-4CED-BFDB-6742604183F8}"/>
              </a:ext>
            </a:extLst>
          </p:cNvPr>
          <p:cNvSpPr/>
          <p:nvPr/>
        </p:nvSpPr>
        <p:spPr>
          <a:xfrm>
            <a:off x="4918324" y="4009870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/>
          </a:p>
        </p:txBody>
      </p:sp>
      <p:cxnSp>
        <p:nvCxnSpPr>
          <p:cNvPr id="12" name="Google Shape;4433;p7">
            <a:extLst>
              <a:ext uri="{FF2B5EF4-FFF2-40B4-BE49-F238E27FC236}">
                <a16:creationId xmlns:a16="http://schemas.microsoft.com/office/drawing/2014/main" id="{62C1632B-9527-47C1-9857-D3E2C2A04578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3765584" y="1802768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>
            <a:extLst>
              <a:ext uri="{FF2B5EF4-FFF2-40B4-BE49-F238E27FC236}">
                <a16:creationId xmlns:a16="http://schemas.microsoft.com/office/drawing/2014/main" id="{2ADE81A2-EAC4-49BF-A105-E6DD3466CC8A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-5400000" flipH="1">
            <a:off x="3656337" y="1693418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>
            <a:extLst>
              <a:ext uri="{FF2B5EF4-FFF2-40B4-BE49-F238E27FC236}">
                <a16:creationId xmlns:a16="http://schemas.microsoft.com/office/drawing/2014/main" id="{6D6FBF7C-DEE9-4F98-A3D1-0D2DBED30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0630" y="4227456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>
            <a:extLst>
              <a:ext uri="{FF2B5EF4-FFF2-40B4-BE49-F238E27FC236}">
                <a16:creationId xmlns:a16="http://schemas.microsoft.com/office/drawing/2014/main" id="{1645E38F-420F-4DD0-B972-50A4312899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>
            <a:extLst>
              <a:ext uri="{FF2B5EF4-FFF2-40B4-BE49-F238E27FC236}">
                <a16:creationId xmlns:a16="http://schemas.microsoft.com/office/drawing/2014/main" id="{76DCEF52-4DBD-46EE-8471-F713521AD8F8}"/>
              </a:ext>
            </a:extLst>
          </p:cNvPr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>
              <a:extLst>
                <a:ext uri="{FF2B5EF4-FFF2-40B4-BE49-F238E27FC236}">
                  <a16:creationId xmlns:a16="http://schemas.microsoft.com/office/drawing/2014/main" id="{1AD19611-77C1-4FB6-BD9E-7CA514B35039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/>
            </a:p>
          </p:txBody>
        </p:sp>
        <p:sp>
          <p:nvSpPr>
            <p:cNvPr id="5" name="Google Shape;4443;p8">
              <a:extLst>
                <a:ext uri="{FF2B5EF4-FFF2-40B4-BE49-F238E27FC236}">
                  <a16:creationId xmlns:a16="http://schemas.microsoft.com/office/drawing/2014/main" id="{A5C7FF19-4DA3-47A2-AA10-0658709FD99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" name="Google Shape;4444;p8">
            <a:extLst>
              <a:ext uri="{FF2B5EF4-FFF2-40B4-BE49-F238E27FC236}">
                <a16:creationId xmlns:a16="http://schemas.microsoft.com/office/drawing/2014/main" id="{197F66CF-C3B9-4B35-B7D4-DE9D6F2FB211}"/>
              </a:ext>
            </a:extLst>
          </p:cNvPr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🡪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Rô- bốt và Mai nói đúng.</a:t>
            </a:r>
            <a:endParaRPr/>
          </a:p>
        </p:txBody>
      </p:sp>
      <p:sp>
        <p:nvSpPr>
          <p:cNvPr id="7" name="Google Shape;4445;p8">
            <a:extLst>
              <a:ext uri="{FF2B5EF4-FFF2-40B4-BE49-F238E27FC236}">
                <a16:creationId xmlns:a16="http://schemas.microsoft.com/office/drawing/2014/main" id="{CDC0CFEC-9486-4FA2-A1D3-C422B80074D7}"/>
              </a:ext>
            </a:extLst>
          </p:cNvPr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7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70929" y="802349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699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698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C.697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B.700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D.689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67690" y="645929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389</a:t>
            </a: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390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399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399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C.379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06485" y="535649"/>
            <a:ext cx="751938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367 = 300 + 60 + ?</a:t>
            </a: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140327" y="761449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518 = 500 + ? + 8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B.0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55: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Đề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xi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.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. Ki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lô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ĐỘ DÀI VÀ ĐƠN VỊ ĐO ĐỘ DÀI 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417</Words>
  <Application>Microsoft Office PowerPoint</Application>
  <PresentationFormat>Widescreen</PresentationFormat>
  <Paragraphs>151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微软雅黑</vt:lpstr>
      <vt:lpstr>.VnBlack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Wingdings</vt:lpstr>
      <vt:lpstr>Office Theme</vt:lpstr>
      <vt:lpstr>5_Office Theme</vt:lpstr>
      <vt:lpstr>自定义设计方案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25</cp:revision>
  <dcterms:created xsi:type="dcterms:W3CDTF">2021-07-24T01:07:49Z</dcterms:created>
  <dcterms:modified xsi:type="dcterms:W3CDTF">2024-03-18T03:06:53Z</dcterms:modified>
</cp:coreProperties>
</file>