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7" r:id="rId2"/>
    <p:sldId id="259" r:id="rId3"/>
    <p:sldId id="285" r:id="rId4"/>
    <p:sldId id="280" r:id="rId5"/>
    <p:sldId id="287" r:id="rId6"/>
    <p:sldId id="288" r:id="rId7"/>
    <p:sldId id="289" r:id="rId8"/>
    <p:sldId id="283" r:id="rId9"/>
    <p:sldId id="292" r:id="rId10"/>
    <p:sldId id="293" r:id="rId11"/>
    <p:sldId id="294" r:id="rId12"/>
  </p:sldIdLst>
  <p:sldSz cx="12192000" cy="6858000"/>
  <p:notesSz cx="6858000" cy="9144000"/>
  <p:embeddedFontLst>
    <p:embeddedFont>
      <p:font typeface="#9Slide07 IcielPony" panose="020B0604020202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3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04B08-EF1E-45DD-94B5-69CA57C6786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FB0D-2A67-4F4C-8B38-F0253E1AA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9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02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80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234459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0"/>
            <a:ext cx="12193270" cy="6886575"/>
            <a:chOff x="-1" y="0"/>
            <a:chExt cx="19202" cy="10845"/>
          </a:xfrm>
        </p:grpSpPr>
        <p:sp>
          <p:nvSpPr>
            <p:cNvPr id="8" name="矩形 7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" name="图片 1" descr="5b7be13e86224"/>
            <p:cNvPicPr>
              <a:picLocks noChangeAspect="1"/>
            </p:cNvPicPr>
            <p:nvPr/>
          </p:nvPicPr>
          <p:blipFill>
            <a:blip r:embed="rId4"/>
            <a:srcRect t="38167" r="69797"/>
            <a:stretch>
              <a:fillRect/>
            </a:stretch>
          </p:blipFill>
          <p:spPr>
            <a:xfrm>
              <a:off x="-1" y="3507"/>
              <a:ext cx="7168" cy="7338"/>
            </a:xfrm>
            <a:prstGeom prst="rect">
              <a:avLst/>
            </a:prstGeom>
          </p:spPr>
        </p:pic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5"/>
            <a:srcRect l="71252" t="26566" r="9952" b="55555"/>
            <a:stretch>
              <a:fillRect/>
            </a:stretch>
          </p:blipFill>
          <p:spPr>
            <a:xfrm>
              <a:off x="15345" y="0"/>
              <a:ext cx="3855" cy="3667"/>
            </a:xfrm>
            <a:prstGeom prst="rect">
              <a:avLst/>
            </a:prstGeom>
          </p:spPr>
        </p:pic>
        <p:pic>
          <p:nvPicPr>
            <p:cNvPr id="6" name="图片 5" descr="5b739cdbed95a"/>
            <p:cNvPicPr>
              <a:picLocks noChangeAspect="1"/>
            </p:cNvPicPr>
            <p:nvPr/>
          </p:nvPicPr>
          <p:blipFill>
            <a:blip r:embed="rId6"/>
            <a:srcRect r="66569" b="45083"/>
            <a:stretch>
              <a:fillRect/>
            </a:stretch>
          </p:blipFill>
          <p:spPr>
            <a:xfrm rot="5400000">
              <a:off x="6482" y="-1440"/>
              <a:ext cx="1989" cy="4899"/>
            </a:xfrm>
            <a:prstGeom prst="rect">
              <a:avLst/>
            </a:prstGeom>
          </p:spPr>
        </p:pic>
        <p:pic>
          <p:nvPicPr>
            <p:cNvPr id="13" name="图片 12" descr="5b739cdbed95a"/>
            <p:cNvPicPr>
              <a:picLocks noChangeAspect="1"/>
            </p:cNvPicPr>
            <p:nvPr/>
          </p:nvPicPr>
          <p:blipFill>
            <a:blip r:embed="rId6"/>
            <a:srcRect l="47786" r="1026" b="45083"/>
            <a:stretch>
              <a:fillRect/>
            </a:stretch>
          </p:blipFill>
          <p:spPr>
            <a:xfrm rot="5400000">
              <a:off x="14372" y="5963"/>
              <a:ext cx="3702" cy="5956"/>
            </a:xfrm>
            <a:prstGeom prst="rect">
              <a:avLst/>
            </a:prstGeom>
          </p:spPr>
        </p:pic>
        <p:pic>
          <p:nvPicPr>
            <p:cNvPr id="18" name="图片 17" descr="5b739cdbed95a"/>
            <p:cNvPicPr>
              <a:picLocks noChangeAspect="1"/>
            </p:cNvPicPr>
            <p:nvPr/>
          </p:nvPicPr>
          <p:blipFill>
            <a:blip r:embed="rId6"/>
            <a:srcRect l="962" t="59539" r="73444" b="4552"/>
            <a:stretch>
              <a:fillRect/>
            </a:stretch>
          </p:blipFill>
          <p:spPr>
            <a:xfrm rot="5400000">
              <a:off x="9620" y="8093"/>
              <a:ext cx="1739" cy="36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26" descr="5b739cdbed95a"/>
            <p:cNvPicPr>
              <a:picLocks noChangeAspect="1"/>
            </p:cNvPicPr>
            <p:nvPr/>
          </p:nvPicPr>
          <p:blipFill>
            <a:blip r:embed="rId6"/>
            <a:srcRect l="962" t="59539" r="73444" b="4552"/>
            <a:stretch>
              <a:fillRect/>
            </a:stretch>
          </p:blipFill>
          <p:spPr>
            <a:xfrm rot="5400000">
              <a:off x="1193" y="-1180"/>
              <a:ext cx="2164" cy="45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9" y="739776"/>
            <a:ext cx="1396944" cy="1396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82" y="5553490"/>
            <a:ext cx="476939" cy="810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FE019-27AB-2EB6-7E64-82473227A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1018" y="1133110"/>
            <a:ext cx="3103133" cy="1585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9A816C7-C5C3-943D-0972-83AC3A341401}"/>
              </a:ext>
            </a:extLst>
          </p:cNvPr>
          <p:cNvGrpSpPr/>
          <p:nvPr/>
        </p:nvGrpSpPr>
        <p:grpSpPr>
          <a:xfrm>
            <a:off x="3192145" y="4599281"/>
            <a:ext cx="5639102" cy="731365"/>
            <a:chOff x="1988402" y="3855840"/>
            <a:chExt cx="5639102" cy="731365"/>
          </a:xfrm>
        </p:grpSpPr>
        <p:sp>
          <p:nvSpPr>
            <p:cNvPr id="22" name="矩形: 圆角 14">
              <a:extLst>
                <a:ext uri="{FF2B5EF4-FFF2-40B4-BE49-F238E27FC236}">
                  <a16:creationId xmlns:a16="http://schemas.microsoft.com/office/drawing/2014/main" id="{3766FBC0-33BC-A652-0C84-A247033129A9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3" name="文本框 210">
              <a:extLst>
                <a:ext uri="{FF2B5EF4-FFF2-40B4-BE49-F238E27FC236}">
                  <a16:creationId xmlns:a16="http://schemas.microsoft.com/office/drawing/2014/main" id="{C5864A89-DBFD-DEFE-71B4-0C687CE9EB95}"/>
                </a:ext>
              </a:extLst>
            </p:cNvPr>
            <p:cNvSpPr txBox="1"/>
            <p:nvPr/>
          </p:nvSpPr>
          <p:spPr>
            <a:xfrm>
              <a:off x="2498130" y="3879319"/>
              <a:ext cx="4457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</a:t>
              </a:r>
              <a:r>
                <a:rPr lang="en-US" altLang="zh-CN" sz="4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76, 77,78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9D49E4-90D7-4240-22AE-5D22E4F22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" y="2524548"/>
            <a:ext cx="11571321" cy="1924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6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D4C7-B530-2EE5-754D-473E873F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42" y="2112287"/>
            <a:ext cx="8047115" cy="3794793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D5237682-9E12-7F62-5899-CB0D5A4C2F44}"/>
              </a:ext>
            </a:extLst>
          </p:cNvPr>
          <p:cNvSpPr/>
          <p:nvPr/>
        </p:nvSpPr>
        <p:spPr bwMode="auto">
          <a:xfrm>
            <a:off x="616585" y="426720"/>
            <a:ext cx="11173448" cy="164838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350C7-AB97-45B5-0E20-CF441CE583E0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F0DA04A6-90BB-2EC0-2703-9D0A6E9F3F48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C42F84C5-E444-F028-1C6D-3DAB8432BB0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CDC975FF-865E-18B4-C97E-5A0651C9374A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C93C6431-530C-C487-D98E-9E4415AF4B72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70157-3AE5-226F-2599-4D5C00D457FE}"/>
              </a:ext>
            </a:extLst>
          </p:cNvPr>
          <p:cNvSpPr/>
          <p:nvPr/>
        </p:nvSpPr>
        <p:spPr>
          <a:xfrm>
            <a:off x="1930729" y="592246"/>
            <a:ext cx="96446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D4C7-B530-2EE5-754D-473E873F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92" y="2588383"/>
            <a:ext cx="6253746" cy="3273191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D5237682-9E12-7F62-5899-CB0D5A4C2F44}"/>
              </a:ext>
            </a:extLst>
          </p:cNvPr>
          <p:cNvSpPr/>
          <p:nvPr/>
        </p:nvSpPr>
        <p:spPr bwMode="auto">
          <a:xfrm>
            <a:off x="616585" y="457200"/>
            <a:ext cx="11303953" cy="161790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350C7-AB97-45B5-0E20-CF441CE583E0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F0DA04A6-90BB-2EC0-2703-9D0A6E9F3F48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C42F84C5-E444-F028-1C6D-3DAB8432BB0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CDC975FF-865E-18B4-C97E-5A0651C9374A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C93C6431-530C-C487-D98E-9E4415AF4B72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70157-3AE5-226F-2599-4D5C00D457FE}"/>
              </a:ext>
            </a:extLst>
          </p:cNvPr>
          <p:cNvSpPr/>
          <p:nvPr/>
        </p:nvSpPr>
        <p:spPr>
          <a:xfrm>
            <a:off x="1930729" y="592246"/>
            <a:ext cx="9859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1CF1FB-C7E8-3E18-8433-5DAC9C36F6D8}"/>
              </a:ext>
            </a:extLst>
          </p:cNvPr>
          <p:cNvSpPr/>
          <p:nvPr/>
        </p:nvSpPr>
        <p:spPr>
          <a:xfrm>
            <a:off x="271462" y="2921139"/>
            <a:ext cx="5233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 – 54 = 45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45 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390" y="1348512"/>
            <a:ext cx="8260796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226695"/>
            <a:ext cx="11643360" cy="64179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675" y="1393738"/>
            <a:ext cx="8248603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4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-142874"/>
            <a:ext cx="11301095" cy="2043790"/>
          </a:xfrm>
          <a:custGeom>
            <a:avLst/>
            <a:gdLst>
              <a:gd name="T0" fmla="*/ 589 w 687"/>
              <a:gd name="T1" fmla="*/ 5 h 150"/>
              <a:gd name="T2" fmla="*/ 589 w 687"/>
              <a:gd name="T3" fmla="*/ 30 h 150"/>
              <a:gd name="T4" fmla="*/ 98 w 687"/>
              <a:gd name="T5" fmla="*/ 31 h 150"/>
              <a:gd name="T6" fmla="*/ 98 w 687"/>
              <a:gd name="T7" fmla="*/ 5 h 150"/>
              <a:gd name="T8" fmla="*/ 0 w 687"/>
              <a:gd name="T9" fmla="*/ 77 h 150"/>
              <a:gd name="T10" fmla="*/ 98 w 687"/>
              <a:gd name="T11" fmla="*/ 149 h 150"/>
              <a:gd name="T12" fmla="*/ 98 w 687"/>
              <a:gd name="T13" fmla="*/ 125 h 150"/>
              <a:gd name="T14" fmla="*/ 589 w 687"/>
              <a:gd name="T15" fmla="*/ 124 h 150"/>
              <a:gd name="T16" fmla="*/ 589 w 687"/>
              <a:gd name="T17" fmla="*/ 149 h 150"/>
              <a:gd name="T18" fmla="*/ 687 w 687"/>
              <a:gd name="T19" fmla="*/ 77 h 150"/>
              <a:gd name="T20" fmla="*/ 589 w 687"/>
              <a:gd name="T21" fmla="*/ 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7" h="150">
                <a:moveTo>
                  <a:pt x="589" y="5"/>
                </a:moveTo>
                <a:cubicBezTo>
                  <a:pt x="589" y="0"/>
                  <a:pt x="589" y="30"/>
                  <a:pt x="589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8" y="31"/>
                  <a:pt x="98" y="5"/>
                  <a:pt x="98" y="5"/>
                </a:cubicBezTo>
                <a:cubicBezTo>
                  <a:pt x="75" y="41"/>
                  <a:pt x="43" y="65"/>
                  <a:pt x="0" y="77"/>
                </a:cubicBezTo>
                <a:cubicBezTo>
                  <a:pt x="43" y="89"/>
                  <a:pt x="75" y="113"/>
                  <a:pt x="98" y="149"/>
                </a:cubicBezTo>
                <a:cubicBezTo>
                  <a:pt x="98" y="149"/>
                  <a:pt x="98" y="125"/>
                  <a:pt x="98" y="125"/>
                </a:cubicBezTo>
                <a:cubicBezTo>
                  <a:pt x="589" y="124"/>
                  <a:pt x="589" y="124"/>
                  <a:pt x="589" y="124"/>
                </a:cubicBezTo>
                <a:cubicBezTo>
                  <a:pt x="589" y="124"/>
                  <a:pt x="589" y="150"/>
                  <a:pt x="589" y="149"/>
                </a:cubicBezTo>
                <a:cubicBezTo>
                  <a:pt x="612" y="113"/>
                  <a:pt x="644" y="89"/>
                  <a:pt x="687" y="77"/>
                </a:cubicBezTo>
                <a:cubicBezTo>
                  <a:pt x="644" y="65"/>
                  <a:pt x="612" y="41"/>
                  <a:pt x="589" y="5"/>
                </a:cubicBezTo>
                <a:close/>
              </a:path>
            </a:pathLst>
          </a:custGeom>
          <a:solidFill>
            <a:srgbClr val="F5CEC7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4320" y="454699"/>
            <a:ext cx="1528763" cy="1337517"/>
            <a:chOff x="1985962" y="2084070"/>
            <a:chExt cx="1223645" cy="91884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916305"/>
              <a:chOff x="8648" y="847"/>
              <a:chExt cx="1927" cy="1443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75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1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946091-2E37-E80B-ECE3-FD629AA46B93}"/>
              </a:ext>
            </a:extLst>
          </p:cNvPr>
          <p:cNvSpPr/>
          <p:nvPr/>
        </p:nvSpPr>
        <p:spPr>
          <a:xfrm>
            <a:off x="6242257" y="5336341"/>
            <a:ext cx="5544918" cy="800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1 000m = ? km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AA90CD-DF6C-E772-DF59-95E01B707B8F}"/>
              </a:ext>
            </a:extLst>
          </p:cNvPr>
          <p:cNvSpPr/>
          <p:nvPr/>
        </p:nvSpPr>
        <p:spPr>
          <a:xfrm>
            <a:off x="404825" y="5245838"/>
            <a:ext cx="4115386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km = ? 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76AE21-AAB9-39AC-E019-1DC1271A4262}"/>
              </a:ext>
            </a:extLst>
          </p:cNvPr>
          <p:cNvSpPr/>
          <p:nvPr/>
        </p:nvSpPr>
        <p:spPr>
          <a:xfrm>
            <a:off x="4556587" y="2165352"/>
            <a:ext cx="3687083" cy="9126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m = ?dm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2573C8-7260-52CE-0AED-D017A53C6DB3}"/>
              </a:ext>
            </a:extLst>
          </p:cNvPr>
          <p:cNvSpPr/>
          <p:nvPr/>
        </p:nvSpPr>
        <p:spPr>
          <a:xfrm>
            <a:off x="8433535" y="2016369"/>
            <a:ext cx="3594342" cy="11141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m = ?cm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671883-8DCE-A5A8-10C3-265EB23D85B3}"/>
              </a:ext>
            </a:extLst>
          </p:cNvPr>
          <p:cNvSpPr/>
          <p:nvPr/>
        </p:nvSpPr>
        <p:spPr>
          <a:xfrm>
            <a:off x="4556588" y="3351797"/>
            <a:ext cx="3687083" cy="939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cm = ?m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EEA6E3-C741-5DC4-89C8-EB7A1C78BE29}"/>
              </a:ext>
            </a:extLst>
          </p:cNvPr>
          <p:cNvSpPr/>
          <p:nvPr/>
        </p:nvSpPr>
        <p:spPr>
          <a:xfrm>
            <a:off x="8407062" y="3378363"/>
            <a:ext cx="3678795" cy="886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dm= ? 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A952D2-8B14-6633-787D-2F4816D1E969}"/>
              </a:ext>
            </a:extLst>
          </p:cNvPr>
          <p:cNvSpPr/>
          <p:nvPr/>
        </p:nvSpPr>
        <p:spPr>
          <a:xfrm>
            <a:off x="2894514" y="5221533"/>
            <a:ext cx="2532252" cy="939909"/>
          </a:xfrm>
          <a:custGeom>
            <a:avLst/>
            <a:gdLst>
              <a:gd name="connsiteX0" fmla="*/ 0 w 2532252"/>
              <a:gd name="connsiteY0" fmla="*/ 156655 h 939909"/>
              <a:gd name="connsiteX1" fmla="*/ 156655 w 2532252"/>
              <a:gd name="connsiteY1" fmla="*/ 0 h 939909"/>
              <a:gd name="connsiteX2" fmla="*/ 711391 w 2532252"/>
              <a:gd name="connsiteY2" fmla="*/ 0 h 939909"/>
              <a:gd name="connsiteX3" fmla="*/ 1199558 w 2532252"/>
              <a:gd name="connsiteY3" fmla="*/ 0 h 939909"/>
              <a:gd name="connsiteX4" fmla="*/ 1709914 w 2532252"/>
              <a:gd name="connsiteY4" fmla="*/ 0 h 939909"/>
              <a:gd name="connsiteX5" fmla="*/ 2375597 w 2532252"/>
              <a:gd name="connsiteY5" fmla="*/ 0 h 939909"/>
              <a:gd name="connsiteX6" fmla="*/ 2532252 w 2532252"/>
              <a:gd name="connsiteY6" fmla="*/ 156655 h 939909"/>
              <a:gd name="connsiteX7" fmla="*/ 2532252 w 2532252"/>
              <a:gd name="connsiteY7" fmla="*/ 451157 h 939909"/>
              <a:gd name="connsiteX8" fmla="*/ 2532252 w 2532252"/>
              <a:gd name="connsiteY8" fmla="*/ 783254 h 939909"/>
              <a:gd name="connsiteX9" fmla="*/ 2375597 w 2532252"/>
              <a:gd name="connsiteY9" fmla="*/ 939909 h 939909"/>
              <a:gd name="connsiteX10" fmla="*/ 1820862 w 2532252"/>
              <a:gd name="connsiteY10" fmla="*/ 939909 h 939909"/>
              <a:gd name="connsiteX11" fmla="*/ 1266126 w 2532252"/>
              <a:gd name="connsiteY11" fmla="*/ 939909 h 939909"/>
              <a:gd name="connsiteX12" fmla="*/ 733580 w 2532252"/>
              <a:gd name="connsiteY12" fmla="*/ 939909 h 939909"/>
              <a:gd name="connsiteX13" fmla="*/ 156655 w 2532252"/>
              <a:gd name="connsiteY13" fmla="*/ 939909 h 939909"/>
              <a:gd name="connsiteX14" fmla="*/ 0 w 2532252"/>
              <a:gd name="connsiteY14" fmla="*/ 783254 h 939909"/>
              <a:gd name="connsiteX15" fmla="*/ 0 w 2532252"/>
              <a:gd name="connsiteY15" fmla="*/ 476220 h 939909"/>
              <a:gd name="connsiteX16" fmla="*/ 0 w 2532252"/>
              <a:gd name="connsiteY16" fmla="*/ 156655 h 939909"/>
              <a:gd name="connsiteX0" fmla="*/ 0 w 2532252"/>
              <a:gd name="connsiteY0" fmla="*/ 156655 h 939909"/>
              <a:gd name="connsiteX1" fmla="*/ 156655 w 2532252"/>
              <a:gd name="connsiteY1" fmla="*/ 0 h 939909"/>
              <a:gd name="connsiteX2" fmla="*/ 755769 w 2532252"/>
              <a:gd name="connsiteY2" fmla="*/ 0 h 939909"/>
              <a:gd name="connsiteX3" fmla="*/ 1310505 w 2532252"/>
              <a:gd name="connsiteY3" fmla="*/ 0 h 939909"/>
              <a:gd name="connsiteX4" fmla="*/ 1887430 w 2532252"/>
              <a:gd name="connsiteY4" fmla="*/ 0 h 939909"/>
              <a:gd name="connsiteX5" fmla="*/ 2375597 w 2532252"/>
              <a:gd name="connsiteY5" fmla="*/ 0 h 939909"/>
              <a:gd name="connsiteX6" fmla="*/ 2532252 w 2532252"/>
              <a:gd name="connsiteY6" fmla="*/ 156655 h 939909"/>
              <a:gd name="connsiteX7" fmla="*/ 2532252 w 2532252"/>
              <a:gd name="connsiteY7" fmla="*/ 476220 h 939909"/>
              <a:gd name="connsiteX8" fmla="*/ 2532252 w 2532252"/>
              <a:gd name="connsiteY8" fmla="*/ 783254 h 939909"/>
              <a:gd name="connsiteX9" fmla="*/ 2375597 w 2532252"/>
              <a:gd name="connsiteY9" fmla="*/ 939909 h 939909"/>
              <a:gd name="connsiteX10" fmla="*/ 1798672 w 2532252"/>
              <a:gd name="connsiteY10" fmla="*/ 939909 h 939909"/>
              <a:gd name="connsiteX11" fmla="*/ 1266126 w 2532252"/>
              <a:gd name="connsiteY11" fmla="*/ 939909 h 939909"/>
              <a:gd name="connsiteX12" fmla="*/ 711391 w 2532252"/>
              <a:gd name="connsiteY12" fmla="*/ 939909 h 939909"/>
              <a:gd name="connsiteX13" fmla="*/ 156655 w 2532252"/>
              <a:gd name="connsiteY13" fmla="*/ 939909 h 939909"/>
              <a:gd name="connsiteX14" fmla="*/ 0 w 2532252"/>
              <a:gd name="connsiteY14" fmla="*/ 783254 h 939909"/>
              <a:gd name="connsiteX15" fmla="*/ 0 w 2532252"/>
              <a:gd name="connsiteY15" fmla="*/ 476220 h 939909"/>
              <a:gd name="connsiteX16" fmla="*/ 0 w 2532252"/>
              <a:gd name="connsiteY16" fmla="*/ 156655 h 93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2252" h="939909" fill="none" extrusionOk="0">
                <a:moveTo>
                  <a:pt x="0" y="156655"/>
                </a:moveTo>
                <a:cubicBezTo>
                  <a:pt x="-12881" y="54489"/>
                  <a:pt x="63952" y="-2647"/>
                  <a:pt x="156655" y="0"/>
                </a:cubicBezTo>
                <a:cubicBezTo>
                  <a:pt x="391157" y="13663"/>
                  <a:pt x="510139" y="-18410"/>
                  <a:pt x="711391" y="0"/>
                </a:cubicBezTo>
                <a:cubicBezTo>
                  <a:pt x="943161" y="8102"/>
                  <a:pt x="1019576" y="48702"/>
                  <a:pt x="1199558" y="0"/>
                </a:cubicBezTo>
                <a:cubicBezTo>
                  <a:pt x="1396365" y="-47964"/>
                  <a:pt x="1466135" y="2987"/>
                  <a:pt x="1709914" y="0"/>
                </a:cubicBezTo>
                <a:cubicBezTo>
                  <a:pt x="1952694" y="27876"/>
                  <a:pt x="2229002" y="31444"/>
                  <a:pt x="2375597" y="0"/>
                </a:cubicBezTo>
                <a:cubicBezTo>
                  <a:pt x="2466409" y="-10578"/>
                  <a:pt x="2529443" y="85423"/>
                  <a:pt x="2532252" y="156655"/>
                </a:cubicBezTo>
                <a:cubicBezTo>
                  <a:pt x="2549362" y="248707"/>
                  <a:pt x="2533864" y="370880"/>
                  <a:pt x="2532252" y="451157"/>
                </a:cubicBezTo>
                <a:cubicBezTo>
                  <a:pt x="2537994" y="538816"/>
                  <a:pt x="2509212" y="706196"/>
                  <a:pt x="2532252" y="783254"/>
                </a:cubicBezTo>
                <a:cubicBezTo>
                  <a:pt x="2538367" y="864444"/>
                  <a:pt x="2450940" y="950621"/>
                  <a:pt x="2375597" y="939909"/>
                </a:cubicBezTo>
                <a:cubicBezTo>
                  <a:pt x="2164358" y="969081"/>
                  <a:pt x="1996004" y="916262"/>
                  <a:pt x="1820862" y="939909"/>
                </a:cubicBezTo>
                <a:cubicBezTo>
                  <a:pt x="1654962" y="981684"/>
                  <a:pt x="1404651" y="891920"/>
                  <a:pt x="1266126" y="939909"/>
                </a:cubicBezTo>
                <a:cubicBezTo>
                  <a:pt x="1068661" y="967686"/>
                  <a:pt x="862672" y="895784"/>
                  <a:pt x="733580" y="939909"/>
                </a:cubicBezTo>
                <a:cubicBezTo>
                  <a:pt x="602112" y="983654"/>
                  <a:pt x="472513" y="949951"/>
                  <a:pt x="156655" y="939909"/>
                </a:cubicBezTo>
                <a:cubicBezTo>
                  <a:pt x="38885" y="952901"/>
                  <a:pt x="24399" y="871438"/>
                  <a:pt x="0" y="783254"/>
                </a:cubicBezTo>
                <a:cubicBezTo>
                  <a:pt x="-13591" y="642838"/>
                  <a:pt x="4103" y="529644"/>
                  <a:pt x="0" y="476220"/>
                </a:cubicBezTo>
                <a:cubicBezTo>
                  <a:pt x="-7267" y="407960"/>
                  <a:pt x="681" y="270910"/>
                  <a:pt x="0" y="156655"/>
                </a:cubicBezTo>
                <a:close/>
              </a:path>
              <a:path w="2532252" h="939909" stroke="0" extrusionOk="0">
                <a:moveTo>
                  <a:pt x="0" y="156655"/>
                </a:moveTo>
                <a:cubicBezTo>
                  <a:pt x="907" y="92129"/>
                  <a:pt x="87419" y="-23587"/>
                  <a:pt x="156655" y="0"/>
                </a:cubicBezTo>
                <a:cubicBezTo>
                  <a:pt x="400358" y="-36461"/>
                  <a:pt x="625825" y="57101"/>
                  <a:pt x="755769" y="0"/>
                </a:cubicBezTo>
                <a:cubicBezTo>
                  <a:pt x="861878" y="-60122"/>
                  <a:pt x="1142698" y="-44352"/>
                  <a:pt x="1310505" y="0"/>
                </a:cubicBezTo>
                <a:cubicBezTo>
                  <a:pt x="1504308" y="7070"/>
                  <a:pt x="1626481" y="68216"/>
                  <a:pt x="1887430" y="0"/>
                </a:cubicBezTo>
                <a:cubicBezTo>
                  <a:pt x="2173377" y="-54885"/>
                  <a:pt x="2218125" y="8712"/>
                  <a:pt x="2375597" y="0"/>
                </a:cubicBezTo>
                <a:cubicBezTo>
                  <a:pt x="2471099" y="27472"/>
                  <a:pt x="2544695" y="62233"/>
                  <a:pt x="2532252" y="156655"/>
                </a:cubicBezTo>
                <a:cubicBezTo>
                  <a:pt x="2541383" y="306729"/>
                  <a:pt x="2487457" y="331746"/>
                  <a:pt x="2532252" y="476220"/>
                </a:cubicBezTo>
                <a:cubicBezTo>
                  <a:pt x="2568537" y="624554"/>
                  <a:pt x="2496647" y="674539"/>
                  <a:pt x="2532252" y="783254"/>
                </a:cubicBezTo>
                <a:cubicBezTo>
                  <a:pt x="2552540" y="849799"/>
                  <a:pt x="2466719" y="936164"/>
                  <a:pt x="2375597" y="939909"/>
                </a:cubicBezTo>
                <a:cubicBezTo>
                  <a:pt x="2104549" y="989009"/>
                  <a:pt x="2047393" y="912505"/>
                  <a:pt x="1798672" y="939909"/>
                </a:cubicBezTo>
                <a:cubicBezTo>
                  <a:pt x="1544399" y="998945"/>
                  <a:pt x="1381376" y="961434"/>
                  <a:pt x="1266126" y="939909"/>
                </a:cubicBezTo>
                <a:cubicBezTo>
                  <a:pt x="1151285" y="988079"/>
                  <a:pt x="849555" y="933352"/>
                  <a:pt x="711391" y="939909"/>
                </a:cubicBezTo>
                <a:cubicBezTo>
                  <a:pt x="602507" y="985113"/>
                  <a:pt x="355180" y="953286"/>
                  <a:pt x="156655" y="939909"/>
                </a:cubicBezTo>
                <a:cubicBezTo>
                  <a:pt x="60889" y="960986"/>
                  <a:pt x="5646" y="867916"/>
                  <a:pt x="0" y="783254"/>
                </a:cubicBezTo>
                <a:cubicBezTo>
                  <a:pt x="-43375" y="731413"/>
                  <a:pt x="39696" y="575548"/>
                  <a:pt x="0" y="476220"/>
                </a:cubicBezTo>
                <a:cubicBezTo>
                  <a:pt x="-8632" y="376596"/>
                  <a:pt x="8731" y="221486"/>
                  <a:pt x="0" y="156655"/>
                </a:cubicBezTo>
                <a:close/>
              </a:path>
              <a:path w="2532252" h="939909" fill="none" stroke="0" extrusionOk="0">
                <a:moveTo>
                  <a:pt x="0" y="156655"/>
                </a:moveTo>
                <a:cubicBezTo>
                  <a:pt x="-20502" y="98393"/>
                  <a:pt x="80284" y="-25318"/>
                  <a:pt x="156655" y="0"/>
                </a:cubicBezTo>
                <a:cubicBezTo>
                  <a:pt x="374338" y="-12053"/>
                  <a:pt x="487346" y="14039"/>
                  <a:pt x="711391" y="0"/>
                </a:cubicBezTo>
                <a:cubicBezTo>
                  <a:pt x="915770" y="4125"/>
                  <a:pt x="1002937" y="77778"/>
                  <a:pt x="1199558" y="0"/>
                </a:cubicBezTo>
                <a:cubicBezTo>
                  <a:pt x="1381500" y="-53794"/>
                  <a:pt x="1448930" y="3328"/>
                  <a:pt x="1709914" y="0"/>
                </a:cubicBezTo>
                <a:cubicBezTo>
                  <a:pt x="1957625" y="-3015"/>
                  <a:pt x="2253019" y="73397"/>
                  <a:pt x="2375597" y="0"/>
                </a:cubicBezTo>
                <a:cubicBezTo>
                  <a:pt x="2471722" y="-12097"/>
                  <a:pt x="2529515" y="82419"/>
                  <a:pt x="2532252" y="156655"/>
                </a:cubicBezTo>
                <a:cubicBezTo>
                  <a:pt x="2566000" y="265959"/>
                  <a:pt x="2511961" y="361018"/>
                  <a:pt x="2532252" y="451157"/>
                </a:cubicBezTo>
                <a:cubicBezTo>
                  <a:pt x="2542909" y="537871"/>
                  <a:pt x="2524989" y="658633"/>
                  <a:pt x="2532252" y="783254"/>
                </a:cubicBezTo>
                <a:cubicBezTo>
                  <a:pt x="2568136" y="857542"/>
                  <a:pt x="2446419" y="962115"/>
                  <a:pt x="2375597" y="939909"/>
                </a:cubicBezTo>
                <a:cubicBezTo>
                  <a:pt x="2179250" y="950915"/>
                  <a:pt x="2000433" y="882269"/>
                  <a:pt x="1820862" y="939909"/>
                </a:cubicBezTo>
                <a:cubicBezTo>
                  <a:pt x="1656958" y="972587"/>
                  <a:pt x="1424411" y="898648"/>
                  <a:pt x="1266126" y="939909"/>
                </a:cubicBezTo>
                <a:cubicBezTo>
                  <a:pt x="1096560" y="957122"/>
                  <a:pt x="820386" y="917556"/>
                  <a:pt x="733580" y="939909"/>
                </a:cubicBezTo>
                <a:cubicBezTo>
                  <a:pt x="648262" y="1018047"/>
                  <a:pt x="399096" y="924259"/>
                  <a:pt x="156655" y="939909"/>
                </a:cubicBezTo>
                <a:cubicBezTo>
                  <a:pt x="55165" y="939128"/>
                  <a:pt x="28166" y="846545"/>
                  <a:pt x="0" y="783254"/>
                </a:cubicBezTo>
                <a:cubicBezTo>
                  <a:pt x="-9398" y="651411"/>
                  <a:pt x="9157" y="551295"/>
                  <a:pt x="0" y="476220"/>
                </a:cubicBezTo>
                <a:cubicBezTo>
                  <a:pt x="-15066" y="404554"/>
                  <a:pt x="13140" y="252787"/>
                  <a:pt x="0" y="1566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2532252"/>
                      <a:gd name="connsiteY0" fmla="*/ 156655 h 939909"/>
                      <a:gd name="connsiteX1" fmla="*/ 156655 w 2532252"/>
                      <a:gd name="connsiteY1" fmla="*/ 0 h 939909"/>
                      <a:gd name="connsiteX2" fmla="*/ 711391 w 2532252"/>
                      <a:gd name="connsiteY2" fmla="*/ 0 h 939909"/>
                      <a:gd name="connsiteX3" fmla="*/ 1199558 w 2532252"/>
                      <a:gd name="connsiteY3" fmla="*/ 0 h 939909"/>
                      <a:gd name="connsiteX4" fmla="*/ 1709914 w 2532252"/>
                      <a:gd name="connsiteY4" fmla="*/ 0 h 939909"/>
                      <a:gd name="connsiteX5" fmla="*/ 2375597 w 2532252"/>
                      <a:gd name="connsiteY5" fmla="*/ 0 h 939909"/>
                      <a:gd name="connsiteX6" fmla="*/ 2532252 w 2532252"/>
                      <a:gd name="connsiteY6" fmla="*/ 156655 h 939909"/>
                      <a:gd name="connsiteX7" fmla="*/ 2532252 w 2532252"/>
                      <a:gd name="connsiteY7" fmla="*/ 451157 h 939909"/>
                      <a:gd name="connsiteX8" fmla="*/ 2532252 w 2532252"/>
                      <a:gd name="connsiteY8" fmla="*/ 783254 h 939909"/>
                      <a:gd name="connsiteX9" fmla="*/ 2375597 w 2532252"/>
                      <a:gd name="connsiteY9" fmla="*/ 939909 h 939909"/>
                      <a:gd name="connsiteX10" fmla="*/ 1820862 w 2532252"/>
                      <a:gd name="connsiteY10" fmla="*/ 939909 h 939909"/>
                      <a:gd name="connsiteX11" fmla="*/ 1266126 w 2532252"/>
                      <a:gd name="connsiteY11" fmla="*/ 939909 h 939909"/>
                      <a:gd name="connsiteX12" fmla="*/ 733580 w 2532252"/>
                      <a:gd name="connsiteY12" fmla="*/ 939909 h 939909"/>
                      <a:gd name="connsiteX13" fmla="*/ 156655 w 2532252"/>
                      <a:gd name="connsiteY13" fmla="*/ 939909 h 939909"/>
                      <a:gd name="connsiteX14" fmla="*/ 0 w 2532252"/>
                      <a:gd name="connsiteY14" fmla="*/ 783254 h 939909"/>
                      <a:gd name="connsiteX15" fmla="*/ 0 w 2532252"/>
                      <a:gd name="connsiteY15" fmla="*/ 476220 h 939909"/>
                      <a:gd name="connsiteX16" fmla="*/ 0 w 2532252"/>
                      <a:gd name="connsiteY16" fmla="*/ 156655 h 93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532252" h="939909" fill="none" extrusionOk="0">
                        <a:moveTo>
                          <a:pt x="0" y="156655"/>
                        </a:moveTo>
                        <a:cubicBezTo>
                          <a:pt x="-22335" y="73743"/>
                          <a:pt x="65555" y="-4505"/>
                          <a:pt x="156655" y="0"/>
                        </a:cubicBezTo>
                        <a:cubicBezTo>
                          <a:pt x="380973" y="-3582"/>
                          <a:pt x="494507" y="11788"/>
                          <a:pt x="711391" y="0"/>
                        </a:cubicBezTo>
                        <a:cubicBezTo>
                          <a:pt x="928275" y="-11788"/>
                          <a:pt x="994685" y="53498"/>
                          <a:pt x="1199558" y="0"/>
                        </a:cubicBezTo>
                        <a:cubicBezTo>
                          <a:pt x="1404431" y="-53498"/>
                          <a:pt x="1467194" y="5424"/>
                          <a:pt x="1709914" y="0"/>
                        </a:cubicBezTo>
                        <a:cubicBezTo>
                          <a:pt x="1952634" y="-5424"/>
                          <a:pt x="2226593" y="36013"/>
                          <a:pt x="2375597" y="0"/>
                        </a:cubicBezTo>
                        <a:cubicBezTo>
                          <a:pt x="2459520" y="-5970"/>
                          <a:pt x="2532283" y="87145"/>
                          <a:pt x="2532252" y="156655"/>
                        </a:cubicBezTo>
                        <a:cubicBezTo>
                          <a:pt x="2565547" y="242456"/>
                          <a:pt x="2524552" y="370258"/>
                          <a:pt x="2532252" y="451157"/>
                        </a:cubicBezTo>
                        <a:cubicBezTo>
                          <a:pt x="2539952" y="532056"/>
                          <a:pt x="2510061" y="680691"/>
                          <a:pt x="2532252" y="783254"/>
                        </a:cubicBezTo>
                        <a:cubicBezTo>
                          <a:pt x="2549967" y="870956"/>
                          <a:pt x="2459942" y="947412"/>
                          <a:pt x="2375597" y="939909"/>
                        </a:cubicBezTo>
                        <a:cubicBezTo>
                          <a:pt x="2180933" y="961305"/>
                          <a:pt x="2001185" y="917253"/>
                          <a:pt x="1820862" y="939909"/>
                        </a:cubicBezTo>
                        <a:cubicBezTo>
                          <a:pt x="1640540" y="962565"/>
                          <a:pt x="1439193" y="922517"/>
                          <a:pt x="1266126" y="939909"/>
                        </a:cubicBezTo>
                        <a:cubicBezTo>
                          <a:pt x="1093059" y="957301"/>
                          <a:pt x="851990" y="898182"/>
                          <a:pt x="733580" y="939909"/>
                        </a:cubicBezTo>
                        <a:cubicBezTo>
                          <a:pt x="615170" y="981636"/>
                          <a:pt x="436984" y="920776"/>
                          <a:pt x="156655" y="939909"/>
                        </a:cubicBezTo>
                        <a:cubicBezTo>
                          <a:pt x="55617" y="946090"/>
                          <a:pt x="24245" y="864329"/>
                          <a:pt x="0" y="783254"/>
                        </a:cubicBezTo>
                        <a:cubicBezTo>
                          <a:pt x="-14892" y="637869"/>
                          <a:pt x="8609" y="548928"/>
                          <a:pt x="0" y="476220"/>
                        </a:cubicBezTo>
                        <a:cubicBezTo>
                          <a:pt x="-8609" y="403512"/>
                          <a:pt x="20829" y="260346"/>
                          <a:pt x="0" y="156655"/>
                        </a:cubicBezTo>
                        <a:close/>
                      </a:path>
                      <a:path w="2532252" h="939909" stroke="0" extrusionOk="0">
                        <a:moveTo>
                          <a:pt x="0" y="156655"/>
                        </a:moveTo>
                        <a:cubicBezTo>
                          <a:pt x="1740" y="93531"/>
                          <a:pt x="84325" y="-20048"/>
                          <a:pt x="156655" y="0"/>
                        </a:cubicBezTo>
                        <a:cubicBezTo>
                          <a:pt x="398773" y="-31678"/>
                          <a:pt x="628049" y="60573"/>
                          <a:pt x="755769" y="0"/>
                        </a:cubicBezTo>
                        <a:cubicBezTo>
                          <a:pt x="883489" y="-60573"/>
                          <a:pt x="1118921" y="647"/>
                          <a:pt x="1310505" y="0"/>
                        </a:cubicBezTo>
                        <a:cubicBezTo>
                          <a:pt x="1502089" y="-647"/>
                          <a:pt x="1618804" y="59638"/>
                          <a:pt x="1887430" y="0"/>
                        </a:cubicBezTo>
                        <a:cubicBezTo>
                          <a:pt x="2156057" y="-59638"/>
                          <a:pt x="2237288" y="5447"/>
                          <a:pt x="2375597" y="0"/>
                        </a:cubicBezTo>
                        <a:cubicBezTo>
                          <a:pt x="2467847" y="8109"/>
                          <a:pt x="2540142" y="66175"/>
                          <a:pt x="2532252" y="156655"/>
                        </a:cubicBezTo>
                        <a:cubicBezTo>
                          <a:pt x="2541257" y="314277"/>
                          <a:pt x="2496145" y="331710"/>
                          <a:pt x="2532252" y="476220"/>
                        </a:cubicBezTo>
                        <a:cubicBezTo>
                          <a:pt x="2568359" y="620731"/>
                          <a:pt x="2510058" y="661835"/>
                          <a:pt x="2532252" y="783254"/>
                        </a:cubicBezTo>
                        <a:cubicBezTo>
                          <a:pt x="2546256" y="849079"/>
                          <a:pt x="2464608" y="938068"/>
                          <a:pt x="2375597" y="939909"/>
                        </a:cubicBezTo>
                        <a:cubicBezTo>
                          <a:pt x="2124389" y="977607"/>
                          <a:pt x="2042858" y="876932"/>
                          <a:pt x="1798672" y="939909"/>
                        </a:cubicBezTo>
                        <a:cubicBezTo>
                          <a:pt x="1554486" y="1002886"/>
                          <a:pt x="1399909" y="929780"/>
                          <a:pt x="1266126" y="939909"/>
                        </a:cubicBezTo>
                        <a:cubicBezTo>
                          <a:pt x="1132343" y="950038"/>
                          <a:pt x="861905" y="905190"/>
                          <a:pt x="711391" y="939909"/>
                        </a:cubicBezTo>
                        <a:cubicBezTo>
                          <a:pt x="560877" y="974628"/>
                          <a:pt x="366850" y="937471"/>
                          <a:pt x="156655" y="939909"/>
                        </a:cubicBezTo>
                        <a:cubicBezTo>
                          <a:pt x="76815" y="947257"/>
                          <a:pt x="-6718" y="870390"/>
                          <a:pt x="0" y="783254"/>
                        </a:cubicBezTo>
                        <a:cubicBezTo>
                          <a:pt x="-32382" y="720748"/>
                          <a:pt x="10591" y="576760"/>
                          <a:pt x="0" y="476220"/>
                        </a:cubicBezTo>
                        <a:cubicBezTo>
                          <a:pt x="-10591" y="375680"/>
                          <a:pt x="16344" y="233168"/>
                          <a:pt x="0" y="15665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m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98D047-4FB8-83F0-7256-FBD8F6B23DD7}"/>
              </a:ext>
            </a:extLst>
          </p:cNvPr>
          <p:cNvSpPr/>
          <p:nvPr/>
        </p:nvSpPr>
        <p:spPr>
          <a:xfrm>
            <a:off x="9732992" y="5343171"/>
            <a:ext cx="2054183" cy="823175"/>
          </a:xfrm>
          <a:custGeom>
            <a:avLst/>
            <a:gdLst>
              <a:gd name="connsiteX0" fmla="*/ 0 w 2054183"/>
              <a:gd name="connsiteY0" fmla="*/ 137199 h 823175"/>
              <a:gd name="connsiteX1" fmla="*/ 137199 w 2054183"/>
              <a:gd name="connsiteY1" fmla="*/ 0 h 823175"/>
              <a:gd name="connsiteX2" fmla="*/ 712663 w 2054183"/>
              <a:gd name="connsiteY2" fmla="*/ 0 h 823175"/>
              <a:gd name="connsiteX3" fmla="*/ 1341520 w 2054183"/>
              <a:gd name="connsiteY3" fmla="*/ 0 h 823175"/>
              <a:gd name="connsiteX4" fmla="*/ 1916984 w 2054183"/>
              <a:gd name="connsiteY4" fmla="*/ 0 h 823175"/>
              <a:gd name="connsiteX5" fmla="*/ 2054183 w 2054183"/>
              <a:gd name="connsiteY5" fmla="*/ 137199 h 823175"/>
              <a:gd name="connsiteX6" fmla="*/ 2054183 w 2054183"/>
              <a:gd name="connsiteY6" fmla="*/ 685976 h 823175"/>
              <a:gd name="connsiteX7" fmla="*/ 1916984 w 2054183"/>
              <a:gd name="connsiteY7" fmla="*/ 823175 h 823175"/>
              <a:gd name="connsiteX8" fmla="*/ 1305924 w 2054183"/>
              <a:gd name="connsiteY8" fmla="*/ 823175 h 823175"/>
              <a:gd name="connsiteX9" fmla="*/ 694865 w 2054183"/>
              <a:gd name="connsiteY9" fmla="*/ 823175 h 823175"/>
              <a:gd name="connsiteX10" fmla="*/ 137199 w 2054183"/>
              <a:gd name="connsiteY10" fmla="*/ 823175 h 823175"/>
              <a:gd name="connsiteX11" fmla="*/ 0 w 2054183"/>
              <a:gd name="connsiteY11" fmla="*/ 685976 h 823175"/>
              <a:gd name="connsiteX12" fmla="*/ 0 w 2054183"/>
              <a:gd name="connsiteY12" fmla="*/ 137199 h 82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4183" h="823175" fill="none" extrusionOk="0">
                <a:moveTo>
                  <a:pt x="0" y="137199"/>
                </a:moveTo>
                <a:cubicBezTo>
                  <a:pt x="4416" y="66285"/>
                  <a:pt x="47536" y="1277"/>
                  <a:pt x="137199" y="0"/>
                </a:cubicBezTo>
                <a:cubicBezTo>
                  <a:pt x="370473" y="-45020"/>
                  <a:pt x="537473" y="51259"/>
                  <a:pt x="712663" y="0"/>
                </a:cubicBezTo>
                <a:cubicBezTo>
                  <a:pt x="887853" y="-51259"/>
                  <a:pt x="1120302" y="31397"/>
                  <a:pt x="1341520" y="0"/>
                </a:cubicBezTo>
                <a:cubicBezTo>
                  <a:pt x="1562738" y="-31397"/>
                  <a:pt x="1748741" y="11966"/>
                  <a:pt x="1916984" y="0"/>
                </a:cubicBezTo>
                <a:cubicBezTo>
                  <a:pt x="1991258" y="-3934"/>
                  <a:pt x="2052069" y="56475"/>
                  <a:pt x="2054183" y="137199"/>
                </a:cubicBezTo>
                <a:cubicBezTo>
                  <a:pt x="2078044" y="390048"/>
                  <a:pt x="2025988" y="538588"/>
                  <a:pt x="2054183" y="685976"/>
                </a:cubicBezTo>
                <a:cubicBezTo>
                  <a:pt x="2057474" y="766146"/>
                  <a:pt x="1999410" y="821893"/>
                  <a:pt x="1916984" y="823175"/>
                </a:cubicBezTo>
                <a:cubicBezTo>
                  <a:pt x="1640091" y="848458"/>
                  <a:pt x="1569153" y="794658"/>
                  <a:pt x="1305924" y="823175"/>
                </a:cubicBezTo>
                <a:cubicBezTo>
                  <a:pt x="1042695" y="851692"/>
                  <a:pt x="908103" y="785583"/>
                  <a:pt x="694865" y="823175"/>
                </a:cubicBezTo>
                <a:cubicBezTo>
                  <a:pt x="481627" y="860767"/>
                  <a:pt x="344026" y="818963"/>
                  <a:pt x="137199" y="823175"/>
                </a:cubicBezTo>
                <a:cubicBezTo>
                  <a:pt x="55304" y="839811"/>
                  <a:pt x="-4821" y="760013"/>
                  <a:pt x="0" y="685976"/>
                </a:cubicBezTo>
                <a:cubicBezTo>
                  <a:pt x="-44909" y="519420"/>
                  <a:pt x="26854" y="269933"/>
                  <a:pt x="0" y="137199"/>
                </a:cubicBezTo>
                <a:close/>
              </a:path>
              <a:path w="2054183" h="823175" stroke="0" extrusionOk="0">
                <a:moveTo>
                  <a:pt x="0" y="137199"/>
                </a:moveTo>
                <a:cubicBezTo>
                  <a:pt x="382" y="66559"/>
                  <a:pt x="65479" y="-5727"/>
                  <a:pt x="137199" y="0"/>
                </a:cubicBezTo>
                <a:cubicBezTo>
                  <a:pt x="397478" y="-65924"/>
                  <a:pt x="634277" y="4371"/>
                  <a:pt x="766056" y="0"/>
                </a:cubicBezTo>
                <a:cubicBezTo>
                  <a:pt x="897835" y="-4371"/>
                  <a:pt x="1161858" y="14070"/>
                  <a:pt x="1359318" y="0"/>
                </a:cubicBezTo>
                <a:cubicBezTo>
                  <a:pt x="1556778" y="-14070"/>
                  <a:pt x="1759494" y="55273"/>
                  <a:pt x="1916984" y="0"/>
                </a:cubicBezTo>
                <a:cubicBezTo>
                  <a:pt x="1994283" y="589"/>
                  <a:pt x="2057210" y="41925"/>
                  <a:pt x="2054183" y="137199"/>
                </a:cubicBezTo>
                <a:cubicBezTo>
                  <a:pt x="2082628" y="410188"/>
                  <a:pt x="2033966" y="478151"/>
                  <a:pt x="2054183" y="685976"/>
                </a:cubicBezTo>
                <a:cubicBezTo>
                  <a:pt x="2054487" y="777491"/>
                  <a:pt x="1977364" y="811879"/>
                  <a:pt x="1916984" y="823175"/>
                </a:cubicBezTo>
                <a:cubicBezTo>
                  <a:pt x="1733570" y="866370"/>
                  <a:pt x="1483874" y="818207"/>
                  <a:pt x="1305924" y="823175"/>
                </a:cubicBezTo>
                <a:cubicBezTo>
                  <a:pt x="1127974" y="828143"/>
                  <a:pt x="995558" y="783541"/>
                  <a:pt x="766056" y="823175"/>
                </a:cubicBezTo>
                <a:cubicBezTo>
                  <a:pt x="536554" y="862809"/>
                  <a:pt x="280305" y="808822"/>
                  <a:pt x="137199" y="823175"/>
                </a:cubicBezTo>
                <a:cubicBezTo>
                  <a:pt x="49279" y="807442"/>
                  <a:pt x="2729" y="762161"/>
                  <a:pt x="0" y="685976"/>
                </a:cubicBezTo>
                <a:cubicBezTo>
                  <a:pt x="-9576" y="480136"/>
                  <a:pt x="5355" y="348925"/>
                  <a:pt x="0" y="13719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1CFAF7-809D-2679-3FE0-54B850A65F2A}"/>
              </a:ext>
            </a:extLst>
          </p:cNvPr>
          <p:cNvSpPr/>
          <p:nvPr/>
        </p:nvSpPr>
        <p:spPr>
          <a:xfrm>
            <a:off x="284483" y="2170685"/>
            <a:ext cx="4115386" cy="9353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dm = ?cm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AC2B515-D78A-A482-C148-3ADC7509E033}"/>
              </a:ext>
            </a:extLst>
          </p:cNvPr>
          <p:cNvSpPr/>
          <p:nvPr/>
        </p:nvSpPr>
        <p:spPr>
          <a:xfrm>
            <a:off x="274320" y="3377963"/>
            <a:ext cx="4115386" cy="9629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cm = ?dm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2014843" y="528562"/>
            <a:ext cx="1759341" cy="931106"/>
          </a:xfrm>
          <a:custGeom>
            <a:avLst/>
            <a:gdLst>
              <a:gd name="connsiteX0" fmla="*/ 0 w 1759341"/>
              <a:gd name="connsiteY0" fmla="*/ 155187 h 931106"/>
              <a:gd name="connsiteX1" fmla="*/ 155187 w 1759341"/>
              <a:gd name="connsiteY1" fmla="*/ 0 h 931106"/>
              <a:gd name="connsiteX2" fmla="*/ 623686 w 1759341"/>
              <a:gd name="connsiteY2" fmla="*/ 0 h 931106"/>
              <a:gd name="connsiteX3" fmla="*/ 1063206 w 1759341"/>
              <a:gd name="connsiteY3" fmla="*/ 0 h 931106"/>
              <a:gd name="connsiteX4" fmla="*/ 1604154 w 1759341"/>
              <a:gd name="connsiteY4" fmla="*/ 0 h 931106"/>
              <a:gd name="connsiteX5" fmla="*/ 1759341 w 1759341"/>
              <a:gd name="connsiteY5" fmla="*/ 155187 h 931106"/>
              <a:gd name="connsiteX6" fmla="*/ 1759341 w 1759341"/>
              <a:gd name="connsiteY6" fmla="*/ 465553 h 931106"/>
              <a:gd name="connsiteX7" fmla="*/ 1759341 w 1759341"/>
              <a:gd name="connsiteY7" fmla="*/ 775919 h 931106"/>
              <a:gd name="connsiteX8" fmla="*/ 1604154 w 1759341"/>
              <a:gd name="connsiteY8" fmla="*/ 931106 h 931106"/>
              <a:gd name="connsiteX9" fmla="*/ 1121165 w 1759341"/>
              <a:gd name="connsiteY9" fmla="*/ 931106 h 931106"/>
              <a:gd name="connsiteX10" fmla="*/ 667155 w 1759341"/>
              <a:gd name="connsiteY10" fmla="*/ 931106 h 931106"/>
              <a:gd name="connsiteX11" fmla="*/ 155187 w 1759341"/>
              <a:gd name="connsiteY11" fmla="*/ 931106 h 931106"/>
              <a:gd name="connsiteX12" fmla="*/ 0 w 1759341"/>
              <a:gd name="connsiteY12" fmla="*/ 775919 h 931106"/>
              <a:gd name="connsiteX13" fmla="*/ 0 w 1759341"/>
              <a:gd name="connsiteY13" fmla="*/ 477968 h 931106"/>
              <a:gd name="connsiteX14" fmla="*/ 0 w 175934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9341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252417" y="-42529"/>
                  <a:pt x="474961" y="43964"/>
                  <a:pt x="623686" y="0"/>
                </a:cubicBezTo>
                <a:cubicBezTo>
                  <a:pt x="772411" y="-43964"/>
                  <a:pt x="905998" y="38045"/>
                  <a:pt x="1063206" y="0"/>
                </a:cubicBezTo>
                <a:cubicBezTo>
                  <a:pt x="1220414" y="-38045"/>
                  <a:pt x="1442401" y="18622"/>
                  <a:pt x="1604154" y="0"/>
                </a:cubicBezTo>
                <a:cubicBezTo>
                  <a:pt x="1689945" y="2347"/>
                  <a:pt x="1769442" y="89683"/>
                  <a:pt x="1759341" y="155187"/>
                </a:cubicBezTo>
                <a:cubicBezTo>
                  <a:pt x="1768000" y="219892"/>
                  <a:pt x="1747574" y="327454"/>
                  <a:pt x="1759341" y="465553"/>
                </a:cubicBezTo>
                <a:cubicBezTo>
                  <a:pt x="1771108" y="603652"/>
                  <a:pt x="1745768" y="629307"/>
                  <a:pt x="1759341" y="775919"/>
                </a:cubicBezTo>
                <a:cubicBezTo>
                  <a:pt x="1765167" y="868635"/>
                  <a:pt x="1705652" y="947529"/>
                  <a:pt x="1604154" y="931106"/>
                </a:cubicBezTo>
                <a:cubicBezTo>
                  <a:pt x="1485533" y="960955"/>
                  <a:pt x="1314949" y="896518"/>
                  <a:pt x="1121165" y="931106"/>
                </a:cubicBezTo>
                <a:cubicBezTo>
                  <a:pt x="927381" y="965694"/>
                  <a:pt x="851816" y="921947"/>
                  <a:pt x="667155" y="931106"/>
                </a:cubicBezTo>
                <a:cubicBezTo>
                  <a:pt x="482494" y="940265"/>
                  <a:pt x="342660" y="887036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759341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01576" y="-15394"/>
                  <a:pt x="448788" y="55990"/>
                  <a:pt x="667155" y="0"/>
                </a:cubicBezTo>
                <a:cubicBezTo>
                  <a:pt x="885522" y="-55990"/>
                  <a:pt x="1024390" y="31013"/>
                  <a:pt x="1150144" y="0"/>
                </a:cubicBezTo>
                <a:cubicBezTo>
                  <a:pt x="1275898" y="-31013"/>
                  <a:pt x="1488454" y="50601"/>
                  <a:pt x="1604154" y="0"/>
                </a:cubicBezTo>
                <a:cubicBezTo>
                  <a:pt x="1702028" y="4696"/>
                  <a:pt x="1762663" y="48080"/>
                  <a:pt x="1759341" y="155187"/>
                </a:cubicBezTo>
                <a:cubicBezTo>
                  <a:pt x="1781705" y="263297"/>
                  <a:pt x="1721150" y="325432"/>
                  <a:pt x="1759341" y="477968"/>
                </a:cubicBezTo>
                <a:cubicBezTo>
                  <a:pt x="1797532" y="630504"/>
                  <a:pt x="1735291" y="629768"/>
                  <a:pt x="1759341" y="775919"/>
                </a:cubicBezTo>
                <a:cubicBezTo>
                  <a:pt x="1751512" y="877388"/>
                  <a:pt x="1693045" y="928840"/>
                  <a:pt x="1604154" y="931106"/>
                </a:cubicBezTo>
                <a:cubicBezTo>
                  <a:pt x="1416887" y="985550"/>
                  <a:pt x="1263794" y="931003"/>
                  <a:pt x="1121165" y="931106"/>
                </a:cubicBezTo>
                <a:cubicBezTo>
                  <a:pt x="978536" y="931209"/>
                  <a:pt x="835606" y="889012"/>
                  <a:pt x="638176" y="931106"/>
                </a:cubicBezTo>
                <a:cubicBezTo>
                  <a:pt x="440746" y="973200"/>
                  <a:pt x="394096" y="885951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C09FD1-E2B3-AFA1-B188-647437D8022E}"/>
              </a:ext>
            </a:extLst>
          </p:cNvPr>
          <p:cNvSpPr/>
          <p:nvPr/>
        </p:nvSpPr>
        <p:spPr>
          <a:xfrm>
            <a:off x="6619461" y="2165352"/>
            <a:ext cx="1679283" cy="958292"/>
          </a:xfrm>
          <a:custGeom>
            <a:avLst/>
            <a:gdLst>
              <a:gd name="connsiteX0" fmla="*/ 0 w 1679283"/>
              <a:gd name="connsiteY0" fmla="*/ 159718 h 958292"/>
              <a:gd name="connsiteX1" fmla="*/ 148125 w 1679283"/>
              <a:gd name="connsiteY1" fmla="*/ 0 h 958292"/>
              <a:gd name="connsiteX2" fmla="*/ 595305 w 1679283"/>
              <a:gd name="connsiteY2" fmla="*/ 0 h 958292"/>
              <a:gd name="connsiteX3" fmla="*/ 1014825 w 1679283"/>
              <a:gd name="connsiteY3" fmla="*/ 0 h 958292"/>
              <a:gd name="connsiteX4" fmla="*/ 1531157 w 1679283"/>
              <a:gd name="connsiteY4" fmla="*/ 0 h 958292"/>
              <a:gd name="connsiteX5" fmla="*/ 1679283 w 1679283"/>
              <a:gd name="connsiteY5" fmla="*/ 159718 h 958292"/>
              <a:gd name="connsiteX6" fmla="*/ 1679283 w 1679283"/>
              <a:gd name="connsiteY6" fmla="*/ 479146 h 958292"/>
              <a:gd name="connsiteX7" fmla="*/ 1679283 w 1679283"/>
              <a:gd name="connsiteY7" fmla="*/ 798573 h 958292"/>
              <a:gd name="connsiteX8" fmla="*/ 1531157 w 1679283"/>
              <a:gd name="connsiteY8" fmla="*/ 958292 h 958292"/>
              <a:gd name="connsiteX9" fmla="*/ 1070146 w 1679283"/>
              <a:gd name="connsiteY9" fmla="*/ 958292 h 958292"/>
              <a:gd name="connsiteX10" fmla="*/ 636796 w 1679283"/>
              <a:gd name="connsiteY10" fmla="*/ 958292 h 958292"/>
              <a:gd name="connsiteX11" fmla="*/ 148125 w 1679283"/>
              <a:gd name="connsiteY11" fmla="*/ 958292 h 958292"/>
              <a:gd name="connsiteX12" fmla="*/ 0 w 1679283"/>
              <a:gd name="connsiteY12" fmla="*/ 798573 h 958292"/>
              <a:gd name="connsiteX13" fmla="*/ 0 w 1679283"/>
              <a:gd name="connsiteY13" fmla="*/ 491923 h 958292"/>
              <a:gd name="connsiteX14" fmla="*/ 0 w 1679283"/>
              <a:gd name="connsiteY14" fmla="*/ 159718 h 958292"/>
              <a:gd name="connsiteX0" fmla="*/ 0 w 1679283"/>
              <a:gd name="connsiteY0" fmla="*/ 159718 h 958292"/>
              <a:gd name="connsiteX1" fmla="*/ 148125 w 1679283"/>
              <a:gd name="connsiteY1" fmla="*/ 0 h 958292"/>
              <a:gd name="connsiteX2" fmla="*/ 636796 w 1679283"/>
              <a:gd name="connsiteY2" fmla="*/ 0 h 958292"/>
              <a:gd name="connsiteX3" fmla="*/ 1097807 w 1679283"/>
              <a:gd name="connsiteY3" fmla="*/ 0 h 958292"/>
              <a:gd name="connsiteX4" fmla="*/ 1531157 w 1679283"/>
              <a:gd name="connsiteY4" fmla="*/ 0 h 958292"/>
              <a:gd name="connsiteX5" fmla="*/ 1679283 w 1679283"/>
              <a:gd name="connsiteY5" fmla="*/ 159718 h 958292"/>
              <a:gd name="connsiteX6" fmla="*/ 1679283 w 1679283"/>
              <a:gd name="connsiteY6" fmla="*/ 491923 h 958292"/>
              <a:gd name="connsiteX7" fmla="*/ 1679283 w 1679283"/>
              <a:gd name="connsiteY7" fmla="*/ 798573 h 958292"/>
              <a:gd name="connsiteX8" fmla="*/ 1531157 w 1679283"/>
              <a:gd name="connsiteY8" fmla="*/ 958292 h 958292"/>
              <a:gd name="connsiteX9" fmla="*/ 1070146 w 1679283"/>
              <a:gd name="connsiteY9" fmla="*/ 958292 h 958292"/>
              <a:gd name="connsiteX10" fmla="*/ 609136 w 1679283"/>
              <a:gd name="connsiteY10" fmla="*/ 958292 h 958292"/>
              <a:gd name="connsiteX11" fmla="*/ 148125 w 1679283"/>
              <a:gd name="connsiteY11" fmla="*/ 958292 h 958292"/>
              <a:gd name="connsiteX12" fmla="*/ 0 w 1679283"/>
              <a:gd name="connsiteY12" fmla="*/ 798573 h 958292"/>
              <a:gd name="connsiteX13" fmla="*/ 0 w 1679283"/>
              <a:gd name="connsiteY13" fmla="*/ 472757 h 958292"/>
              <a:gd name="connsiteX14" fmla="*/ 0 w 1679283"/>
              <a:gd name="connsiteY14" fmla="*/ 159718 h 958292"/>
              <a:gd name="connsiteX0" fmla="*/ 0 w 1679283"/>
              <a:gd name="connsiteY0" fmla="*/ 159718 h 958292"/>
              <a:gd name="connsiteX1" fmla="*/ 148125 w 1679283"/>
              <a:gd name="connsiteY1" fmla="*/ 0 h 958292"/>
              <a:gd name="connsiteX2" fmla="*/ 595305 w 1679283"/>
              <a:gd name="connsiteY2" fmla="*/ 0 h 958292"/>
              <a:gd name="connsiteX3" fmla="*/ 1014825 w 1679283"/>
              <a:gd name="connsiteY3" fmla="*/ 0 h 958292"/>
              <a:gd name="connsiteX4" fmla="*/ 1531157 w 1679283"/>
              <a:gd name="connsiteY4" fmla="*/ 0 h 958292"/>
              <a:gd name="connsiteX5" fmla="*/ 1679283 w 1679283"/>
              <a:gd name="connsiteY5" fmla="*/ 159718 h 958292"/>
              <a:gd name="connsiteX6" fmla="*/ 1679283 w 1679283"/>
              <a:gd name="connsiteY6" fmla="*/ 479146 h 958292"/>
              <a:gd name="connsiteX7" fmla="*/ 1679283 w 1679283"/>
              <a:gd name="connsiteY7" fmla="*/ 798573 h 958292"/>
              <a:gd name="connsiteX8" fmla="*/ 1531157 w 1679283"/>
              <a:gd name="connsiteY8" fmla="*/ 958292 h 958292"/>
              <a:gd name="connsiteX9" fmla="*/ 1070146 w 1679283"/>
              <a:gd name="connsiteY9" fmla="*/ 958292 h 958292"/>
              <a:gd name="connsiteX10" fmla="*/ 636796 w 1679283"/>
              <a:gd name="connsiteY10" fmla="*/ 958292 h 958292"/>
              <a:gd name="connsiteX11" fmla="*/ 148125 w 1679283"/>
              <a:gd name="connsiteY11" fmla="*/ 958292 h 958292"/>
              <a:gd name="connsiteX12" fmla="*/ 0 w 1679283"/>
              <a:gd name="connsiteY12" fmla="*/ 798573 h 958292"/>
              <a:gd name="connsiteX13" fmla="*/ 0 w 1679283"/>
              <a:gd name="connsiteY13" fmla="*/ 491923 h 958292"/>
              <a:gd name="connsiteX14" fmla="*/ 0 w 1679283"/>
              <a:gd name="connsiteY14" fmla="*/ 159718 h 95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79283" h="958292" fill="none" extrusionOk="0">
                <a:moveTo>
                  <a:pt x="0" y="159718"/>
                </a:moveTo>
                <a:cubicBezTo>
                  <a:pt x="11705" y="91126"/>
                  <a:pt x="71442" y="20358"/>
                  <a:pt x="148125" y="0"/>
                </a:cubicBezTo>
                <a:cubicBezTo>
                  <a:pt x="207380" y="-38354"/>
                  <a:pt x="421994" y="14419"/>
                  <a:pt x="595305" y="0"/>
                </a:cubicBezTo>
                <a:cubicBezTo>
                  <a:pt x="774039" y="-120148"/>
                  <a:pt x="830262" y="79147"/>
                  <a:pt x="1014825" y="0"/>
                </a:cubicBezTo>
                <a:cubicBezTo>
                  <a:pt x="1190646" y="4475"/>
                  <a:pt x="1400329" y="-26359"/>
                  <a:pt x="1531157" y="0"/>
                </a:cubicBezTo>
                <a:cubicBezTo>
                  <a:pt x="1630157" y="25280"/>
                  <a:pt x="1718574" y="86588"/>
                  <a:pt x="1679283" y="159718"/>
                </a:cubicBezTo>
                <a:cubicBezTo>
                  <a:pt x="1653192" y="249884"/>
                  <a:pt x="1659256" y="316778"/>
                  <a:pt x="1679283" y="479146"/>
                </a:cubicBezTo>
                <a:cubicBezTo>
                  <a:pt x="1690536" y="632939"/>
                  <a:pt x="1669112" y="642398"/>
                  <a:pt x="1679283" y="798573"/>
                </a:cubicBezTo>
                <a:cubicBezTo>
                  <a:pt x="1710372" y="876921"/>
                  <a:pt x="1593419" y="954206"/>
                  <a:pt x="1531157" y="958292"/>
                </a:cubicBezTo>
                <a:cubicBezTo>
                  <a:pt x="1365641" y="1009210"/>
                  <a:pt x="1307653" y="926205"/>
                  <a:pt x="1070146" y="958292"/>
                </a:cubicBezTo>
                <a:cubicBezTo>
                  <a:pt x="880210" y="1011045"/>
                  <a:pt x="811744" y="988253"/>
                  <a:pt x="636796" y="958292"/>
                </a:cubicBezTo>
                <a:cubicBezTo>
                  <a:pt x="434015" y="952828"/>
                  <a:pt x="279919" y="929740"/>
                  <a:pt x="148125" y="958292"/>
                </a:cubicBezTo>
                <a:cubicBezTo>
                  <a:pt x="34147" y="952444"/>
                  <a:pt x="-39378" y="883386"/>
                  <a:pt x="0" y="798573"/>
                </a:cubicBezTo>
                <a:cubicBezTo>
                  <a:pt x="-625" y="709525"/>
                  <a:pt x="-13730" y="541020"/>
                  <a:pt x="0" y="491923"/>
                </a:cubicBezTo>
                <a:cubicBezTo>
                  <a:pt x="-60496" y="446657"/>
                  <a:pt x="57367" y="311183"/>
                  <a:pt x="0" y="159718"/>
                </a:cubicBezTo>
                <a:close/>
              </a:path>
              <a:path w="1679283" h="958292" stroke="0" extrusionOk="0">
                <a:moveTo>
                  <a:pt x="0" y="159718"/>
                </a:moveTo>
                <a:cubicBezTo>
                  <a:pt x="-32320" y="83874"/>
                  <a:pt x="75087" y="4805"/>
                  <a:pt x="148125" y="0"/>
                </a:cubicBezTo>
                <a:cubicBezTo>
                  <a:pt x="217342" y="12858"/>
                  <a:pt x="430080" y="136815"/>
                  <a:pt x="636796" y="0"/>
                </a:cubicBezTo>
                <a:cubicBezTo>
                  <a:pt x="856590" y="-14234"/>
                  <a:pt x="972416" y="8987"/>
                  <a:pt x="1097807" y="0"/>
                </a:cubicBezTo>
                <a:cubicBezTo>
                  <a:pt x="1231389" y="12978"/>
                  <a:pt x="1375189" y="75951"/>
                  <a:pt x="1531157" y="0"/>
                </a:cubicBezTo>
                <a:cubicBezTo>
                  <a:pt x="1610374" y="-19081"/>
                  <a:pt x="1707085" y="21315"/>
                  <a:pt x="1679283" y="159718"/>
                </a:cubicBezTo>
                <a:cubicBezTo>
                  <a:pt x="1709499" y="244218"/>
                  <a:pt x="1621437" y="301539"/>
                  <a:pt x="1679283" y="491923"/>
                </a:cubicBezTo>
                <a:cubicBezTo>
                  <a:pt x="1694283" y="649360"/>
                  <a:pt x="1664168" y="633316"/>
                  <a:pt x="1679283" y="798573"/>
                </a:cubicBezTo>
                <a:cubicBezTo>
                  <a:pt x="1675743" y="916680"/>
                  <a:pt x="1630418" y="972065"/>
                  <a:pt x="1531157" y="958292"/>
                </a:cubicBezTo>
                <a:cubicBezTo>
                  <a:pt x="1413324" y="1031040"/>
                  <a:pt x="1159247" y="966201"/>
                  <a:pt x="1070146" y="958292"/>
                </a:cubicBezTo>
                <a:cubicBezTo>
                  <a:pt x="937729" y="980555"/>
                  <a:pt x="842123" y="876404"/>
                  <a:pt x="609136" y="958292"/>
                </a:cubicBezTo>
                <a:cubicBezTo>
                  <a:pt x="421523" y="951747"/>
                  <a:pt x="321523" y="912042"/>
                  <a:pt x="148125" y="958292"/>
                </a:cubicBezTo>
                <a:cubicBezTo>
                  <a:pt x="64855" y="967213"/>
                  <a:pt x="-19933" y="912535"/>
                  <a:pt x="0" y="798573"/>
                </a:cubicBezTo>
                <a:cubicBezTo>
                  <a:pt x="13582" y="699239"/>
                  <a:pt x="48151" y="556684"/>
                  <a:pt x="0" y="472757"/>
                </a:cubicBezTo>
                <a:cubicBezTo>
                  <a:pt x="-36469" y="374455"/>
                  <a:pt x="15640" y="297750"/>
                  <a:pt x="0" y="159718"/>
                </a:cubicBezTo>
                <a:close/>
              </a:path>
              <a:path w="1679283" h="958292" fill="none" stroke="0" extrusionOk="0">
                <a:moveTo>
                  <a:pt x="0" y="159718"/>
                </a:moveTo>
                <a:cubicBezTo>
                  <a:pt x="-4639" y="81110"/>
                  <a:pt x="77645" y="-10871"/>
                  <a:pt x="148125" y="0"/>
                </a:cubicBezTo>
                <a:cubicBezTo>
                  <a:pt x="253509" y="-16685"/>
                  <a:pt x="441488" y="61365"/>
                  <a:pt x="595305" y="0"/>
                </a:cubicBezTo>
                <a:cubicBezTo>
                  <a:pt x="732171" y="-11370"/>
                  <a:pt x="863554" y="77720"/>
                  <a:pt x="1014825" y="0"/>
                </a:cubicBezTo>
                <a:cubicBezTo>
                  <a:pt x="1107908" y="-9821"/>
                  <a:pt x="1354245" y="12633"/>
                  <a:pt x="1531157" y="0"/>
                </a:cubicBezTo>
                <a:cubicBezTo>
                  <a:pt x="1606784" y="16760"/>
                  <a:pt x="1704852" y="106184"/>
                  <a:pt x="1679283" y="159718"/>
                </a:cubicBezTo>
                <a:cubicBezTo>
                  <a:pt x="1727349" y="216391"/>
                  <a:pt x="1656501" y="318624"/>
                  <a:pt x="1679283" y="479146"/>
                </a:cubicBezTo>
                <a:cubicBezTo>
                  <a:pt x="1697176" y="629838"/>
                  <a:pt x="1655573" y="643831"/>
                  <a:pt x="1679283" y="798573"/>
                </a:cubicBezTo>
                <a:cubicBezTo>
                  <a:pt x="1695529" y="895426"/>
                  <a:pt x="1639515" y="969511"/>
                  <a:pt x="1531157" y="958292"/>
                </a:cubicBezTo>
                <a:cubicBezTo>
                  <a:pt x="1440727" y="958789"/>
                  <a:pt x="1226599" y="890452"/>
                  <a:pt x="1070146" y="958292"/>
                </a:cubicBezTo>
                <a:cubicBezTo>
                  <a:pt x="891778" y="974352"/>
                  <a:pt x="810437" y="902060"/>
                  <a:pt x="636796" y="958292"/>
                </a:cubicBezTo>
                <a:cubicBezTo>
                  <a:pt x="520646" y="988465"/>
                  <a:pt x="348430" y="924747"/>
                  <a:pt x="148125" y="958292"/>
                </a:cubicBezTo>
                <a:cubicBezTo>
                  <a:pt x="42130" y="947001"/>
                  <a:pt x="-22826" y="903982"/>
                  <a:pt x="0" y="798573"/>
                </a:cubicBezTo>
                <a:cubicBezTo>
                  <a:pt x="-15084" y="691516"/>
                  <a:pt x="-7306" y="543425"/>
                  <a:pt x="0" y="491923"/>
                </a:cubicBezTo>
                <a:cubicBezTo>
                  <a:pt x="-14265" y="431179"/>
                  <a:pt x="14248" y="313825"/>
                  <a:pt x="0" y="159718"/>
                </a:cubicBezTo>
                <a:close/>
              </a:path>
              <a:path w="1679283" h="958292" fill="none" stroke="0" extrusionOk="0">
                <a:moveTo>
                  <a:pt x="0" y="159718"/>
                </a:moveTo>
                <a:cubicBezTo>
                  <a:pt x="7380" y="99069"/>
                  <a:pt x="83800" y="-2867"/>
                  <a:pt x="148125" y="0"/>
                </a:cubicBezTo>
                <a:cubicBezTo>
                  <a:pt x="189785" y="-67596"/>
                  <a:pt x="427350" y="42582"/>
                  <a:pt x="595305" y="0"/>
                </a:cubicBezTo>
                <a:cubicBezTo>
                  <a:pt x="736738" y="-55714"/>
                  <a:pt x="847427" y="93036"/>
                  <a:pt x="1014825" y="0"/>
                </a:cubicBezTo>
                <a:cubicBezTo>
                  <a:pt x="1171622" y="-19476"/>
                  <a:pt x="1364262" y="-6940"/>
                  <a:pt x="1531157" y="0"/>
                </a:cubicBezTo>
                <a:cubicBezTo>
                  <a:pt x="1632597" y="16831"/>
                  <a:pt x="1709727" y="105012"/>
                  <a:pt x="1679283" y="159718"/>
                </a:cubicBezTo>
                <a:cubicBezTo>
                  <a:pt x="1689279" y="227673"/>
                  <a:pt x="1654620" y="312522"/>
                  <a:pt x="1679283" y="479146"/>
                </a:cubicBezTo>
                <a:cubicBezTo>
                  <a:pt x="1690581" y="633012"/>
                  <a:pt x="1667566" y="644023"/>
                  <a:pt x="1679283" y="798573"/>
                </a:cubicBezTo>
                <a:cubicBezTo>
                  <a:pt x="1709330" y="900612"/>
                  <a:pt x="1613476" y="950277"/>
                  <a:pt x="1531157" y="958292"/>
                </a:cubicBezTo>
                <a:cubicBezTo>
                  <a:pt x="1410859" y="983357"/>
                  <a:pt x="1260414" y="946344"/>
                  <a:pt x="1070146" y="958292"/>
                </a:cubicBezTo>
                <a:cubicBezTo>
                  <a:pt x="882289" y="999694"/>
                  <a:pt x="812060" y="958830"/>
                  <a:pt x="636796" y="958292"/>
                </a:cubicBezTo>
                <a:cubicBezTo>
                  <a:pt x="467648" y="972925"/>
                  <a:pt x="285914" y="923929"/>
                  <a:pt x="148125" y="958292"/>
                </a:cubicBezTo>
                <a:cubicBezTo>
                  <a:pt x="61052" y="949632"/>
                  <a:pt x="-39788" y="891062"/>
                  <a:pt x="0" y="798573"/>
                </a:cubicBezTo>
                <a:cubicBezTo>
                  <a:pt x="-2016" y="706139"/>
                  <a:pt x="-10161" y="550932"/>
                  <a:pt x="0" y="491923"/>
                </a:cubicBezTo>
                <a:cubicBezTo>
                  <a:pt x="-37800" y="396090"/>
                  <a:pt x="37853" y="287814"/>
                  <a:pt x="0" y="159718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679283"/>
                      <a:gd name="connsiteY0" fmla="*/ 159718 h 958292"/>
                      <a:gd name="connsiteX1" fmla="*/ 148125 w 1679283"/>
                      <a:gd name="connsiteY1" fmla="*/ 0 h 958292"/>
                      <a:gd name="connsiteX2" fmla="*/ 595305 w 1679283"/>
                      <a:gd name="connsiteY2" fmla="*/ 0 h 958292"/>
                      <a:gd name="connsiteX3" fmla="*/ 1014825 w 1679283"/>
                      <a:gd name="connsiteY3" fmla="*/ 0 h 958292"/>
                      <a:gd name="connsiteX4" fmla="*/ 1531157 w 1679283"/>
                      <a:gd name="connsiteY4" fmla="*/ 0 h 958292"/>
                      <a:gd name="connsiteX5" fmla="*/ 1679283 w 1679283"/>
                      <a:gd name="connsiteY5" fmla="*/ 159718 h 958292"/>
                      <a:gd name="connsiteX6" fmla="*/ 1679283 w 1679283"/>
                      <a:gd name="connsiteY6" fmla="*/ 479146 h 958292"/>
                      <a:gd name="connsiteX7" fmla="*/ 1679283 w 1679283"/>
                      <a:gd name="connsiteY7" fmla="*/ 798573 h 958292"/>
                      <a:gd name="connsiteX8" fmla="*/ 1531157 w 1679283"/>
                      <a:gd name="connsiteY8" fmla="*/ 958292 h 958292"/>
                      <a:gd name="connsiteX9" fmla="*/ 1070146 w 1679283"/>
                      <a:gd name="connsiteY9" fmla="*/ 958292 h 958292"/>
                      <a:gd name="connsiteX10" fmla="*/ 636796 w 1679283"/>
                      <a:gd name="connsiteY10" fmla="*/ 958292 h 958292"/>
                      <a:gd name="connsiteX11" fmla="*/ 148125 w 1679283"/>
                      <a:gd name="connsiteY11" fmla="*/ 958292 h 958292"/>
                      <a:gd name="connsiteX12" fmla="*/ 0 w 1679283"/>
                      <a:gd name="connsiteY12" fmla="*/ 798573 h 958292"/>
                      <a:gd name="connsiteX13" fmla="*/ 0 w 1679283"/>
                      <a:gd name="connsiteY13" fmla="*/ 491923 h 958292"/>
                      <a:gd name="connsiteX14" fmla="*/ 0 w 1679283"/>
                      <a:gd name="connsiteY14" fmla="*/ 159718 h 958292"/>
                      <a:gd name="connsiteX0" fmla="*/ 0 w 1679283"/>
                      <a:gd name="connsiteY0" fmla="*/ 159718 h 958292"/>
                      <a:gd name="connsiteX1" fmla="*/ 148125 w 1679283"/>
                      <a:gd name="connsiteY1" fmla="*/ 0 h 958292"/>
                      <a:gd name="connsiteX2" fmla="*/ 636796 w 1679283"/>
                      <a:gd name="connsiteY2" fmla="*/ 0 h 958292"/>
                      <a:gd name="connsiteX3" fmla="*/ 1097807 w 1679283"/>
                      <a:gd name="connsiteY3" fmla="*/ 0 h 958292"/>
                      <a:gd name="connsiteX4" fmla="*/ 1531157 w 1679283"/>
                      <a:gd name="connsiteY4" fmla="*/ 0 h 958292"/>
                      <a:gd name="connsiteX5" fmla="*/ 1679283 w 1679283"/>
                      <a:gd name="connsiteY5" fmla="*/ 159718 h 958292"/>
                      <a:gd name="connsiteX6" fmla="*/ 1679283 w 1679283"/>
                      <a:gd name="connsiteY6" fmla="*/ 491923 h 958292"/>
                      <a:gd name="connsiteX7" fmla="*/ 1679283 w 1679283"/>
                      <a:gd name="connsiteY7" fmla="*/ 798573 h 958292"/>
                      <a:gd name="connsiteX8" fmla="*/ 1531157 w 1679283"/>
                      <a:gd name="connsiteY8" fmla="*/ 958292 h 958292"/>
                      <a:gd name="connsiteX9" fmla="*/ 1070146 w 1679283"/>
                      <a:gd name="connsiteY9" fmla="*/ 958292 h 958292"/>
                      <a:gd name="connsiteX10" fmla="*/ 609136 w 1679283"/>
                      <a:gd name="connsiteY10" fmla="*/ 958292 h 958292"/>
                      <a:gd name="connsiteX11" fmla="*/ 148125 w 1679283"/>
                      <a:gd name="connsiteY11" fmla="*/ 958292 h 958292"/>
                      <a:gd name="connsiteX12" fmla="*/ 0 w 1679283"/>
                      <a:gd name="connsiteY12" fmla="*/ 798573 h 958292"/>
                      <a:gd name="connsiteX13" fmla="*/ 0 w 1679283"/>
                      <a:gd name="connsiteY13" fmla="*/ 472757 h 958292"/>
                      <a:gd name="connsiteX14" fmla="*/ 0 w 1679283"/>
                      <a:gd name="connsiteY14" fmla="*/ 159718 h 95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9283" h="958292" fill="none" extrusionOk="0">
                        <a:moveTo>
                          <a:pt x="0" y="159718"/>
                        </a:moveTo>
                        <a:cubicBezTo>
                          <a:pt x="5686" y="76290"/>
                          <a:pt x="70436" y="16017"/>
                          <a:pt x="148125" y="0"/>
                        </a:cubicBezTo>
                        <a:cubicBezTo>
                          <a:pt x="212093" y="-39115"/>
                          <a:pt x="444996" y="37035"/>
                          <a:pt x="595305" y="0"/>
                        </a:cubicBezTo>
                        <a:cubicBezTo>
                          <a:pt x="751833" y="-74923"/>
                          <a:pt x="839190" y="68800"/>
                          <a:pt x="1014825" y="0"/>
                        </a:cubicBezTo>
                        <a:cubicBezTo>
                          <a:pt x="1176539" y="-19412"/>
                          <a:pt x="1388819" y="-4122"/>
                          <a:pt x="1531157" y="0"/>
                        </a:cubicBezTo>
                        <a:cubicBezTo>
                          <a:pt x="1618877" y="10209"/>
                          <a:pt x="1699326" y="90297"/>
                          <a:pt x="1679283" y="159718"/>
                        </a:cubicBezTo>
                        <a:cubicBezTo>
                          <a:pt x="1675430" y="234626"/>
                          <a:pt x="1665413" y="330944"/>
                          <a:pt x="1679283" y="479146"/>
                        </a:cubicBezTo>
                        <a:cubicBezTo>
                          <a:pt x="1690531" y="630439"/>
                          <a:pt x="1668063" y="644388"/>
                          <a:pt x="1679283" y="798573"/>
                        </a:cubicBezTo>
                        <a:cubicBezTo>
                          <a:pt x="1700605" y="883454"/>
                          <a:pt x="1605755" y="961685"/>
                          <a:pt x="1531157" y="958292"/>
                        </a:cubicBezTo>
                        <a:cubicBezTo>
                          <a:pt x="1387035" y="1000947"/>
                          <a:pt x="1280599" y="924397"/>
                          <a:pt x="1070146" y="958292"/>
                        </a:cubicBezTo>
                        <a:cubicBezTo>
                          <a:pt x="882723" y="1002370"/>
                          <a:pt x="812320" y="970936"/>
                          <a:pt x="636796" y="958292"/>
                        </a:cubicBezTo>
                        <a:cubicBezTo>
                          <a:pt x="442875" y="957802"/>
                          <a:pt x="287778" y="926939"/>
                          <a:pt x="148125" y="958292"/>
                        </a:cubicBezTo>
                        <a:cubicBezTo>
                          <a:pt x="37587" y="950830"/>
                          <a:pt x="-30147" y="885152"/>
                          <a:pt x="0" y="798573"/>
                        </a:cubicBezTo>
                        <a:cubicBezTo>
                          <a:pt x="-8858" y="698610"/>
                          <a:pt x="-3257" y="550297"/>
                          <a:pt x="0" y="491923"/>
                        </a:cubicBezTo>
                        <a:cubicBezTo>
                          <a:pt x="-35214" y="435895"/>
                          <a:pt x="31416" y="317010"/>
                          <a:pt x="0" y="159718"/>
                        </a:cubicBezTo>
                        <a:close/>
                      </a:path>
                      <a:path w="1679283" h="958292" stroke="0" extrusionOk="0">
                        <a:moveTo>
                          <a:pt x="0" y="159718"/>
                        </a:moveTo>
                        <a:cubicBezTo>
                          <a:pt x="-10927" y="80567"/>
                          <a:pt x="73169" y="3230"/>
                          <a:pt x="148125" y="0"/>
                        </a:cubicBezTo>
                        <a:cubicBezTo>
                          <a:pt x="250111" y="-481"/>
                          <a:pt x="428839" y="79466"/>
                          <a:pt x="636796" y="0"/>
                        </a:cubicBezTo>
                        <a:cubicBezTo>
                          <a:pt x="849758" y="-40320"/>
                          <a:pt x="973609" y="14091"/>
                          <a:pt x="1097807" y="0"/>
                        </a:cubicBezTo>
                        <a:cubicBezTo>
                          <a:pt x="1225888" y="-5248"/>
                          <a:pt x="1392557" y="66845"/>
                          <a:pt x="1531157" y="0"/>
                        </a:cubicBezTo>
                        <a:cubicBezTo>
                          <a:pt x="1617334" y="-7363"/>
                          <a:pt x="1693324" y="37051"/>
                          <a:pt x="1679283" y="159718"/>
                        </a:cubicBezTo>
                        <a:cubicBezTo>
                          <a:pt x="1704689" y="258732"/>
                          <a:pt x="1630607" y="315854"/>
                          <a:pt x="1679283" y="491923"/>
                        </a:cubicBezTo>
                        <a:cubicBezTo>
                          <a:pt x="1701113" y="649218"/>
                          <a:pt x="1660773" y="639741"/>
                          <a:pt x="1679283" y="798573"/>
                        </a:cubicBezTo>
                        <a:cubicBezTo>
                          <a:pt x="1672767" y="906332"/>
                          <a:pt x="1618526" y="958778"/>
                          <a:pt x="1531157" y="958292"/>
                        </a:cubicBezTo>
                        <a:cubicBezTo>
                          <a:pt x="1386456" y="1023667"/>
                          <a:pt x="1176000" y="963346"/>
                          <a:pt x="1070146" y="958292"/>
                        </a:cubicBezTo>
                        <a:cubicBezTo>
                          <a:pt x="937154" y="977133"/>
                          <a:pt x="817314" y="897884"/>
                          <a:pt x="609136" y="958292"/>
                        </a:cubicBezTo>
                        <a:cubicBezTo>
                          <a:pt x="421081" y="978224"/>
                          <a:pt x="348369" y="911932"/>
                          <a:pt x="148125" y="958292"/>
                        </a:cubicBezTo>
                        <a:cubicBezTo>
                          <a:pt x="64453" y="958580"/>
                          <a:pt x="-5053" y="898440"/>
                          <a:pt x="0" y="798573"/>
                        </a:cubicBezTo>
                        <a:cubicBezTo>
                          <a:pt x="4754" y="698227"/>
                          <a:pt x="32401" y="570894"/>
                          <a:pt x="0" y="472757"/>
                        </a:cubicBezTo>
                        <a:cubicBezTo>
                          <a:pt x="-29849" y="370650"/>
                          <a:pt x="14522" y="288976"/>
                          <a:pt x="0" y="159718"/>
                        </a:cubicBezTo>
                        <a:close/>
                      </a:path>
                      <a:path w="1679283" h="958292" fill="none" stroke="0" extrusionOk="0">
                        <a:moveTo>
                          <a:pt x="0" y="159718"/>
                        </a:moveTo>
                        <a:cubicBezTo>
                          <a:pt x="2637" y="83953"/>
                          <a:pt x="80442" y="-15647"/>
                          <a:pt x="148125" y="0"/>
                        </a:cubicBezTo>
                        <a:cubicBezTo>
                          <a:pt x="238437" y="-46954"/>
                          <a:pt x="447790" y="46994"/>
                          <a:pt x="595305" y="0"/>
                        </a:cubicBezTo>
                        <a:cubicBezTo>
                          <a:pt x="714197" y="-15897"/>
                          <a:pt x="873360" y="64431"/>
                          <a:pt x="1014825" y="0"/>
                        </a:cubicBezTo>
                        <a:cubicBezTo>
                          <a:pt x="1142274" y="-39448"/>
                          <a:pt x="1341706" y="15142"/>
                          <a:pt x="1531157" y="0"/>
                        </a:cubicBezTo>
                        <a:cubicBezTo>
                          <a:pt x="1618737" y="5163"/>
                          <a:pt x="1698912" y="106431"/>
                          <a:pt x="1679283" y="159718"/>
                        </a:cubicBezTo>
                        <a:cubicBezTo>
                          <a:pt x="1716973" y="211537"/>
                          <a:pt x="1664177" y="330402"/>
                          <a:pt x="1679283" y="479146"/>
                        </a:cubicBezTo>
                        <a:cubicBezTo>
                          <a:pt x="1690537" y="622493"/>
                          <a:pt x="1662184" y="644641"/>
                          <a:pt x="1679283" y="798573"/>
                        </a:cubicBezTo>
                        <a:cubicBezTo>
                          <a:pt x="1689541" y="903236"/>
                          <a:pt x="1633705" y="966819"/>
                          <a:pt x="1531157" y="958292"/>
                        </a:cubicBezTo>
                        <a:cubicBezTo>
                          <a:pt x="1428427" y="981265"/>
                          <a:pt x="1248556" y="929823"/>
                          <a:pt x="1070146" y="958292"/>
                        </a:cubicBezTo>
                        <a:cubicBezTo>
                          <a:pt x="883077" y="980909"/>
                          <a:pt x="812596" y="927563"/>
                          <a:pt x="636796" y="958292"/>
                        </a:cubicBezTo>
                        <a:cubicBezTo>
                          <a:pt x="496506" y="989674"/>
                          <a:pt x="320367" y="902117"/>
                          <a:pt x="148125" y="958292"/>
                        </a:cubicBezTo>
                        <a:cubicBezTo>
                          <a:pt x="66746" y="945477"/>
                          <a:pt x="-18277" y="896343"/>
                          <a:pt x="0" y="798573"/>
                        </a:cubicBezTo>
                        <a:cubicBezTo>
                          <a:pt x="-16398" y="688076"/>
                          <a:pt x="-9494" y="561330"/>
                          <a:pt x="0" y="491923"/>
                        </a:cubicBezTo>
                        <a:cubicBezTo>
                          <a:pt x="-8336" y="410311"/>
                          <a:pt x="11976" y="308463"/>
                          <a:pt x="0" y="1597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dm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0DAD0A-8DCD-CD40-6CA9-4A3816BFE03E}"/>
              </a:ext>
            </a:extLst>
          </p:cNvPr>
          <p:cNvSpPr/>
          <p:nvPr/>
        </p:nvSpPr>
        <p:spPr>
          <a:xfrm>
            <a:off x="10443489" y="1963879"/>
            <a:ext cx="1584388" cy="1173425"/>
          </a:xfrm>
          <a:custGeom>
            <a:avLst/>
            <a:gdLst>
              <a:gd name="connsiteX0" fmla="*/ 0 w 1584388"/>
              <a:gd name="connsiteY0" fmla="*/ 195574 h 1173425"/>
              <a:gd name="connsiteX1" fmla="*/ 164908 w 1584388"/>
              <a:gd name="connsiteY1" fmla="*/ 0 h 1173425"/>
              <a:gd name="connsiteX2" fmla="*/ 570553 w 1584388"/>
              <a:gd name="connsiteY2" fmla="*/ 0 h 1173425"/>
              <a:gd name="connsiteX3" fmla="*/ 951106 w 1584388"/>
              <a:gd name="connsiteY3" fmla="*/ 0 h 1173425"/>
              <a:gd name="connsiteX4" fmla="*/ 1419479 w 1584388"/>
              <a:gd name="connsiteY4" fmla="*/ 0 h 1173425"/>
              <a:gd name="connsiteX5" fmla="*/ 1584388 w 1584388"/>
              <a:gd name="connsiteY5" fmla="*/ 195574 h 1173425"/>
              <a:gd name="connsiteX6" fmla="*/ 1584388 w 1584388"/>
              <a:gd name="connsiteY6" fmla="*/ 586713 h 1173425"/>
              <a:gd name="connsiteX7" fmla="*/ 1584388 w 1584388"/>
              <a:gd name="connsiteY7" fmla="*/ 977850 h 1173425"/>
              <a:gd name="connsiteX8" fmla="*/ 1419479 w 1584388"/>
              <a:gd name="connsiteY8" fmla="*/ 1173425 h 1173425"/>
              <a:gd name="connsiteX9" fmla="*/ 1001289 w 1584388"/>
              <a:gd name="connsiteY9" fmla="*/ 1173425 h 1173425"/>
              <a:gd name="connsiteX10" fmla="*/ 608190 w 1584388"/>
              <a:gd name="connsiteY10" fmla="*/ 1173425 h 1173425"/>
              <a:gd name="connsiteX11" fmla="*/ 164908 w 1584388"/>
              <a:gd name="connsiteY11" fmla="*/ 1173425 h 1173425"/>
              <a:gd name="connsiteX12" fmla="*/ 0 w 1584388"/>
              <a:gd name="connsiteY12" fmla="*/ 977850 h 1173425"/>
              <a:gd name="connsiteX13" fmla="*/ 0 w 1584388"/>
              <a:gd name="connsiteY13" fmla="*/ 602357 h 1173425"/>
              <a:gd name="connsiteX14" fmla="*/ 0 w 1584388"/>
              <a:gd name="connsiteY14" fmla="*/ 195574 h 1173425"/>
              <a:gd name="connsiteX0" fmla="*/ 0 w 1584388"/>
              <a:gd name="connsiteY0" fmla="*/ 195574 h 1173425"/>
              <a:gd name="connsiteX1" fmla="*/ 164908 w 1584388"/>
              <a:gd name="connsiteY1" fmla="*/ 0 h 1173425"/>
              <a:gd name="connsiteX2" fmla="*/ 608190 w 1584388"/>
              <a:gd name="connsiteY2" fmla="*/ 0 h 1173425"/>
              <a:gd name="connsiteX3" fmla="*/ 1026380 w 1584388"/>
              <a:gd name="connsiteY3" fmla="*/ 0 h 1173425"/>
              <a:gd name="connsiteX4" fmla="*/ 1419479 w 1584388"/>
              <a:gd name="connsiteY4" fmla="*/ 0 h 1173425"/>
              <a:gd name="connsiteX5" fmla="*/ 1584388 w 1584388"/>
              <a:gd name="connsiteY5" fmla="*/ 195574 h 1173425"/>
              <a:gd name="connsiteX6" fmla="*/ 1584388 w 1584388"/>
              <a:gd name="connsiteY6" fmla="*/ 602357 h 1173425"/>
              <a:gd name="connsiteX7" fmla="*/ 1584388 w 1584388"/>
              <a:gd name="connsiteY7" fmla="*/ 977850 h 1173425"/>
              <a:gd name="connsiteX8" fmla="*/ 1419479 w 1584388"/>
              <a:gd name="connsiteY8" fmla="*/ 1173425 h 1173425"/>
              <a:gd name="connsiteX9" fmla="*/ 1001289 w 1584388"/>
              <a:gd name="connsiteY9" fmla="*/ 1173425 h 1173425"/>
              <a:gd name="connsiteX10" fmla="*/ 583098 w 1584388"/>
              <a:gd name="connsiteY10" fmla="*/ 1173425 h 1173425"/>
              <a:gd name="connsiteX11" fmla="*/ 164908 w 1584388"/>
              <a:gd name="connsiteY11" fmla="*/ 1173425 h 1173425"/>
              <a:gd name="connsiteX12" fmla="*/ 0 w 1584388"/>
              <a:gd name="connsiteY12" fmla="*/ 977850 h 1173425"/>
              <a:gd name="connsiteX13" fmla="*/ 0 w 1584388"/>
              <a:gd name="connsiteY13" fmla="*/ 578889 h 1173425"/>
              <a:gd name="connsiteX14" fmla="*/ 0 w 1584388"/>
              <a:gd name="connsiteY14" fmla="*/ 195574 h 1173425"/>
              <a:gd name="connsiteX0" fmla="*/ 0 w 1584388"/>
              <a:gd name="connsiteY0" fmla="*/ 195574 h 1173425"/>
              <a:gd name="connsiteX1" fmla="*/ 164908 w 1584388"/>
              <a:gd name="connsiteY1" fmla="*/ 0 h 1173425"/>
              <a:gd name="connsiteX2" fmla="*/ 570553 w 1584388"/>
              <a:gd name="connsiteY2" fmla="*/ 0 h 1173425"/>
              <a:gd name="connsiteX3" fmla="*/ 951106 w 1584388"/>
              <a:gd name="connsiteY3" fmla="*/ 0 h 1173425"/>
              <a:gd name="connsiteX4" fmla="*/ 1419479 w 1584388"/>
              <a:gd name="connsiteY4" fmla="*/ 0 h 1173425"/>
              <a:gd name="connsiteX5" fmla="*/ 1584388 w 1584388"/>
              <a:gd name="connsiteY5" fmla="*/ 195574 h 1173425"/>
              <a:gd name="connsiteX6" fmla="*/ 1584388 w 1584388"/>
              <a:gd name="connsiteY6" fmla="*/ 586713 h 1173425"/>
              <a:gd name="connsiteX7" fmla="*/ 1584388 w 1584388"/>
              <a:gd name="connsiteY7" fmla="*/ 977850 h 1173425"/>
              <a:gd name="connsiteX8" fmla="*/ 1419479 w 1584388"/>
              <a:gd name="connsiteY8" fmla="*/ 1173425 h 1173425"/>
              <a:gd name="connsiteX9" fmla="*/ 1001289 w 1584388"/>
              <a:gd name="connsiteY9" fmla="*/ 1173425 h 1173425"/>
              <a:gd name="connsiteX10" fmla="*/ 608190 w 1584388"/>
              <a:gd name="connsiteY10" fmla="*/ 1173425 h 1173425"/>
              <a:gd name="connsiteX11" fmla="*/ 164908 w 1584388"/>
              <a:gd name="connsiteY11" fmla="*/ 1173425 h 1173425"/>
              <a:gd name="connsiteX12" fmla="*/ 0 w 1584388"/>
              <a:gd name="connsiteY12" fmla="*/ 977850 h 1173425"/>
              <a:gd name="connsiteX13" fmla="*/ 0 w 1584388"/>
              <a:gd name="connsiteY13" fmla="*/ 602357 h 1173425"/>
              <a:gd name="connsiteX14" fmla="*/ 0 w 1584388"/>
              <a:gd name="connsiteY14" fmla="*/ 195574 h 117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388" h="1173425" fill="none" extrusionOk="0">
                <a:moveTo>
                  <a:pt x="0" y="195574"/>
                </a:moveTo>
                <a:cubicBezTo>
                  <a:pt x="8594" y="90677"/>
                  <a:pt x="81935" y="33766"/>
                  <a:pt x="164908" y="0"/>
                </a:cubicBezTo>
                <a:cubicBezTo>
                  <a:pt x="253733" y="-13663"/>
                  <a:pt x="443313" y="-13677"/>
                  <a:pt x="570553" y="0"/>
                </a:cubicBezTo>
                <a:cubicBezTo>
                  <a:pt x="689693" y="-24626"/>
                  <a:pt x="755413" y="40251"/>
                  <a:pt x="951106" y="0"/>
                </a:cubicBezTo>
                <a:cubicBezTo>
                  <a:pt x="1135170" y="20721"/>
                  <a:pt x="1325809" y="15207"/>
                  <a:pt x="1419479" y="0"/>
                </a:cubicBezTo>
                <a:cubicBezTo>
                  <a:pt x="1536579" y="65503"/>
                  <a:pt x="1617378" y="108675"/>
                  <a:pt x="1584388" y="195574"/>
                </a:cubicBezTo>
                <a:cubicBezTo>
                  <a:pt x="1575931" y="375681"/>
                  <a:pt x="1538548" y="454695"/>
                  <a:pt x="1584388" y="586713"/>
                </a:cubicBezTo>
                <a:cubicBezTo>
                  <a:pt x="1614819" y="702078"/>
                  <a:pt x="1582951" y="791138"/>
                  <a:pt x="1584388" y="977850"/>
                </a:cubicBezTo>
                <a:cubicBezTo>
                  <a:pt x="1624503" y="1086380"/>
                  <a:pt x="1518401" y="1189964"/>
                  <a:pt x="1419479" y="1173425"/>
                </a:cubicBezTo>
                <a:cubicBezTo>
                  <a:pt x="1222020" y="1229645"/>
                  <a:pt x="1188893" y="1168059"/>
                  <a:pt x="1001289" y="1173425"/>
                </a:cubicBezTo>
                <a:cubicBezTo>
                  <a:pt x="862881" y="1204061"/>
                  <a:pt x="802706" y="1179185"/>
                  <a:pt x="608190" y="1173425"/>
                </a:cubicBezTo>
                <a:cubicBezTo>
                  <a:pt x="375607" y="1162565"/>
                  <a:pt x="271394" y="1152867"/>
                  <a:pt x="164908" y="1173425"/>
                </a:cubicBezTo>
                <a:cubicBezTo>
                  <a:pt x="26740" y="1174422"/>
                  <a:pt x="-63030" y="1087435"/>
                  <a:pt x="0" y="977850"/>
                </a:cubicBezTo>
                <a:cubicBezTo>
                  <a:pt x="-8496" y="814087"/>
                  <a:pt x="170" y="673027"/>
                  <a:pt x="0" y="602357"/>
                </a:cubicBezTo>
                <a:cubicBezTo>
                  <a:pt x="-52567" y="513256"/>
                  <a:pt x="50018" y="332308"/>
                  <a:pt x="0" y="195574"/>
                </a:cubicBezTo>
                <a:close/>
              </a:path>
              <a:path w="1584388" h="1173425" stroke="0" extrusionOk="0">
                <a:moveTo>
                  <a:pt x="0" y="195574"/>
                </a:moveTo>
                <a:cubicBezTo>
                  <a:pt x="-5051" y="110422"/>
                  <a:pt x="91729" y="-14806"/>
                  <a:pt x="164908" y="0"/>
                </a:cubicBezTo>
                <a:cubicBezTo>
                  <a:pt x="339753" y="-46987"/>
                  <a:pt x="482305" y="69282"/>
                  <a:pt x="608190" y="0"/>
                </a:cubicBezTo>
                <a:cubicBezTo>
                  <a:pt x="743314" y="13438"/>
                  <a:pt x="930399" y="-20745"/>
                  <a:pt x="1026380" y="0"/>
                </a:cubicBezTo>
                <a:cubicBezTo>
                  <a:pt x="1130644" y="39995"/>
                  <a:pt x="1277463" y="60808"/>
                  <a:pt x="1419479" y="0"/>
                </a:cubicBezTo>
                <a:cubicBezTo>
                  <a:pt x="1515424" y="-15952"/>
                  <a:pt x="1609210" y="43449"/>
                  <a:pt x="1584388" y="195574"/>
                </a:cubicBezTo>
                <a:cubicBezTo>
                  <a:pt x="1629893" y="256631"/>
                  <a:pt x="1542088" y="442385"/>
                  <a:pt x="1584388" y="602357"/>
                </a:cubicBezTo>
                <a:cubicBezTo>
                  <a:pt x="1597341" y="746217"/>
                  <a:pt x="1564139" y="786948"/>
                  <a:pt x="1584388" y="977850"/>
                </a:cubicBezTo>
                <a:cubicBezTo>
                  <a:pt x="1581971" y="1145106"/>
                  <a:pt x="1537388" y="1172865"/>
                  <a:pt x="1419479" y="1173425"/>
                </a:cubicBezTo>
                <a:cubicBezTo>
                  <a:pt x="1358115" y="1220909"/>
                  <a:pt x="1147642" y="1176603"/>
                  <a:pt x="1001289" y="1173425"/>
                </a:cubicBezTo>
                <a:cubicBezTo>
                  <a:pt x="800525" y="1214234"/>
                  <a:pt x="716734" y="1086328"/>
                  <a:pt x="583098" y="1173425"/>
                </a:cubicBezTo>
                <a:cubicBezTo>
                  <a:pt x="482064" y="1196683"/>
                  <a:pt x="284144" y="1167189"/>
                  <a:pt x="164908" y="1173425"/>
                </a:cubicBezTo>
                <a:cubicBezTo>
                  <a:pt x="69761" y="1187407"/>
                  <a:pt x="-15664" y="1109128"/>
                  <a:pt x="0" y="977850"/>
                </a:cubicBezTo>
                <a:cubicBezTo>
                  <a:pt x="31226" y="797714"/>
                  <a:pt x="76356" y="658206"/>
                  <a:pt x="0" y="578889"/>
                </a:cubicBezTo>
                <a:cubicBezTo>
                  <a:pt x="-47376" y="468245"/>
                  <a:pt x="36046" y="405235"/>
                  <a:pt x="0" y="195574"/>
                </a:cubicBezTo>
                <a:close/>
              </a:path>
              <a:path w="1584388" h="1173425" fill="none" stroke="0" extrusionOk="0">
                <a:moveTo>
                  <a:pt x="0" y="195574"/>
                </a:moveTo>
                <a:cubicBezTo>
                  <a:pt x="-17438" y="92839"/>
                  <a:pt x="79328" y="-1017"/>
                  <a:pt x="164908" y="0"/>
                </a:cubicBezTo>
                <a:cubicBezTo>
                  <a:pt x="288136" y="-15785"/>
                  <a:pt x="432955" y="32427"/>
                  <a:pt x="570553" y="0"/>
                </a:cubicBezTo>
                <a:cubicBezTo>
                  <a:pt x="686235" y="7105"/>
                  <a:pt x="774288" y="41272"/>
                  <a:pt x="951106" y="0"/>
                </a:cubicBezTo>
                <a:cubicBezTo>
                  <a:pt x="1102972" y="2665"/>
                  <a:pt x="1309490" y="25312"/>
                  <a:pt x="1419479" y="0"/>
                </a:cubicBezTo>
                <a:cubicBezTo>
                  <a:pt x="1523042" y="44375"/>
                  <a:pt x="1606634" y="120016"/>
                  <a:pt x="1584388" y="195574"/>
                </a:cubicBezTo>
                <a:cubicBezTo>
                  <a:pt x="1647910" y="362376"/>
                  <a:pt x="1524248" y="442839"/>
                  <a:pt x="1584388" y="586713"/>
                </a:cubicBezTo>
                <a:cubicBezTo>
                  <a:pt x="1619438" y="698562"/>
                  <a:pt x="1517771" y="843897"/>
                  <a:pt x="1584388" y="977850"/>
                </a:cubicBezTo>
                <a:cubicBezTo>
                  <a:pt x="1615834" y="1118896"/>
                  <a:pt x="1558292" y="1178758"/>
                  <a:pt x="1419479" y="1173425"/>
                </a:cubicBezTo>
                <a:cubicBezTo>
                  <a:pt x="1273800" y="1201281"/>
                  <a:pt x="1114095" y="1148399"/>
                  <a:pt x="1001289" y="1173425"/>
                </a:cubicBezTo>
                <a:cubicBezTo>
                  <a:pt x="879805" y="1155331"/>
                  <a:pt x="802627" y="1140821"/>
                  <a:pt x="608190" y="1173425"/>
                </a:cubicBezTo>
                <a:cubicBezTo>
                  <a:pt x="452048" y="1185685"/>
                  <a:pt x="283635" y="1121261"/>
                  <a:pt x="164908" y="1173425"/>
                </a:cubicBezTo>
                <a:cubicBezTo>
                  <a:pt x="45367" y="1161739"/>
                  <a:pt x="-54999" y="1132069"/>
                  <a:pt x="0" y="977850"/>
                </a:cubicBezTo>
                <a:cubicBezTo>
                  <a:pt x="-4927" y="824265"/>
                  <a:pt x="6347" y="678026"/>
                  <a:pt x="0" y="602357"/>
                </a:cubicBezTo>
                <a:cubicBezTo>
                  <a:pt x="-42165" y="516590"/>
                  <a:pt x="42357" y="334984"/>
                  <a:pt x="0" y="195574"/>
                </a:cubicBezTo>
                <a:close/>
              </a:path>
              <a:path w="1584388" h="1173425" fill="none" stroke="0" extrusionOk="0">
                <a:moveTo>
                  <a:pt x="0" y="195574"/>
                </a:moveTo>
                <a:cubicBezTo>
                  <a:pt x="8642" y="110058"/>
                  <a:pt x="88997" y="-3834"/>
                  <a:pt x="164908" y="0"/>
                </a:cubicBezTo>
                <a:cubicBezTo>
                  <a:pt x="270444" y="-35522"/>
                  <a:pt x="444810" y="4108"/>
                  <a:pt x="570553" y="0"/>
                </a:cubicBezTo>
                <a:cubicBezTo>
                  <a:pt x="665894" y="11879"/>
                  <a:pt x="780307" y="45412"/>
                  <a:pt x="951106" y="0"/>
                </a:cubicBezTo>
                <a:cubicBezTo>
                  <a:pt x="1122693" y="18060"/>
                  <a:pt x="1295875" y="16423"/>
                  <a:pt x="1419479" y="0"/>
                </a:cubicBezTo>
                <a:cubicBezTo>
                  <a:pt x="1541535" y="56638"/>
                  <a:pt x="1606427" y="112585"/>
                  <a:pt x="1584388" y="195574"/>
                </a:cubicBezTo>
                <a:cubicBezTo>
                  <a:pt x="1615176" y="352908"/>
                  <a:pt x="1535799" y="452963"/>
                  <a:pt x="1584388" y="586713"/>
                </a:cubicBezTo>
                <a:cubicBezTo>
                  <a:pt x="1615002" y="698441"/>
                  <a:pt x="1544953" y="811892"/>
                  <a:pt x="1584388" y="977850"/>
                </a:cubicBezTo>
                <a:cubicBezTo>
                  <a:pt x="1620277" y="1095137"/>
                  <a:pt x="1542241" y="1170969"/>
                  <a:pt x="1419479" y="1173425"/>
                </a:cubicBezTo>
                <a:cubicBezTo>
                  <a:pt x="1238848" y="1222518"/>
                  <a:pt x="1162204" y="1178824"/>
                  <a:pt x="1001289" y="1173425"/>
                </a:cubicBezTo>
                <a:cubicBezTo>
                  <a:pt x="863167" y="1194693"/>
                  <a:pt x="802383" y="1159473"/>
                  <a:pt x="608190" y="1173425"/>
                </a:cubicBezTo>
                <a:cubicBezTo>
                  <a:pt x="411558" y="1183999"/>
                  <a:pt x="283455" y="1138218"/>
                  <a:pt x="164908" y="1173425"/>
                </a:cubicBezTo>
                <a:cubicBezTo>
                  <a:pt x="68906" y="1162826"/>
                  <a:pt x="-44613" y="1095590"/>
                  <a:pt x="0" y="977850"/>
                </a:cubicBezTo>
                <a:cubicBezTo>
                  <a:pt x="-16422" y="803258"/>
                  <a:pt x="-10883" y="682859"/>
                  <a:pt x="0" y="602357"/>
                </a:cubicBezTo>
                <a:cubicBezTo>
                  <a:pt x="-49888" y="478126"/>
                  <a:pt x="54969" y="292290"/>
                  <a:pt x="0" y="19557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584388"/>
                      <a:gd name="connsiteY0" fmla="*/ 195574 h 1173425"/>
                      <a:gd name="connsiteX1" fmla="*/ 164908 w 1584388"/>
                      <a:gd name="connsiteY1" fmla="*/ 0 h 1173425"/>
                      <a:gd name="connsiteX2" fmla="*/ 570553 w 1584388"/>
                      <a:gd name="connsiteY2" fmla="*/ 0 h 1173425"/>
                      <a:gd name="connsiteX3" fmla="*/ 951106 w 1584388"/>
                      <a:gd name="connsiteY3" fmla="*/ 0 h 1173425"/>
                      <a:gd name="connsiteX4" fmla="*/ 1419479 w 1584388"/>
                      <a:gd name="connsiteY4" fmla="*/ 0 h 1173425"/>
                      <a:gd name="connsiteX5" fmla="*/ 1584388 w 1584388"/>
                      <a:gd name="connsiteY5" fmla="*/ 195574 h 1173425"/>
                      <a:gd name="connsiteX6" fmla="*/ 1584388 w 1584388"/>
                      <a:gd name="connsiteY6" fmla="*/ 586713 h 1173425"/>
                      <a:gd name="connsiteX7" fmla="*/ 1584388 w 1584388"/>
                      <a:gd name="connsiteY7" fmla="*/ 977850 h 1173425"/>
                      <a:gd name="connsiteX8" fmla="*/ 1419479 w 1584388"/>
                      <a:gd name="connsiteY8" fmla="*/ 1173425 h 1173425"/>
                      <a:gd name="connsiteX9" fmla="*/ 1001289 w 1584388"/>
                      <a:gd name="connsiteY9" fmla="*/ 1173425 h 1173425"/>
                      <a:gd name="connsiteX10" fmla="*/ 608190 w 1584388"/>
                      <a:gd name="connsiteY10" fmla="*/ 1173425 h 1173425"/>
                      <a:gd name="connsiteX11" fmla="*/ 164908 w 1584388"/>
                      <a:gd name="connsiteY11" fmla="*/ 1173425 h 1173425"/>
                      <a:gd name="connsiteX12" fmla="*/ 0 w 1584388"/>
                      <a:gd name="connsiteY12" fmla="*/ 977850 h 1173425"/>
                      <a:gd name="connsiteX13" fmla="*/ 0 w 1584388"/>
                      <a:gd name="connsiteY13" fmla="*/ 602357 h 1173425"/>
                      <a:gd name="connsiteX14" fmla="*/ 0 w 1584388"/>
                      <a:gd name="connsiteY14" fmla="*/ 195574 h 1173425"/>
                      <a:gd name="connsiteX0" fmla="*/ 0 w 1584388"/>
                      <a:gd name="connsiteY0" fmla="*/ 195574 h 1173425"/>
                      <a:gd name="connsiteX1" fmla="*/ 164908 w 1584388"/>
                      <a:gd name="connsiteY1" fmla="*/ 0 h 1173425"/>
                      <a:gd name="connsiteX2" fmla="*/ 608190 w 1584388"/>
                      <a:gd name="connsiteY2" fmla="*/ 0 h 1173425"/>
                      <a:gd name="connsiteX3" fmla="*/ 1026380 w 1584388"/>
                      <a:gd name="connsiteY3" fmla="*/ 0 h 1173425"/>
                      <a:gd name="connsiteX4" fmla="*/ 1419479 w 1584388"/>
                      <a:gd name="connsiteY4" fmla="*/ 0 h 1173425"/>
                      <a:gd name="connsiteX5" fmla="*/ 1584388 w 1584388"/>
                      <a:gd name="connsiteY5" fmla="*/ 195574 h 1173425"/>
                      <a:gd name="connsiteX6" fmla="*/ 1584388 w 1584388"/>
                      <a:gd name="connsiteY6" fmla="*/ 602357 h 1173425"/>
                      <a:gd name="connsiteX7" fmla="*/ 1584388 w 1584388"/>
                      <a:gd name="connsiteY7" fmla="*/ 977850 h 1173425"/>
                      <a:gd name="connsiteX8" fmla="*/ 1419479 w 1584388"/>
                      <a:gd name="connsiteY8" fmla="*/ 1173425 h 1173425"/>
                      <a:gd name="connsiteX9" fmla="*/ 1001289 w 1584388"/>
                      <a:gd name="connsiteY9" fmla="*/ 1173425 h 1173425"/>
                      <a:gd name="connsiteX10" fmla="*/ 583098 w 1584388"/>
                      <a:gd name="connsiteY10" fmla="*/ 1173425 h 1173425"/>
                      <a:gd name="connsiteX11" fmla="*/ 164908 w 1584388"/>
                      <a:gd name="connsiteY11" fmla="*/ 1173425 h 1173425"/>
                      <a:gd name="connsiteX12" fmla="*/ 0 w 1584388"/>
                      <a:gd name="connsiteY12" fmla="*/ 977850 h 1173425"/>
                      <a:gd name="connsiteX13" fmla="*/ 0 w 1584388"/>
                      <a:gd name="connsiteY13" fmla="*/ 578889 h 1173425"/>
                      <a:gd name="connsiteX14" fmla="*/ 0 w 1584388"/>
                      <a:gd name="connsiteY14" fmla="*/ 195574 h 117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84388" h="1173425" fill="none" extrusionOk="0">
                        <a:moveTo>
                          <a:pt x="0" y="195574"/>
                        </a:moveTo>
                        <a:cubicBezTo>
                          <a:pt x="6888" y="86471"/>
                          <a:pt x="77114" y="12958"/>
                          <a:pt x="164908" y="0"/>
                        </a:cubicBezTo>
                        <a:cubicBezTo>
                          <a:pt x="283768" y="-18512"/>
                          <a:pt x="457383" y="156"/>
                          <a:pt x="570553" y="0"/>
                        </a:cubicBezTo>
                        <a:cubicBezTo>
                          <a:pt x="681553" y="-8048"/>
                          <a:pt x="772014" y="21011"/>
                          <a:pt x="951106" y="0"/>
                        </a:cubicBezTo>
                        <a:cubicBezTo>
                          <a:pt x="1133682" y="18202"/>
                          <a:pt x="1323537" y="19597"/>
                          <a:pt x="1419479" y="0"/>
                        </a:cubicBezTo>
                        <a:cubicBezTo>
                          <a:pt x="1523390" y="47880"/>
                          <a:pt x="1605307" y="111001"/>
                          <a:pt x="1584388" y="195574"/>
                        </a:cubicBezTo>
                        <a:cubicBezTo>
                          <a:pt x="1592603" y="364242"/>
                          <a:pt x="1543534" y="466166"/>
                          <a:pt x="1584388" y="586713"/>
                        </a:cubicBezTo>
                        <a:cubicBezTo>
                          <a:pt x="1614793" y="687621"/>
                          <a:pt x="1564459" y="826207"/>
                          <a:pt x="1584388" y="977850"/>
                        </a:cubicBezTo>
                        <a:cubicBezTo>
                          <a:pt x="1618027" y="1090712"/>
                          <a:pt x="1526190" y="1194686"/>
                          <a:pt x="1419479" y="1173425"/>
                        </a:cubicBezTo>
                        <a:cubicBezTo>
                          <a:pt x="1237069" y="1223832"/>
                          <a:pt x="1173077" y="1167002"/>
                          <a:pt x="1001289" y="1173425"/>
                        </a:cubicBezTo>
                        <a:cubicBezTo>
                          <a:pt x="864038" y="1200066"/>
                          <a:pt x="802767" y="1177346"/>
                          <a:pt x="608190" y="1173425"/>
                        </a:cubicBezTo>
                        <a:cubicBezTo>
                          <a:pt x="386051" y="1168428"/>
                          <a:pt x="288706" y="1146697"/>
                          <a:pt x="164908" y="1173425"/>
                        </a:cubicBezTo>
                        <a:cubicBezTo>
                          <a:pt x="49326" y="1163826"/>
                          <a:pt x="-38852" y="1092059"/>
                          <a:pt x="0" y="977850"/>
                        </a:cubicBezTo>
                        <a:cubicBezTo>
                          <a:pt x="-17851" y="801685"/>
                          <a:pt x="9187" y="681014"/>
                          <a:pt x="0" y="602357"/>
                        </a:cubicBezTo>
                        <a:cubicBezTo>
                          <a:pt x="-47739" y="511201"/>
                          <a:pt x="45945" y="333223"/>
                          <a:pt x="0" y="195574"/>
                        </a:cubicBezTo>
                        <a:close/>
                      </a:path>
                      <a:path w="1584388" h="1173425" stroke="0" extrusionOk="0">
                        <a:moveTo>
                          <a:pt x="0" y="195574"/>
                        </a:moveTo>
                        <a:cubicBezTo>
                          <a:pt x="-2442" y="110019"/>
                          <a:pt x="89633" y="-16527"/>
                          <a:pt x="164908" y="0"/>
                        </a:cubicBezTo>
                        <a:cubicBezTo>
                          <a:pt x="353550" y="-52603"/>
                          <a:pt x="481510" y="32536"/>
                          <a:pt x="608190" y="0"/>
                        </a:cubicBezTo>
                        <a:cubicBezTo>
                          <a:pt x="737041" y="-10513"/>
                          <a:pt x="936265" y="4358"/>
                          <a:pt x="1026380" y="0"/>
                        </a:cubicBezTo>
                        <a:cubicBezTo>
                          <a:pt x="1121828" y="10784"/>
                          <a:pt x="1300400" y="48782"/>
                          <a:pt x="1419479" y="0"/>
                        </a:cubicBezTo>
                        <a:cubicBezTo>
                          <a:pt x="1527199" y="3872"/>
                          <a:pt x="1602361" y="51282"/>
                          <a:pt x="1584388" y="195574"/>
                        </a:cubicBezTo>
                        <a:cubicBezTo>
                          <a:pt x="1619968" y="286579"/>
                          <a:pt x="1547324" y="450558"/>
                          <a:pt x="1584388" y="602357"/>
                        </a:cubicBezTo>
                        <a:cubicBezTo>
                          <a:pt x="1601703" y="746126"/>
                          <a:pt x="1559566" y="795603"/>
                          <a:pt x="1584388" y="977850"/>
                        </a:cubicBezTo>
                        <a:cubicBezTo>
                          <a:pt x="1578092" y="1131616"/>
                          <a:pt x="1534792" y="1169964"/>
                          <a:pt x="1419479" y="1173425"/>
                        </a:cubicBezTo>
                        <a:cubicBezTo>
                          <a:pt x="1351335" y="1219048"/>
                          <a:pt x="1187959" y="1169733"/>
                          <a:pt x="1001289" y="1173425"/>
                        </a:cubicBezTo>
                        <a:cubicBezTo>
                          <a:pt x="795441" y="1183962"/>
                          <a:pt x="702833" y="1098364"/>
                          <a:pt x="583098" y="1173425"/>
                        </a:cubicBezTo>
                        <a:cubicBezTo>
                          <a:pt x="481517" y="1229385"/>
                          <a:pt x="298213" y="1167131"/>
                          <a:pt x="164908" y="1173425"/>
                        </a:cubicBezTo>
                        <a:cubicBezTo>
                          <a:pt x="68749" y="1165650"/>
                          <a:pt x="-10977" y="1104689"/>
                          <a:pt x="0" y="977850"/>
                        </a:cubicBezTo>
                        <a:cubicBezTo>
                          <a:pt x="3766" y="794566"/>
                          <a:pt x="54037" y="678343"/>
                          <a:pt x="0" y="578889"/>
                        </a:cubicBezTo>
                        <a:cubicBezTo>
                          <a:pt x="-42935" y="465693"/>
                          <a:pt x="33269" y="383454"/>
                          <a:pt x="0" y="195574"/>
                        </a:cubicBezTo>
                        <a:close/>
                      </a:path>
                      <a:path w="1584388" h="1173425" fill="none" stroke="0" extrusionOk="0">
                        <a:moveTo>
                          <a:pt x="0" y="195574"/>
                        </a:moveTo>
                        <a:cubicBezTo>
                          <a:pt x="4247" y="101311"/>
                          <a:pt x="89431" y="-18273"/>
                          <a:pt x="164908" y="0"/>
                        </a:cubicBezTo>
                        <a:cubicBezTo>
                          <a:pt x="279458" y="-33214"/>
                          <a:pt x="442774" y="10037"/>
                          <a:pt x="570553" y="0"/>
                        </a:cubicBezTo>
                        <a:cubicBezTo>
                          <a:pt x="673342" y="3858"/>
                          <a:pt x="788592" y="21887"/>
                          <a:pt x="951106" y="0"/>
                        </a:cubicBezTo>
                        <a:cubicBezTo>
                          <a:pt x="1114791" y="-7524"/>
                          <a:pt x="1293490" y="28514"/>
                          <a:pt x="1419479" y="0"/>
                        </a:cubicBezTo>
                        <a:cubicBezTo>
                          <a:pt x="1527717" y="39839"/>
                          <a:pt x="1600267" y="120281"/>
                          <a:pt x="1584388" y="195574"/>
                        </a:cubicBezTo>
                        <a:cubicBezTo>
                          <a:pt x="1617210" y="348015"/>
                          <a:pt x="1543877" y="472959"/>
                          <a:pt x="1584388" y="586713"/>
                        </a:cubicBezTo>
                        <a:cubicBezTo>
                          <a:pt x="1614986" y="693637"/>
                          <a:pt x="1528869" y="845257"/>
                          <a:pt x="1584388" y="977850"/>
                        </a:cubicBezTo>
                        <a:cubicBezTo>
                          <a:pt x="1609180" y="1127575"/>
                          <a:pt x="1545446" y="1172805"/>
                          <a:pt x="1419479" y="1173425"/>
                        </a:cubicBezTo>
                        <a:cubicBezTo>
                          <a:pt x="1271084" y="1206244"/>
                          <a:pt x="1126940" y="1171432"/>
                          <a:pt x="1001289" y="1173425"/>
                        </a:cubicBezTo>
                        <a:cubicBezTo>
                          <a:pt x="866368" y="1165457"/>
                          <a:pt x="802799" y="1142858"/>
                          <a:pt x="608190" y="1173425"/>
                        </a:cubicBezTo>
                        <a:cubicBezTo>
                          <a:pt x="419195" y="1187331"/>
                          <a:pt x="273699" y="1113249"/>
                          <a:pt x="164908" y="1173425"/>
                        </a:cubicBezTo>
                        <a:cubicBezTo>
                          <a:pt x="62500" y="1160678"/>
                          <a:pt x="-39320" y="1105742"/>
                          <a:pt x="0" y="977850"/>
                        </a:cubicBezTo>
                        <a:cubicBezTo>
                          <a:pt x="-11181" y="807890"/>
                          <a:pt x="3281" y="703111"/>
                          <a:pt x="0" y="602357"/>
                        </a:cubicBezTo>
                        <a:cubicBezTo>
                          <a:pt x="-32610" y="482957"/>
                          <a:pt x="31679" y="309782"/>
                          <a:pt x="0" y="1955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 cm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AA9075-CF31-7A62-6B99-7991C6A8AA65}"/>
              </a:ext>
            </a:extLst>
          </p:cNvPr>
          <p:cNvSpPr/>
          <p:nvPr/>
        </p:nvSpPr>
        <p:spPr>
          <a:xfrm>
            <a:off x="2760871" y="3397008"/>
            <a:ext cx="1628836" cy="939566"/>
          </a:xfrm>
          <a:custGeom>
            <a:avLst/>
            <a:gdLst>
              <a:gd name="connsiteX0" fmla="*/ 0 w 1628836"/>
              <a:gd name="connsiteY0" fmla="*/ 156597 h 939566"/>
              <a:gd name="connsiteX1" fmla="*/ 143675 w 1628836"/>
              <a:gd name="connsiteY1" fmla="*/ 0 h 939566"/>
              <a:gd name="connsiteX2" fmla="*/ 577422 w 1628836"/>
              <a:gd name="connsiteY2" fmla="*/ 0 h 939566"/>
              <a:gd name="connsiteX3" fmla="*/ 984339 w 1628836"/>
              <a:gd name="connsiteY3" fmla="*/ 0 h 939566"/>
              <a:gd name="connsiteX4" fmla="*/ 1485160 w 1628836"/>
              <a:gd name="connsiteY4" fmla="*/ 0 h 939566"/>
              <a:gd name="connsiteX5" fmla="*/ 1628836 w 1628836"/>
              <a:gd name="connsiteY5" fmla="*/ 156597 h 939566"/>
              <a:gd name="connsiteX6" fmla="*/ 1628836 w 1628836"/>
              <a:gd name="connsiteY6" fmla="*/ 469783 h 939566"/>
              <a:gd name="connsiteX7" fmla="*/ 1628836 w 1628836"/>
              <a:gd name="connsiteY7" fmla="*/ 782968 h 939566"/>
              <a:gd name="connsiteX8" fmla="*/ 1485160 w 1628836"/>
              <a:gd name="connsiteY8" fmla="*/ 939566 h 939566"/>
              <a:gd name="connsiteX9" fmla="*/ 1037998 w 1628836"/>
              <a:gd name="connsiteY9" fmla="*/ 939566 h 939566"/>
              <a:gd name="connsiteX10" fmla="*/ 617666 w 1628836"/>
              <a:gd name="connsiteY10" fmla="*/ 939566 h 939566"/>
              <a:gd name="connsiteX11" fmla="*/ 143675 w 1628836"/>
              <a:gd name="connsiteY11" fmla="*/ 939566 h 939566"/>
              <a:gd name="connsiteX12" fmla="*/ 0 w 1628836"/>
              <a:gd name="connsiteY12" fmla="*/ 782968 h 939566"/>
              <a:gd name="connsiteX13" fmla="*/ 0 w 1628836"/>
              <a:gd name="connsiteY13" fmla="*/ 482310 h 939566"/>
              <a:gd name="connsiteX14" fmla="*/ 0 w 1628836"/>
              <a:gd name="connsiteY14" fmla="*/ 156597 h 939566"/>
              <a:gd name="connsiteX0" fmla="*/ 0 w 1628836"/>
              <a:gd name="connsiteY0" fmla="*/ 156597 h 939566"/>
              <a:gd name="connsiteX1" fmla="*/ 143675 w 1628836"/>
              <a:gd name="connsiteY1" fmla="*/ 0 h 939566"/>
              <a:gd name="connsiteX2" fmla="*/ 617666 w 1628836"/>
              <a:gd name="connsiteY2" fmla="*/ 0 h 939566"/>
              <a:gd name="connsiteX3" fmla="*/ 1064828 w 1628836"/>
              <a:gd name="connsiteY3" fmla="*/ 0 h 939566"/>
              <a:gd name="connsiteX4" fmla="*/ 1485160 w 1628836"/>
              <a:gd name="connsiteY4" fmla="*/ 0 h 939566"/>
              <a:gd name="connsiteX5" fmla="*/ 1628836 w 1628836"/>
              <a:gd name="connsiteY5" fmla="*/ 156597 h 939566"/>
              <a:gd name="connsiteX6" fmla="*/ 1628836 w 1628836"/>
              <a:gd name="connsiteY6" fmla="*/ 482310 h 939566"/>
              <a:gd name="connsiteX7" fmla="*/ 1628836 w 1628836"/>
              <a:gd name="connsiteY7" fmla="*/ 782968 h 939566"/>
              <a:gd name="connsiteX8" fmla="*/ 1485160 w 1628836"/>
              <a:gd name="connsiteY8" fmla="*/ 939566 h 939566"/>
              <a:gd name="connsiteX9" fmla="*/ 1037998 w 1628836"/>
              <a:gd name="connsiteY9" fmla="*/ 939566 h 939566"/>
              <a:gd name="connsiteX10" fmla="*/ 590837 w 1628836"/>
              <a:gd name="connsiteY10" fmla="*/ 939566 h 939566"/>
              <a:gd name="connsiteX11" fmla="*/ 143675 w 1628836"/>
              <a:gd name="connsiteY11" fmla="*/ 939566 h 939566"/>
              <a:gd name="connsiteX12" fmla="*/ 0 w 1628836"/>
              <a:gd name="connsiteY12" fmla="*/ 782968 h 939566"/>
              <a:gd name="connsiteX13" fmla="*/ 0 w 1628836"/>
              <a:gd name="connsiteY13" fmla="*/ 463519 h 939566"/>
              <a:gd name="connsiteX14" fmla="*/ 0 w 1628836"/>
              <a:gd name="connsiteY14" fmla="*/ 156597 h 939566"/>
              <a:gd name="connsiteX0" fmla="*/ 0 w 1628836"/>
              <a:gd name="connsiteY0" fmla="*/ 156597 h 939566"/>
              <a:gd name="connsiteX1" fmla="*/ 143675 w 1628836"/>
              <a:gd name="connsiteY1" fmla="*/ 0 h 939566"/>
              <a:gd name="connsiteX2" fmla="*/ 577422 w 1628836"/>
              <a:gd name="connsiteY2" fmla="*/ 0 h 939566"/>
              <a:gd name="connsiteX3" fmla="*/ 984339 w 1628836"/>
              <a:gd name="connsiteY3" fmla="*/ 0 h 939566"/>
              <a:gd name="connsiteX4" fmla="*/ 1485160 w 1628836"/>
              <a:gd name="connsiteY4" fmla="*/ 0 h 939566"/>
              <a:gd name="connsiteX5" fmla="*/ 1628836 w 1628836"/>
              <a:gd name="connsiteY5" fmla="*/ 156597 h 939566"/>
              <a:gd name="connsiteX6" fmla="*/ 1628836 w 1628836"/>
              <a:gd name="connsiteY6" fmla="*/ 469783 h 939566"/>
              <a:gd name="connsiteX7" fmla="*/ 1628836 w 1628836"/>
              <a:gd name="connsiteY7" fmla="*/ 782968 h 939566"/>
              <a:gd name="connsiteX8" fmla="*/ 1485160 w 1628836"/>
              <a:gd name="connsiteY8" fmla="*/ 939566 h 939566"/>
              <a:gd name="connsiteX9" fmla="*/ 1037998 w 1628836"/>
              <a:gd name="connsiteY9" fmla="*/ 939566 h 939566"/>
              <a:gd name="connsiteX10" fmla="*/ 617666 w 1628836"/>
              <a:gd name="connsiteY10" fmla="*/ 939566 h 939566"/>
              <a:gd name="connsiteX11" fmla="*/ 143675 w 1628836"/>
              <a:gd name="connsiteY11" fmla="*/ 939566 h 939566"/>
              <a:gd name="connsiteX12" fmla="*/ 0 w 1628836"/>
              <a:gd name="connsiteY12" fmla="*/ 782968 h 939566"/>
              <a:gd name="connsiteX13" fmla="*/ 0 w 1628836"/>
              <a:gd name="connsiteY13" fmla="*/ 482310 h 939566"/>
              <a:gd name="connsiteX14" fmla="*/ 0 w 1628836"/>
              <a:gd name="connsiteY14" fmla="*/ 156597 h 93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8836" h="939566" fill="none" extrusionOk="0">
                <a:moveTo>
                  <a:pt x="0" y="156597"/>
                </a:moveTo>
                <a:cubicBezTo>
                  <a:pt x="11582" y="89640"/>
                  <a:pt x="74011" y="40133"/>
                  <a:pt x="143675" y="0"/>
                </a:cubicBezTo>
                <a:cubicBezTo>
                  <a:pt x="162379" y="-31403"/>
                  <a:pt x="385676" y="-8783"/>
                  <a:pt x="577422" y="0"/>
                </a:cubicBezTo>
                <a:cubicBezTo>
                  <a:pt x="740198" y="-95451"/>
                  <a:pt x="779876" y="106668"/>
                  <a:pt x="984339" y="0"/>
                </a:cubicBezTo>
                <a:cubicBezTo>
                  <a:pt x="1141247" y="-19151"/>
                  <a:pt x="1364323" y="-37073"/>
                  <a:pt x="1485160" y="0"/>
                </a:cubicBezTo>
                <a:cubicBezTo>
                  <a:pt x="1582884" y="26815"/>
                  <a:pt x="1653822" y="87485"/>
                  <a:pt x="1628836" y="156597"/>
                </a:cubicBezTo>
                <a:cubicBezTo>
                  <a:pt x="1606007" y="243052"/>
                  <a:pt x="1603283" y="296705"/>
                  <a:pt x="1628836" y="469783"/>
                </a:cubicBezTo>
                <a:cubicBezTo>
                  <a:pt x="1639744" y="616763"/>
                  <a:pt x="1619287" y="629301"/>
                  <a:pt x="1628836" y="782968"/>
                </a:cubicBezTo>
                <a:cubicBezTo>
                  <a:pt x="1648081" y="867261"/>
                  <a:pt x="1543615" y="934606"/>
                  <a:pt x="1485160" y="939566"/>
                </a:cubicBezTo>
                <a:cubicBezTo>
                  <a:pt x="1362844" y="974512"/>
                  <a:pt x="1286076" y="909251"/>
                  <a:pt x="1037998" y="939566"/>
                </a:cubicBezTo>
                <a:cubicBezTo>
                  <a:pt x="848431" y="1009533"/>
                  <a:pt x="788043" y="947951"/>
                  <a:pt x="617666" y="939566"/>
                </a:cubicBezTo>
                <a:cubicBezTo>
                  <a:pt x="401899" y="923656"/>
                  <a:pt x="271468" y="911410"/>
                  <a:pt x="143675" y="939566"/>
                </a:cubicBezTo>
                <a:cubicBezTo>
                  <a:pt x="22528" y="938739"/>
                  <a:pt x="-31549" y="867460"/>
                  <a:pt x="0" y="782968"/>
                </a:cubicBezTo>
                <a:cubicBezTo>
                  <a:pt x="-13565" y="678229"/>
                  <a:pt x="-13403" y="530569"/>
                  <a:pt x="0" y="482310"/>
                </a:cubicBezTo>
                <a:cubicBezTo>
                  <a:pt x="-27429" y="424389"/>
                  <a:pt x="38309" y="309109"/>
                  <a:pt x="0" y="156597"/>
                </a:cubicBezTo>
                <a:close/>
              </a:path>
              <a:path w="1628836" h="939566" stroke="0" extrusionOk="0">
                <a:moveTo>
                  <a:pt x="0" y="156597"/>
                </a:moveTo>
                <a:cubicBezTo>
                  <a:pt x="-23470" y="80963"/>
                  <a:pt x="71836" y="3828"/>
                  <a:pt x="143675" y="0"/>
                </a:cubicBezTo>
                <a:cubicBezTo>
                  <a:pt x="238927" y="862"/>
                  <a:pt x="416570" y="106068"/>
                  <a:pt x="617666" y="0"/>
                </a:cubicBezTo>
                <a:cubicBezTo>
                  <a:pt x="829612" y="-19169"/>
                  <a:pt x="937797" y="-14092"/>
                  <a:pt x="1064828" y="0"/>
                </a:cubicBezTo>
                <a:cubicBezTo>
                  <a:pt x="1191387" y="2279"/>
                  <a:pt x="1330075" y="76210"/>
                  <a:pt x="1485160" y="0"/>
                </a:cubicBezTo>
                <a:cubicBezTo>
                  <a:pt x="1570662" y="-3870"/>
                  <a:pt x="1649362" y="28559"/>
                  <a:pt x="1628836" y="156597"/>
                </a:cubicBezTo>
                <a:cubicBezTo>
                  <a:pt x="1657608" y="241343"/>
                  <a:pt x="1576726" y="302238"/>
                  <a:pt x="1628836" y="482310"/>
                </a:cubicBezTo>
                <a:cubicBezTo>
                  <a:pt x="1641282" y="636710"/>
                  <a:pt x="1615464" y="618657"/>
                  <a:pt x="1628836" y="782968"/>
                </a:cubicBezTo>
                <a:cubicBezTo>
                  <a:pt x="1629633" y="913339"/>
                  <a:pt x="1572728" y="943169"/>
                  <a:pt x="1485160" y="939566"/>
                </a:cubicBezTo>
                <a:cubicBezTo>
                  <a:pt x="1336703" y="1001342"/>
                  <a:pt x="1150039" y="942871"/>
                  <a:pt x="1037998" y="939566"/>
                </a:cubicBezTo>
                <a:cubicBezTo>
                  <a:pt x="912839" y="980696"/>
                  <a:pt x="818091" y="858587"/>
                  <a:pt x="590837" y="939566"/>
                </a:cubicBezTo>
                <a:cubicBezTo>
                  <a:pt x="408588" y="949985"/>
                  <a:pt x="348494" y="894067"/>
                  <a:pt x="143675" y="939566"/>
                </a:cubicBezTo>
                <a:cubicBezTo>
                  <a:pt x="63708" y="965415"/>
                  <a:pt x="-19075" y="894182"/>
                  <a:pt x="0" y="782968"/>
                </a:cubicBezTo>
                <a:cubicBezTo>
                  <a:pt x="27687" y="687211"/>
                  <a:pt x="57459" y="536324"/>
                  <a:pt x="0" y="463519"/>
                </a:cubicBezTo>
                <a:cubicBezTo>
                  <a:pt x="-43523" y="371750"/>
                  <a:pt x="13231" y="276421"/>
                  <a:pt x="0" y="156597"/>
                </a:cubicBezTo>
                <a:close/>
              </a:path>
              <a:path w="1628836" h="939566" fill="none" stroke="0" extrusionOk="0">
                <a:moveTo>
                  <a:pt x="0" y="156597"/>
                </a:moveTo>
                <a:cubicBezTo>
                  <a:pt x="-11486" y="62961"/>
                  <a:pt x="68056" y="1120"/>
                  <a:pt x="143675" y="0"/>
                </a:cubicBezTo>
                <a:cubicBezTo>
                  <a:pt x="251393" y="-5618"/>
                  <a:pt x="409041" y="65414"/>
                  <a:pt x="577422" y="0"/>
                </a:cubicBezTo>
                <a:cubicBezTo>
                  <a:pt x="708937" y="-27556"/>
                  <a:pt x="825790" y="76203"/>
                  <a:pt x="984339" y="0"/>
                </a:cubicBezTo>
                <a:cubicBezTo>
                  <a:pt x="1095685" y="-22517"/>
                  <a:pt x="1336910" y="11861"/>
                  <a:pt x="1485160" y="0"/>
                </a:cubicBezTo>
                <a:cubicBezTo>
                  <a:pt x="1575973" y="15551"/>
                  <a:pt x="1648959" y="99847"/>
                  <a:pt x="1628836" y="156597"/>
                </a:cubicBezTo>
                <a:cubicBezTo>
                  <a:pt x="1678802" y="213784"/>
                  <a:pt x="1603135" y="305457"/>
                  <a:pt x="1628836" y="469783"/>
                </a:cubicBezTo>
                <a:cubicBezTo>
                  <a:pt x="1641620" y="613907"/>
                  <a:pt x="1607676" y="633370"/>
                  <a:pt x="1628836" y="782968"/>
                </a:cubicBezTo>
                <a:cubicBezTo>
                  <a:pt x="1649889" y="879126"/>
                  <a:pt x="1596153" y="938021"/>
                  <a:pt x="1485160" y="939566"/>
                </a:cubicBezTo>
                <a:cubicBezTo>
                  <a:pt x="1397213" y="942585"/>
                  <a:pt x="1197662" y="910339"/>
                  <a:pt x="1037998" y="939566"/>
                </a:cubicBezTo>
                <a:cubicBezTo>
                  <a:pt x="862796" y="963317"/>
                  <a:pt x="786554" y="892614"/>
                  <a:pt x="617666" y="939566"/>
                </a:cubicBezTo>
                <a:cubicBezTo>
                  <a:pt x="494315" y="949746"/>
                  <a:pt x="314348" y="886254"/>
                  <a:pt x="143675" y="939566"/>
                </a:cubicBezTo>
                <a:cubicBezTo>
                  <a:pt x="59355" y="927361"/>
                  <a:pt x="-19520" y="886224"/>
                  <a:pt x="0" y="782968"/>
                </a:cubicBezTo>
                <a:cubicBezTo>
                  <a:pt x="988" y="701951"/>
                  <a:pt x="5668" y="538747"/>
                  <a:pt x="0" y="482310"/>
                </a:cubicBezTo>
                <a:cubicBezTo>
                  <a:pt x="-14346" y="433530"/>
                  <a:pt x="28172" y="317077"/>
                  <a:pt x="0" y="156597"/>
                </a:cubicBezTo>
                <a:close/>
              </a:path>
              <a:path w="1628836" h="939566" fill="none" stroke="0" extrusionOk="0">
                <a:moveTo>
                  <a:pt x="0" y="156597"/>
                </a:moveTo>
                <a:cubicBezTo>
                  <a:pt x="5311" y="83589"/>
                  <a:pt x="77976" y="10511"/>
                  <a:pt x="143675" y="0"/>
                </a:cubicBezTo>
                <a:cubicBezTo>
                  <a:pt x="185355" y="-46477"/>
                  <a:pt x="383458" y="33589"/>
                  <a:pt x="577422" y="0"/>
                </a:cubicBezTo>
                <a:cubicBezTo>
                  <a:pt x="730542" y="-78735"/>
                  <a:pt x="816603" y="79099"/>
                  <a:pt x="984339" y="0"/>
                </a:cubicBezTo>
                <a:cubicBezTo>
                  <a:pt x="1115304" y="-32074"/>
                  <a:pt x="1345362" y="-17978"/>
                  <a:pt x="1485160" y="0"/>
                </a:cubicBezTo>
                <a:cubicBezTo>
                  <a:pt x="1594817" y="27012"/>
                  <a:pt x="1658636" y="102362"/>
                  <a:pt x="1628836" y="156597"/>
                </a:cubicBezTo>
                <a:cubicBezTo>
                  <a:pt x="1620912" y="234543"/>
                  <a:pt x="1602727" y="296720"/>
                  <a:pt x="1628836" y="469783"/>
                </a:cubicBezTo>
                <a:cubicBezTo>
                  <a:pt x="1639825" y="615164"/>
                  <a:pt x="1611947" y="630234"/>
                  <a:pt x="1628836" y="782968"/>
                </a:cubicBezTo>
                <a:cubicBezTo>
                  <a:pt x="1641105" y="876992"/>
                  <a:pt x="1558631" y="941097"/>
                  <a:pt x="1485160" y="939566"/>
                </a:cubicBezTo>
                <a:cubicBezTo>
                  <a:pt x="1375634" y="967079"/>
                  <a:pt x="1236788" y="925996"/>
                  <a:pt x="1037998" y="939566"/>
                </a:cubicBezTo>
                <a:cubicBezTo>
                  <a:pt x="852572" y="976154"/>
                  <a:pt x="788159" y="933535"/>
                  <a:pt x="617666" y="939566"/>
                </a:cubicBezTo>
                <a:cubicBezTo>
                  <a:pt x="447510" y="950594"/>
                  <a:pt x="264714" y="871765"/>
                  <a:pt x="143675" y="939566"/>
                </a:cubicBezTo>
                <a:cubicBezTo>
                  <a:pt x="33706" y="934674"/>
                  <a:pt x="-32921" y="880692"/>
                  <a:pt x="0" y="782968"/>
                </a:cubicBezTo>
                <a:cubicBezTo>
                  <a:pt x="-13103" y="677972"/>
                  <a:pt x="-17380" y="542721"/>
                  <a:pt x="0" y="482310"/>
                </a:cubicBezTo>
                <a:cubicBezTo>
                  <a:pt x="-18191" y="400270"/>
                  <a:pt x="22216" y="306035"/>
                  <a:pt x="0" y="15659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628836"/>
                      <a:gd name="connsiteY0" fmla="*/ 156597 h 939566"/>
                      <a:gd name="connsiteX1" fmla="*/ 143675 w 1628836"/>
                      <a:gd name="connsiteY1" fmla="*/ 0 h 939566"/>
                      <a:gd name="connsiteX2" fmla="*/ 577422 w 1628836"/>
                      <a:gd name="connsiteY2" fmla="*/ 0 h 939566"/>
                      <a:gd name="connsiteX3" fmla="*/ 984339 w 1628836"/>
                      <a:gd name="connsiteY3" fmla="*/ 0 h 939566"/>
                      <a:gd name="connsiteX4" fmla="*/ 1485160 w 1628836"/>
                      <a:gd name="connsiteY4" fmla="*/ 0 h 939566"/>
                      <a:gd name="connsiteX5" fmla="*/ 1628836 w 1628836"/>
                      <a:gd name="connsiteY5" fmla="*/ 156597 h 939566"/>
                      <a:gd name="connsiteX6" fmla="*/ 1628836 w 1628836"/>
                      <a:gd name="connsiteY6" fmla="*/ 469783 h 939566"/>
                      <a:gd name="connsiteX7" fmla="*/ 1628836 w 1628836"/>
                      <a:gd name="connsiteY7" fmla="*/ 782968 h 939566"/>
                      <a:gd name="connsiteX8" fmla="*/ 1485160 w 1628836"/>
                      <a:gd name="connsiteY8" fmla="*/ 939566 h 939566"/>
                      <a:gd name="connsiteX9" fmla="*/ 1037998 w 1628836"/>
                      <a:gd name="connsiteY9" fmla="*/ 939566 h 939566"/>
                      <a:gd name="connsiteX10" fmla="*/ 617666 w 1628836"/>
                      <a:gd name="connsiteY10" fmla="*/ 939566 h 939566"/>
                      <a:gd name="connsiteX11" fmla="*/ 143675 w 1628836"/>
                      <a:gd name="connsiteY11" fmla="*/ 939566 h 939566"/>
                      <a:gd name="connsiteX12" fmla="*/ 0 w 1628836"/>
                      <a:gd name="connsiteY12" fmla="*/ 782968 h 939566"/>
                      <a:gd name="connsiteX13" fmla="*/ 0 w 1628836"/>
                      <a:gd name="connsiteY13" fmla="*/ 482310 h 939566"/>
                      <a:gd name="connsiteX14" fmla="*/ 0 w 1628836"/>
                      <a:gd name="connsiteY14" fmla="*/ 156597 h 939566"/>
                      <a:gd name="connsiteX0" fmla="*/ 0 w 1628836"/>
                      <a:gd name="connsiteY0" fmla="*/ 156597 h 939566"/>
                      <a:gd name="connsiteX1" fmla="*/ 143675 w 1628836"/>
                      <a:gd name="connsiteY1" fmla="*/ 0 h 939566"/>
                      <a:gd name="connsiteX2" fmla="*/ 617666 w 1628836"/>
                      <a:gd name="connsiteY2" fmla="*/ 0 h 939566"/>
                      <a:gd name="connsiteX3" fmla="*/ 1064828 w 1628836"/>
                      <a:gd name="connsiteY3" fmla="*/ 0 h 939566"/>
                      <a:gd name="connsiteX4" fmla="*/ 1485160 w 1628836"/>
                      <a:gd name="connsiteY4" fmla="*/ 0 h 939566"/>
                      <a:gd name="connsiteX5" fmla="*/ 1628836 w 1628836"/>
                      <a:gd name="connsiteY5" fmla="*/ 156597 h 939566"/>
                      <a:gd name="connsiteX6" fmla="*/ 1628836 w 1628836"/>
                      <a:gd name="connsiteY6" fmla="*/ 482310 h 939566"/>
                      <a:gd name="connsiteX7" fmla="*/ 1628836 w 1628836"/>
                      <a:gd name="connsiteY7" fmla="*/ 782968 h 939566"/>
                      <a:gd name="connsiteX8" fmla="*/ 1485160 w 1628836"/>
                      <a:gd name="connsiteY8" fmla="*/ 939566 h 939566"/>
                      <a:gd name="connsiteX9" fmla="*/ 1037998 w 1628836"/>
                      <a:gd name="connsiteY9" fmla="*/ 939566 h 939566"/>
                      <a:gd name="connsiteX10" fmla="*/ 590837 w 1628836"/>
                      <a:gd name="connsiteY10" fmla="*/ 939566 h 939566"/>
                      <a:gd name="connsiteX11" fmla="*/ 143675 w 1628836"/>
                      <a:gd name="connsiteY11" fmla="*/ 939566 h 939566"/>
                      <a:gd name="connsiteX12" fmla="*/ 0 w 1628836"/>
                      <a:gd name="connsiteY12" fmla="*/ 782968 h 939566"/>
                      <a:gd name="connsiteX13" fmla="*/ 0 w 1628836"/>
                      <a:gd name="connsiteY13" fmla="*/ 463519 h 939566"/>
                      <a:gd name="connsiteX14" fmla="*/ 0 w 1628836"/>
                      <a:gd name="connsiteY14" fmla="*/ 156597 h 939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8836" h="939566" fill="none" extrusionOk="0">
                        <a:moveTo>
                          <a:pt x="0" y="156597"/>
                        </a:moveTo>
                        <a:cubicBezTo>
                          <a:pt x="4454" y="72071"/>
                          <a:pt x="69819" y="22037"/>
                          <a:pt x="143675" y="0"/>
                        </a:cubicBezTo>
                        <a:cubicBezTo>
                          <a:pt x="193257" y="-36388"/>
                          <a:pt x="417794" y="22796"/>
                          <a:pt x="577422" y="0"/>
                        </a:cubicBezTo>
                        <a:cubicBezTo>
                          <a:pt x="734403" y="-83648"/>
                          <a:pt x="812947" y="68342"/>
                          <a:pt x="984339" y="0"/>
                        </a:cubicBezTo>
                        <a:cubicBezTo>
                          <a:pt x="1133756" y="-31836"/>
                          <a:pt x="1353930" y="-16995"/>
                          <a:pt x="1485160" y="0"/>
                        </a:cubicBezTo>
                        <a:cubicBezTo>
                          <a:pt x="1576365" y="18105"/>
                          <a:pt x="1648803" y="88452"/>
                          <a:pt x="1628836" y="156597"/>
                        </a:cubicBezTo>
                        <a:cubicBezTo>
                          <a:pt x="1611578" y="239230"/>
                          <a:pt x="1604907" y="300441"/>
                          <a:pt x="1628836" y="469783"/>
                        </a:cubicBezTo>
                        <a:cubicBezTo>
                          <a:pt x="1639732" y="610349"/>
                          <a:pt x="1616884" y="633857"/>
                          <a:pt x="1628836" y="782968"/>
                        </a:cubicBezTo>
                        <a:cubicBezTo>
                          <a:pt x="1639183" y="873213"/>
                          <a:pt x="1557377" y="942950"/>
                          <a:pt x="1485160" y="939566"/>
                        </a:cubicBezTo>
                        <a:cubicBezTo>
                          <a:pt x="1368553" y="972307"/>
                          <a:pt x="1254151" y="907118"/>
                          <a:pt x="1037998" y="939566"/>
                        </a:cubicBezTo>
                        <a:cubicBezTo>
                          <a:pt x="854555" y="988394"/>
                          <a:pt x="788302" y="940162"/>
                          <a:pt x="617666" y="939566"/>
                        </a:cubicBezTo>
                        <a:cubicBezTo>
                          <a:pt x="420341" y="934009"/>
                          <a:pt x="286049" y="906213"/>
                          <a:pt x="143675" y="939566"/>
                        </a:cubicBezTo>
                        <a:cubicBezTo>
                          <a:pt x="30885" y="934818"/>
                          <a:pt x="-16143" y="870407"/>
                          <a:pt x="0" y="782968"/>
                        </a:cubicBezTo>
                        <a:cubicBezTo>
                          <a:pt x="-16958" y="673731"/>
                          <a:pt x="-1348" y="541247"/>
                          <a:pt x="0" y="482310"/>
                        </a:cubicBezTo>
                        <a:cubicBezTo>
                          <a:pt x="-16915" y="419914"/>
                          <a:pt x="20665" y="313070"/>
                          <a:pt x="0" y="156597"/>
                        </a:cubicBezTo>
                        <a:close/>
                      </a:path>
                      <a:path w="1628836" h="939566" stroke="0" extrusionOk="0">
                        <a:moveTo>
                          <a:pt x="0" y="156597"/>
                        </a:moveTo>
                        <a:cubicBezTo>
                          <a:pt x="-12646" y="79290"/>
                          <a:pt x="68148" y="800"/>
                          <a:pt x="143675" y="0"/>
                        </a:cubicBezTo>
                        <a:cubicBezTo>
                          <a:pt x="267645" y="-10828"/>
                          <a:pt x="416478" y="101830"/>
                          <a:pt x="617666" y="0"/>
                        </a:cubicBezTo>
                        <a:cubicBezTo>
                          <a:pt x="825583" y="-34552"/>
                          <a:pt x="942533" y="6177"/>
                          <a:pt x="1064828" y="0"/>
                        </a:cubicBezTo>
                        <a:cubicBezTo>
                          <a:pt x="1189931" y="-2546"/>
                          <a:pt x="1356078" y="62576"/>
                          <a:pt x="1485160" y="0"/>
                        </a:cubicBezTo>
                        <a:cubicBezTo>
                          <a:pt x="1571716" y="-2095"/>
                          <a:pt x="1635762" y="44112"/>
                          <a:pt x="1628836" y="156597"/>
                        </a:cubicBezTo>
                        <a:cubicBezTo>
                          <a:pt x="1655331" y="248216"/>
                          <a:pt x="1581500" y="309690"/>
                          <a:pt x="1628836" y="482310"/>
                        </a:cubicBezTo>
                        <a:cubicBezTo>
                          <a:pt x="1647125" y="636588"/>
                          <a:pt x="1610974" y="627154"/>
                          <a:pt x="1628836" y="782968"/>
                        </a:cubicBezTo>
                        <a:cubicBezTo>
                          <a:pt x="1625693" y="899638"/>
                          <a:pt x="1570868" y="941091"/>
                          <a:pt x="1485160" y="939566"/>
                        </a:cubicBezTo>
                        <a:cubicBezTo>
                          <a:pt x="1317426" y="996052"/>
                          <a:pt x="1159164" y="941316"/>
                          <a:pt x="1037998" y="939566"/>
                        </a:cubicBezTo>
                        <a:cubicBezTo>
                          <a:pt x="911088" y="970271"/>
                          <a:pt x="794827" y="878730"/>
                          <a:pt x="590837" y="939566"/>
                        </a:cubicBezTo>
                        <a:cubicBezTo>
                          <a:pt x="408190" y="973801"/>
                          <a:pt x="361875" y="894012"/>
                          <a:pt x="143675" y="939566"/>
                        </a:cubicBezTo>
                        <a:cubicBezTo>
                          <a:pt x="63176" y="953982"/>
                          <a:pt x="-9486" y="885099"/>
                          <a:pt x="0" y="782968"/>
                        </a:cubicBezTo>
                        <a:cubicBezTo>
                          <a:pt x="875" y="684138"/>
                          <a:pt x="47369" y="545428"/>
                          <a:pt x="0" y="463519"/>
                        </a:cubicBezTo>
                        <a:cubicBezTo>
                          <a:pt x="-28977" y="363390"/>
                          <a:pt x="12505" y="270728"/>
                          <a:pt x="0" y="156597"/>
                        </a:cubicBezTo>
                        <a:close/>
                      </a:path>
                      <a:path w="1628836" h="939566" fill="none" stroke="0" extrusionOk="0">
                        <a:moveTo>
                          <a:pt x="0" y="156597"/>
                        </a:moveTo>
                        <a:cubicBezTo>
                          <a:pt x="1511" y="68039"/>
                          <a:pt x="75450" y="-11508"/>
                          <a:pt x="143675" y="0"/>
                        </a:cubicBezTo>
                        <a:cubicBezTo>
                          <a:pt x="231301" y="-45970"/>
                          <a:pt x="414842" y="52186"/>
                          <a:pt x="577422" y="0"/>
                        </a:cubicBezTo>
                        <a:cubicBezTo>
                          <a:pt x="703067" y="-29034"/>
                          <a:pt x="843491" y="52215"/>
                          <a:pt x="984339" y="0"/>
                        </a:cubicBezTo>
                        <a:cubicBezTo>
                          <a:pt x="1114331" y="-38592"/>
                          <a:pt x="1314356" y="16375"/>
                          <a:pt x="1485160" y="0"/>
                        </a:cubicBezTo>
                        <a:cubicBezTo>
                          <a:pt x="1581264" y="10418"/>
                          <a:pt x="1644915" y="100015"/>
                          <a:pt x="1628836" y="156597"/>
                        </a:cubicBezTo>
                        <a:cubicBezTo>
                          <a:pt x="1665441" y="207534"/>
                          <a:pt x="1604884" y="308141"/>
                          <a:pt x="1628836" y="469783"/>
                        </a:cubicBezTo>
                        <a:cubicBezTo>
                          <a:pt x="1639783" y="611874"/>
                          <a:pt x="1615287" y="634303"/>
                          <a:pt x="1628836" y="782968"/>
                        </a:cubicBezTo>
                        <a:cubicBezTo>
                          <a:pt x="1641268" y="890370"/>
                          <a:pt x="1592527" y="936341"/>
                          <a:pt x="1485160" y="939566"/>
                        </a:cubicBezTo>
                        <a:cubicBezTo>
                          <a:pt x="1387158" y="960959"/>
                          <a:pt x="1203145" y="920171"/>
                          <a:pt x="1037998" y="939566"/>
                        </a:cubicBezTo>
                        <a:cubicBezTo>
                          <a:pt x="857437" y="967355"/>
                          <a:pt x="788248" y="912618"/>
                          <a:pt x="617666" y="939566"/>
                        </a:cubicBezTo>
                        <a:cubicBezTo>
                          <a:pt x="451734" y="951879"/>
                          <a:pt x="309191" y="882095"/>
                          <a:pt x="143675" y="939566"/>
                        </a:cubicBezTo>
                        <a:cubicBezTo>
                          <a:pt x="66219" y="926936"/>
                          <a:pt x="-13546" y="876193"/>
                          <a:pt x="0" y="782968"/>
                        </a:cubicBezTo>
                        <a:cubicBezTo>
                          <a:pt x="-4782" y="686842"/>
                          <a:pt x="4404" y="549093"/>
                          <a:pt x="0" y="482310"/>
                        </a:cubicBezTo>
                        <a:cubicBezTo>
                          <a:pt x="-7606" y="409808"/>
                          <a:pt x="15180" y="286412"/>
                          <a:pt x="0" y="15659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7588E3D-977B-A374-4AEB-6036F07B48BE}"/>
              </a:ext>
            </a:extLst>
          </p:cNvPr>
          <p:cNvSpPr/>
          <p:nvPr/>
        </p:nvSpPr>
        <p:spPr>
          <a:xfrm>
            <a:off x="7151018" y="3351797"/>
            <a:ext cx="1147726" cy="931106"/>
          </a:xfrm>
          <a:custGeom>
            <a:avLst/>
            <a:gdLst>
              <a:gd name="connsiteX0" fmla="*/ 0 w 1147726"/>
              <a:gd name="connsiteY0" fmla="*/ 155187 h 931106"/>
              <a:gd name="connsiteX1" fmla="*/ 155187 w 1147726"/>
              <a:gd name="connsiteY1" fmla="*/ 0 h 931106"/>
              <a:gd name="connsiteX2" fmla="*/ 565489 w 1147726"/>
              <a:gd name="connsiteY2" fmla="*/ 0 h 931106"/>
              <a:gd name="connsiteX3" fmla="*/ 992539 w 1147726"/>
              <a:gd name="connsiteY3" fmla="*/ 0 h 931106"/>
              <a:gd name="connsiteX4" fmla="*/ 1147726 w 1147726"/>
              <a:gd name="connsiteY4" fmla="*/ 155187 h 931106"/>
              <a:gd name="connsiteX5" fmla="*/ 1147726 w 1147726"/>
              <a:gd name="connsiteY5" fmla="*/ 465553 h 931106"/>
              <a:gd name="connsiteX6" fmla="*/ 1147726 w 1147726"/>
              <a:gd name="connsiteY6" fmla="*/ 775919 h 931106"/>
              <a:gd name="connsiteX7" fmla="*/ 992539 w 1147726"/>
              <a:gd name="connsiteY7" fmla="*/ 931106 h 931106"/>
              <a:gd name="connsiteX8" fmla="*/ 565489 w 1147726"/>
              <a:gd name="connsiteY8" fmla="*/ 931106 h 931106"/>
              <a:gd name="connsiteX9" fmla="*/ 155187 w 1147726"/>
              <a:gd name="connsiteY9" fmla="*/ 931106 h 931106"/>
              <a:gd name="connsiteX10" fmla="*/ 0 w 1147726"/>
              <a:gd name="connsiteY10" fmla="*/ 775919 h 931106"/>
              <a:gd name="connsiteX11" fmla="*/ 0 w 1147726"/>
              <a:gd name="connsiteY11" fmla="*/ 459346 h 931106"/>
              <a:gd name="connsiteX12" fmla="*/ 0 w 1147726"/>
              <a:gd name="connsiteY12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726" h="931106" fill="none" extrusionOk="0">
                <a:moveTo>
                  <a:pt x="0" y="155187"/>
                </a:moveTo>
                <a:cubicBezTo>
                  <a:pt x="7416" y="77639"/>
                  <a:pt x="46046" y="2155"/>
                  <a:pt x="155187" y="0"/>
                </a:cubicBezTo>
                <a:cubicBezTo>
                  <a:pt x="347362" y="-36206"/>
                  <a:pt x="392433" y="14887"/>
                  <a:pt x="565489" y="0"/>
                </a:cubicBezTo>
                <a:cubicBezTo>
                  <a:pt x="738545" y="-14887"/>
                  <a:pt x="840168" y="29975"/>
                  <a:pt x="992539" y="0"/>
                </a:cubicBezTo>
                <a:cubicBezTo>
                  <a:pt x="1072339" y="954"/>
                  <a:pt x="1142644" y="64483"/>
                  <a:pt x="1147726" y="155187"/>
                </a:cubicBezTo>
                <a:cubicBezTo>
                  <a:pt x="1179139" y="277410"/>
                  <a:pt x="1139884" y="315826"/>
                  <a:pt x="1147726" y="465553"/>
                </a:cubicBezTo>
                <a:cubicBezTo>
                  <a:pt x="1155568" y="615280"/>
                  <a:pt x="1132509" y="676609"/>
                  <a:pt x="1147726" y="775919"/>
                </a:cubicBezTo>
                <a:cubicBezTo>
                  <a:pt x="1158328" y="875791"/>
                  <a:pt x="1098827" y="927141"/>
                  <a:pt x="992539" y="931106"/>
                </a:cubicBezTo>
                <a:cubicBezTo>
                  <a:pt x="893359" y="954017"/>
                  <a:pt x="720001" y="895778"/>
                  <a:pt x="565489" y="931106"/>
                </a:cubicBezTo>
                <a:cubicBezTo>
                  <a:pt x="410977" y="966434"/>
                  <a:pt x="305144" y="926955"/>
                  <a:pt x="155187" y="931106"/>
                </a:cubicBezTo>
                <a:cubicBezTo>
                  <a:pt x="77985" y="925417"/>
                  <a:pt x="-19399" y="849865"/>
                  <a:pt x="0" y="775919"/>
                </a:cubicBezTo>
                <a:cubicBezTo>
                  <a:pt x="-16638" y="619586"/>
                  <a:pt x="28270" y="545123"/>
                  <a:pt x="0" y="459346"/>
                </a:cubicBezTo>
                <a:cubicBezTo>
                  <a:pt x="-28270" y="373569"/>
                  <a:pt x="25669" y="296641"/>
                  <a:pt x="0" y="155187"/>
                </a:cubicBezTo>
                <a:close/>
              </a:path>
              <a:path w="1147726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50631" y="-29914"/>
                  <a:pt x="394523" y="23137"/>
                  <a:pt x="590610" y="0"/>
                </a:cubicBezTo>
                <a:cubicBezTo>
                  <a:pt x="786697" y="-23137"/>
                  <a:pt x="876462" y="8398"/>
                  <a:pt x="992539" y="0"/>
                </a:cubicBezTo>
                <a:cubicBezTo>
                  <a:pt x="1072811" y="-70"/>
                  <a:pt x="1144951" y="69162"/>
                  <a:pt x="1147726" y="155187"/>
                </a:cubicBezTo>
                <a:cubicBezTo>
                  <a:pt x="1157605" y="270352"/>
                  <a:pt x="1137565" y="370201"/>
                  <a:pt x="1147726" y="459346"/>
                </a:cubicBezTo>
                <a:cubicBezTo>
                  <a:pt x="1157887" y="548491"/>
                  <a:pt x="1112846" y="678396"/>
                  <a:pt x="1147726" y="775919"/>
                </a:cubicBezTo>
                <a:cubicBezTo>
                  <a:pt x="1148120" y="882043"/>
                  <a:pt x="1063066" y="919966"/>
                  <a:pt x="992539" y="931106"/>
                </a:cubicBezTo>
                <a:cubicBezTo>
                  <a:pt x="888622" y="963787"/>
                  <a:pt x="660395" y="914568"/>
                  <a:pt x="565489" y="931106"/>
                </a:cubicBezTo>
                <a:cubicBezTo>
                  <a:pt x="470583" y="947644"/>
                  <a:pt x="302050" y="901898"/>
                  <a:pt x="155187" y="931106"/>
                </a:cubicBezTo>
                <a:cubicBezTo>
                  <a:pt x="67665" y="919901"/>
                  <a:pt x="-225" y="851143"/>
                  <a:pt x="0" y="775919"/>
                </a:cubicBezTo>
                <a:cubicBezTo>
                  <a:pt x="-29230" y="684275"/>
                  <a:pt x="35285" y="582754"/>
                  <a:pt x="0" y="459346"/>
                </a:cubicBezTo>
                <a:cubicBezTo>
                  <a:pt x="-35285" y="335938"/>
                  <a:pt x="4186" y="245343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3DDE7E4-19D4-2065-891A-2EDB658C4C04}"/>
              </a:ext>
            </a:extLst>
          </p:cNvPr>
          <p:cNvSpPr/>
          <p:nvPr/>
        </p:nvSpPr>
        <p:spPr>
          <a:xfrm>
            <a:off x="10845178" y="3377963"/>
            <a:ext cx="1240679" cy="914339"/>
          </a:xfrm>
          <a:custGeom>
            <a:avLst/>
            <a:gdLst>
              <a:gd name="connsiteX0" fmla="*/ 0 w 1240679"/>
              <a:gd name="connsiteY0" fmla="*/ 152393 h 914339"/>
              <a:gd name="connsiteX1" fmla="*/ 145291 w 1240679"/>
              <a:gd name="connsiteY1" fmla="*/ 0 h 914339"/>
              <a:gd name="connsiteX2" fmla="*/ 629840 w 1240679"/>
              <a:gd name="connsiteY2" fmla="*/ 0 h 914339"/>
              <a:gd name="connsiteX3" fmla="*/ 1095387 w 1240679"/>
              <a:gd name="connsiteY3" fmla="*/ 0 h 914339"/>
              <a:gd name="connsiteX4" fmla="*/ 1240679 w 1240679"/>
              <a:gd name="connsiteY4" fmla="*/ 152393 h 914339"/>
              <a:gd name="connsiteX5" fmla="*/ 1240679 w 1240679"/>
              <a:gd name="connsiteY5" fmla="*/ 761945 h 914339"/>
              <a:gd name="connsiteX6" fmla="*/ 1095387 w 1240679"/>
              <a:gd name="connsiteY6" fmla="*/ 914339 h 914339"/>
              <a:gd name="connsiteX7" fmla="*/ 620339 w 1240679"/>
              <a:gd name="connsiteY7" fmla="*/ 914339 h 914339"/>
              <a:gd name="connsiteX8" fmla="*/ 145291 w 1240679"/>
              <a:gd name="connsiteY8" fmla="*/ 914339 h 914339"/>
              <a:gd name="connsiteX9" fmla="*/ 0 w 1240679"/>
              <a:gd name="connsiteY9" fmla="*/ 761945 h 914339"/>
              <a:gd name="connsiteX10" fmla="*/ 0 w 1240679"/>
              <a:gd name="connsiteY10" fmla="*/ 152393 h 914339"/>
              <a:gd name="connsiteX0" fmla="*/ 0 w 1240679"/>
              <a:gd name="connsiteY0" fmla="*/ 152393 h 914339"/>
              <a:gd name="connsiteX1" fmla="*/ 145291 w 1240679"/>
              <a:gd name="connsiteY1" fmla="*/ 0 h 914339"/>
              <a:gd name="connsiteX2" fmla="*/ 639341 w 1240679"/>
              <a:gd name="connsiteY2" fmla="*/ 0 h 914339"/>
              <a:gd name="connsiteX3" fmla="*/ 1095387 w 1240679"/>
              <a:gd name="connsiteY3" fmla="*/ 0 h 914339"/>
              <a:gd name="connsiteX4" fmla="*/ 1240679 w 1240679"/>
              <a:gd name="connsiteY4" fmla="*/ 152393 h 914339"/>
              <a:gd name="connsiteX5" fmla="*/ 1240679 w 1240679"/>
              <a:gd name="connsiteY5" fmla="*/ 761945 h 914339"/>
              <a:gd name="connsiteX6" fmla="*/ 1095387 w 1240679"/>
              <a:gd name="connsiteY6" fmla="*/ 914339 h 914339"/>
              <a:gd name="connsiteX7" fmla="*/ 610838 w 1240679"/>
              <a:gd name="connsiteY7" fmla="*/ 914339 h 914339"/>
              <a:gd name="connsiteX8" fmla="*/ 145291 w 1240679"/>
              <a:gd name="connsiteY8" fmla="*/ 914339 h 914339"/>
              <a:gd name="connsiteX9" fmla="*/ 0 w 1240679"/>
              <a:gd name="connsiteY9" fmla="*/ 761945 h 914339"/>
              <a:gd name="connsiteX10" fmla="*/ 0 w 1240679"/>
              <a:gd name="connsiteY10" fmla="*/ 152393 h 914339"/>
              <a:gd name="connsiteX0" fmla="*/ 0 w 1240679"/>
              <a:gd name="connsiteY0" fmla="*/ 152393 h 914339"/>
              <a:gd name="connsiteX1" fmla="*/ 145291 w 1240679"/>
              <a:gd name="connsiteY1" fmla="*/ 0 h 914339"/>
              <a:gd name="connsiteX2" fmla="*/ 629840 w 1240679"/>
              <a:gd name="connsiteY2" fmla="*/ 0 h 914339"/>
              <a:gd name="connsiteX3" fmla="*/ 1095387 w 1240679"/>
              <a:gd name="connsiteY3" fmla="*/ 0 h 914339"/>
              <a:gd name="connsiteX4" fmla="*/ 1240679 w 1240679"/>
              <a:gd name="connsiteY4" fmla="*/ 152393 h 914339"/>
              <a:gd name="connsiteX5" fmla="*/ 1240679 w 1240679"/>
              <a:gd name="connsiteY5" fmla="*/ 761945 h 914339"/>
              <a:gd name="connsiteX6" fmla="*/ 1095387 w 1240679"/>
              <a:gd name="connsiteY6" fmla="*/ 914339 h 914339"/>
              <a:gd name="connsiteX7" fmla="*/ 620339 w 1240679"/>
              <a:gd name="connsiteY7" fmla="*/ 914339 h 914339"/>
              <a:gd name="connsiteX8" fmla="*/ 145291 w 1240679"/>
              <a:gd name="connsiteY8" fmla="*/ 914339 h 914339"/>
              <a:gd name="connsiteX9" fmla="*/ 0 w 1240679"/>
              <a:gd name="connsiteY9" fmla="*/ 761945 h 914339"/>
              <a:gd name="connsiteX10" fmla="*/ 0 w 1240679"/>
              <a:gd name="connsiteY10" fmla="*/ 152393 h 91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0679" h="914339" fill="none" extrusionOk="0">
                <a:moveTo>
                  <a:pt x="0" y="152393"/>
                </a:moveTo>
                <a:cubicBezTo>
                  <a:pt x="16139" y="73769"/>
                  <a:pt x="75114" y="-17234"/>
                  <a:pt x="145291" y="0"/>
                </a:cubicBezTo>
                <a:cubicBezTo>
                  <a:pt x="327722" y="-58255"/>
                  <a:pt x="488355" y="61956"/>
                  <a:pt x="629840" y="0"/>
                </a:cubicBezTo>
                <a:cubicBezTo>
                  <a:pt x="791789" y="-7244"/>
                  <a:pt x="931462" y="44770"/>
                  <a:pt x="1095387" y="0"/>
                </a:cubicBezTo>
                <a:cubicBezTo>
                  <a:pt x="1175688" y="-46959"/>
                  <a:pt x="1251144" y="57502"/>
                  <a:pt x="1240679" y="152393"/>
                </a:cubicBezTo>
                <a:cubicBezTo>
                  <a:pt x="1303551" y="402547"/>
                  <a:pt x="1190174" y="611497"/>
                  <a:pt x="1240679" y="761945"/>
                </a:cubicBezTo>
                <a:cubicBezTo>
                  <a:pt x="1214412" y="832290"/>
                  <a:pt x="1147126" y="880837"/>
                  <a:pt x="1095387" y="914339"/>
                </a:cubicBezTo>
                <a:cubicBezTo>
                  <a:pt x="903134" y="921911"/>
                  <a:pt x="824521" y="917809"/>
                  <a:pt x="620339" y="914339"/>
                </a:cubicBezTo>
                <a:cubicBezTo>
                  <a:pt x="416238" y="953625"/>
                  <a:pt x="335107" y="869047"/>
                  <a:pt x="145291" y="914339"/>
                </a:cubicBezTo>
                <a:cubicBezTo>
                  <a:pt x="76443" y="932815"/>
                  <a:pt x="10699" y="829550"/>
                  <a:pt x="0" y="761945"/>
                </a:cubicBezTo>
                <a:cubicBezTo>
                  <a:pt x="-83465" y="636765"/>
                  <a:pt x="35411" y="262757"/>
                  <a:pt x="0" y="152393"/>
                </a:cubicBezTo>
                <a:close/>
              </a:path>
              <a:path w="1240679" h="914339" stroke="0" extrusionOk="0">
                <a:moveTo>
                  <a:pt x="0" y="152393"/>
                </a:moveTo>
                <a:cubicBezTo>
                  <a:pt x="1092" y="96274"/>
                  <a:pt x="88282" y="-38401"/>
                  <a:pt x="145291" y="0"/>
                </a:cubicBezTo>
                <a:cubicBezTo>
                  <a:pt x="383356" y="-58031"/>
                  <a:pt x="433193" y="12919"/>
                  <a:pt x="639341" y="0"/>
                </a:cubicBezTo>
                <a:cubicBezTo>
                  <a:pt x="764793" y="-25787"/>
                  <a:pt x="1007857" y="51471"/>
                  <a:pt x="1095387" y="0"/>
                </a:cubicBezTo>
                <a:cubicBezTo>
                  <a:pt x="1154283" y="30112"/>
                  <a:pt x="1228088" y="85050"/>
                  <a:pt x="1240679" y="152393"/>
                </a:cubicBezTo>
                <a:cubicBezTo>
                  <a:pt x="1201589" y="337345"/>
                  <a:pt x="1168823" y="633381"/>
                  <a:pt x="1240679" y="761945"/>
                </a:cubicBezTo>
                <a:cubicBezTo>
                  <a:pt x="1217163" y="853536"/>
                  <a:pt x="1159013" y="912400"/>
                  <a:pt x="1095387" y="914339"/>
                </a:cubicBezTo>
                <a:cubicBezTo>
                  <a:pt x="1024654" y="1022920"/>
                  <a:pt x="756263" y="883800"/>
                  <a:pt x="610838" y="914339"/>
                </a:cubicBezTo>
                <a:cubicBezTo>
                  <a:pt x="403062" y="934231"/>
                  <a:pt x="280672" y="857567"/>
                  <a:pt x="145291" y="914339"/>
                </a:cubicBezTo>
                <a:cubicBezTo>
                  <a:pt x="68884" y="921426"/>
                  <a:pt x="4606" y="840343"/>
                  <a:pt x="0" y="761945"/>
                </a:cubicBezTo>
                <a:cubicBezTo>
                  <a:pt x="-55702" y="557403"/>
                  <a:pt x="34426" y="421399"/>
                  <a:pt x="0" y="152393"/>
                </a:cubicBezTo>
                <a:close/>
              </a:path>
              <a:path w="1240679" h="914339" fill="none" stroke="0" extrusionOk="0">
                <a:moveTo>
                  <a:pt x="0" y="152393"/>
                </a:moveTo>
                <a:cubicBezTo>
                  <a:pt x="-1107" y="81664"/>
                  <a:pt x="92521" y="-23180"/>
                  <a:pt x="145291" y="0"/>
                </a:cubicBezTo>
                <a:cubicBezTo>
                  <a:pt x="308761" y="-16256"/>
                  <a:pt x="444019" y="76877"/>
                  <a:pt x="629840" y="0"/>
                </a:cubicBezTo>
                <a:cubicBezTo>
                  <a:pt x="729945" y="-51046"/>
                  <a:pt x="992308" y="38237"/>
                  <a:pt x="1095387" y="0"/>
                </a:cubicBezTo>
                <a:cubicBezTo>
                  <a:pt x="1178616" y="-19526"/>
                  <a:pt x="1222602" y="69992"/>
                  <a:pt x="1240679" y="152393"/>
                </a:cubicBezTo>
                <a:cubicBezTo>
                  <a:pt x="1299650" y="379572"/>
                  <a:pt x="1229915" y="572783"/>
                  <a:pt x="1240679" y="761945"/>
                </a:cubicBezTo>
                <a:cubicBezTo>
                  <a:pt x="1239611" y="836300"/>
                  <a:pt x="1174034" y="901379"/>
                  <a:pt x="1095387" y="914339"/>
                </a:cubicBezTo>
                <a:cubicBezTo>
                  <a:pt x="903452" y="958915"/>
                  <a:pt x="817471" y="898551"/>
                  <a:pt x="620339" y="914339"/>
                </a:cubicBezTo>
                <a:cubicBezTo>
                  <a:pt x="408950" y="955894"/>
                  <a:pt x="327950" y="889185"/>
                  <a:pt x="145291" y="914339"/>
                </a:cubicBezTo>
                <a:cubicBezTo>
                  <a:pt x="69462" y="901028"/>
                  <a:pt x="-36165" y="839636"/>
                  <a:pt x="0" y="761945"/>
                </a:cubicBezTo>
                <a:cubicBezTo>
                  <a:pt x="-52021" y="615027"/>
                  <a:pt x="42193" y="300791"/>
                  <a:pt x="0" y="152393"/>
                </a:cubicBezTo>
                <a:close/>
              </a:path>
              <a:path w="1240679" h="914339" fill="none" stroke="0" extrusionOk="0">
                <a:moveTo>
                  <a:pt x="0" y="152393"/>
                </a:moveTo>
                <a:cubicBezTo>
                  <a:pt x="10467" y="71850"/>
                  <a:pt x="87673" y="-21427"/>
                  <a:pt x="145291" y="0"/>
                </a:cubicBezTo>
                <a:cubicBezTo>
                  <a:pt x="291911" y="-87904"/>
                  <a:pt x="472064" y="62511"/>
                  <a:pt x="629840" y="0"/>
                </a:cubicBezTo>
                <a:cubicBezTo>
                  <a:pt x="758573" y="-34198"/>
                  <a:pt x="951581" y="62569"/>
                  <a:pt x="1095387" y="0"/>
                </a:cubicBezTo>
                <a:cubicBezTo>
                  <a:pt x="1158560" y="-32544"/>
                  <a:pt x="1237153" y="73991"/>
                  <a:pt x="1240679" y="152393"/>
                </a:cubicBezTo>
                <a:cubicBezTo>
                  <a:pt x="1323437" y="406974"/>
                  <a:pt x="1201413" y="619340"/>
                  <a:pt x="1240679" y="761945"/>
                </a:cubicBezTo>
                <a:cubicBezTo>
                  <a:pt x="1235557" y="824737"/>
                  <a:pt x="1159359" y="891586"/>
                  <a:pt x="1095387" y="914339"/>
                </a:cubicBezTo>
                <a:cubicBezTo>
                  <a:pt x="896822" y="944031"/>
                  <a:pt x="815581" y="901328"/>
                  <a:pt x="620339" y="914339"/>
                </a:cubicBezTo>
                <a:cubicBezTo>
                  <a:pt x="420745" y="964470"/>
                  <a:pt x="335851" y="871726"/>
                  <a:pt x="145291" y="914339"/>
                </a:cubicBezTo>
                <a:cubicBezTo>
                  <a:pt x="85916" y="914481"/>
                  <a:pt x="-22613" y="847530"/>
                  <a:pt x="0" y="761945"/>
                </a:cubicBezTo>
                <a:cubicBezTo>
                  <a:pt x="-81549" y="589406"/>
                  <a:pt x="53176" y="294023"/>
                  <a:pt x="0" y="15239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240679"/>
                      <a:gd name="connsiteY0" fmla="*/ 152393 h 914339"/>
                      <a:gd name="connsiteX1" fmla="*/ 145291 w 1240679"/>
                      <a:gd name="connsiteY1" fmla="*/ 0 h 914339"/>
                      <a:gd name="connsiteX2" fmla="*/ 629840 w 1240679"/>
                      <a:gd name="connsiteY2" fmla="*/ 0 h 914339"/>
                      <a:gd name="connsiteX3" fmla="*/ 1095387 w 1240679"/>
                      <a:gd name="connsiteY3" fmla="*/ 0 h 914339"/>
                      <a:gd name="connsiteX4" fmla="*/ 1240679 w 1240679"/>
                      <a:gd name="connsiteY4" fmla="*/ 152393 h 914339"/>
                      <a:gd name="connsiteX5" fmla="*/ 1240679 w 1240679"/>
                      <a:gd name="connsiteY5" fmla="*/ 761945 h 914339"/>
                      <a:gd name="connsiteX6" fmla="*/ 1095387 w 1240679"/>
                      <a:gd name="connsiteY6" fmla="*/ 914339 h 914339"/>
                      <a:gd name="connsiteX7" fmla="*/ 620339 w 1240679"/>
                      <a:gd name="connsiteY7" fmla="*/ 914339 h 914339"/>
                      <a:gd name="connsiteX8" fmla="*/ 145291 w 1240679"/>
                      <a:gd name="connsiteY8" fmla="*/ 914339 h 914339"/>
                      <a:gd name="connsiteX9" fmla="*/ 0 w 1240679"/>
                      <a:gd name="connsiteY9" fmla="*/ 761945 h 914339"/>
                      <a:gd name="connsiteX10" fmla="*/ 0 w 1240679"/>
                      <a:gd name="connsiteY10" fmla="*/ 152393 h 914339"/>
                      <a:gd name="connsiteX0" fmla="*/ 0 w 1240679"/>
                      <a:gd name="connsiteY0" fmla="*/ 152393 h 914339"/>
                      <a:gd name="connsiteX1" fmla="*/ 145291 w 1240679"/>
                      <a:gd name="connsiteY1" fmla="*/ 0 h 914339"/>
                      <a:gd name="connsiteX2" fmla="*/ 639341 w 1240679"/>
                      <a:gd name="connsiteY2" fmla="*/ 0 h 914339"/>
                      <a:gd name="connsiteX3" fmla="*/ 1095387 w 1240679"/>
                      <a:gd name="connsiteY3" fmla="*/ 0 h 914339"/>
                      <a:gd name="connsiteX4" fmla="*/ 1240679 w 1240679"/>
                      <a:gd name="connsiteY4" fmla="*/ 152393 h 914339"/>
                      <a:gd name="connsiteX5" fmla="*/ 1240679 w 1240679"/>
                      <a:gd name="connsiteY5" fmla="*/ 761945 h 914339"/>
                      <a:gd name="connsiteX6" fmla="*/ 1095387 w 1240679"/>
                      <a:gd name="connsiteY6" fmla="*/ 914339 h 914339"/>
                      <a:gd name="connsiteX7" fmla="*/ 610838 w 1240679"/>
                      <a:gd name="connsiteY7" fmla="*/ 914339 h 914339"/>
                      <a:gd name="connsiteX8" fmla="*/ 145291 w 1240679"/>
                      <a:gd name="connsiteY8" fmla="*/ 914339 h 914339"/>
                      <a:gd name="connsiteX9" fmla="*/ 0 w 1240679"/>
                      <a:gd name="connsiteY9" fmla="*/ 761945 h 914339"/>
                      <a:gd name="connsiteX10" fmla="*/ 0 w 1240679"/>
                      <a:gd name="connsiteY10" fmla="*/ 152393 h 914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40679" h="914339" fill="none" extrusionOk="0">
                        <a:moveTo>
                          <a:pt x="0" y="152393"/>
                        </a:moveTo>
                        <a:cubicBezTo>
                          <a:pt x="10347" y="70233"/>
                          <a:pt x="79591" y="-10006"/>
                          <a:pt x="145291" y="0"/>
                        </a:cubicBezTo>
                        <a:cubicBezTo>
                          <a:pt x="315618" y="-57637"/>
                          <a:pt x="503638" y="52587"/>
                          <a:pt x="629840" y="0"/>
                        </a:cubicBezTo>
                        <a:cubicBezTo>
                          <a:pt x="762616" y="-39343"/>
                          <a:pt x="945106" y="43516"/>
                          <a:pt x="1095387" y="0"/>
                        </a:cubicBezTo>
                        <a:cubicBezTo>
                          <a:pt x="1176640" y="-32310"/>
                          <a:pt x="1247253" y="75150"/>
                          <a:pt x="1240679" y="152393"/>
                        </a:cubicBezTo>
                        <a:cubicBezTo>
                          <a:pt x="1300942" y="396116"/>
                          <a:pt x="1187398" y="599514"/>
                          <a:pt x="1240679" y="761945"/>
                        </a:cubicBezTo>
                        <a:cubicBezTo>
                          <a:pt x="1223407" y="830838"/>
                          <a:pt x="1161125" y="894601"/>
                          <a:pt x="1095387" y="914339"/>
                        </a:cubicBezTo>
                        <a:cubicBezTo>
                          <a:pt x="896650" y="935116"/>
                          <a:pt x="829762" y="911735"/>
                          <a:pt x="620339" y="914339"/>
                        </a:cubicBezTo>
                        <a:cubicBezTo>
                          <a:pt x="408988" y="941348"/>
                          <a:pt x="326788" y="885118"/>
                          <a:pt x="145291" y="914339"/>
                        </a:cubicBezTo>
                        <a:cubicBezTo>
                          <a:pt x="70976" y="925511"/>
                          <a:pt x="-9689" y="833478"/>
                          <a:pt x="0" y="761945"/>
                        </a:cubicBezTo>
                        <a:cubicBezTo>
                          <a:pt x="-74835" y="630844"/>
                          <a:pt x="53393" y="304130"/>
                          <a:pt x="0" y="152393"/>
                        </a:cubicBezTo>
                        <a:close/>
                      </a:path>
                      <a:path w="1240679" h="914339" stroke="0" extrusionOk="0">
                        <a:moveTo>
                          <a:pt x="0" y="152393"/>
                        </a:moveTo>
                        <a:cubicBezTo>
                          <a:pt x="1083" y="91333"/>
                          <a:pt x="87375" y="-36681"/>
                          <a:pt x="145291" y="0"/>
                        </a:cubicBezTo>
                        <a:cubicBezTo>
                          <a:pt x="370982" y="-49754"/>
                          <a:pt x="458731" y="28402"/>
                          <a:pt x="639341" y="0"/>
                        </a:cubicBezTo>
                        <a:cubicBezTo>
                          <a:pt x="768166" y="-27090"/>
                          <a:pt x="972084" y="49080"/>
                          <a:pt x="1095387" y="0"/>
                        </a:cubicBezTo>
                        <a:cubicBezTo>
                          <a:pt x="1158195" y="16607"/>
                          <a:pt x="1228390" y="75987"/>
                          <a:pt x="1240679" y="152393"/>
                        </a:cubicBezTo>
                        <a:cubicBezTo>
                          <a:pt x="1239267" y="358497"/>
                          <a:pt x="1200327" y="622152"/>
                          <a:pt x="1240679" y="761945"/>
                        </a:cubicBezTo>
                        <a:cubicBezTo>
                          <a:pt x="1225002" y="849858"/>
                          <a:pt x="1162134" y="912997"/>
                          <a:pt x="1095387" y="914339"/>
                        </a:cubicBezTo>
                        <a:cubicBezTo>
                          <a:pt x="999950" y="990170"/>
                          <a:pt x="759834" y="886963"/>
                          <a:pt x="610838" y="914339"/>
                        </a:cubicBezTo>
                        <a:cubicBezTo>
                          <a:pt x="412444" y="930237"/>
                          <a:pt x="265226" y="861035"/>
                          <a:pt x="145291" y="914339"/>
                        </a:cubicBezTo>
                        <a:cubicBezTo>
                          <a:pt x="74087" y="920622"/>
                          <a:pt x="2372" y="838508"/>
                          <a:pt x="0" y="761945"/>
                        </a:cubicBezTo>
                        <a:cubicBezTo>
                          <a:pt x="-44595" y="552882"/>
                          <a:pt x="33413" y="374566"/>
                          <a:pt x="0" y="152393"/>
                        </a:cubicBezTo>
                        <a:close/>
                      </a:path>
                      <a:path w="1240679" h="914339" fill="none" stroke="0" extrusionOk="0">
                        <a:moveTo>
                          <a:pt x="0" y="152393"/>
                        </a:moveTo>
                        <a:cubicBezTo>
                          <a:pt x="-3027" y="74332"/>
                          <a:pt x="94567" y="-14423"/>
                          <a:pt x="145291" y="0"/>
                        </a:cubicBezTo>
                        <a:cubicBezTo>
                          <a:pt x="294563" y="-63299"/>
                          <a:pt x="475445" y="60400"/>
                          <a:pt x="629840" y="0"/>
                        </a:cubicBezTo>
                        <a:cubicBezTo>
                          <a:pt x="739874" y="-34329"/>
                          <a:pt x="979999" y="52313"/>
                          <a:pt x="1095387" y="0"/>
                        </a:cubicBezTo>
                        <a:cubicBezTo>
                          <a:pt x="1175900" y="-11329"/>
                          <a:pt x="1228761" y="79607"/>
                          <a:pt x="1240679" y="152393"/>
                        </a:cubicBezTo>
                        <a:cubicBezTo>
                          <a:pt x="1321421" y="379118"/>
                          <a:pt x="1208914" y="612527"/>
                          <a:pt x="1240679" y="761945"/>
                        </a:cubicBezTo>
                        <a:cubicBezTo>
                          <a:pt x="1237142" y="827714"/>
                          <a:pt x="1161396" y="887258"/>
                          <a:pt x="1095387" y="914339"/>
                        </a:cubicBezTo>
                        <a:cubicBezTo>
                          <a:pt x="891505" y="955637"/>
                          <a:pt x="833175" y="895875"/>
                          <a:pt x="620339" y="914339"/>
                        </a:cubicBezTo>
                        <a:cubicBezTo>
                          <a:pt x="405817" y="937237"/>
                          <a:pt x="326386" y="890539"/>
                          <a:pt x="145291" y="914339"/>
                        </a:cubicBezTo>
                        <a:cubicBezTo>
                          <a:pt x="69238" y="914461"/>
                          <a:pt x="-19788" y="839569"/>
                          <a:pt x="0" y="761945"/>
                        </a:cubicBezTo>
                        <a:cubicBezTo>
                          <a:pt x="-53244" y="588738"/>
                          <a:pt x="61551" y="282453"/>
                          <a:pt x="0" y="15239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967005-4334-5893-6472-57C7E3352CD0}"/>
              </a:ext>
            </a:extLst>
          </p:cNvPr>
          <p:cNvSpPr/>
          <p:nvPr/>
        </p:nvSpPr>
        <p:spPr>
          <a:xfrm>
            <a:off x="2796095" y="2170685"/>
            <a:ext cx="1593611" cy="931106"/>
          </a:xfrm>
          <a:custGeom>
            <a:avLst/>
            <a:gdLst>
              <a:gd name="connsiteX0" fmla="*/ 0 w 1593611"/>
              <a:gd name="connsiteY0" fmla="*/ 155187 h 931106"/>
              <a:gd name="connsiteX1" fmla="*/ 155187 w 1593611"/>
              <a:gd name="connsiteY1" fmla="*/ 0 h 931106"/>
              <a:gd name="connsiteX2" fmla="*/ 570100 w 1593611"/>
              <a:gd name="connsiteY2" fmla="*/ 0 h 931106"/>
              <a:gd name="connsiteX3" fmla="*/ 959349 w 1593611"/>
              <a:gd name="connsiteY3" fmla="*/ 0 h 931106"/>
              <a:gd name="connsiteX4" fmla="*/ 1438424 w 1593611"/>
              <a:gd name="connsiteY4" fmla="*/ 0 h 931106"/>
              <a:gd name="connsiteX5" fmla="*/ 1593611 w 1593611"/>
              <a:gd name="connsiteY5" fmla="*/ 155187 h 931106"/>
              <a:gd name="connsiteX6" fmla="*/ 1593611 w 1593611"/>
              <a:gd name="connsiteY6" fmla="*/ 465553 h 931106"/>
              <a:gd name="connsiteX7" fmla="*/ 1593611 w 1593611"/>
              <a:gd name="connsiteY7" fmla="*/ 775919 h 931106"/>
              <a:gd name="connsiteX8" fmla="*/ 1438424 w 1593611"/>
              <a:gd name="connsiteY8" fmla="*/ 931106 h 931106"/>
              <a:gd name="connsiteX9" fmla="*/ 1010678 w 1593611"/>
              <a:gd name="connsiteY9" fmla="*/ 931106 h 931106"/>
              <a:gd name="connsiteX10" fmla="*/ 608597 w 1593611"/>
              <a:gd name="connsiteY10" fmla="*/ 931106 h 931106"/>
              <a:gd name="connsiteX11" fmla="*/ 155187 w 1593611"/>
              <a:gd name="connsiteY11" fmla="*/ 931106 h 931106"/>
              <a:gd name="connsiteX12" fmla="*/ 0 w 1593611"/>
              <a:gd name="connsiteY12" fmla="*/ 775919 h 931106"/>
              <a:gd name="connsiteX13" fmla="*/ 0 w 1593611"/>
              <a:gd name="connsiteY13" fmla="*/ 477968 h 931106"/>
              <a:gd name="connsiteX14" fmla="*/ 0 w 1593611"/>
              <a:gd name="connsiteY14" fmla="*/ 155187 h 931106"/>
              <a:gd name="connsiteX0" fmla="*/ 0 w 1593611"/>
              <a:gd name="connsiteY0" fmla="*/ 155187 h 931106"/>
              <a:gd name="connsiteX1" fmla="*/ 155187 w 1593611"/>
              <a:gd name="connsiteY1" fmla="*/ 0 h 931106"/>
              <a:gd name="connsiteX2" fmla="*/ 608597 w 1593611"/>
              <a:gd name="connsiteY2" fmla="*/ 0 h 931106"/>
              <a:gd name="connsiteX3" fmla="*/ 1036343 w 1593611"/>
              <a:gd name="connsiteY3" fmla="*/ 0 h 931106"/>
              <a:gd name="connsiteX4" fmla="*/ 1438424 w 1593611"/>
              <a:gd name="connsiteY4" fmla="*/ 0 h 931106"/>
              <a:gd name="connsiteX5" fmla="*/ 1593611 w 1593611"/>
              <a:gd name="connsiteY5" fmla="*/ 155187 h 931106"/>
              <a:gd name="connsiteX6" fmla="*/ 1593611 w 1593611"/>
              <a:gd name="connsiteY6" fmla="*/ 477968 h 931106"/>
              <a:gd name="connsiteX7" fmla="*/ 1593611 w 1593611"/>
              <a:gd name="connsiteY7" fmla="*/ 775919 h 931106"/>
              <a:gd name="connsiteX8" fmla="*/ 1438424 w 1593611"/>
              <a:gd name="connsiteY8" fmla="*/ 931106 h 931106"/>
              <a:gd name="connsiteX9" fmla="*/ 1010678 w 1593611"/>
              <a:gd name="connsiteY9" fmla="*/ 931106 h 931106"/>
              <a:gd name="connsiteX10" fmla="*/ 582933 w 1593611"/>
              <a:gd name="connsiteY10" fmla="*/ 931106 h 931106"/>
              <a:gd name="connsiteX11" fmla="*/ 155187 w 1593611"/>
              <a:gd name="connsiteY11" fmla="*/ 931106 h 931106"/>
              <a:gd name="connsiteX12" fmla="*/ 0 w 1593611"/>
              <a:gd name="connsiteY12" fmla="*/ 775919 h 931106"/>
              <a:gd name="connsiteX13" fmla="*/ 0 w 1593611"/>
              <a:gd name="connsiteY13" fmla="*/ 459346 h 931106"/>
              <a:gd name="connsiteX14" fmla="*/ 0 w 159361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93611" h="931106" fill="none" extrusionOk="0">
                <a:moveTo>
                  <a:pt x="0" y="155187"/>
                </a:moveTo>
                <a:cubicBezTo>
                  <a:pt x="6824" y="77094"/>
                  <a:pt x="71631" y="7230"/>
                  <a:pt x="155187" y="0"/>
                </a:cubicBezTo>
                <a:cubicBezTo>
                  <a:pt x="354728" y="-10953"/>
                  <a:pt x="367809" y="43474"/>
                  <a:pt x="570100" y="0"/>
                </a:cubicBezTo>
                <a:cubicBezTo>
                  <a:pt x="775878" y="-69487"/>
                  <a:pt x="801777" y="29200"/>
                  <a:pt x="959349" y="0"/>
                </a:cubicBezTo>
                <a:cubicBezTo>
                  <a:pt x="1114602" y="-16113"/>
                  <a:pt x="1242557" y="34156"/>
                  <a:pt x="1438424" y="0"/>
                </a:cubicBezTo>
                <a:cubicBezTo>
                  <a:pt x="1527183" y="6313"/>
                  <a:pt x="1620264" y="86494"/>
                  <a:pt x="1593611" y="155187"/>
                </a:cubicBezTo>
                <a:cubicBezTo>
                  <a:pt x="1595052" y="224844"/>
                  <a:pt x="1576032" y="314081"/>
                  <a:pt x="1593611" y="465553"/>
                </a:cubicBezTo>
                <a:cubicBezTo>
                  <a:pt x="1605389" y="609815"/>
                  <a:pt x="1582155" y="625292"/>
                  <a:pt x="1593611" y="775919"/>
                </a:cubicBezTo>
                <a:cubicBezTo>
                  <a:pt x="1603621" y="865836"/>
                  <a:pt x="1531429" y="942380"/>
                  <a:pt x="1438424" y="931106"/>
                </a:cubicBezTo>
                <a:cubicBezTo>
                  <a:pt x="1202764" y="979076"/>
                  <a:pt x="1182421" y="904196"/>
                  <a:pt x="1010678" y="931106"/>
                </a:cubicBezTo>
                <a:cubicBezTo>
                  <a:pt x="854974" y="967545"/>
                  <a:pt x="710546" y="909096"/>
                  <a:pt x="608597" y="931106"/>
                </a:cubicBezTo>
                <a:cubicBezTo>
                  <a:pt x="477768" y="957767"/>
                  <a:pt x="283646" y="924730"/>
                  <a:pt x="155187" y="931106"/>
                </a:cubicBezTo>
                <a:cubicBezTo>
                  <a:pt x="41862" y="923021"/>
                  <a:pt x="-29349" y="860135"/>
                  <a:pt x="0" y="775919"/>
                </a:cubicBezTo>
                <a:cubicBezTo>
                  <a:pt x="-9639" y="679317"/>
                  <a:pt x="1654" y="538452"/>
                  <a:pt x="0" y="477968"/>
                </a:cubicBezTo>
                <a:cubicBezTo>
                  <a:pt x="-22731" y="418400"/>
                  <a:pt x="19237" y="310705"/>
                  <a:pt x="0" y="155187"/>
                </a:cubicBezTo>
                <a:close/>
              </a:path>
              <a:path w="1593611" h="931106" stroke="0" extrusionOk="0">
                <a:moveTo>
                  <a:pt x="0" y="155187"/>
                </a:moveTo>
                <a:cubicBezTo>
                  <a:pt x="-7585" y="77819"/>
                  <a:pt x="88415" y="13158"/>
                  <a:pt x="155187" y="0"/>
                </a:cubicBezTo>
                <a:cubicBezTo>
                  <a:pt x="335308" y="-15080"/>
                  <a:pt x="419885" y="14841"/>
                  <a:pt x="608597" y="0"/>
                </a:cubicBezTo>
                <a:cubicBezTo>
                  <a:pt x="798983" y="-6603"/>
                  <a:pt x="925721" y="10716"/>
                  <a:pt x="1036343" y="0"/>
                </a:cubicBezTo>
                <a:cubicBezTo>
                  <a:pt x="1144249" y="-26073"/>
                  <a:pt x="1297317" y="15271"/>
                  <a:pt x="1438424" y="0"/>
                </a:cubicBezTo>
                <a:cubicBezTo>
                  <a:pt x="1531185" y="-3912"/>
                  <a:pt x="1607099" y="36454"/>
                  <a:pt x="1593611" y="155187"/>
                </a:cubicBezTo>
                <a:cubicBezTo>
                  <a:pt x="1624035" y="238976"/>
                  <a:pt x="1550585" y="317885"/>
                  <a:pt x="1593611" y="477968"/>
                </a:cubicBezTo>
                <a:cubicBezTo>
                  <a:pt x="1624603" y="630654"/>
                  <a:pt x="1574188" y="621011"/>
                  <a:pt x="1593611" y="775919"/>
                </a:cubicBezTo>
                <a:cubicBezTo>
                  <a:pt x="1588038" y="885232"/>
                  <a:pt x="1532702" y="934860"/>
                  <a:pt x="1438424" y="931106"/>
                </a:cubicBezTo>
                <a:cubicBezTo>
                  <a:pt x="1313496" y="964148"/>
                  <a:pt x="1102069" y="888280"/>
                  <a:pt x="1010678" y="931106"/>
                </a:cubicBezTo>
                <a:cubicBezTo>
                  <a:pt x="914501" y="1002088"/>
                  <a:pt x="685087" y="924945"/>
                  <a:pt x="582933" y="931106"/>
                </a:cubicBezTo>
                <a:cubicBezTo>
                  <a:pt x="485975" y="908138"/>
                  <a:pt x="245412" y="880335"/>
                  <a:pt x="155187" y="931106"/>
                </a:cubicBezTo>
                <a:cubicBezTo>
                  <a:pt x="68035" y="942606"/>
                  <a:pt x="3893" y="865169"/>
                  <a:pt x="0" y="775919"/>
                </a:cubicBezTo>
                <a:cubicBezTo>
                  <a:pt x="927" y="678073"/>
                  <a:pt x="47585" y="541868"/>
                  <a:pt x="0" y="459346"/>
                </a:cubicBezTo>
                <a:cubicBezTo>
                  <a:pt x="-50888" y="371632"/>
                  <a:pt x="15071" y="281106"/>
                  <a:pt x="0" y="155187"/>
                </a:cubicBezTo>
                <a:close/>
              </a:path>
              <a:path w="1593611" h="931106" fill="none" stroke="0" extrusionOk="0">
                <a:moveTo>
                  <a:pt x="0" y="155187"/>
                </a:moveTo>
                <a:cubicBezTo>
                  <a:pt x="2048" y="73364"/>
                  <a:pt x="80388" y="-11109"/>
                  <a:pt x="155187" y="0"/>
                </a:cubicBezTo>
                <a:cubicBezTo>
                  <a:pt x="349386" y="-26122"/>
                  <a:pt x="372402" y="50156"/>
                  <a:pt x="570100" y="0"/>
                </a:cubicBezTo>
                <a:cubicBezTo>
                  <a:pt x="759328" y="-40976"/>
                  <a:pt x="810750" y="31138"/>
                  <a:pt x="959349" y="0"/>
                </a:cubicBezTo>
                <a:cubicBezTo>
                  <a:pt x="1095588" y="-22486"/>
                  <a:pt x="1207446" y="37214"/>
                  <a:pt x="1438424" y="0"/>
                </a:cubicBezTo>
                <a:cubicBezTo>
                  <a:pt x="1540982" y="10440"/>
                  <a:pt x="1609135" y="97355"/>
                  <a:pt x="1593611" y="155187"/>
                </a:cubicBezTo>
                <a:cubicBezTo>
                  <a:pt x="1613469" y="214269"/>
                  <a:pt x="1575688" y="316946"/>
                  <a:pt x="1593611" y="465553"/>
                </a:cubicBezTo>
                <a:cubicBezTo>
                  <a:pt x="1605396" y="604571"/>
                  <a:pt x="1578138" y="627912"/>
                  <a:pt x="1593611" y="775919"/>
                </a:cubicBezTo>
                <a:cubicBezTo>
                  <a:pt x="1602010" y="873696"/>
                  <a:pt x="1542203" y="944158"/>
                  <a:pt x="1438424" y="931106"/>
                </a:cubicBezTo>
                <a:cubicBezTo>
                  <a:pt x="1242393" y="957758"/>
                  <a:pt x="1149628" y="918568"/>
                  <a:pt x="1010678" y="931106"/>
                </a:cubicBezTo>
                <a:cubicBezTo>
                  <a:pt x="856205" y="952014"/>
                  <a:pt x="710513" y="855435"/>
                  <a:pt x="608597" y="931106"/>
                </a:cubicBezTo>
                <a:cubicBezTo>
                  <a:pt x="536264" y="992093"/>
                  <a:pt x="271686" y="891837"/>
                  <a:pt x="155187" y="931106"/>
                </a:cubicBezTo>
                <a:cubicBezTo>
                  <a:pt x="65465" y="918805"/>
                  <a:pt x="-26850" y="876153"/>
                  <a:pt x="0" y="775919"/>
                </a:cubicBezTo>
                <a:cubicBezTo>
                  <a:pt x="-14179" y="672057"/>
                  <a:pt x="4428" y="544203"/>
                  <a:pt x="0" y="477968"/>
                </a:cubicBezTo>
                <a:cubicBezTo>
                  <a:pt x="-8791" y="396726"/>
                  <a:pt x="14805" y="288439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593611"/>
                      <a:gd name="connsiteY0" fmla="*/ 155187 h 931106"/>
                      <a:gd name="connsiteX1" fmla="*/ 155187 w 1593611"/>
                      <a:gd name="connsiteY1" fmla="*/ 0 h 931106"/>
                      <a:gd name="connsiteX2" fmla="*/ 570100 w 1593611"/>
                      <a:gd name="connsiteY2" fmla="*/ 0 h 931106"/>
                      <a:gd name="connsiteX3" fmla="*/ 959349 w 1593611"/>
                      <a:gd name="connsiteY3" fmla="*/ 0 h 931106"/>
                      <a:gd name="connsiteX4" fmla="*/ 1438424 w 1593611"/>
                      <a:gd name="connsiteY4" fmla="*/ 0 h 931106"/>
                      <a:gd name="connsiteX5" fmla="*/ 1593611 w 1593611"/>
                      <a:gd name="connsiteY5" fmla="*/ 155187 h 931106"/>
                      <a:gd name="connsiteX6" fmla="*/ 1593611 w 1593611"/>
                      <a:gd name="connsiteY6" fmla="*/ 465553 h 931106"/>
                      <a:gd name="connsiteX7" fmla="*/ 1593611 w 1593611"/>
                      <a:gd name="connsiteY7" fmla="*/ 775919 h 931106"/>
                      <a:gd name="connsiteX8" fmla="*/ 1438424 w 1593611"/>
                      <a:gd name="connsiteY8" fmla="*/ 931106 h 931106"/>
                      <a:gd name="connsiteX9" fmla="*/ 1010678 w 1593611"/>
                      <a:gd name="connsiteY9" fmla="*/ 931106 h 931106"/>
                      <a:gd name="connsiteX10" fmla="*/ 608597 w 1593611"/>
                      <a:gd name="connsiteY10" fmla="*/ 931106 h 931106"/>
                      <a:gd name="connsiteX11" fmla="*/ 155187 w 1593611"/>
                      <a:gd name="connsiteY11" fmla="*/ 931106 h 931106"/>
                      <a:gd name="connsiteX12" fmla="*/ 0 w 1593611"/>
                      <a:gd name="connsiteY12" fmla="*/ 775919 h 931106"/>
                      <a:gd name="connsiteX13" fmla="*/ 0 w 1593611"/>
                      <a:gd name="connsiteY13" fmla="*/ 477968 h 931106"/>
                      <a:gd name="connsiteX14" fmla="*/ 0 w 1593611"/>
                      <a:gd name="connsiteY14" fmla="*/ 155187 h 93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93611" h="931106" fill="none" extrusionOk="0">
                        <a:moveTo>
                          <a:pt x="0" y="155187"/>
                        </a:moveTo>
                        <a:cubicBezTo>
                          <a:pt x="1315" y="63515"/>
                          <a:pt x="70590" y="2736"/>
                          <a:pt x="155187" y="0"/>
                        </a:cubicBezTo>
                        <a:cubicBezTo>
                          <a:pt x="360533" y="-11890"/>
                          <a:pt x="374071" y="49631"/>
                          <a:pt x="570100" y="0"/>
                        </a:cubicBezTo>
                        <a:cubicBezTo>
                          <a:pt x="766129" y="-49631"/>
                          <a:pt x="807742" y="22287"/>
                          <a:pt x="959349" y="0"/>
                        </a:cubicBezTo>
                        <a:cubicBezTo>
                          <a:pt x="1110956" y="-22287"/>
                          <a:pt x="1239094" y="40846"/>
                          <a:pt x="1438424" y="0"/>
                        </a:cubicBezTo>
                        <a:cubicBezTo>
                          <a:pt x="1524215" y="2347"/>
                          <a:pt x="1603712" y="89683"/>
                          <a:pt x="1593611" y="155187"/>
                        </a:cubicBezTo>
                        <a:cubicBezTo>
                          <a:pt x="1602270" y="219892"/>
                          <a:pt x="1581844" y="327454"/>
                          <a:pt x="1593611" y="465553"/>
                        </a:cubicBezTo>
                        <a:cubicBezTo>
                          <a:pt x="1605378" y="603652"/>
                          <a:pt x="1580038" y="629307"/>
                          <a:pt x="1593611" y="775919"/>
                        </a:cubicBezTo>
                        <a:cubicBezTo>
                          <a:pt x="1599437" y="868635"/>
                          <a:pt x="1539922" y="947529"/>
                          <a:pt x="1438424" y="931106"/>
                        </a:cubicBezTo>
                        <a:cubicBezTo>
                          <a:pt x="1225316" y="970366"/>
                          <a:pt x="1163979" y="902964"/>
                          <a:pt x="1010678" y="931106"/>
                        </a:cubicBezTo>
                        <a:cubicBezTo>
                          <a:pt x="857377" y="959248"/>
                          <a:pt x="711227" y="888614"/>
                          <a:pt x="608597" y="931106"/>
                        </a:cubicBezTo>
                        <a:cubicBezTo>
                          <a:pt x="505967" y="973598"/>
                          <a:pt x="290537" y="922274"/>
                          <a:pt x="155187" y="931106"/>
                        </a:cubicBezTo>
                        <a:cubicBezTo>
                          <a:pt x="49062" y="919643"/>
                          <a:pt x="-7528" y="864309"/>
                          <a:pt x="0" y="775919"/>
                        </a:cubicBezTo>
                        <a:cubicBezTo>
                          <a:pt x="-19680" y="666005"/>
                          <a:pt x="7796" y="543893"/>
                          <a:pt x="0" y="477968"/>
                        </a:cubicBezTo>
                        <a:cubicBezTo>
                          <a:pt x="-7796" y="412043"/>
                          <a:pt x="9410" y="312911"/>
                          <a:pt x="0" y="155187"/>
                        </a:cubicBezTo>
                        <a:close/>
                      </a:path>
                      <a:path w="1593611" h="931106" stroke="0" extrusionOk="0">
                        <a:moveTo>
                          <a:pt x="0" y="155187"/>
                        </a:moveTo>
                        <a:cubicBezTo>
                          <a:pt x="527" y="76565"/>
                          <a:pt x="70550" y="-1512"/>
                          <a:pt x="155187" y="0"/>
                        </a:cubicBezTo>
                        <a:cubicBezTo>
                          <a:pt x="339588" y="-16822"/>
                          <a:pt x="419841" y="12826"/>
                          <a:pt x="608597" y="0"/>
                        </a:cubicBezTo>
                        <a:cubicBezTo>
                          <a:pt x="797353" y="-12826"/>
                          <a:pt x="932304" y="38887"/>
                          <a:pt x="1036343" y="0"/>
                        </a:cubicBezTo>
                        <a:cubicBezTo>
                          <a:pt x="1140382" y="-38887"/>
                          <a:pt x="1317105" y="4896"/>
                          <a:pt x="1438424" y="0"/>
                        </a:cubicBezTo>
                        <a:cubicBezTo>
                          <a:pt x="1536298" y="4696"/>
                          <a:pt x="1596933" y="48080"/>
                          <a:pt x="1593611" y="155187"/>
                        </a:cubicBezTo>
                        <a:cubicBezTo>
                          <a:pt x="1615975" y="263297"/>
                          <a:pt x="1555420" y="325432"/>
                          <a:pt x="1593611" y="477968"/>
                        </a:cubicBezTo>
                        <a:cubicBezTo>
                          <a:pt x="1631802" y="630504"/>
                          <a:pt x="1569561" y="629768"/>
                          <a:pt x="1593611" y="775919"/>
                        </a:cubicBezTo>
                        <a:cubicBezTo>
                          <a:pt x="1585782" y="877388"/>
                          <a:pt x="1527315" y="928840"/>
                          <a:pt x="1438424" y="931106"/>
                        </a:cubicBezTo>
                        <a:cubicBezTo>
                          <a:pt x="1283787" y="955995"/>
                          <a:pt x="1111319" y="886704"/>
                          <a:pt x="1010678" y="931106"/>
                        </a:cubicBezTo>
                        <a:cubicBezTo>
                          <a:pt x="910037" y="975508"/>
                          <a:pt x="680310" y="929081"/>
                          <a:pt x="582933" y="931106"/>
                        </a:cubicBezTo>
                        <a:cubicBezTo>
                          <a:pt x="485557" y="933131"/>
                          <a:pt x="284606" y="880175"/>
                          <a:pt x="155187" y="931106"/>
                        </a:cubicBezTo>
                        <a:cubicBezTo>
                          <a:pt x="67339" y="927650"/>
                          <a:pt x="8068" y="861214"/>
                          <a:pt x="0" y="775919"/>
                        </a:cubicBezTo>
                        <a:cubicBezTo>
                          <a:pt x="-9215" y="676910"/>
                          <a:pt x="25937" y="561400"/>
                          <a:pt x="0" y="459346"/>
                        </a:cubicBezTo>
                        <a:cubicBezTo>
                          <a:pt x="-25937" y="357292"/>
                          <a:pt x="12658" y="262181"/>
                          <a:pt x="0" y="15518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1" grpId="0" animBg="1"/>
      <p:bldP spid="25" grpId="0" animBg="1"/>
      <p:bldP spid="27" grpId="0" animBg="1"/>
      <p:bldP spid="23" grpId="0" animBg="1"/>
      <p:bldP spid="29" grpId="0" animBg="1"/>
      <p:bldP spid="32" grpId="0" animBg="1"/>
      <p:bldP spid="36" grpId="0" animBg="1"/>
      <p:bldP spid="39" grpId="0" animBg="1"/>
      <p:bldP spid="4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482864" y="377588"/>
            <a:ext cx="10849657" cy="177246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0693" y="557183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BA5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BA5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56CA9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2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56CA9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58987" y="573009"/>
            <a:ext cx="9764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376" y="2493608"/>
            <a:ext cx="6711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61680" y="5713604"/>
            <a:ext cx="134112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99822" y="4825210"/>
            <a:ext cx="552569" cy="112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6266" y="5149566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90154" y="5646607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09227" y="5637526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32884" y="4690164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615886" y="4804508"/>
            <a:ext cx="570786" cy="9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29094" y="5149296"/>
            <a:ext cx="570786" cy="271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68810" y="5831840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86672" y="5644102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1DB67F-D63F-35B7-F0E8-E0D564BF2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581" y="2635919"/>
            <a:ext cx="5019302" cy="285125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3F2EC6-0EEA-9975-6252-A64B860FE63C}"/>
              </a:ext>
            </a:extLst>
          </p:cNvPr>
          <p:cNvSpPr/>
          <p:nvPr/>
        </p:nvSpPr>
        <p:spPr>
          <a:xfrm>
            <a:off x="267080" y="4006626"/>
            <a:ext cx="6537414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m + 35 m + 18 m = 71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4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457200"/>
            <a:ext cx="11303953" cy="163378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2202" y="665190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3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991503" y="533609"/>
            <a:ext cx="9558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Km.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184F-6DE7-DF4F-72AD-4D1CCA34F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67" r="4464" b="1"/>
          <a:stretch/>
        </p:blipFill>
        <p:spPr>
          <a:xfrm>
            <a:off x="6133872" y="2179678"/>
            <a:ext cx="5782223" cy="393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57AF9-A600-999A-AADD-96D5E300B533}"/>
              </a:ext>
            </a:extLst>
          </p:cNvPr>
          <p:cNvSpPr/>
          <p:nvPr/>
        </p:nvSpPr>
        <p:spPr>
          <a:xfrm>
            <a:off x="461814" y="2520625"/>
            <a:ext cx="64950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hay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baseline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21FB65-DBD1-F156-BE04-54798583BACF}"/>
              </a:ext>
            </a:extLst>
          </p:cNvPr>
          <p:cNvCxnSpPr>
            <a:cxnSpLocks/>
          </p:cNvCxnSpPr>
          <p:nvPr/>
        </p:nvCxnSpPr>
        <p:spPr>
          <a:xfrm>
            <a:off x="8517456" y="3315369"/>
            <a:ext cx="0" cy="86326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DE8EF7-E648-DF59-5F68-1506EFF5D326}"/>
              </a:ext>
            </a:extLst>
          </p:cNvPr>
          <p:cNvSpPr txBox="1"/>
          <p:nvPr/>
        </p:nvSpPr>
        <p:spPr>
          <a:xfrm>
            <a:off x="8590505" y="34856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2A5E48-3A52-80C9-7713-6484923BD9D9}"/>
              </a:ext>
            </a:extLst>
          </p:cNvPr>
          <p:cNvCxnSpPr>
            <a:cxnSpLocks/>
          </p:cNvCxnSpPr>
          <p:nvPr/>
        </p:nvCxnSpPr>
        <p:spPr>
          <a:xfrm>
            <a:off x="8505592" y="4178630"/>
            <a:ext cx="11864" cy="165321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8954920-2ECD-A699-96FA-84951B031109}"/>
              </a:ext>
            </a:extLst>
          </p:cNvPr>
          <p:cNvSpPr txBox="1"/>
          <p:nvPr/>
        </p:nvSpPr>
        <p:spPr>
          <a:xfrm>
            <a:off x="8588801" y="4672802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9392EB-E015-6037-735D-391DF9C6F0C8}"/>
              </a:ext>
            </a:extLst>
          </p:cNvPr>
          <p:cNvCxnSpPr>
            <a:cxnSpLocks/>
          </p:cNvCxnSpPr>
          <p:nvPr/>
        </p:nvCxnSpPr>
        <p:spPr>
          <a:xfrm flipV="1">
            <a:off x="8517456" y="4172497"/>
            <a:ext cx="2495984" cy="6133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FDBF10-7AAC-39D2-DCB6-F3562C9E8721}"/>
              </a:ext>
            </a:extLst>
          </p:cNvPr>
          <p:cNvSpPr txBox="1"/>
          <p:nvPr/>
        </p:nvSpPr>
        <p:spPr>
          <a:xfrm>
            <a:off x="9260341" y="414815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C116C9-92DE-F1B1-0950-4165B8EE14A3}"/>
              </a:ext>
            </a:extLst>
          </p:cNvPr>
          <p:cNvCxnSpPr>
            <a:cxnSpLocks/>
          </p:cNvCxnSpPr>
          <p:nvPr/>
        </p:nvCxnSpPr>
        <p:spPr>
          <a:xfrm>
            <a:off x="3934071" y="1567916"/>
            <a:ext cx="12170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D23F1F3-9FF0-DDFB-BFBF-859D1A1C699F}"/>
              </a:ext>
            </a:extLst>
          </p:cNvPr>
          <p:cNvSpPr/>
          <p:nvPr/>
        </p:nvSpPr>
        <p:spPr>
          <a:xfrm>
            <a:off x="8127979" y="540859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49B7CF8-6B5D-E7C8-C52D-0518D6E4223F}"/>
              </a:ext>
            </a:extLst>
          </p:cNvPr>
          <p:cNvSpPr/>
          <p:nvPr/>
        </p:nvSpPr>
        <p:spPr>
          <a:xfrm>
            <a:off x="8148299" y="2959577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A0CBE6-DB46-65AA-0647-90546781F2E3}"/>
              </a:ext>
            </a:extLst>
          </p:cNvPr>
          <p:cNvSpPr/>
          <p:nvPr/>
        </p:nvSpPr>
        <p:spPr>
          <a:xfrm>
            <a:off x="287769" y="3482629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FF31F4-F3DA-B6E8-4E22-1A8041A1B585}"/>
              </a:ext>
            </a:extLst>
          </p:cNvPr>
          <p:cNvSpPr/>
          <p:nvPr/>
        </p:nvSpPr>
        <p:spPr>
          <a:xfrm>
            <a:off x="279027" y="4769746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F746C6-3017-7F75-1F75-C51BD95CC6DF}"/>
              </a:ext>
            </a:extLst>
          </p:cNvPr>
          <p:cNvSpPr/>
          <p:nvPr/>
        </p:nvSpPr>
        <p:spPr>
          <a:xfrm>
            <a:off x="10732273" y="379591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CAD35-6D2E-A790-74AF-9AFD04FB67FA}"/>
              </a:ext>
            </a:extLst>
          </p:cNvPr>
          <p:cNvSpPr/>
          <p:nvPr/>
        </p:nvSpPr>
        <p:spPr>
          <a:xfrm>
            <a:off x="432409" y="6067226"/>
            <a:ext cx="8085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1" grpId="0"/>
      <p:bldP spid="23" grpId="0"/>
      <p:bldP spid="28" grpId="0"/>
      <p:bldP spid="33" grpId="0"/>
      <p:bldP spid="36" grpId="0" animBg="1"/>
      <p:bldP spid="37" grpId="0" animBg="1"/>
      <p:bldP spid="2" grpId="0"/>
      <p:bldP spid="3" grpId="0"/>
      <p:bldP spid="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6DDA0-B61D-ECDC-EE93-80FE74EF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53" y="2303000"/>
            <a:ext cx="6342246" cy="4402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E428A-251C-D905-0C06-00FF773487CA}"/>
              </a:ext>
            </a:extLst>
          </p:cNvPr>
          <p:cNvSpPr/>
          <p:nvPr/>
        </p:nvSpPr>
        <p:spPr>
          <a:xfrm>
            <a:off x="3004136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dm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FB4616-263A-6E83-01F0-70F5D789CB02}"/>
              </a:ext>
            </a:extLst>
          </p:cNvPr>
          <p:cNvSpPr/>
          <p:nvPr/>
        </p:nvSpPr>
        <p:spPr>
          <a:xfrm>
            <a:off x="4568776" y="489654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dm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58A1F-E5B8-61F4-E8EE-6614D5FD9069}"/>
              </a:ext>
            </a:extLst>
          </p:cNvPr>
          <p:cNvSpPr/>
          <p:nvPr/>
        </p:nvSpPr>
        <p:spPr>
          <a:xfrm>
            <a:off x="6754488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dm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8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6DDA0-B61D-ECDC-EE93-80FE74EF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84"/>
          <a:stretch/>
        </p:blipFill>
        <p:spPr>
          <a:xfrm>
            <a:off x="2139949" y="2549014"/>
            <a:ext cx="9141292" cy="3789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706733-9434-64E2-229C-9B6C2BEC4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1" b="95866" l="10673" r="31211">
                        <a14:foregroundMark x1="20000" y1="62661" x2="20000" y2="62661"/>
                        <a14:foregroundMark x1="20269" y1="81395" x2="20269" y2="81395"/>
                        <a14:foregroundMark x1="20269" y1="81137" x2="21166" y2="83204"/>
                        <a14:foregroundMark x1="11570" y1="87597" x2="11570" y2="87597"/>
                        <a14:foregroundMark x1="11659" y1="89793" x2="11659" y2="89793"/>
                        <a14:foregroundMark x1="11659" y1="91731" x2="11659" y2="91731"/>
                        <a14:foregroundMark x1="11570" y1="93411" x2="11570" y2="93411"/>
                        <a14:foregroundMark x1="30493" y1="89406" x2="30493" y2="89406"/>
                        <a14:foregroundMark x1="30493" y1="93669" x2="30493" y2="93669"/>
                        <a14:foregroundMark x1="18117" y1="94315" x2="18117" y2="94315"/>
                        <a14:foregroundMark x1="19641" y1="93023" x2="19641" y2="93023"/>
                        <a14:foregroundMark x1="21973" y1="93798" x2="21973" y2="93798"/>
                        <a14:foregroundMark x1="23587" y1="94057" x2="23587" y2="94057"/>
                      </a14:backgroundRemoval>
                    </a14:imgEffect>
                  </a14:imgLayer>
                </a14:imgProps>
              </a:ext>
            </a:extLst>
          </a:blip>
          <a:srcRect l="8149" t="58932" r="66163" b="12739"/>
          <a:stretch/>
        </p:blipFill>
        <p:spPr>
          <a:xfrm>
            <a:off x="4668839" y="3429000"/>
            <a:ext cx="2408762" cy="1844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66AB7-5161-66FA-2F61-A8D211AC56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74" b="95866" l="39821" r="68072">
                        <a14:foregroundMark x1="52287" y1="62403" x2="52287" y2="62403"/>
                        <a14:foregroundMark x1="52915" y1="63566" x2="52915" y2="63566"/>
                        <a14:foregroundMark x1="50852" y1="78553" x2="50852" y2="78553"/>
                        <a14:foregroundMark x1="53094" y1="78553" x2="53094" y2="78553"/>
                        <a14:foregroundMark x1="55516" y1="82558" x2="55516" y2="82558"/>
                        <a14:foregroundMark x1="54978" y1="82429" x2="54978" y2="82429"/>
                        <a14:foregroundMark x1="67713" y1="81137" x2="67713" y2="81137"/>
                        <a14:foregroundMark x1="40717" y1="89664" x2="40717" y2="89664"/>
                        <a14:foregroundMark x1="40628" y1="91344" x2="40628" y2="91344"/>
                        <a14:foregroundMark x1="40628" y1="93152" x2="40628" y2="93152"/>
                        <a14:foregroundMark x1="68072" y1="89406" x2="68072" y2="89406"/>
                        <a14:foregroundMark x1="54439" y1="82429" x2="54439" y2="82429"/>
                        <a14:foregroundMark x1="67982" y1="87597" x2="67982" y2="87597"/>
                        <a14:foregroundMark x1="68072" y1="93152" x2="68072" y2="93152"/>
                        <a14:foregroundMark x1="40628" y1="87726" x2="40628" y2="87726"/>
                        <a14:foregroundMark x1="51749" y1="92894" x2="51749" y2="92894"/>
                        <a14:foregroundMark x1="51121" y1="94315" x2="51121" y2="94315"/>
                        <a14:foregroundMark x1="51121" y1="95090" x2="51121" y2="95090"/>
                        <a14:foregroundMark x1="51659" y1="93152" x2="50942" y2="95607"/>
                        <a14:foregroundMark x1="53004" y1="92894" x2="53004" y2="92894"/>
                        <a14:foregroundMark x1="55426" y1="94057" x2="55426" y2="94057"/>
                        <a14:foregroundMark x1="57309" y1="93928" x2="57309" y2="93928"/>
                        <a14:foregroundMark x1="57489" y1="95736" x2="57489" y2="95736"/>
                        <a14:foregroundMark x1="58296" y1="93928" x2="58296" y2="93928"/>
                      </a14:backgroundRemoval>
                    </a14:imgEffect>
                  </a14:imgLayer>
                </a14:imgProps>
              </a:ext>
            </a:extLst>
          </a:blip>
          <a:srcRect l="36510" t="58931" r="29849" b="12620"/>
          <a:stretch/>
        </p:blipFill>
        <p:spPr>
          <a:xfrm>
            <a:off x="7177800" y="1675175"/>
            <a:ext cx="3141324" cy="184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81F7E-4268-4F88-EFC3-7CFFFAD6EB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1" b="95866" l="76233" r="97309">
                        <a14:foregroundMark x1="78834" y1="89793" x2="78834" y2="89793"/>
                        <a14:foregroundMark x1="79910" y1="90956" x2="79910" y2="90956"/>
                        <a14:foregroundMark x1="78565" y1="93540" x2="78565" y2="93540"/>
                        <a14:foregroundMark x1="91211" y1="87726" x2="91211" y2="87726"/>
                        <a14:foregroundMark x1="91211" y1="89793" x2="91211" y2="89793"/>
                        <a14:foregroundMark x1="91211" y1="93411" x2="91211" y2="93411"/>
                        <a14:foregroundMark x1="85830" y1="82300" x2="85830" y2="82300"/>
                        <a14:foregroundMark x1="84933" y1="62661" x2="84933" y2="62661"/>
                        <a14:foregroundMark x1="82063" y1="94057" x2="82063" y2="94057"/>
                        <a14:foregroundMark x1="83318" y1="94186" x2="83318" y2="94186"/>
                        <a14:foregroundMark x1="86547" y1="93928" x2="86547" y2="93928"/>
                        <a14:foregroundMark x1="87892" y1="93798" x2="87892" y2="93798"/>
                      </a14:backgroundRemoval>
                    </a14:imgEffect>
                  </a14:imgLayer>
                </a14:imgProps>
              </a:ext>
            </a:extLst>
          </a:blip>
          <a:srcRect l="73674" t="58932" r="365" b="12651"/>
          <a:stretch/>
        </p:blipFill>
        <p:spPr>
          <a:xfrm>
            <a:off x="2286000" y="1594103"/>
            <a:ext cx="2564391" cy="1948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2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377</Words>
  <Application>Microsoft Office PowerPoint</Application>
  <PresentationFormat>Widescreen</PresentationFormat>
  <Paragraphs>63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Wingdings</vt:lpstr>
      <vt:lpstr>Arial</vt:lpstr>
      <vt:lpstr>Calibri</vt:lpstr>
      <vt:lpstr>Times New Roman</vt:lpstr>
      <vt:lpstr>#9Slide07 IcielPony</vt:lpstr>
      <vt:lpstr>字魂36号-正文宋楷</vt:lpstr>
      <vt:lpstr>Cambria</vt:lpstr>
      <vt:lpstr>字魂35号-经典雅黑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Đàm Thảo</cp:lastModifiedBy>
  <cp:revision>10</cp:revision>
  <dcterms:created xsi:type="dcterms:W3CDTF">2023-03-15T00:42:05Z</dcterms:created>
  <dcterms:modified xsi:type="dcterms:W3CDTF">2025-04-02T02:36:56Z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2023-03-15T02:35:56Z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283bb11f-1eaf-4f00-b576-ec385bba8509</vt:lpwstr>
  </property>
  <property fmtid="{D5CDD505-2E9C-101B-9397-08002B2CF9AE}" pid="8" name="MSIP_Label_defa4170-0d19-0005-0004-bc88714345d2_ContentBits">
    <vt:lpwstr>0</vt:lpwstr>
  </property>
</Properties>
</file>