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7" r:id="rId3"/>
  </p:sldMasterIdLst>
  <p:notesMasterIdLst>
    <p:notesMasterId r:id="rId13"/>
  </p:notesMasterIdLst>
  <p:sldIdLst>
    <p:sldId id="275" r:id="rId4"/>
    <p:sldId id="285" r:id="rId5"/>
    <p:sldId id="256" r:id="rId6"/>
    <p:sldId id="259" r:id="rId7"/>
    <p:sldId id="258" r:id="rId8"/>
    <p:sldId id="266" r:id="rId9"/>
    <p:sldId id="257" r:id="rId10"/>
    <p:sldId id="288" r:id="rId11"/>
    <p:sldId id="287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8B0"/>
    <a:srgbClr val="FDD000"/>
    <a:srgbClr val="E13E1A"/>
    <a:srgbClr val="059BA3"/>
    <a:srgbClr val="FCDD03"/>
    <a:srgbClr val="8C7123"/>
    <a:srgbClr val="894411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91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22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68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86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979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33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64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75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9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685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" y="-297"/>
            <a:ext cx="12065030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3246" y="103202"/>
            <a:ext cx="11979678" cy="67671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6362" y="6498618"/>
            <a:ext cx="12424725" cy="56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22403" y="5776387"/>
            <a:ext cx="114614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904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120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243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78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7CA289-D41E-4361-AC67-58BF5B81685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2026/1/10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93F2F-8375-4777-B11E-1498901BFD7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2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47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5A79D5-DC3C-568F-A515-30E63AD83C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AE057-176D-4FB1-85B9-4CE76640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71EDB1-ACF0-865A-7276-B12F04EE2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93" y="2109855"/>
            <a:ext cx="427976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C95A5948-19A2-4937-8444-7122AA50B703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 Light" panose="020B0502040204020203" pitchFamily="34" charset="-122"/>
                <a:cs typeface="+mn-cs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54F4D1B-F1C3-46F0-B417-A6599C64A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683B04B-13F4-4506-9DFD-8DD4B680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355065" cy="5798836"/>
          </a:xfrm>
          <a:prstGeom prst="rect">
            <a:avLst/>
          </a:prstGeom>
        </p:spPr>
      </p:pic>
      <p:pic>
        <p:nvPicPr>
          <p:cNvPr id="4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655A864A-1581-41B5-9823-D62AA2CE6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64227" y="643528"/>
            <a:ext cx="8592962" cy="4833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5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3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69" y="3389119"/>
            <a:ext cx="4092575" cy="34688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06042" y="1904298"/>
            <a:ext cx="5535810" cy="18620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11500" b="1" dirty="0" err="1">
                <a:solidFill>
                  <a:srgbClr val="E13E1A"/>
                </a:solidFill>
                <a:latin typeface="+mj-lt"/>
                <a:ea typeface="叶根友微刚细赞" panose="03000509000000000000" charset="-122"/>
              </a:rPr>
              <a:t>Ôn</a:t>
            </a:r>
            <a:r>
              <a:rPr lang="en-US" altLang="zh-CN" sz="11500" b="1" dirty="0">
                <a:solidFill>
                  <a:srgbClr val="E13E1A"/>
                </a:solidFill>
                <a:latin typeface="+mj-lt"/>
                <a:ea typeface="叶根友微刚细赞" panose="03000509000000000000" charset="-122"/>
              </a:rPr>
              <a:t> </a:t>
            </a:r>
            <a:r>
              <a:rPr lang="en-US" altLang="zh-CN" sz="11500" b="1" dirty="0" err="1">
                <a:solidFill>
                  <a:srgbClr val="E13E1A"/>
                </a:solidFill>
                <a:latin typeface="+mj-lt"/>
                <a:ea typeface="叶根友微刚细赞" panose="03000509000000000000" charset="-122"/>
              </a:rPr>
              <a:t>tập</a:t>
            </a:r>
            <a:endParaRPr lang="zh-CN" altLang="en-US" sz="11500" b="1" dirty="0">
              <a:solidFill>
                <a:srgbClr val="894411"/>
              </a:solidFill>
              <a:latin typeface="+mj-lt"/>
              <a:ea typeface="叶根友微刚细赞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2" y="-142507"/>
            <a:ext cx="2654834" cy="2227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83074" y="1239559"/>
            <a:ext cx="1329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3A0C0A-122B-4C44-8B89-815824FB5B32}"/>
              </a:ext>
            </a:extLst>
          </p:cNvPr>
          <p:cNvSpPr txBox="1"/>
          <p:nvPr/>
        </p:nvSpPr>
        <p:spPr>
          <a:xfrm>
            <a:off x="3101924" y="919549"/>
            <a:ext cx="615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 </a:t>
            </a:r>
            <a:r>
              <a:rPr lang="en-US" sz="3200" dirty="0" err="1"/>
              <a:t>yêm</a:t>
            </a:r>
            <a:r>
              <a:rPr lang="en-US" sz="3200" dirty="0"/>
              <a:t>, </a:t>
            </a:r>
            <a:r>
              <a:rPr lang="en-US" sz="3200" dirty="0" err="1"/>
              <a:t>iêng</a:t>
            </a:r>
            <a:r>
              <a:rPr lang="en-US" sz="3200" dirty="0"/>
              <a:t>, </a:t>
            </a:r>
            <a:r>
              <a:rPr lang="en-US" sz="3200" dirty="0" err="1"/>
              <a:t>eng</a:t>
            </a:r>
            <a:r>
              <a:rPr lang="en-US" sz="3200" dirty="0"/>
              <a:t>, </a:t>
            </a:r>
            <a:r>
              <a:rPr lang="en-US" sz="3200" dirty="0" err="1"/>
              <a:t>uy</a:t>
            </a:r>
            <a:r>
              <a:rPr lang="en-US" sz="3200" dirty="0"/>
              <a:t>, </a:t>
            </a:r>
            <a:r>
              <a:rPr lang="en-US" sz="3200" dirty="0" err="1"/>
              <a:t>oay</a:t>
            </a:r>
            <a:endParaRPr lang="en-US" sz="3200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C6CF341-77C7-473C-A5EE-169DBBB1BF8A}"/>
              </a:ext>
            </a:extLst>
          </p:cNvPr>
          <p:cNvSpPr/>
          <p:nvPr/>
        </p:nvSpPr>
        <p:spPr>
          <a:xfrm>
            <a:off x="1805354" y="243840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6BE20B4-D15A-4588-A1E1-ED9B5D57F6DB}"/>
              </a:ext>
            </a:extLst>
          </p:cNvPr>
          <p:cNvSpPr/>
          <p:nvPr/>
        </p:nvSpPr>
        <p:spPr>
          <a:xfrm>
            <a:off x="5242561" y="23800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siêng</a:t>
            </a:r>
            <a:endParaRPr lang="en-US" sz="3200" dirty="0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A6983D8-4ECC-4923-B001-4512C52C0433}"/>
              </a:ext>
            </a:extLst>
          </p:cNvPr>
          <p:cNvSpPr/>
          <p:nvPr/>
        </p:nvSpPr>
        <p:spPr>
          <a:xfrm>
            <a:off x="9068972" y="2318180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beng</a:t>
            </a:r>
            <a:endParaRPr lang="en-US" sz="3200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9550CC7-6D68-4FDC-A629-47FEEEBB1F83}"/>
              </a:ext>
            </a:extLst>
          </p:cNvPr>
          <p:cNvSpPr/>
          <p:nvPr/>
        </p:nvSpPr>
        <p:spPr>
          <a:xfrm>
            <a:off x="3960054" y="4348417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lũy</a:t>
            </a:r>
            <a:endParaRPr lang="en-US" sz="3200" dirty="0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80F28E4-44F2-440C-BC1A-0836973F9C20}"/>
              </a:ext>
            </a:extLst>
          </p:cNvPr>
          <p:cNvSpPr/>
          <p:nvPr/>
        </p:nvSpPr>
        <p:spPr>
          <a:xfrm>
            <a:off x="6804075" y="4220896"/>
            <a:ext cx="1992923" cy="1266092"/>
          </a:xfrm>
          <a:prstGeom prst="cloud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hoay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3DD041-54CF-4C53-A378-3B1CD4A0D41C}"/>
              </a:ext>
            </a:extLst>
          </p:cNvPr>
          <p:cNvSpPr txBox="1"/>
          <p:nvPr/>
        </p:nvSpPr>
        <p:spPr>
          <a:xfrm>
            <a:off x="2006701" y="285715"/>
            <a:ext cx="842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</a:t>
            </a:r>
            <a:r>
              <a:rPr lang="en-US" sz="3200" b="1" dirty="0" err="1"/>
              <a:t>Tìm</a:t>
            </a:r>
            <a:r>
              <a:rPr lang="en-US" sz="3200" b="1" dirty="0"/>
              <a:t> ở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1E5342-FE98-4A5E-9EFC-76B86E290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2" y="1054025"/>
            <a:ext cx="12177098" cy="564626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5" y="5056200"/>
            <a:ext cx="2314236" cy="1961723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185525" y="369284"/>
            <a:ext cx="917728" cy="1578598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3E2FF53-12C2-4856-8352-8A5990EFCA0E}"/>
              </a:ext>
            </a:extLst>
          </p:cNvPr>
          <p:cNvSpPr txBox="1"/>
          <p:nvPr/>
        </p:nvSpPr>
        <p:spPr>
          <a:xfrm>
            <a:off x="1808874" y="1908675"/>
            <a:ext cx="156151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cô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giáo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1A5D20-62C4-4271-B65A-3C22CAECF5AB}"/>
              </a:ext>
            </a:extLst>
          </p:cNvPr>
          <p:cNvSpPr/>
          <p:nvPr/>
        </p:nvSpPr>
        <p:spPr>
          <a:xfrm>
            <a:off x="1808874" y="2974489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/>
                </a:solidFill>
              </a:rPr>
              <a:t>sách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6D886A-ABEE-412C-AC37-C7821A40A4BA}"/>
              </a:ext>
            </a:extLst>
          </p:cNvPr>
          <p:cNvSpPr txBox="1"/>
          <p:nvPr/>
        </p:nvSpPr>
        <p:spPr>
          <a:xfrm>
            <a:off x="1808874" y="4127693"/>
            <a:ext cx="15615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</a:rPr>
              <a:t>hiệu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trưởng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D90121-EF29-4448-822B-035170D2D43D}"/>
              </a:ext>
            </a:extLst>
          </p:cNvPr>
          <p:cNvSpPr/>
          <p:nvPr/>
        </p:nvSpPr>
        <p:spPr>
          <a:xfrm>
            <a:off x="4282444" y="3208950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6"/>
                </a:solidFill>
              </a:rPr>
              <a:t>lớp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học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84142A5-A4C7-44D4-B08B-7FA0A18DE9C3}"/>
              </a:ext>
            </a:extLst>
          </p:cNvPr>
          <p:cNvSpPr/>
          <p:nvPr/>
        </p:nvSpPr>
        <p:spPr>
          <a:xfrm>
            <a:off x="4212251" y="4388504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Thầy</a:t>
            </a:r>
            <a:r>
              <a:rPr lang="en-US" sz="2800" b="1" dirty="0">
                <a:solidFill>
                  <a:srgbClr val="EC08B0"/>
                </a:solidFill>
              </a:rPr>
              <a:t> </a:t>
            </a:r>
            <a:r>
              <a:rPr lang="en-US" sz="2800" b="1" dirty="0" err="1">
                <a:solidFill>
                  <a:srgbClr val="EC08B0"/>
                </a:solidFill>
              </a:rPr>
              <a:t>giáo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FD0247E-1F66-4A39-BC7D-ACAE202CF78A}"/>
              </a:ext>
            </a:extLst>
          </p:cNvPr>
          <p:cNvSpPr/>
          <p:nvPr/>
        </p:nvSpPr>
        <p:spPr>
          <a:xfrm>
            <a:off x="6656508" y="2001351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</a:rPr>
              <a:t>vở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9D251AC-843D-4AD1-858B-D34E87CBD805}"/>
              </a:ext>
            </a:extLst>
          </p:cNvPr>
          <p:cNvSpPr/>
          <p:nvPr/>
        </p:nvSpPr>
        <p:spPr>
          <a:xfrm>
            <a:off x="6656508" y="3208949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</a:rPr>
              <a:t>bảng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9B3864A-D7B2-4506-84DC-DEB7297234EF}"/>
              </a:ext>
            </a:extLst>
          </p:cNvPr>
          <p:cNvSpPr/>
          <p:nvPr/>
        </p:nvSpPr>
        <p:spPr>
          <a:xfrm>
            <a:off x="6656507" y="5602425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búp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bê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FD137DE-7E27-41E4-B53D-47078FB777DF}"/>
              </a:ext>
            </a:extLst>
          </p:cNvPr>
          <p:cNvSpPr/>
          <p:nvPr/>
        </p:nvSpPr>
        <p:spPr>
          <a:xfrm>
            <a:off x="9131452" y="4127674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đèn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giao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thông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07623-22AF-4648-947C-4ABB84F6C5CF}"/>
              </a:ext>
            </a:extLst>
          </p:cNvPr>
          <p:cNvSpPr/>
          <p:nvPr/>
        </p:nvSpPr>
        <p:spPr>
          <a:xfrm>
            <a:off x="9148027" y="2962782"/>
            <a:ext cx="1631707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EC08B0"/>
                </a:solidFill>
              </a:rPr>
              <a:t>bút</a:t>
            </a:r>
            <a:endParaRPr lang="en-US" sz="2800" b="1" dirty="0">
              <a:solidFill>
                <a:srgbClr val="EC08B0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65B03C-9B2B-41FC-B566-2D1872B405E0}"/>
              </a:ext>
            </a:extLst>
          </p:cNvPr>
          <p:cNvSpPr/>
          <p:nvPr/>
        </p:nvSpPr>
        <p:spPr>
          <a:xfrm>
            <a:off x="9193835" y="1779063"/>
            <a:ext cx="1561514" cy="78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vườn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bách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thú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EA094243-D49F-4EAB-8E98-6F656E1B3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6563" y="1520329"/>
            <a:ext cx="677251" cy="677251"/>
          </a:xfrm>
          <a:prstGeom prst="rect">
            <a:avLst/>
          </a:prstGeom>
        </p:spPr>
      </p:pic>
      <p:pic>
        <p:nvPicPr>
          <p:cNvPr id="80" name="Graphic 79" descr="Checkmark with solid fill">
            <a:extLst>
              <a:ext uri="{FF2B5EF4-FFF2-40B4-BE49-F238E27FC236}">
                <a16:creationId xmlns:a16="http://schemas.microsoft.com/office/drawing/2014/main" id="{7972D157-E6DB-427D-BFD5-D23584FB3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3455" y="2730307"/>
            <a:ext cx="677251" cy="677251"/>
          </a:xfrm>
          <a:prstGeom prst="rect">
            <a:avLst/>
          </a:prstGeom>
        </p:spPr>
      </p:pic>
      <p:pic>
        <p:nvPicPr>
          <p:cNvPr id="81" name="Graphic 80" descr="Checkmark with solid fill">
            <a:extLst>
              <a:ext uri="{FF2B5EF4-FFF2-40B4-BE49-F238E27FC236}">
                <a16:creationId xmlns:a16="http://schemas.microsoft.com/office/drawing/2014/main" id="{5C8034AE-32AC-426F-A493-AB25242C5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0699" y="3889099"/>
            <a:ext cx="677251" cy="677251"/>
          </a:xfrm>
          <a:prstGeom prst="rect">
            <a:avLst/>
          </a:prstGeom>
        </p:spPr>
      </p:pic>
      <p:pic>
        <p:nvPicPr>
          <p:cNvPr id="82" name="Graphic 81" descr="Checkmark with solid fill">
            <a:extLst>
              <a:ext uri="{FF2B5EF4-FFF2-40B4-BE49-F238E27FC236}">
                <a16:creationId xmlns:a16="http://schemas.microsoft.com/office/drawing/2014/main" id="{0EEED6EB-B746-4116-97C6-A17F360BB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7517" y="2855730"/>
            <a:ext cx="677251" cy="677251"/>
          </a:xfrm>
          <a:prstGeom prst="rect">
            <a:avLst/>
          </a:prstGeom>
        </p:spPr>
      </p:pic>
      <p:pic>
        <p:nvPicPr>
          <p:cNvPr id="83" name="Graphic 82" descr="Checkmark with solid fill">
            <a:extLst>
              <a:ext uri="{FF2B5EF4-FFF2-40B4-BE49-F238E27FC236}">
                <a16:creationId xmlns:a16="http://schemas.microsoft.com/office/drawing/2014/main" id="{6205D7A8-36CA-4707-BFA1-6B9A2E255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0767" y="1943233"/>
            <a:ext cx="677251" cy="677251"/>
          </a:xfrm>
          <a:prstGeom prst="rect">
            <a:avLst/>
          </a:prstGeom>
        </p:spPr>
      </p:pic>
      <p:pic>
        <p:nvPicPr>
          <p:cNvPr id="84" name="Graphic 83" descr="Checkmark with solid fill">
            <a:extLst>
              <a:ext uri="{FF2B5EF4-FFF2-40B4-BE49-F238E27FC236}">
                <a16:creationId xmlns:a16="http://schemas.microsoft.com/office/drawing/2014/main" id="{4581E995-91B4-4735-83C2-C283639264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516" y="2912059"/>
            <a:ext cx="677251" cy="677251"/>
          </a:xfrm>
          <a:prstGeom prst="rect">
            <a:avLst/>
          </a:prstGeom>
        </p:spPr>
      </p:pic>
      <p:pic>
        <p:nvPicPr>
          <p:cNvPr id="85" name="Graphic 84" descr="Checkmark with solid fill">
            <a:extLst>
              <a:ext uri="{FF2B5EF4-FFF2-40B4-BE49-F238E27FC236}">
                <a16:creationId xmlns:a16="http://schemas.microsoft.com/office/drawing/2014/main" id="{092DECD8-5117-4619-B940-1ABA9D929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3293" y="2895431"/>
            <a:ext cx="677251" cy="67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96" y="1833341"/>
            <a:ext cx="5727065" cy="4855845"/>
          </a:xfrm>
          <a:prstGeom prst="rect">
            <a:avLst/>
          </a:prstGeom>
        </p:spPr>
      </p:pic>
      <p:sp>
        <p:nvSpPr>
          <p:cNvPr id="27" name="TextBox 76"/>
          <p:cNvSpPr txBox="1"/>
          <p:nvPr/>
        </p:nvSpPr>
        <p:spPr>
          <a:xfrm>
            <a:off x="445770" y="1126000"/>
            <a:ext cx="816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ở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4000" b="1" dirty="0">
              <a:solidFill>
                <a:srgbClr val="002060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FB0476-2EF3-467F-A959-E4900A57A77F}"/>
              </a:ext>
            </a:extLst>
          </p:cNvPr>
          <p:cNvSpPr/>
          <p:nvPr/>
        </p:nvSpPr>
        <p:spPr>
          <a:xfrm>
            <a:off x="1188720" y="2367605"/>
            <a:ext cx="6002215" cy="17793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lphaLcPeriod"/>
            </a:pPr>
            <a:r>
              <a:rPr lang="en-US" sz="3200" dirty="0"/>
              <a:t> Em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342900" indent="-342900" algn="just"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442219" y="233707"/>
            <a:ext cx="7890501" cy="96943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1 - 2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endParaRPr lang="zh-CN" altLang="en-US" sz="4400" b="1" dirty="0">
              <a:solidFill>
                <a:srgbClr val="002060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680591-F13B-46D2-B581-4A47E5EBB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84"/>
          <a:stretch/>
        </p:blipFill>
        <p:spPr>
          <a:xfrm>
            <a:off x="2330548" y="1373970"/>
            <a:ext cx="6862970" cy="5033153"/>
          </a:xfrm>
          <a:prstGeom prst="rect">
            <a:avLst/>
          </a:prstGeom>
        </p:spPr>
      </p:pic>
      <p:pic>
        <p:nvPicPr>
          <p:cNvPr id="35" name="图片 1" descr="10">
            <a:extLst>
              <a:ext uri="{FF2B5EF4-FFF2-40B4-BE49-F238E27FC236}">
                <a16:creationId xmlns:a16="http://schemas.microsoft.com/office/drawing/2014/main" id="{3D4A2AE4-2F05-456F-9676-97F68ACC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43" y="5189268"/>
            <a:ext cx="1868805" cy="158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F017-94DA-3786-7EB5-7549BCCD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_li_nh_202601101630_9aw91">
            <a:hlinkClick r:id="" action="ppaction://media"/>
            <a:extLst>
              <a:ext uri="{FF2B5EF4-FFF2-40B4-BE49-F238E27FC236}">
                <a16:creationId xmlns:a16="http://schemas.microsoft.com/office/drawing/2014/main" id="{6FB3CBDA-0F70-29DF-CE00-69BCB3FA5B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591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739" y="3132520"/>
            <a:ext cx="3829685" cy="3246055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D53A2321-B69C-AC06-E439-C916A5857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20" y="132804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105</Words>
  <Application>Microsoft Office PowerPoint</Application>
  <PresentationFormat>Widescreen</PresentationFormat>
  <Paragraphs>31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微软雅黑</vt:lpstr>
      <vt:lpstr>微软雅黑 Light</vt:lpstr>
      <vt:lpstr>Arial</vt:lpstr>
      <vt:lpstr>Arial-Rounded</vt:lpstr>
      <vt:lpstr>Calibri</vt:lpstr>
      <vt:lpstr>Office 主题​​</vt:lpstr>
      <vt:lpstr>3_Office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Thao Tran</cp:lastModifiedBy>
  <cp:revision>23</cp:revision>
  <dcterms:created xsi:type="dcterms:W3CDTF">2017-08-26T10:15:00Z</dcterms:created>
  <dcterms:modified xsi:type="dcterms:W3CDTF">2026-01-10T09:42:14Z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