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6" r:id="rId2"/>
    <p:sldMasterId id="2147483705" r:id="rId3"/>
    <p:sldMasterId id="2147483717" r:id="rId4"/>
    <p:sldMasterId id="2147483729" r:id="rId5"/>
  </p:sldMasterIdLst>
  <p:notesMasterIdLst>
    <p:notesMasterId r:id="rId22"/>
  </p:notesMasterIdLst>
  <p:sldIdLst>
    <p:sldId id="257" r:id="rId6"/>
    <p:sldId id="264" r:id="rId7"/>
    <p:sldId id="2007577123" r:id="rId8"/>
    <p:sldId id="271" r:id="rId9"/>
    <p:sldId id="272" r:id="rId10"/>
    <p:sldId id="273" r:id="rId11"/>
    <p:sldId id="274" r:id="rId12"/>
    <p:sldId id="275" r:id="rId13"/>
    <p:sldId id="2007577124" r:id="rId14"/>
    <p:sldId id="2884" r:id="rId15"/>
    <p:sldId id="265" r:id="rId16"/>
    <p:sldId id="2007577120" r:id="rId17"/>
    <p:sldId id="278" r:id="rId18"/>
    <p:sldId id="2896" r:id="rId19"/>
    <p:sldId id="2893" r:id="rId20"/>
    <p:sldId id="289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90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80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3605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4929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865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216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170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138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619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3018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45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6869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5077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8186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937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8750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5082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0682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1683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7172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838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6370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2270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7492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313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4318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038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9184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5993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0841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4023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0427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1227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2558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4414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4E55E-A7B2-407E-8BE4-EFB9D28F06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398B9E-B79D-41A6-9FDC-61D23AAB24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3B03F-45AD-46D3-BB78-B057E2210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06066-4FB9-4E89-97AD-50AA531F344B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3DB3EC-EC51-41C6-A3F9-E583DBE80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9022C7-6A3B-477F-9A0D-4293A0569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07D7B-B2D2-4E4F-BB7E-A0353D351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076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679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B0E95-BAFD-4588-95FE-51F6F007A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E9813D-0B14-4037-839B-36F0D89307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E68C6B-6241-4CAF-B005-72D525870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06066-4FB9-4E89-97AD-50AA531F344B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8D4AE2-7B23-45A6-913A-E1A16FCE0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942ADA-856A-49EA-AAC8-024EAEF03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07D7B-B2D2-4E4F-BB7E-A0353D351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6178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BB287-3CBD-462F-9B5F-97BD5BF2D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94F46F-13E8-483A-BD29-F5860C0180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18BF9-1150-422B-8128-30384FEC0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06066-4FB9-4E89-97AD-50AA531F344B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BB19E0-07CC-419F-B44A-264498ABA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8406C4-21C7-4CA3-B67E-9E293C7C0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07D7B-B2D2-4E4F-BB7E-A0353D351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6389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55F40-D78E-4823-B7B5-B00ABDC1F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F0A0B-8CFF-402F-B518-68F0B924C1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2BDE07-E2CD-42D2-AA73-9F47A5F7FF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DB11FD-C09A-453C-BABB-10E3805B8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06066-4FB9-4E89-97AD-50AA531F344B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23FFF2-3B1B-46F0-B38E-495D44A35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6DF7A4-8529-46E7-A09F-F89FB4FB8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07D7B-B2D2-4E4F-BB7E-A0353D351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7909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FF825-0C77-4D47-B4E4-352BB0882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F2110-4134-48C5-8AE1-ABEBACEF31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C21BE1-7DCA-4B40-B582-02152B1B4C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3CEDD3-6D67-4AC4-9002-0006972BBA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571203-4A1B-4933-9976-A7AA2AE0D7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40CA85-921B-4103-8077-20A1914F3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06066-4FB9-4E89-97AD-50AA531F344B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B2D311-1518-43AD-91AC-3B9E27418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2DC721-D71D-41C4-8261-6E963C7CC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07D7B-B2D2-4E4F-BB7E-A0353D351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781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60938-A448-4F9C-A577-0314E1E65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B11D56-F5BF-4AF6-97E8-E410B27B2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06066-4FB9-4E89-97AD-50AA531F344B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8DA326-35A7-48FD-B570-6AF006DFB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9C9CDC-3286-4D9B-87FD-B5802E242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07D7B-B2D2-4E4F-BB7E-A0353D351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100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8EBB85-E7AE-462E-90E0-4B190F975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06066-4FB9-4E89-97AD-50AA531F344B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84EFB-F9D7-4E66-91DA-BD12EA856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3581DC-0A6D-46E7-A52B-5883BDBF1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07D7B-B2D2-4E4F-BB7E-A0353D351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4158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21AA-8C6B-4418-8ECD-7683B0A37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4A991-D30C-40CA-B9A9-CC95E96E5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A0143E-9990-4C18-96A6-0948B48FC5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A1D708-D85E-467E-898E-98363D25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06066-4FB9-4E89-97AD-50AA531F344B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EFB2F5-DBA9-45EC-823A-D981593E3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E59F01-275F-40D3-B1F7-FF4749137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07D7B-B2D2-4E4F-BB7E-A0353D351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1912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3A4D3-D70A-46AD-BC38-FDCD1BD38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44B773-AE06-4F45-8FE8-4957A704C9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51041C-2E04-454E-A104-93A714FCBC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D54389-70AB-4DD6-91E2-887001B8C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06066-4FB9-4E89-97AD-50AA531F344B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D69498-C8EC-4031-ADBA-ADC0F9063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B381E3-74F6-45E8-9784-57FF44547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07D7B-B2D2-4E4F-BB7E-A0353D351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0075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0134C-CB9C-4DE8-B613-2DDECCAE2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3D1DB7-77AE-4F65-843A-426196DD51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ACF8EF-1DE9-41DF-9EE0-FCC455A5B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06066-4FB9-4E89-97AD-50AA531F344B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EF2C7F-ED60-4FEF-B0A1-8374E603F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27AE78-4157-4F1A-8B58-6D8BCDA85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07D7B-B2D2-4E4F-BB7E-A0353D351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3122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CE5CC2-9589-4A6B-81E6-8E22CF2C50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03BE92-3F58-4C89-9B27-996848E96C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63D018-80E5-4CCB-8D15-69BBE5D1D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06066-4FB9-4E89-97AD-50AA531F344B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07A00-2752-4E54-9D38-4CF3E434B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ED51B2-A0F8-40C4-8D9F-45EE054BD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07D7B-B2D2-4E4F-BB7E-A0353D351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796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0598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1168D026-3A8E-4714-9A39-2120DEC1A4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27621" y="2007590"/>
            <a:ext cx="2784764" cy="2784764"/>
          </a:xfrm>
          <a:custGeom>
            <a:avLst/>
            <a:gdLst>
              <a:gd name="connsiteX0" fmla="*/ 1392382 w 2784764"/>
              <a:gd name="connsiteY0" fmla="*/ 0 h 2784764"/>
              <a:gd name="connsiteX1" fmla="*/ 2784764 w 2784764"/>
              <a:gd name="connsiteY1" fmla="*/ 1392382 h 2784764"/>
              <a:gd name="connsiteX2" fmla="*/ 1392382 w 2784764"/>
              <a:gd name="connsiteY2" fmla="*/ 2784764 h 2784764"/>
              <a:gd name="connsiteX3" fmla="*/ 0 w 2784764"/>
              <a:gd name="connsiteY3" fmla="*/ 1392382 h 278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4764" h="2784764">
                <a:moveTo>
                  <a:pt x="1392382" y="0"/>
                </a:moveTo>
                <a:lnTo>
                  <a:pt x="2784764" y="1392382"/>
                </a:lnTo>
                <a:lnTo>
                  <a:pt x="1392382" y="2784764"/>
                </a:lnTo>
                <a:lnTo>
                  <a:pt x="0" y="1392382"/>
                </a:lnTo>
                <a:close/>
              </a:path>
            </a:pathLst>
          </a:custGeom>
          <a:solidFill>
            <a:schemeClr val="bg1"/>
          </a:solidFill>
          <a:ln w="571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8100000" scaled="1"/>
              <a:tileRect/>
            </a:gradFill>
          </a:ln>
          <a:effectLst>
            <a:outerShdw blurRad="381000" dist="381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9687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981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483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040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007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4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CCAA99-4439-4DFD-9FD7-FE41E23FFDD0}"/>
              </a:ext>
            </a:extLst>
          </p:cNvPr>
          <p:cNvSpPr txBox="1"/>
          <p:nvPr userDrawn="1"/>
        </p:nvSpPr>
        <p:spPr>
          <a:xfrm>
            <a:off x="8941981" y="-37306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err="1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500DBD-92F3-431A-B21E-BFB344A61A87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2359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493C3D-9EAA-4A47-A1B2-6FDD7C5EAAD2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6354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3B2315-D867-49D1-88C9-0656F2A2C868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17591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58E649-9DC0-4361-8397-A9DF9045C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AEECE9-2578-455C-86B7-210A58D2F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A0CA80-0ED9-4C9D-A91A-295022E64D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06066-4FB9-4E89-97AD-50AA531F344B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BA32F2-D7C9-4E31-A3A6-B960626DA5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05FB0-7FA6-455D-AE5C-246B343DDD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C07D7B-B2D2-4E4F-BB7E-A0353D351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716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microsoft.com/office/2007/relationships/hdphoto" Target="../media/hdphoto11.wdp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7" Type="http://schemas.microsoft.com/office/2007/relationships/hdphoto" Target="../media/hdphoto1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7.png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39.xml"/><Relationship Id="rId21" Type="http://schemas.openxmlformats.org/officeDocument/2006/relationships/image" Target="../media/image22.png"/><Relationship Id="rId7" Type="http://schemas.openxmlformats.org/officeDocument/2006/relationships/image" Target="../media/image14.png"/><Relationship Id="rId12" Type="http://schemas.microsoft.com/office/2007/relationships/hdphoto" Target="../media/hdphoto4.wdp"/><Relationship Id="rId17" Type="http://schemas.microsoft.com/office/2007/relationships/hdphoto" Target="../media/hdphoto6.wdp"/><Relationship Id="rId25" Type="http://schemas.openxmlformats.org/officeDocument/2006/relationships/image" Target="../media/image25.png"/><Relationship Id="rId2" Type="http://schemas.openxmlformats.org/officeDocument/2006/relationships/audio" Target="../media/media1.wma"/><Relationship Id="rId16" Type="http://schemas.openxmlformats.org/officeDocument/2006/relationships/image" Target="../media/image19.png"/><Relationship Id="rId20" Type="http://schemas.microsoft.com/office/2007/relationships/hdphoto" Target="../media/hdphoto7.wdp"/><Relationship Id="rId1" Type="http://schemas.microsoft.com/office/2007/relationships/media" Target="../media/media1.wma"/><Relationship Id="rId6" Type="http://schemas.microsoft.com/office/2007/relationships/hdphoto" Target="../media/hdphoto1.wdp"/><Relationship Id="rId11" Type="http://schemas.openxmlformats.org/officeDocument/2006/relationships/image" Target="../media/image16.png"/><Relationship Id="rId24" Type="http://schemas.microsoft.com/office/2007/relationships/hdphoto" Target="../media/hdphoto8.wdp"/><Relationship Id="rId5" Type="http://schemas.openxmlformats.org/officeDocument/2006/relationships/image" Target="../media/image13.png"/><Relationship Id="rId15" Type="http://schemas.openxmlformats.org/officeDocument/2006/relationships/image" Target="../media/image18.png"/><Relationship Id="rId23" Type="http://schemas.openxmlformats.org/officeDocument/2006/relationships/image" Target="../media/image24.png"/><Relationship Id="rId10" Type="http://schemas.microsoft.com/office/2007/relationships/hdphoto" Target="../media/hdphoto3.wdp"/><Relationship Id="rId19" Type="http://schemas.openxmlformats.org/officeDocument/2006/relationships/image" Target="../media/image21.png"/><Relationship Id="rId4" Type="http://schemas.openxmlformats.org/officeDocument/2006/relationships/image" Target="../media/image12.jpg"/><Relationship Id="rId9" Type="http://schemas.openxmlformats.org/officeDocument/2006/relationships/image" Target="../media/image15.png"/><Relationship Id="rId14" Type="http://schemas.microsoft.com/office/2007/relationships/hdphoto" Target="../media/hdphoto5.wdp"/><Relationship Id="rId22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9.png"/><Relationship Id="rId18" Type="http://schemas.openxmlformats.org/officeDocument/2006/relationships/slide" Target="slide7.xml"/><Relationship Id="rId26" Type="http://schemas.microsoft.com/office/2007/relationships/hdphoto" Target="../media/hdphoto5.wdp"/><Relationship Id="rId3" Type="http://schemas.microsoft.com/office/2007/relationships/hdphoto" Target="../media/hdphoto1.wdp"/><Relationship Id="rId21" Type="http://schemas.openxmlformats.org/officeDocument/2006/relationships/slide" Target="slide4.xml"/><Relationship Id="rId7" Type="http://schemas.openxmlformats.org/officeDocument/2006/relationships/image" Target="../media/image22.png"/><Relationship Id="rId12" Type="http://schemas.openxmlformats.org/officeDocument/2006/relationships/slide" Target="slide6.xml"/><Relationship Id="rId17" Type="http://schemas.microsoft.com/office/2007/relationships/hdphoto" Target="../media/hdphoto3.wdp"/><Relationship Id="rId25" Type="http://schemas.openxmlformats.org/officeDocument/2006/relationships/image" Target="../media/image17.png"/><Relationship Id="rId2" Type="http://schemas.openxmlformats.org/officeDocument/2006/relationships/image" Target="../media/image13.png"/><Relationship Id="rId16" Type="http://schemas.openxmlformats.org/officeDocument/2006/relationships/image" Target="../media/image15.png"/><Relationship Id="rId20" Type="http://schemas.microsoft.com/office/2007/relationships/hdphoto" Target="../media/hdphoto4.wdp"/><Relationship Id="rId1" Type="http://schemas.openxmlformats.org/officeDocument/2006/relationships/slideLayout" Target="../slideLayouts/slideLayout39.xml"/><Relationship Id="rId6" Type="http://schemas.microsoft.com/office/2007/relationships/hdphoto" Target="../media/hdphoto2.wdp"/><Relationship Id="rId11" Type="http://schemas.openxmlformats.org/officeDocument/2006/relationships/image" Target="../media/image20.png"/><Relationship Id="rId24" Type="http://schemas.openxmlformats.org/officeDocument/2006/relationships/slide" Target="slide8.xml"/><Relationship Id="rId5" Type="http://schemas.openxmlformats.org/officeDocument/2006/relationships/image" Target="../media/image14.png"/><Relationship Id="rId15" Type="http://schemas.openxmlformats.org/officeDocument/2006/relationships/slide" Target="slide9.xml"/><Relationship Id="rId23" Type="http://schemas.microsoft.com/office/2007/relationships/hdphoto" Target="../media/hdphoto7.wdp"/><Relationship Id="rId10" Type="http://schemas.openxmlformats.org/officeDocument/2006/relationships/slide" Target="slide5.xml"/><Relationship Id="rId19" Type="http://schemas.openxmlformats.org/officeDocument/2006/relationships/image" Target="../media/image16.png"/><Relationship Id="rId4" Type="http://schemas.openxmlformats.org/officeDocument/2006/relationships/image" Target="../media/image18.png"/><Relationship Id="rId9" Type="http://schemas.openxmlformats.org/officeDocument/2006/relationships/image" Target="../media/image26.gif"/><Relationship Id="rId14" Type="http://schemas.microsoft.com/office/2007/relationships/hdphoto" Target="../media/hdphoto6.wdp"/><Relationship Id="rId22" Type="http://schemas.openxmlformats.org/officeDocument/2006/relationships/image" Target="../media/image21.png"/><Relationship Id="rId27" Type="http://schemas.openxmlformats.org/officeDocument/2006/relationships/image" Target="../media/image27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13" Type="http://schemas.openxmlformats.org/officeDocument/2006/relationships/image" Target="../media/image23.png"/><Relationship Id="rId18" Type="http://schemas.openxmlformats.org/officeDocument/2006/relationships/image" Target="../media/image26.gif"/><Relationship Id="rId3" Type="http://schemas.microsoft.com/office/2007/relationships/hdphoto" Target="../media/hdphoto9.wdp"/><Relationship Id="rId21" Type="http://schemas.microsoft.com/office/2007/relationships/hdphoto" Target="../media/hdphoto7.wdp"/><Relationship Id="rId7" Type="http://schemas.openxmlformats.org/officeDocument/2006/relationships/image" Target="../media/image31.gif"/><Relationship Id="rId12" Type="http://schemas.openxmlformats.org/officeDocument/2006/relationships/image" Target="../media/image22.png"/><Relationship Id="rId17" Type="http://schemas.openxmlformats.org/officeDocument/2006/relationships/image" Target="../media/image34.jpg"/><Relationship Id="rId2" Type="http://schemas.openxmlformats.org/officeDocument/2006/relationships/image" Target="../media/image28.png"/><Relationship Id="rId16" Type="http://schemas.openxmlformats.org/officeDocument/2006/relationships/slide" Target="slide3.xml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39.xml"/><Relationship Id="rId6" Type="http://schemas.microsoft.com/office/2007/relationships/hdphoto" Target="../media/hdphoto10.wdp"/><Relationship Id="rId11" Type="http://schemas.microsoft.com/office/2007/relationships/hdphoto" Target="../media/hdphoto2.wdp"/><Relationship Id="rId5" Type="http://schemas.openxmlformats.org/officeDocument/2006/relationships/image" Target="../media/image30.png"/><Relationship Id="rId15" Type="http://schemas.microsoft.com/office/2007/relationships/hdphoto" Target="../media/hdphoto8.wdp"/><Relationship Id="rId10" Type="http://schemas.openxmlformats.org/officeDocument/2006/relationships/image" Target="../media/image14.png"/><Relationship Id="rId19" Type="http://schemas.openxmlformats.org/officeDocument/2006/relationships/image" Target="../media/image27.gif"/><Relationship Id="rId4" Type="http://schemas.openxmlformats.org/officeDocument/2006/relationships/image" Target="../media/image29.jpg"/><Relationship Id="rId9" Type="http://schemas.openxmlformats.org/officeDocument/2006/relationships/image" Target="../media/image33.gif"/><Relationship Id="rId14" Type="http://schemas.openxmlformats.org/officeDocument/2006/relationships/image" Target="../media/image24.png"/><Relationship Id="rId22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13" Type="http://schemas.openxmlformats.org/officeDocument/2006/relationships/image" Target="../media/image23.png"/><Relationship Id="rId18" Type="http://schemas.openxmlformats.org/officeDocument/2006/relationships/image" Target="../media/image26.gif"/><Relationship Id="rId3" Type="http://schemas.microsoft.com/office/2007/relationships/hdphoto" Target="../media/hdphoto9.wdp"/><Relationship Id="rId21" Type="http://schemas.openxmlformats.org/officeDocument/2006/relationships/image" Target="../media/image20.png"/><Relationship Id="rId7" Type="http://schemas.openxmlformats.org/officeDocument/2006/relationships/image" Target="../media/image31.gif"/><Relationship Id="rId12" Type="http://schemas.openxmlformats.org/officeDocument/2006/relationships/image" Target="../media/image22.png"/><Relationship Id="rId17" Type="http://schemas.openxmlformats.org/officeDocument/2006/relationships/image" Target="../media/image34.jpg"/><Relationship Id="rId2" Type="http://schemas.openxmlformats.org/officeDocument/2006/relationships/image" Target="../media/image28.png"/><Relationship Id="rId16" Type="http://schemas.openxmlformats.org/officeDocument/2006/relationships/slide" Target="slide3.xml"/><Relationship Id="rId20" Type="http://schemas.openxmlformats.org/officeDocument/2006/relationships/slide" Target="slide2.xml"/><Relationship Id="rId1" Type="http://schemas.openxmlformats.org/officeDocument/2006/relationships/slideLayout" Target="../slideLayouts/slideLayout39.xml"/><Relationship Id="rId6" Type="http://schemas.microsoft.com/office/2007/relationships/hdphoto" Target="../media/hdphoto10.wdp"/><Relationship Id="rId11" Type="http://schemas.microsoft.com/office/2007/relationships/hdphoto" Target="../media/hdphoto2.wdp"/><Relationship Id="rId5" Type="http://schemas.openxmlformats.org/officeDocument/2006/relationships/image" Target="../media/image30.png"/><Relationship Id="rId15" Type="http://schemas.microsoft.com/office/2007/relationships/hdphoto" Target="../media/hdphoto8.wdp"/><Relationship Id="rId10" Type="http://schemas.openxmlformats.org/officeDocument/2006/relationships/image" Target="../media/image14.png"/><Relationship Id="rId19" Type="http://schemas.openxmlformats.org/officeDocument/2006/relationships/image" Target="../media/image27.gif"/><Relationship Id="rId4" Type="http://schemas.openxmlformats.org/officeDocument/2006/relationships/image" Target="../media/image29.jpg"/><Relationship Id="rId9" Type="http://schemas.openxmlformats.org/officeDocument/2006/relationships/image" Target="../media/image33.gif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13" Type="http://schemas.openxmlformats.org/officeDocument/2006/relationships/image" Target="../media/image23.png"/><Relationship Id="rId18" Type="http://schemas.openxmlformats.org/officeDocument/2006/relationships/image" Target="../media/image26.gif"/><Relationship Id="rId3" Type="http://schemas.microsoft.com/office/2007/relationships/hdphoto" Target="../media/hdphoto9.wdp"/><Relationship Id="rId21" Type="http://schemas.openxmlformats.org/officeDocument/2006/relationships/image" Target="../media/image19.png"/><Relationship Id="rId7" Type="http://schemas.openxmlformats.org/officeDocument/2006/relationships/image" Target="../media/image31.gif"/><Relationship Id="rId12" Type="http://schemas.openxmlformats.org/officeDocument/2006/relationships/image" Target="../media/image22.png"/><Relationship Id="rId17" Type="http://schemas.openxmlformats.org/officeDocument/2006/relationships/image" Target="../media/image34.jpg"/><Relationship Id="rId2" Type="http://schemas.openxmlformats.org/officeDocument/2006/relationships/image" Target="../media/image28.png"/><Relationship Id="rId16" Type="http://schemas.openxmlformats.org/officeDocument/2006/relationships/slide" Target="slide3.xml"/><Relationship Id="rId20" Type="http://schemas.openxmlformats.org/officeDocument/2006/relationships/slide" Target="slide2.xml"/><Relationship Id="rId1" Type="http://schemas.openxmlformats.org/officeDocument/2006/relationships/slideLayout" Target="../slideLayouts/slideLayout39.xml"/><Relationship Id="rId6" Type="http://schemas.microsoft.com/office/2007/relationships/hdphoto" Target="../media/hdphoto10.wdp"/><Relationship Id="rId11" Type="http://schemas.microsoft.com/office/2007/relationships/hdphoto" Target="../media/hdphoto2.wdp"/><Relationship Id="rId5" Type="http://schemas.openxmlformats.org/officeDocument/2006/relationships/image" Target="../media/image30.png"/><Relationship Id="rId15" Type="http://schemas.microsoft.com/office/2007/relationships/hdphoto" Target="../media/hdphoto8.wdp"/><Relationship Id="rId10" Type="http://schemas.openxmlformats.org/officeDocument/2006/relationships/image" Target="../media/image14.png"/><Relationship Id="rId19" Type="http://schemas.openxmlformats.org/officeDocument/2006/relationships/image" Target="../media/image27.gif"/><Relationship Id="rId4" Type="http://schemas.openxmlformats.org/officeDocument/2006/relationships/image" Target="../media/image29.jpg"/><Relationship Id="rId9" Type="http://schemas.openxmlformats.org/officeDocument/2006/relationships/image" Target="../media/image33.gif"/><Relationship Id="rId14" Type="http://schemas.openxmlformats.org/officeDocument/2006/relationships/image" Target="../media/image24.png"/><Relationship Id="rId22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13" Type="http://schemas.openxmlformats.org/officeDocument/2006/relationships/image" Target="../media/image23.png"/><Relationship Id="rId18" Type="http://schemas.openxmlformats.org/officeDocument/2006/relationships/image" Target="../media/image26.gif"/><Relationship Id="rId3" Type="http://schemas.microsoft.com/office/2007/relationships/hdphoto" Target="../media/hdphoto9.wdp"/><Relationship Id="rId21" Type="http://schemas.openxmlformats.org/officeDocument/2006/relationships/image" Target="../media/image16.png"/><Relationship Id="rId7" Type="http://schemas.openxmlformats.org/officeDocument/2006/relationships/image" Target="../media/image31.gif"/><Relationship Id="rId12" Type="http://schemas.openxmlformats.org/officeDocument/2006/relationships/image" Target="../media/image22.png"/><Relationship Id="rId17" Type="http://schemas.openxmlformats.org/officeDocument/2006/relationships/image" Target="../media/image34.jpg"/><Relationship Id="rId2" Type="http://schemas.openxmlformats.org/officeDocument/2006/relationships/image" Target="../media/image28.png"/><Relationship Id="rId16" Type="http://schemas.openxmlformats.org/officeDocument/2006/relationships/slide" Target="slide3.xml"/><Relationship Id="rId20" Type="http://schemas.openxmlformats.org/officeDocument/2006/relationships/slide" Target="slide2.xml"/><Relationship Id="rId1" Type="http://schemas.openxmlformats.org/officeDocument/2006/relationships/slideLayout" Target="../slideLayouts/slideLayout39.xml"/><Relationship Id="rId6" Type="http://schemas.microsoft.com/office/2007/relationships/hdphoto" Target="../media/hdphoto10.wdp"/><Relationship Id="rId11" Type="http://schemas.microsoft.com/office/2007/relationships/hdphoto" Target="../media/hdphoto2.wdp"/><Relationship Id="rId5" Type="http://schemas.openxmlformats.org/officeDocument/2006/relationships/image" Target="../media/image30.png"/><Relationship Id="rId15" Type="http://schemas.microsoft.com/office/2007/relationships/hdphoto" Target="../media/hdphoto8.wdp"/><Relationship Id="rId10" Type="http://schemas.openxmlformats.org/officeDocument/2006/relationships/image" Target="../media/image14.png"/><Relationship Id="rId19" Type="http://schemas.openxmlformats.org/officeDocument/2006/relationships/image" Target="../media/image27.gif"/><Relationship Id="rId4" Type="http://schemas.openxmlformats.org/officeDocument/2006/relationships/image" Target="../media/image29.jpg"/><Relationship Id="rId9" Type="http://schemas.openxmlformats.org/officeDocument/2006/relationships/image" Target="../media/image33.gif"/><Relationship Id="rId14" Type="http://schemas.openxmlformats.org/officeDocument/2006/relationships/image" Target="../media/image24.png"/><Relationship Id="rId22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13" Type="http://schemas.openxmlformats.org/officeDocument/2006/relationships/image" Target="../media/image23.png"/><Relationship Id="rId18" Type="http://schemas.openxmlformats.org/officeDocument/2006/relationships/image" Target="../media/image26.gif"/><Relationship Id="rId3" Type="http://schemas.microsoft.com/office/2007/relationships/hdphoto" Target="../media/hdphoto9.wdp"/><Relationship Id="rId21" Type="http://schemas.openxmlformats.org/officeDocument/2006/relationships/image" Target="../media/image17.png"/><Relationship Id="rId7" Type="http://schemas.openxmlformats.org/officeDocument/2006/relationships/image" Target="../media/image31.gif"/><Relationship Id="rId12" Type="http://schemas.openxmlformats.org/officeDocument/2006/relationships/image" Target="../media/image22.png"/><Relationship Id="rId17" Type="http://schemas.openxmlformats.org/officeDocument/2006/relationships/image" Target="../media/image34.jpg"/><Relationship Id="rId2" Type="http://schemas.openxmlformats.org/officeDocument/2006/relationships/image" Target="../media/image28.png"/><Relationship Id="rId16" Type="http://schemas.openxmlformats.org/officeDocument/2006/relationships/slide" Target="slide3.xml"/><Relationship Id="rId20" Type="http://schemas.openxmlformats.org/officeDocument/2006/relationships/slide" Target="slide2.xml"/><Relationship Id="rId1" Type="http://schemas.openxmlformats.org/officeDocument/2006/relationships/slideLayout" Target="../slideLayouts/slideLayout39.xml"/><Relationship Id="rId6" Type="http://schemas.microsoft.com/office/2007/relationships/hdphoto" Target="../media/hdphoto10.wdp"/><Relationship Id="rId11" Type="http://schemas.microsoft.com/office/2007/relationships/hdphoto" Target="../media/hdphoto2.wdp"/><Relationship Id="rId5" Type="http://schemas.openxmlformats.org/officeDocument/2006/relationships/image" Target="../media/image30.png"/><Relationship Id="rId15" Type="http://schemas.microsoft.com/office/2007/relationships/hdphoto" Target="../media/hdphoto8.wdp"/><Relationship Id="rId10" Type="http://schemas.openxmlformats.org/officeDocument/2006/relationships/image" Target="../media/image14.png"/><Relationship Id="rId19" Type="http://schemas.openxmlformats.org/officeDocument/2006/relationships/image" Target="../media/image27.gif"/><Relationship Id="rId4" Type="http://schemas.openxmlformats.org/officeDocument/2006/relationships/image" Target="../media/image29.jpg"/><Relationship Id="rId9" Type="http://schemas.openxmlformats.org/officeDocument/2006/relationships/image" Target="../media/image33.gif"/><Relationship Id="rId14" Type="http://schemas.openxmlformats.org/officeDocument/2006/relationships/image" Target="../media/image24.png"/><Relationship Id="rId22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13" Type="http://schemas.openxmlformats.org/officeDocument/2006/relationships/image" Target="../media/image23.png"/><Relationship Id="rId18" Type="http://schemas.openxmlformats.org/officeDocument/2006/relationships/image" Target="../media/image26.gif"/><Relationship Id="rId3" Type="http://schemas.microsoft.com/office/2007/relationships/hdphoto" Target="../media/hdphoto9.wdp"/><Relationship Id="rId21" Type="http://schemas.openxmlformats.org/officeDocument/2006/relationships/image" Target="../media/image15.png"/><Relationship Id="rId7" Type="http://schemas.openxmlformats.org/officeDocument/2006/relationships/image" Target="../media/image31.gif"/><Relationship Id="rId12" Type="http://schemas.openxmlformats.org/officeDocument/2006/relationships/image" Target="../media/image22.png"/><Relationship Id="rId17" Type="http://schemas.openxmlformats.org/officeDocument/2006/relationships/image" Target="../media/image34.jpg"/><Relationship Id="rId2" Type="http://schemas.openxmlformats.org/officeDocument/2006/relationships/image" Target="../media/image28.png"/><Relationship Id="rId16" Type="http://schemas.openxmlformats.org/officeDocument/2006/relationships/slide" Target="slide3.xml"/><Relationship Id="rId20" Type="http://schemas.openxmlformats.org/officeDocument/2006/relationships/slide" Target="slide2.xml"/><Relationship Id="rId1" Type="http://schemas.openxmlformats.org/officeDocument/2006/relationships/slideLayout" Target="../slideLayouts/slideLayout39.xml"/><Relationship Id="rId6" Type="http://schemas.microsoft.com/office/2007/relationships/hdphoto" Target="../media/hdphoto10.wdp"/><Relationship Id="rId11" Type="http://schemas.microsoft.com/office/2007/relationships/hdphoto" Target="../media/hdphoto2.wdp"/><Relationship Id="rId5" Type="http://schemas.openxmlformats.org/officeDocument/2006/relationships/image" Target="../media/image30.png"/><Relationship Id="rId15" Type="http://schemas.microsoft.com/office/2007/relationships/hdphoto" Target="../media/hdphoto8.wdp"/><Relationship Id="rId10" Type="http://schemas.openxmlformats.org/officeDocument/2006/relationships/image" Target="../media/image14.png"/><Relationship Id="rId19" Type="http://schemas.openxmlformats.org/officeDocument/2006/relationships/image" Target="../media/image27.gif"/><Relationship Id="rId4" Type="http://schemas.openxmlformats.org/officeDocument/2006/relationships/image" Target="../media/image29.jpg"/><Relationship Id="rId9" Type="http://schemas.openxmlformats.org/officeDocument/2006/relationships/image" Target="../media/image33.gif"/><Relationship Id="rId14" Type="http://schemas.openxmlformats.org/officeDocument/2006/relationships/image" Target="../media/image24.png"/><Relationship Id="rId22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57532" y="6463016"/>
            <a:ext cx="94867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Bản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quyền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FB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- https://www.facebook.com/huongthaoGADT/</a:t>
            </a:r>
          </a:p>
        </p:txBody>
      </p:sp>
      <p:pic>
        <p:nvPicPr>
          <p:cNvPr id="18" name="Picture 17" descr="logotha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9423" y="-90774"/>
            <a:ext cx="2015267" cy="2015267"/>
          </a:xfrm>
          <a:prstGeom prst="rect">
            <a:avLst/>
          </a:prstGeom>
        </p:spPr>
      </p:pic>
      <p:pic>
        <p:nvPicPr>
          <p:cNvPr id="24" name="Picture 9" descr="E:\0000000我图PPT\00001PNG素材\儿童卡通\tr.png">
            <a:extLst>
              <a:ext uri="{FF2B5EF4-FFF2-40B4-BE49-F238E27FC236}">
                <a16:creationId xmlns:a16="http://schemas.microsoft.com/office/drawing/2014/main" id="{ACA0DB5F-4724-4F2B-B654-4FC1D4BD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2021202" y="1920795"/>
            <a:ext cx="7851829" cy="2517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kumimoji="0" lang="en-US" altLang="ja-JP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58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chung</a:t>
            </a:r>
            <a:endParaRPr kumimoji="0" lang="vi-VN" sz="6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52B6AC1-25F0-4486-85ED-336D51DFB312}"/>
              </a:ext>
            </a:extLst>
          </p:cNvPr>
          <p:cNvGrpSpPr/>
          <p:nvPr/>
        </p:nvGrpSpPr>
        <p:grpSpPr>
          <a:xfrm>
            <a:off x="761752" y="138286"/>
            <a:ext cx="2190751" cy="1424699"/>
            <a:chOff x="1523996" y="-1"/>
            <a:chExt cx="2190751" cy="1424699"/>
          </a:xfrm>
          <a:solidFill>
            <a:srgbClr val="92D050"/>
          </a:solidFill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223F8DE-B181-4C67-869A-EC7083D85D4A}"/>
                </a:ext>
              </a:extLst>
            </p:cNvPr>
            <p:cNvGrpSpPr/>
            <p:nvPr/>
          </p:nvGrpSpPr>
          <p:grpSpPr>
            <a:xfrm>
              <a:off x="1523996" y="-1"/>
              <a:ext cx="2190751" cy="1424699"/>
              <a:chOff x="1523998" y="-2"/>
              <a:chExt cx="1285462" cy="2656871"/>
            </a:xfrm>
            <a:grpFill/>
          </p:grpSpPr>
          <p:sp>
            <p:nvSpPr>
              <p:cNvPr id="8" name="Rectangle: Top Corners Rounded 7">
                <a:extLst>
                  <a:ext uri="{FF2B5EF4-FFF2-40B4-BE49-F238E27FC236}">
                    <a16:creationId xmlns:a16="http://schemas.microsoft.com/office/drawing/2014/main" id="{8D32F19A-708E-4C79-B375-F6C84D6E0078}"/>
                  </a:ext>
                </a:extLst>
              </p:cNvPr>
              <p:cNvSpPr/>
              <p:nvPr/>
            </p:nvSpPr>
            <p:spPr>
              <a:xfrm rot="10800000">
                <a:off x="1523998" y="-2"/>
                <a:ext cx="1285462" cy="2656871"/>
              </a:xfrm>
              <a:prstGeom prst="round2SameRect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9" name="Rectangle: Top Corners Rounded 8">
                <a:extLst>
                  <a:ext uri="{FF2B5EF4-FFF2-40B4-BE49-F238E27FC236}">
                    <a16:creationId xmlns:a16="http://schemas.microsoft.com/office/drawing/2014/main" id="{4C319051-1332-4010-A106-CB7C023AA347}"/>
                  </a:ext>
                </a:extLst>
              </p:cNvPr>
              <p:cNvSpPr/>
              <p:nvPr/>
            </p:nvSpPr>
            <p:spPr>
              <a:xfrm rot="10800000">
                <a:off x="1566862" y="76196"/>
                <a:ext cx="1204497" cy="2441874"/>
              </a:xfrm>
              <a:prstGeom prst="round2SameRect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71CB233-C0AB-4182-95B6-C31D2B876113}"/>
                </a:ext>
              </a:extLst>
            </p:cNvPr>
            <p:cNvSpPr txBox="1"/>
            <p:nvPr/>
          </p:nvSpPr>
          <p:spPr>
            <a:xfrm>
              <a:off x="1726776" y="220924"/>
              <a:ext cx="1785190" cy="95410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004800"/>
                  </a:solidFill>
                  <a:latin typeface="+mj-lt"/>
                </a:rPr>
                <a:t>CHỦ ĐỀ 11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502DAA6-CB3A-4F9C-AB58-0E18A524DB98}"/>
              </a:ext>
            </a:extLst>
          </p:cNvPr>
          <p:cNvSpPr txBox="1"/>
          <p:nvPr/>
        </p:nvSpPr>
        <p:spPr>
          <a:xfrm>
            <a:off x="3073402" y="232092"/>
            <a:ext cx="73816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004800"/>
                </a:solidFill>
                <a:latin typeface="+mj-lt"/>
              </a:rPr>
              <a:t>ĐỘ DÀI VÀ ĐƠN VỊ ĐO ĐỘ DÀI</a:t>
            </a:r>
          </a:p>
          <a:p>
            <a:pPr algn="ctr"/>
            <a:r>
              <a:rPr lang="vi-VN" sz="3600" dirty="0">
                <a:solidFill>
                  <a:srgbClr val="004800"/>
                </a:solidFill>
                <a:latin typeface="+mj-lt"/>
              </a:rPr>
              <a:t>TIỀN VIỆT NAM</a:t>
            </a:r>
          </a:p>
        </p:txBody>
      </p:sp>
    </p:spTree>
    <p:extLst>
      <p:ext uri="{BB962C8B-B14F-4D97-AF65-F5344CB8AC3E}">
        <p14:creationId xmlns:p14="http://schemas.microsoft.com/office/powerpoint/2010/main" val="32370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F2913105-D98A-46DE-99B0-FB43124EAF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1874" y="1375759"/>
            <a:ext cx="3429358" cy="4853802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4568179" y="1098287"/>
            <a:ext cx="6008783" cy="4661425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050119024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5224905" y="2010128"/>
            <a:ext cx="491172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Tiết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1: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636665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TUAN\Downloads\Luyện tập 1.png">
            <a:extLst>
              <a:ext uri="{FF2B5EF4-FFF2-40B4-BE49-F238E27FC236}">
                <a16:creationId xmlns:a16="http://schemas.microsoft.com/office/drawing/2014/main" id="{75DDD066-A49D-477F-AC77-8C236125D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5170" y="776177"/>
            <a:ext cx="2056765" cy="1038428"/>
          </a:xfrm>
          <a:prstGeom prst="rect">
            <a:avLst/>
          </a:prstGeom>
          <a:noFill/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E528500-5942-4D2C-BC82-522F76E4C47E}"/>
              </a:ext>
            </a:extLst>
          </p:cNvPr>
          <p:cNvGrpSpPr/>
          <p:nvPr/>
        </p:nvGrpSpPr>
        <p:grpSpPr>
          <a:xfrm>
            <a:off x="2892057" y="940770"/>
            <a:ext cx="3883547" cy="540362"/>
            <a:chOff x="2736998" y="607865"/>
            <a:chExt cx="6166370" cy="621949"/>
          </a:xfrm>
        </p:grpSpPr>
        <p:sp>
          <p:nvSpPr>
            <p:cNvPr id="6" name="Rounded Rectangle 9">
              <a:extLst>
                <a:ext uri="{FF2B5EF4-FFF2-40B4-BE49-F238E27FC236}">
                  <a16:creationId xmlns:a16="http://schemas.microsoft.com/office/drawing/2014/main" id="{9C869AE1-823A-45E2-A26F-B62FBEB6B78D}"/>
                </a:ext>
              </a:extLst>
            </p:cNvPr>
            <p:cNvSpPr/>
            <p:nvPr/>
          </p:nvSpPr>
          <p:spPr>
            <a:xfrm>
              <a:off x="3584531" y="607865"/>
              <a:ext cx="923301" cy="523220"/>
            </a:xfrm>
            <a:prstGeom prst="roundRect">
              <a:avLst/>
            </a:prstGeom>
            <a:solidFill>
              <a:srgbClr val="FFC000">
                <a:alpha val="7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6D856EA-A928-4D15-901D-03F3896A0990}"/>
                </a:ext>
              </a:extLst>
            </p:cNvPr>
            <p:cNvGrpSpPr/>
            <p:nvPr/>
          </p:nvGrpSpPr>
          <p:grpSpPr>
            <a:xfrm>
              <a:off x="2736998" y="617724"/>
              <a:ext cx="6166370" cy="612090"/>
              <a:chOff x="962519" y="1464304"/>
              <a:chExt cx="6166370" cy="612090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11DAC0F-47E9-4620-A578-02923EB434A1}"/>
                  </a:ext>
                </a:extLst>
              </p:cNvPr>
              <p:cNvSpPr txBox="1"/>
              <p:nvPr/>
            </p:nvSpPr>
            <p:spPr>
              <a:xfrm>
                <a:off x="1820069" y="1474175"/>
                <a:ext cx="5308820" cy="602219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/>
                  <a:t>Số</a:t>
                </a:r>
                <a:r>
                  <a:rPr lang="en-US" sz="2800" dirty="0"/>
                  <a:t> ?</a:t>
                </a: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8DAAD726-39FB-4878-8A6E-EADD8BB9B59E}"/>
                  </a:ext>
                </a:extLst>
              </p:cNvPr>
              <p:cNvSpPr/>
              <p:nvPr/>
            </p:nvSpPr>
            <p:spPr>
              <a:xfrm>
                <a:off x="962519" y="1464304"/>
                <a:ext cx="791414" cy="570588"/>
              </a:xfrm>
              <a:prstGeom prst="ellipse">
                <a:avLst/>
              </a:prstGeom>
              <a:solidFill>
                <a:schemeClr val="accent4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/>
                  <a:t>1</a:t>
                </a:r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23D352F-398E-4138-91D0-D1F7786AB87E}"/>
              </a:ext>
            </a:extLst>
          </p:cNvPr>
          <p:cNvGrpSpPr/>
          <p:nvPr/>
        </p:nvGrpSpPr>
        <p:grpSpPr>
          <a:xfrm>
            <a:off x="576210" y="2209928"/>
            <a:ext cx="10788372" cy="1293496"/>
            <a:chOff x="578376" y="1198653"/>
            <a:chExt cx="17129987" cy="1488796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3D23C0E-7E3F-44C5-9D20-9239E9BAA090}"/>
                </a:ext>
              </a:extLst>
            </p:cNvPr>
            <p:cNvSpPr txBox="1"/>
            <p:nvPr/>
          </p:nvSpPr>
          <p:spPr>
            <a:xfrm>
              <a:off x="1514786" y="1198653"/>
              <a:ext cx="16193577" cy="14887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3 dm =         cm		6 dm =           cm	3 m =           dm</a:t>
              </a:r>
              <a:endParaRPr lang="en-VN" sz="2800" dirty="0"/>
            </a:p>
            <a:p>
              <a:pPr>
                <a:lnSpc>
                  <a:spcPct val="150000"/>
                </a:lnSpc>
              </a:pPr>
              <a:r>
                <a:rPr lang="en-US" sz="2800" dirty="0"/>
                <a:t>6 m =          dm		3 m =            cm		6 m =          cm</a:t>
              </a:r>
              <a:endParaRPr lang="en-VN" sz="2800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88B4CB5-48C3-4724-B688-78437FD5BA29}"/>
                </a:ext>
              </a:extLst>
            </p:cNvPr>
            <p:cNvSpPr txBox="1"/>
            <p:nvPr/>
          </p:nvSpPr>
          <p:spPr>
            <a:xfrm>
              <a:off x="578376" y="1357292"/>
              <a:ext cx="893903" cy="744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a)</a:t>
              </a:r>
              <a:endParaRPr lang="en-VN" sz="2800" dirty="0"/>
            </a:p>
          </p:txBody>
        </p:sp>
      </p:grpSp>
      <p:sp>
        <p:nvSpPr>
          <p:cNvPr id="12" name="Rounded Rectangle 17">
            <a:extLst>
              <a:ext uri="{FF2B5EF4-FFF2-40B4-BE49-F238E27FC236}">
                <a16:creationId xmlns:a16="http://schemas.microsoft.com/office/drawing/2014/main" id="{0485F211-8B7F-45C8-B0BC-332D6F945BAD}"/>
              </a:ext>
            </a:extLst>
          </p:cNvPr>
          <p:cNvSpPr/>
          <p:nvPr/>
        </p:nvSpPr>
        <p:spPr>
          <a:xfrm>
            <a:off x="2411168" y="2192998"/>
            <a:ext cx="772805" cy="62009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VN" sz="3200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13" name="Rounded Rectangle 18">
            <a:extLst>
              <a:ext uri="{FF2B5EF4-FFF2-40B4-BE49-F238E27FC236}">
                <a16:creationId xmlns:a16="http://schemas.microsoft.com/office/drawing/2014/main" id="{142D4490-57DC-43F9-9118-929B9A930121}"/>
              </a:ext>
            </a:extLst>
          </p:cNvPr>
          <p:cNvSpPr/>
          <p:nvPr/>
        </p:nvSpPr>
        <p:spPr>
          <a:xfrm>
            <a:off x="2479656" y="2930558"/>
            <a:ext cx="710848" cy="62009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VN" sz="320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14" name="Rounded Rectangle 19">
            <a:extLst>
              <a:ext uri="{FF2B5EF4-FFF2-40B4-BE49-F238E27FC236}">
                <a16:creationId xmlns:a16="http://schemas.microsoft.com/office/drawing/2014/main" id="{2EA3EAD8-4C13-463A-B526-9249C44141AD}"/>
              </a:ext>
            </a:extLst>
          </p:cNvPr>
          <p:cNvSpPr/>
          <p:nvPr/>
        </p:nvSpPr>
        <p:spPr>
          <a:xfrm>
            <a:off x="6266184" y="2218916"/>
            <a:ext cx="772805" cy="620093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VN" sz="320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15" name="Rounded Rectangle 20">
            <a:extLst>
              <a:ext uri="{FF2B5EF4-FFF2-40B4-BE49-F238E27FC236}">
                <a16:creationId xmlns:a16="http://schemas.microsoft.com/office/drawing/2014/main" id="{A9177EA2-DFC4-42B4-B67C-DAFAC63DC273}"/>
              </a:ext>
            </a:extLst>
          </p:cNvPr>
          <p:cNvSpPr/>
          <p:nvPr/>
        </p:nvSpPr>
        <p:spPr>
          <a:xfrm>
            <a:off x="5998680" y="2979102"/>
            <a:ext cx="943022" cy="620093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VN" sz="3200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16" name="Rounded Rectangle 21">
            <a:extLst>
              <a:ext uri="{FF2B5EF4-FFF2-40B4-BE49-F238E27FC236}">
                <a16:creationId xmlns:a16="http://schemas.microsoft.com/office/drawing/2014/main" id="{649DEE43-B13F-42FE-B5F6-3A42145C84C1}"/>
              </a:ext>
            </a:extLst>
          </p:cNvPr>
          <p:cNvSpPr/>
          <p:nvPr/>
        </p:nvSpPr>
        <p:spPr>
          <a:xfrm>
            <a:off x="8567191" y="2295740"/>
            <a:ext cx="788980" cy="60187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VN" sz="3200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17" name="Rounded Rectangle 22">
            <a:extLst>
              <a:ext uri="{FF2B5EF4-FFF2-40B4-BE49-F238E27FC236}">
                <a16:creationId xmlns:a16="http://schemas.microsoft.com/office/drawing/2014/main" id="{21F0578D-1CF2-48BB-B4D5-83283DD3DF14}"/>
              </a:ext>
            </a:extLst>
          </p:cNvPr>
          <p:cNvSpPr/>
          <p:nvPr/>
        </p:nvSpPr>
        <p:spPr>
          <a:xfrm>
            <a:off x="9445153" y="2943222"/>
            <a:ext cx="943021" cy="620093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VN" sz="3200" dirty="0">
                <a:solidFill>
                  <a:srgbClr val="000000"/>
                </a:solidFill>
              </a:rPr>
              <a:t>?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7AD6D93-FB99-4681-939A-4F58F33F8055}"/>
              </a:ext>
            </a:extLst>
          </p:cNvPr>
          <p:cNvGrpSpPr/>
          <p:nvPr/>
        </p:nvGrpSpPr>
        <p:grpSpPr>
          <a:xfrm>
            <a:off x="576210" y="3859552"/>
            <a:ext cx="10800732" cy="1384995"/>
            <a:chOff x="593931" y="863872"/>
            <a:chExt cx="17149612" cy="1594111"/>
          </a:xfrm>
          <a:noFill/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01F6785-E2FA-48AF-8963-9F79640C4139}"/>
                </a:ext>
              </a:extLst>
            </p:cNvPr>
            <p:cNvSpPr txBox="1"/>
            <p:nvPr/>
          </p:nvSpPr>
          <p:spPr>
            <a:xfrm>
              <a:off x="1633962" y="863872"/>
              <a:ext cx="16109581" cy="159411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100 cm = 1 m 		200 cm =         m	</a:t>
              </a:r>
              <a:r>
                <a:rPr lang="en-US" sz="2800" dirty="0" smtClean="0"/>
                <a:t>         500 </a:t>
              </a:r>
              <a:r>
                <a:rPr lang="en-US" sz="2800" dirty="0"/>
                <a:t>cm =         m</a:t>
              </a:r>
              <a:endParaRPr lang="en-VN" sz="2800" dirty="0"/>
            </a:p>
            <a:p>
              <a:pPr>
                <a:lnSpc>
                  <a:spcPct val="150000"/>
                </a:lnSpc>
              </a:pPr>
              <a:r>
                <a:rPr lang="en-US" sz="2800" dirty="0"/>
                <a:t>10 dm = 1 m 		20 dm =           m	</a:t>
              </a:r>
              <a:r>
                <a:rPr lang="en-US" sz="2800" dirty="0" smtClean="0"/>
                <a:t>         50 </a:t>
              </a:r>
              <a:r>
                <a:rPr lang="en-US" sz="2800" dirty="0"/>
                <a:t>dm =          m</a:t>
              </a:r>
              <a:endParaRPr lang="en-VN" sz="2800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0848DA3-F73D-4EF5-8A6C-0012A4B2F152}"/>
                </a:ext>
              </a:extLst>
            </p:cNvPr>
            <p:cNvSpPr txBox="1"/>
            <p:nvPr/>
          </p:nvSpPr>
          <p:spPr>
            <a:xfrm>
              <a:off x="593931" y="1198653"/>
              <a:ext cx="893903" cy="744878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b)</a:t>
              </a:r>
              <a:endParaRPr lang="en-VN" sz="2800" dirty="0"/>
            </a:p>
          </p:txBody>
        </p:sp>
      </p:grpSp>
      <p:sp>
        <p:nvSpPr>
          <p:cNvPr id="22" name="Rounded Rectangle 28">
            <a:extLst>
              <a:ext uri="{FF2B5EF4-FFF2-40B4-BE49-F238E27FC236}">
                <a16:creationId xmlns:a16="http://schemas.microsoft.com/office/drawing/2014/main" id="{43E79590-4967-4BA7-89FF-DFCA687F1BE5}"/>
              </a:ext>
            </a:extLst>
          </p:cNvPr>
          <p:cNvSpPr/>
          <p:nvPr/>
        </p:nvSpPr>
        <p:spPr>
          <a:xfrm>
            <a:off x="6728742" y="3748276"/>
            <a:ext cx="449496" cy="620093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VN" sz="3200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23" name="Rounded Rectangle 29">
            <a:extLst>
              <a:ext uri="{FF2B5EF4-FFF2-40B4-BE49-F238E27FC236}">
                <a16:creationId xmlns:a16="http://schemas.microsoft.com/office/drawing/2014/main" id="{710D042B-9A22-4708-9CD7-2CC1156B0367}"/>
              </a:ext>
            </a:extLst>
          </p:cNvPr>
          <p:cNvSpPr/>
          <p:nvPr/>
        </p:nvSpPr>
        <p:spPr>
          <a:xfrm>
            <a:off x="6716954" y="4581218"/>
            <a:ext cx="449496" cy="620093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VN" sz="3200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24" name="Rounded Rectangle 30">
            <a:extLst>
              <a:ext uri="{FF2B5EF4-FFF2-40B4-BE49-F238E27FC236}">
                <a16:creationId xmlns:a16="http://schemas.microsoft.com/office/drawing/2014/main" id="{C1B4A5A9-8230-4E9B-B8E4-D184BBFEB00F}"/>
              </a:ext>
            </a:extLst>
          </p:cNvPr>
          <p:cNvSpPr/>
          <p:nvPr/>
        </p:nvSpPr>
        <p:spPr>
          <a:xfrm>
            <a:off x="10306656" y="3832652"/>
            <a:ext cx="449496" cy="620093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VN" sz="3200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25" name="Rounded Rectangle 31">
            <a:extLst>
              <a:ext uri="{FF2B5EF4-FFF2-40B4-BE49-F238E27FC236}">
                <a16:creationId xmlns:a16="http://schemas.microsoft.com/office/drawing/2014/main" id="{19F34435-929F-4B5E-9B9D-CA4610EA6EC8}"/>
              </a:ext>
            </a:extLst>
          </p:cNvPr>
          <p:cNvSpPr/>
          <p:nvPr/>
        </p:nvSpPr>
        <p:spPr>
          <a:xfrm>
            <a:off x="10388175" y="4506300"/>
            <a:ext cx="449496" cy="620093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VN" sz="3200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0D38C1F-BF1F-4151-B4EE-D490B3276E21}"/>
              </a:ext>
            </a:extLst>
          </p:cNvPr>
          <p:cNvSpPr txBox="1"/>
          <p:nvPr/>
        </p:nvSpPr>
        <p:spPr>
          <a:xfrm>
            <a:off x="2524662" y="2246272"/>
            <a:ext cx="640092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3C6DADC-D40C-4E5E-86C2-E76F028BE4C1}"/>
              </a:ext>
            </a:extLst>
          </p:cNvPr>
          <p:cNvSpPr txBox="1"/>
          <p:nvPr/>
        </p:nvSpPr>
        <p:spPr>
          <a:xfrm>
            <a:off x="2523830" y="2962596"/>
            <a:ext cx="608596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60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9108024-3C7B-4D30-9E31-7EB3674CD83C}"/>
              </a:ext>
            </a:extLst>
          </p:cNvPr>
          <p:cNvSpPr txBox="1"/>
          <p:nvPr/>
        </p:nvSpPr>
        <p:spPr>
          <a:xfrm>
            <a:off x="6331672" y="2246272"/>
            <a:ext cx="623350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60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0A021E7-C5E9-43C2-8C37-190CED73189F}"/>
              </a:ext>
            </a:extLst>
          </p:cNvPr>
          <p:cNvSpPr txBox="1"/>
          <p:nvPr/>
        </p:nvSpPr>
        <p:spPr>
          <a:xfrm>
            <a:off x="6040680" y="3032624"/>
            <a:ext cx="859021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300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5C764BA-88AC-4211-B6B7-DD53BFB33521}"/>
              </a:ext>
            </a:extLst>
          </p:cNvPr>
          <p:cNvSpPr txBox="1"/>
          <p:nvPr/>
        </p:nvSpPr>
        <p:spPr>
          <a:xfrm>
            <a:off x="8655521" y="2285011"/>
            <a:ext cx="612321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1869353-4B1F-45AF-AC4F-D6CC4F552962}"/>
              </a:ext>
            </a:extLst>
          </p:cNvPr>
          <p:cNvSpPr txBox="1"/>
          <p:nvPr/>
        </p:nvSpPr>
        <p:spPr>
          <a:xfrm>
            <a:off x="9445153" y="2984905"/>
            <a:ext cx="823976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600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71AFBC0-47C6-48A9-82A6-962FF52DEF1A}"/>
              </a:ext>
            </a:extLst>
          </p:cNvPr>
          <p:cNvSpPr txBox="1"/>
          <p:nvPr/>
        </p:nvSpPr>
        <p:spPr>
          <a:xfrm>
            <a:off x="6828203" y="3807474"/>
            <a:ext cx="283054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DD65B71-A0D9-45EF-962D-7EFE9FDAA011}"/>
              </a:ext>
            </a:extLst>
          </p:cNvPr>
          <p:cNvSpPr txBox="1"/>
          <p:nvPr/>
        </p:nvSpPr>
        <p:spPr>
          <a:xfrm>
            <a:off x="6774414" y="4599050"/>
            <a:ext cx="250574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D42047F-2C67-4FE7-A11D-08A92061B3C8}"/>
              </a:ext>
            </a:extLst>
          </p:cNvPr>
          <p:cNvSpPr txBox="1"/>
          <p:nvPr/>
        </p:nvSpPr>
        <p:spPr>
          <a:xfrm>
            <a:off x="10437611" y="4541916"/>
            <a:ext cx="250574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E40E7FB-A623-4961-9F7E-6FAB12581504}"/>
              </a:ext>
            </a:extLst>
          </p:cNvPr>
          <p:cNvSpPr txBox="1"/>
          <p:nvPr/>
        </p:nvSpPr>
        <p:spPr>
          <a:xfrm>
            <a:off x="10406117" y="3898747"/>
            <a:ext cx="250574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8839882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27444" y="1"/>
            <a:ext cx="12219444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EA64E0-44F2-4C9E-9AEC-5960D34C79CF}"/>
              </a:ext>
            </a:extLst>
          </p:cNvPr>
          <p:cNvSpPr txBox="1"/>
          <p:nvPr/>
        </p:nvSpPr>
        <p:spPr>
          <a:xfrm>
            <a:off x="2548606" y="246559"/>
            <a:ext cx="8416031" cy="1381147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400" dirty="0"/>
              <a:t>   Người ta làm một cây cầu gỗ trên hồ nước và đóng các cọc làm thành cầu (như hình vẽ). Hai cọc cạnh nhau cách nhau đúng 1 m.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AF4006B-BB7C-4928-A97B-FD6B6407F028}"/>
              </a:ext>
            </a:extLst>
          </p:cNvPr>
          <p:cNvGrpSpPr/>
          <p:nvPr/>
        </p:nvGrpSpPr>
        <p:grpSpPr>
          <a:xfrm>
            <a:off x="823495" y="1060832"/>
            <a:ext cx="1560027" cy="580447"/>
            <a:chOff x="2957822" y="607865"/>
            <a:chExt cx="1560027" cy="580447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4F1671DA-B2C5-475C-AA79-05C776E41CC4}"/>
                </a:ext>
              </a:extLst>
            </p:cNvPr>
            <p:cNvSpPr/>
            <p:nvPr/>
          </p:nvSpPr>
          <p:spPr>
            <a:xfrm>
              <a:off x="3584531" y="607865"/>
              <a:ext cx="923301" cy="523220"/>
            </a:xfrm>
            <a:prstGeom prst="roundRect">
              <a:avLst/>
            </a:prstGeom>
            <a:solidFill>
              <a:srgbClr val="FFC000">
                <a:alpha val="7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7BA4088-F2B7-4343-9134-5A4EC3C469AE}"/>
                </a:ext>
              </a:extLst>
            </p:cNvPr>
            <p:cNvGrpSpPr/>
            <p:nvPr/>
          </p:nvGrpSpPr>
          <p:grpSpPr>
            <a:xfrm>
              <a:off x="2957822" y="617724"/>
              <a:ext cx="1560027" cy="570588"/>
              <a:chOff x="1183343" y="1464304"/>
              <a:chExt cx="1560027" cy="570588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8F206AA-BBE7-4EA9-AA1C-E525280CA671}"/>
                  </a:ext>
                </a:extLst>
              </p:cNvPr>
              <p:cNvSpPr txBox="1"/>
              <p:nvPr/>
            </p:nvSpPr>
            <p:spPr>
              <a:xfrm>
                <a:off x="1820069" y="1474175"/>
                <a:ext cx="923301" cy="523220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/>
                  <a:t>Số</a:t>
                </a:r>
                <a:r>
                  <a:rPr lang="en-US" sz="2800" dirty="0"/>
                  <a:t> ?</a:t>
                </a: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1B8F285E-3B1D-47F9-9E22-8123BE6A138F}"/>
                  </a:ext>
                </a:extLst>
              </p:cNvPr>
              <p:cNvSpPr/>
              <p:nvPr/>
            </p:nvSpPr>
            <p:spPr>
              <a:xfrm>
                <a:off x="1183343" y="1464304"/>
                <a:ext cx="570588" cy="570588"/>
              </a:xfrm>
              <a:prstGeom prst="ellipse">
                <a:avLst/>
              </a:prstGeom>
              <a:solidFill>
                <a:schemeClr val="accent4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/>
                  <a:t>2</a:t>
                </a:r>
              </a:p>
            </p:txBody>
          </p:sp>
        </p:grp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2807D5F-4214-406B-B52D-167019C97B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6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7" r="108" b="33671"/>
          <a:stretch/>
        </p:blipFill>
        <p:spPr>
          <a:xfrm>
            <a:off x="4733748" y="2309189"/>
            <a:ext cx="6641431" cy="319729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B26FA0F-ECF4-4E24-9411-CA82DCE9D062}"/>
              </a:ext>
            </a:extLst>
          </p:cNvPr>
          <p:cNvGrpSpPr/>
          <p:nvPr/>
        </p:nvGrpSpPr>
        <p:grpSpPr>
          <a:xfrm>
            <a:off x="683091" y="2094386"/>
            <a:ext cx="4782720" cy="713719"/>
            <a:chOff x="683091" y="2094386"/>
            <a:chExt cx="4782720" cy="71371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0A5D4D6-D3CE-4CF2-B26D-1B74928A24F6}"/>
                </a:ext>
              </a:extLst>
            </p:cNvPr>
            <p:cNvSpPr/>
            <p:nvPr/>
          </p:nvSpPr>
          <p:spPr>
            <a:xfrm>
              <a:off x="683091" y="2289109"/>
              <a:ext cx="4782720" cy="4587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dirty="0">
                  <a:ea typeface="Calibri" panose="020F0502020204030204" pitchFamily="34" charset="0"/>
                  <a:cs typeface="Times New Roman" panose="02020603050405020304" pitchFamily="18" charset="0"/>
                </a:rPr>
                <a:t>a) </a:t>
              </a:r>
              <a:r>
                <a:rPr lang="en-US" sz="2400" dirty="0" err="1">
                  <a:ea typeface="Calibri" panose="020F0502020204030204" pitchFamily="34" charset="0"/>
                  <a:cs typeface="Times New Roman" panose="02020603050405020304" pitchFamily="18" charset="0"/>
                </a:rPr>
                <a:t>Chiều</a:t>
              </a:r>
              <a:r>
                <a:rPr lang="en-US" sz="2400" dirty="0"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a typeface="Calibri" panose="020F0502020204030204" pitchFamily="34" charset="0"/>
                  <a:cs typeface="Times New Roman" panose="02020603050405020304" pitchFamily="18" charset="0"/>
                </a:rPr>
                <a:t>dài</a:t>
              </a:r>
              <a:r>
                <a:rPr lang="en-US" sz="2400" dirty="0"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a typeface="Calibri" panose="020F0502020204030204" pitchFamily="34" charset="0"/>
                  <a:cs typeface="Times New Roman" panose="02020603050405020304" pitchFamily="18" charset="0"/>
                </a:rPr>
                <a:t>đoạn</a:t>
              </a:r>
              <a:r>
                <a:rPr lang="en-US" sz="2400" dirty="0">
                  <a:ea typeface="Calibri" panose="020F0502020204030204" pitchFamily="34" charset="0"/>
                  <a:cs typeface="Times New Roman" panose="02020603050405020304" pitchFamily="18" charset="0"/>
                </a:rPr>
                <a:t> AB </a:t>
              </a:r>
              <a:r>
                <a:rPr lang="en-US" sz="2400" dirty="0" err="1"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400" dirty="0">
                  <a:ea typeface="Calibri" panose="020F0502020204030204" pitchFamily="34" charset="0"/>
                  <a:cs typeface="Times New Roman" panose="02020603050405020304" pitchFamily="18" charset="0"/>
                </a:rPr>
                <a:t>           m.</a:t>
              </a:r>
              <a:endParaRPr lang="en-VN" sz="2400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ounded Rectangle 18">
              <a:extLst>
                <a:ext uri="{FF2B5EF4-FFF2-40B4-BE49-F238E27FC236}">
                  <a16:creationId xmlns:a16="http://schemas.microsoft.com/office/drawing/2014/main" id="{C7A6B922-32B4-4E46-895F-5401A557C4BE}"/>
                </a:ext>
              </a:extLst>
            </p:cNvPr>
            <p:cNvSpPr/>
            <p:nvPr/>
          </p:nvSpPr>
          <p:spPr>
            <a:xfrm>
              <a:off x="4084197" y="2094386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49B7E22-7705-497D-98F3-3C809E149814}"/>
              </a:ext>
            </a:extLst>
          </p:cNvPr>
          <p:cNvSpPr txBox="1"/>
          <p:nvPr/>
        </p:nvSpPr>
        <p:spPr>
          <a:xfrm>
            <a:off x="5776650" y="2545188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6CB517-1F60-411F-B1CC-84D6114B5E9B}"/>
              </a:ext>
            </a:extLst>
          </p:cNvPr>
          <p:cNvSpPr txBox="1"/>
          <p:nvPr/>
        </p:nvSpPr>
        <p:spPr>
          <a:xfrm>
            <a:off x="6096000" y="2530552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1F4C7AB-38B1-4B57-913C-D9059082CA8D}"/>
              </a:ext>
            </a:extLst>
          </p:cNvPr>
          <p:cNvSpPr txBox="1"/>
          <p:nvPr/>
        </p:nvSpPr>
        <p:spPr>
          <a:xfrm>
            <a:off x="6385006" y="2530552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E75386-6172-4249-8D9A-CF49391BA819}"/>
              </a:ext>
            </a:extLst>
          </p:cNvPr>
          <p:cNvSpPr txBox="1"/>
          <p:nvPr/>
        </p:nvSpPr>
        <p:spPr>
          <a:xfrm>
            <a:off x="6685822" y="2528272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0FF515B-7574-4C61-9CA9-24A68C5EF4FF}"/>
              </a:ext>
            </a:extLst>
          </p:cNvPr>
          <p:cNvSpPr txBox="1"/>
          <p:nvPr/>
        </p:nvSpPr>
        <p:spPr>
          <a:xfrm>
            <a:off x="6974828" y="2530552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512F639-455E-4620-9EF4-3EE644773813}"/>
              </a:ext>
            </a:extLst>
          </p:cNvPr>
          <p:cNvSpPr txBox="1"/>
          <p:nvPr/>
        </p:nvSpPr>
        <p:spPr>
          <a:xfrm>
            <a:off x="7275644" y="2528272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6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EDC43BE-488E-4C3F-ADBC-C3FFE898AA3A}"/>
              </a:ext>
            </a:extLst>
          </p:cNvPr>
          <p:cNvSpPr txBox="1"/>
          <p:nvPr/>
        </p:nvSpPr>
        <p:spPr>
          <a:xfrm>
            <a:off x="7589550" y="2527968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6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8B6CC3F-0CD4-46BA-99D8-3B8838EBFC80}"/>
              </a:ext>
            </a:extLst>
          </p:cNvPr>
          <p:cNvSpPr txBox="1"/>
          <p:nvPr/>
        </p:nvSpPr>
        <p:spPr>
          <a:xfrm>
            <a:off x="7871832" y="2525688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6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995D28B-7494-4877-B57F-0F460698CAD3}"/>
              </a:ext>
            </a:extLst>
          </p:cNvPr>
          <p:cNvSpPr txBox="1"/>
          <p:nvPr/>
        </p:nvSpPr>
        <p:spPr>
          <a:xfrm>
            <a:off x="8164625" y="2523408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6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3F54AC3-40B8-4052-96C4-773020B20966}"/>
              </a:ext>
            </a:extLst>
          </p:cNvPr>
          <p:cNvSpPr txBox="1"/>
          <p:nvPr/>
        </p:nvSpPr>
        <p:spPr>
          <a:xfrm>
            <a:off x="4258169" y="2130006"/>
            <a:ext cx="44114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7" name="Left Brace 26">
            <a:extLst>
              <a:ext uri="{FF2B5EF4-FFF2-40B4-BE49-F238E27FC236}">
                <a16:creationId xmlns:a16="http://schemas.microsoft.com/office/drawing/2014/main" id="{5FA9E17F-7E5D-4229-94D9-565389F589B5}"/>
              </a:ext>
            </a:extLst>
          </p:cNvPr>
          <p:cNvSpPr/>
          <p:nvPr/>
        </p:nvSpPr>
        <p:spPr>
          <a:xfrm rot="10800000">
            <a:off x="8569805" y="3037630"/>
            <a:ext cx="296433" cy="1606370"/>
          </a:xfrm>
          <a:prstGeom prst="leftBrace">
            <a:avLst>
              <a:gd name="adj1" fmla="val 64431"/>
              <a:gd name="adj2" fmla="val 50000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98CAECA-996C-46EA-9DA5-7D7DE4439722}"/>
              </a:ext>
            </a:extLst>
          </p:cNvPr>
          <p:cNvSpPr txBox="1"/>
          <p:nvPr/>
        </p:nvSpPr>
        <p:spPr>
          <a:xfrm>
            <a:off x="8830475" y="3590992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082AE039-B540-4DB8-BECE-E61D879CE585}"/>
              </a:ext>
            </a:extLst>
          </p:cNvPr>
          <p:cNvSpPr/>
          <p:nvPr/>
        </p:nvSpPr>
        <p:spPr>
          <a:xfrm rot="5400000">
            <a:off x="9393403" y="3451627"/>
            <a:ext cx="296433" cy="2012761"/>
          </a:xfrm>
          <a:prstGeom prst="leftBrace">
            <a:avLst>
              <a:gd name="adj1" fmla="val 64431"/>
              <a:gd name="adj2" fmla="val 50000"/>
            </a:avLst>
          </a:prstGeom>
          <a:ln w="28575">
            <a:solidFill>
              <a:srgbClr val="00B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15B6227-3557-4EF8-B914-F12095DAA72C}"/>
              </a:ext>
            </a:extLst>
          </p:cNvPr>
          <p:cNvSpPr txBox="1"/>
          <p:nvPr/>
        </p:nvSpPr>
        <p:spPr>
          <a:xfrm>
            <a:off x="9370712" y="3870366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600" b="1" dirty="0">
                <a:solidFill>
                  <a:srgbClr val="FF0000"/>
                </a:solidFill>
              </a:rPr>
              <a:t>7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DBD7AA3-3443-4BE3-8A65-5A015DC4E62A}"/>
              </a:ext>
            </a:extLst>
          </p:cNvPr>
          <p:cNvGrpSpPr/>
          <p:nvPr/>
        </p:nvGrpSpPr>
        <p:grpSpPr>
          <a:xfrm>
            <a:off x="706140" y="2808105"/>
            <a:ext cx="4327625" cy="2400748"/>
            <a:chOff x="692610" y="3134137"/>
            <a:chExt cx="4327625" cy="240074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5362BAE-63C7-42D1-B04C-6EEAB33D4F39}"/>
                </a:ext>
              </a:extLst>
            </p:cNvPr>
            <p:cNvSpPr/>
            <p:nvPr/>
          </p:nvSpPr>
          <p:spPr>
            <a:xfrm>
              <a:off x="692610" y="3134137"/>
              <a:ext cx="4327625" cy="23424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Aft>
                  <a:spcPts val="800"/>
                </a:spcAft>
              </a:pPr>
              <a:r>
                <a:rPr lang="en-US" sz="2400" dirty="0">
                  <a:ea typeface="Calibri" panose="020F0502020204030204" pitchFamily="34" charset="0"/>
                  <a:cs typeface="Times New Roman" panose="02020603050405020304" pitchFamily="18" charset="0"/>
                </a:rPr>
                <a:t>b) </a:t>
              </a:r>
              <a:r>
                <a:rPr lang="en-US" sz="2400" dirty="0" err="1"/>
                <a:t>Độ</a:t>
              </a:r>
              <a:r>
                <a:rPr lang="en-US" sz="2400" dirty="0"/>
                <a:t> </a:t>
              </a:r>
              <a:r>
                <a:rPr lang="en-US" sz="2400" dirty="0" err="1"/>
                <a:t>dài</a:t>
              </a:r>
              <a:r>
                <a:rPr lang="en-US" sz="2400" dirty="0"/>
                <a:t> </a:t>
              </a:r>
              <a:r>
                <a:rPr lang="en-US" sz="2400" dirty="0" err="1"/>
                <a:t>cây</a:t>
              </a:r>
              <a:r>
                <a:rPr lang="en-US" sz="2400" dirty="0"/>
                <a:t> </a:t>
              </a:r>
              <a:r>
                <a:rPr lang="en-US" sz="2400" dirty="0" err="1"/>
                <a:t>cầu</a:t>
              </a:r>
              <a:r>
                <a:rPr lang="en-US" sz="2400" dirty="0"/>
                <a:t> </a:t>
              </a:r>
              <a:r>
                <a:rPr lang="en-US" sz="2400" dirty="0" err="1"/>
                <a:t>được</a:t>
              </a:r>
              <a:r>
                <a:rPr lang="en-US" sz="2400" dirty="0"/>
                <a:t> </a:t>
              </a:r>
              <a:r>
                <a:rPr lang="en-US" sz="2400" dirty="0" err="1"/>
                <a:t>tính</a:t>
              </a:r>
              <a:r>
                <a:rPr lang="en-US" sz="2400" dirty="0"/>
                <a:t> </a:t>
              </a:r>
              <a:r>
                <a:rPr lang="en-US" sz="2400" dirty="0" err="1"/>
                <a:t>bằng</a:t>
              </a:r>
              <a:r>
                <a:rPr lang="en-US" sz="2400" dirty="0"/>
                <a:t> </a:t>
              </a:r>
              <a:r>
                <a:rPr lang="en-US" sz="2400" dirty="0" err="1"/>
                <a:t>độ</a:t>
              </a:r>
              <a:r>
                <a:rPr lang="en-US" sz="2400" dirty="0"/>
                <a:t> </a:t>
              </a:r>
              <a:r>
                <a:rPr lang="en-US" sz="2400" dirty="0" err="1"/>
                <a:t>dài</a:t>
              </a:r>
              <a:r>
                <a:rPr lang="en-US" sz="2400" dirty="0"/>
                <a:t> </a:t>
              </a:r>
              <a:r>
                <a:rPr lang="en-US" sz="2400" dirty="0" err="1"/>
                <a:t>đường</a:t>
              </a:r>
              <a:r>
                <a:rPr lang="en-US" sz="2400" dirty="0"/>
                <a:t> </a:t>
              </a:r>
              <a:r>
                <a:rPr lang="en-US" sz="2400" dirty="0" err="1"/>
                <a:t>gấp</a:t>
              </a:r>
              <a:r>
                <a:rPr lang="en-US" sz="2400" dirty="0"/>
                <a:t> </a:t>
              </a:r>
              <a:r>
                <a:rPr lang="en-US" sz="2400" dirty="0" err="1"/>
                <a:t>khúc</a:t>
              </a:r>
              <a:r>
                <a:rPr lang="en-US" sz="2400" dirty="0"/>
                <a:t> ABCD. </a:t>
              </a:r>
            </a:p>
            <a:p>
              <a:pPr>
                <a:lnSpc>
                  <a:spcPct val="150000"/>
                </a:lnSpc>
                <a:spcAft>
                  <a:spcPts val="800"/>
                </a:spcAft>
              </a:pPr>
              <a:r>
                <a:rPr lang="en-US" sz="2400" dirty="0" err="1"/>
                <a:t>Độ</a:t>
              </a:r>
              <a:r>
                <a:rPr lang="en-US" sz="2400" dirty="0"/>
                <a:t> </a:t>
              </a:r>
              <a:r>
                <a:rPr lang="en-US" sz="2400" dirty="0" err="1"/>
                <a:t>dài</a:t>
              </a:r>
              <a:r>
                <a:rPr lang="en-US" sz="2400" dirty="0"/>
                <a:t> </a:t>
              </a:r>
              <a:r>
                <a:rPr lang="en-US" sz="2400" dirty="0" err="1"/>
                <a:t>cây</a:t>
              </a:r>
              <a:r>
                <a:rPr lang="en-US" sz="2400" dirty="0"/>
                <a:t> </a:t>
              </a:r>
              <a:r>
                <a:rPr lang="en-US" sz="2400" dirty="0" err="1"/>
                <a:t>cầu</a:t>
              </a:r>
              <a:r>
                <a:rPr lang="en-US" sz="2400" dirty="0"/>
                <a:t> </a:t>
              </a:r>
              <a:r>
                <a:rPr lang="en-US" sz="2400" dirty="0" err="1"/>
                <a:t>là</a:t>
              </a:r>
              <a:r>
                <a:rPr lang="en-US" sz="2400" dirty="0"/>
                <a:t>              m.</a:t>
              </a:r>
              <a:r>
                <a:rPr lang="en-VN" sz="2400" dirty="0"/>
                <a:t> </a:t>
              </a:r>
              <a:endParaRPr lang="en-VN" sz="2400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Rounded Rectangle 34">
              <a:extLst>
                <a:ext uri="{FF2B5EF4-FFF2-40B4-BE49-F238E27FC236}">
                  <a16:creationId xmlns:a16="http://schemas.microsoft.com/office/drawing/2014/main" id="{61B78072-CE4E-4B62-908C-AB146B27FF7D}"/>
                </a:ext>
              </a:extLst>
            </p:cNvPr>
            <p:cNvSpPr/>
            <p:nvPr/>
          </p:nvSpPr>
          <p:spPr>
            <a:xfrm>
              <a:off x="3774076" y="4821166"/>
              <a:ext cx="863600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74B20512-DFFC-4E2A-ADBA-75AEF3259DB5}"/>
              </a:ext>
            </a:extLst>
          </p:cNvPr>
          <p:cNvSpPr txBox="1"/>
          <p:nvPr/>
        </p:nvSpPr>
        <p:spPr>
          <a:xfrm>
            <a:off x="692610" y="5719482"/>
            <a:ext cx="1690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/>
              <a:t>( ABCD =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E6C7446-CA56-4EAF-B75D-8F71725CF333}"/>
              </a:ext>
            </a:extLst>
          </p:cNvPr>
          <p:cNvSpPr/>
          <p:nvPr/>
        </p:nvSpPr>
        <p:spPr>
          <a:xfrm>
            <a:off x="2383522" y="5719482"/>
            <a:ext cx="29065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VN" sz="2800" dirty="0">
                <a:solidFill>
                  <a:srgbClr val="FF0000"/>
                </a:solidFill>
              </a:rPr>
              <a:t>AB</a:t>
            </a:r>
            <a:r>
              <a:rPr lang="en-VN" sz="2800" dirty="0"/>
              <a:t> + </a:t>
            </a:r>
            <a:r>
              <a:rPr lang="en-VN" sz="2800" dirty="0">
                <a:solidFill>
                  <a:srgbClr val="FF0000"/>
                </a:solidFill>
              </a:rPr>
              <a:t>BC</a:t>
            </a:r>
            <a:r>
              <a:rPr lang="en-VN" sz="2800" dirty="0"/>
              <a:t> + </a:t>
            </a:r>
            <a:r>
              <a:rPr lang="en-VN" sz="2800" dirty="0">
                <a:solidFill>
                  <a:srgbClr val="FF0000"/>
                </a:solidFill>
              </a:rPr>
              <a:t>CD</a:t>
            </a:r>
            <a:r>
              <a:rPr lang="en-VN" sz="2800" dirty="0"/>
              <a:t> =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9FE43CD-5FF1-4EF9-8AE6-E01E7861A069}"/>
              </a:ext>
            </a:extLst>
          </p:cNvPr>
          <p:cNvSpPr/>
          <p:nvPr/>
        </p:nvSpPr>
        <p:spPr>
          <a:xfrm>
            <a:off x="5147898" y="5719482"/>
            <a:ext cx="7938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VN" sz="2800" dirty="0">
                <a:solidFill>
                  <a:srgbClr val="FF0000"/>
                </a:solidFill>
              </a:rPr>
              <a:t>9 </a:t>
            </a:r>
            <a:r>
              <a:rPr lang="en-VN" sz="2800" dirty="0"/>
              <a:t>+</a:t>
            </a:r>
            <a:r>
              <a:rPr lang="en-VN" sz="2800" dirty="0">
                <a:solidFill>
                  <a:srgbClr val="FF0000"/>
                </a:solidFill>
              </a:rPr>
              <a:t> </a:t>
            </a:r>
            <a:endParaRPr lang="en-VN" sz="2800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33B43CA-A310-4354-90D4-882FD6E2E5EF}"/>
              </a:ext>
            </a:extLst>
          </p:cNvPr>
          <p:cNvSpPr/>
          <p:nvPr/>
        </p:nvSpPr>
        <p:spPr>
          <a:xfrm>
            <a:off x="5845455" y="5719482"/>
            <a:ext cx="7938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VN" sz="2800" dirty="0">
                <a:solidFill>
                  <a:srgbClr val="FF0000"/>
                </a:solidFill>
              </a:rPr>
              <a:t>5 </a:t>
            </a:r>
            <a:r>
              <a:rPr lang="en-VN" sz="2800" dirty="0"/>
              <a:t>+</a:t>
            </a:r>
            <a:r>
              <a:rPr lang="en-VN" sz="2800" dirty="0">
                <a:solidFill>
                  <a:srgbClr val="FF0000"/>
                </a:solidFill>
              </a:rPr>
              <a:t> </a:t>
            </a:r>
            <a:endParaRPr lang="en-VN" sz="2800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9297F0-33D4-4438-9E17-78A8E7C8E54F}"/>
              </a:ext>
            </a:extLst>
          </p:cNvPr>
          <p:cNvSpPr/>
          <p:nvPr/>
        </p:nvSpPr>
        <p:spPr>
          <a:xfrm>
            <a:off x="6570894" y="5719482"/>
            <a:ext cx="7938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VN" sz="2800" dirty="0">
                <a:solidFill>
                  <a:srgbClr val="FF0000"/>
                </a:solidFill>
              </a:rPr>
              <a:t>7 </a:t>
            </a:r>
            <a:r>
              <a:rPr lang="en-VN" sz="2800" dirty="0"/>
              <a:t>=</a:t>
            </a:r>
            <a:r>
              <a:rPr lang="en-VN" sz="2800" dirty="0">
                <a:solidFill>
                  <a:srgbClr val="FF0000"/>
                </a:solidFill>
              </a:rPr>
              <a:t> </a:t>
            </a:r>
            <a:endParaRPr lang="en-VN" sz="2800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1516EE4-1FF6-4629-8AD1-E756F2E38D03}"/>
              </a:ext>
            </a:extLst>
          </p:cNvPr>
          <p:cNvSpPr/>
          <p:nvPr/>
        </p:nvSpPr>
        <p:spPr>
          <a:xfrm>
            <a:off x="7249192" y="5712783"/>
            <a:ext cx="12041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VN" sz="2800" dirty="0">
                <a:solidFill>
                  <a:srgbClr val="FF0000"/>
                </a:solidFill>
              </a:rPr>
              <a:t>21 m )</a:t>
            </a:r>
            <a:endParaRPr lang="en-VN" sz="28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3C201F7-A5C2-4ACD-BF03-FF041456DA11}"/>
              </a:ext>
            </a:extLst>
          </p:cNvPr>
          <p:cNvSpPr txBox="1"/>
          <p:nvPr/>
        </p:nvSpPr>
        <p:spPr>
          <a:xfrm>
            <a:off x="3836804" y="4539995"/>
            <a:ext cx="69762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21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 animBg="1"/>
      <p:bldP spid="27" grpId="0" animBg="1"/>
      <p:bldP spid="28" grpId="0"/>
      <p:bldP spid="29" grpId="0" animBg="1"/>
      <p:bldP spid="30" grpId="0"/>
      <p:bldP spid="34" grpId="0"/>
      <p:bldP spid="35" grpId="0"/>
      <p:bldP spid="36" grpId="0"/>
      <p:bldP spid="37" grpId="0"/>
      <p:bldP spid="38" grpId="0"/>
      <p:bldP spid="39" grpId="0"/>
      <p:bldP spid="4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2567540-5A96-4086-956A-BA5ACB98A4E1}"/>
              </a:ext>
            </a:extLst>
          </p:cNvPr>
          <p:cNvGrpSpPr/>
          <p:nvPr/>
        </p:nvGrpSpPr>
        <p:grpSpPr>
          <a:xfrm>
            <a:off x="747747" y="629641"/>
            <a:ext cx="1603676" cy="656903"/>
            <a:chOff x="2939610" y="521550"/>
            <a:chExt cx="1603676" cy="656903"/>
          </a:xfrm>
        </p:grpSpPr>
        <p:sp>
          <p:nvSpPr>
            <p:cNvPr id="4" name="Rounded Rectangle 17">
              <a:extLst>
                <a:ext uri="{FF2B5EF4-FFF2-40B4-BE49-F238E27FC236}">
                  <a16:creationId xmlns:a16="http://schemas.microsoft.com/office/drawing/2014/main" id="{4ED225F1-75EA-44B6-9A9E-6664EC8FC8CF}"/>
                </a:ext>
              </a:extLst>
            </p:cNvPr>
            <p:cNvSpPr/>
            <p:nvPr/>
          </p:nvSpPr>
          <p:spPr>
            <a:xfrm>
              <a:off x="3584531" y="607865"/>
              <a:ext cx="923301" cy="523220"/>
            </a:xfrm>
            <a:prstGeom prst="roundRect">
              <a:avLst/>
            </a:prstGeom>
            <a:solidFill>
              <a:srgbClr val="FFC000">
                <a:alpha val="7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VN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86BB6C8-09FC-477A-86E4-ABDB9AD03BE4}"/>
                </a:ext>
              </a:extLst>
            </p:cNvPr>
            <p:cNvGrpSpPr/>
            <p:nvPr/>
          </p:nvGrpSpPr>
          <p:grpSpPr>
            <a:xfrm>
              <a:off x="2939610" y="521550"/>
              <a:ext cx="1603676" cy="656903"/>
              <a:chOff x="1165131" y="1368130"/>
              <a:chExt cx="1603676" cy="656903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AA232BB-58C6-4ACD-90DD-A1E7BCA0E808}"/>
                  </a:ext>
                </a:extLst>
              </p:cNvPr>
              <p:cNvSpPr txBox="1"/>
              <p:nvPr/>
            </p:nvSpPr>
            <p:spPr>
              <a:xfrm>
                <a:off x="1845506" y="1368130"/>
                <a:ext cx="923301" cy="647165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err="1"/>
                  <a:t>Số</a:t>
                </a:r>
                <a:r>
                  <a:rPr lang="en-US" sz="2800" dirty="0"/>
                  <a:t> ?</a:t>
                </a:r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F235F51A-3157-48E0-B32B-5E4C78A3A046}"/>
                  </a:ext>
                </a:extLst>
              </p:cNvPr>
              <p:cNvSpPr/>
              <p:nvPr/>
            </p:nvSpPr>
            <p:spPr>
              <a:xfrm>
                <a:off x="1165131" y="1454445"/>
                <a:ext cx="570588" cy="570588"/>
              </a:xfrm>
              <a:prstGeom prst="ellipse">
                <a:avLst/>
              </a:prstGeom>
              <a:solidFill>
                <a:schemeClr val="accent4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sz="3600" b="1" dirty="0"/>
                  <a:t>3</a:t>
                </a:r>
              </a:p>
            </p:txBody>
          </p:sp>
        </p:grp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E4CDE980-977C-430F-9936-E4F5B66C739B}"/>
              </a:ext>
            </a:extLst>
          </p:cNvPr>
          <p:cNvSpPr/>
          <p:nvPr/>
        </p:nvSpPr>
        <p:spPr>
          <a:xfrm>
            <a:off x="1366372" y="1204606"/>
            <a:ext cx="6413935" cy="5678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vạch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A, B, C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thước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endParaRPr lang="en-VN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136AAB2-F0E3-4087-A7A2-CEBEB2728D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2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942" y="1693156"/>
            <a:ext cx="7366000" cy="18669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ED6C128-7FFF-4163-994D-643123515786}"/>
              </a:ext>
            </a:extLst>
          </p:cNvPr>
          <p:cNvGrpSpPr/>
          <p:nvPr/>
        </p:nvGrpSpPr>
        <p:grpSpPr>
          <a:xfrm>
            <a:off x="2325986" y="3315460"/>
            <a:ext cx="6096000" cy="2144691"/>
            <a:chOff x="2366576" y="3527484"/>
            <a:chExt cx="6096000" cy="282856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A5EB185-9B3E-49CF-91EA-14E36631443C}"/>
                </a:ext>
              </a:extLst>
            </p:cNvPr>
            <p:cNvSpPr/>
            <p:nvPr/>
          </p:nvSpPr>
          <p:spPr>
            <a:xfrm>
              <a:off x="2366576" y="3527484"/>
              <a:ext cx="6096000" cy="216969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Aft>
                  <a:spcPts val="800"/>
                </a:spcAft>
              </a:pP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Vạch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A </a:t>
              </a: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chỉ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đo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            dm</a:t>
              </a:r>
              <a:endParaRPr lang="en-VN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  <a:spcAft>
                  <a:spcPts val="800"/>
                </a:spcAft>
              </a:pP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Vạch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B </a:t>
              </a: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chỉ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đo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            dm</a:t>
              </a:r>
              <a:endParaRPr lang="en-VN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  <a:spcAft>
                  <a:spcPts val="800"/>
                </a:spcAft>
              </a:pP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Vạch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C </a:t>
              </a: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chỉ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đo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            dm</a:t>
              </a:r>
              <a:endParaRPr lang="en-VN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ounded Rectangle 21">
              <a:extLst>
                <a:ext uri="{FF2B5EF4-FFF2-40B4-BE49-F238E27FC236}">
                  <a16:creationId xmlns:a16="http://schemas.microsoft.com/office/drawing/2014/main" id="{FF9EA22D-1FFB-4286-9E41-FDFF1EDF3CE5}"/>
                </a:ext>
              </a:extLst>
            </p:cNvPr>
            <p:cNvSpPr/>
            <p:nvPr/>
          </p:nvSpPr>
          <p:spPr>
            <a:xfrm>
              <a:off x="4992293" y="3575621"/>
              <a:ext cx="844566" cy="82368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VN" sz="320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14" name="Rounded Rectangle 22">
              <a:extLst>
                <a:ext uri="{FF2B5EF4-FFF2-40B4-BE49-F238E27FC236}">
                  <a16:creationId xmlns:a16="http://schemas.microsoft.com/office/drawing/2014/main" id="{275E3B72-DB6C-45BE-BE4E-B7285EB0EFC4}"/>
                </a:ext>
              </a:extLst>
            </p:cNvPr>
            <p:cNvSpPr/>
            <p:nvPr/>
          </p:nvSpPr>
          <p:spPr>
            <a:xfrm>
              <a:off x="4997143" y="4557413"/>
              <a:ext cx="844566" cy="83518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VN" sz="320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15" name="Rounded Rectangle 23">
              <a:extLst>
                <a:ext uri="{FF2B5EF4-FFF2-40B4-BE49-F238E27FC236}">
                  <a16:creationId xmlns:a16="http://schemas.microsoft.com/office/drawing/2014/main" id="{73A54284-4CF2-4735-88AB-2AE8A386EA30}"/>
                </a:ext>
              </a:extLst>
            </p:cNvPr>
            <p:cNvSpPr/>
            <p:nvPr/>
          </p:nvSpPr>
          <p:spPr>
            <a:xfrm>
              <a:off x="5017925" y="5642334"/>
              <a:ext cx="844566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VN" sz="320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7775B5A-F618-4FA5-ABF8-C57B69F07408}"/>
              </a:ext>
            </a:extLst>
          </p:cNvPr>
          <p:cNvSpPr txBox="1"/>
          <p:nvPr/>
        </p:nvSpPr>
        <p:spPr>
          <a:xfrm>
            <a:off x="5079216" y="3351958"/>
            <a:ext cx="582211" cy="6471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28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D2A181-17A9-4286-BD3E-32008CE7184A}"/>
              </a:ext>
            </a:extLst>
          </p:cNvPr>
          <p:cNvSpPr txBox="1"/>
          <p:nvPr/>
        </p:nvSpPr>
        <p:spPr>
          <a:xfrm>
            <a:off x="5108512" y="4105301"/>
            <a:ext cx="582211" cy="6471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2800" dirty="0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CE723C-3515-4DBB-9B27-8CAA8E1AE2CB}"/>
              </a:ext>
            </a:extLst>
          </p:cNvPr>
          <p:cNvSpPr txBox="1"/>
          <p:nvPr/>
        </p:nvSpPr>
        <p:spPr>
          <a:xfrm>
            <a:off x="5079216" y="4865988"/>
            <a:ext cx="582211" cy="6471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2800" dirty="0">
                <a:solidFill>
                  <a:srgbClr val="FF0000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081955504"/>
      </p:ext>
    </p:extLst>
  </p:cSld>
  <p:clrMapOvr>
    <a:masterClrMapping/>
  </p:clrMapOvr>
  <p:transition spd="slow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 animBg="1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185057" y="250371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Picture 4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6C94D90B-B679-4463-8216-A13C176D54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27" y="3769179"/>
            <a:ext cx="857250" cy="283845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3D9774D-EEF2-4ACE-9FAE-655F54700C33}"/>
              </a:ext>
            </a:extLst>
          </p:cNvPr>
          <p:cNvGrpSpPr/>
          <p:nvPr/>
        </p:nvGrpSpPr>
        <p:grpSpPr>
          <a:xfrm>
            <a:off x="393823" y="483354"/>
            <a:ext cx="11494343" cy="1675843"/>
            <a:chOff x="1162561" y="1401629"/>
            <a:chExt cx="10969617" cy="167584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4955950-3B95-4CB0-BE46-39E1461D0A8F}"/>
                </a:ext>
              </a:extLst>
            </p:cNvPr>
            <p:cNvSpPr txBox="1"/>
            <p:nvPr/>
          </p:nvSpPr>
          <p:spPr>
            <a:xfrm>
              <a:off x="1694519" y="1401629"/>
              <a:ext cx="10437659" cy="1675843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400" dirty="0"/>
                <a:t>Mi và Mai đi tham quan cùng bố mẹ. Điểm tham quan cách nhà 50 km. Đến trạm dừng nghỉ, bố cho biết ô tô đã đi được 25 km. Hỏi từ trạm dừng nghỉ còn cách điểm đến bao nhiêu ki-lô-mét? </a:t>
              </a:r>
              <a:endParaRPr lang="en-US" sz="2400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5E0258F-19D2-408B-B944-429B510EBCF7}"/>
                </a:ext>
              </a:extLst>
            </p:cNvPr>
            <p:cNvSpPr/>
            <p:nvPr/>
          </p:nvSpPr>
          <p:spPr>
            <a:xfrm>
              <a:off x="1162561" y="1443522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4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DA1A470-7472-4E03-B197-7339F6AC2DDA}"/>
              </a:ext>
            </a:extLst>
          </p:cNvPr>
          <p:cNvGrpSpPr/>
          <p:nvPr/>
        </p:nvGrpSpPr>
        <p:grpSpPr>
          <a:xfrm>
            <a:off x="1275247" y="1848068"/>
            <a:ext cx="9776374" cy="1902345"/>
            <a:chOff x="1298026" y="1894398"/>
            <a:chExt cx="9776374" cy="1902345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1FC7474D-1E36-46FF-8493-07065B40D395}"/>
                </a:ext>
              </a:extLst>
            </p:cNvPr>
            <p:cNvSpPr/>
            <p:nvPr/>
          </p:nvSpPr>
          <p:spPr>
            <a:xfrm>
              <a:off x="1649506" y="3429000"/>
              <a:ext cx="8803341" cy="342437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pic>
          <p:nvPicPr>
            <p:cNvPr id="11" name="Picture 2" descr="Funny house cartoon Royalty Free Vector Image - VectorStock">
              <a:extLst>
                <a:ext uri="{FF2B5EF4-FFF2-40B4-BE49-F238E27FC236}">
                  <a16:creationId xmlns:a16="http://schemas.microsoft.com/office/drawing/2014/main" id="{8B302A9A-0592-415D-ADA7-DAA6AFAC339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hqprint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23"/>
            <a:stretch/>
          </p:blipFill>
          <p:spPr bwMode="auto">
            <a:xfrm>
              <a:off x="1298026" y="2495490"/>
              <a:ext cx="974082" cy="10416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Bus stop cartoon pop art Royalty Free Vector Image">
              <a:extLst>
                <a:ext uri="{FF2B5EF4-FFF2-40B4-BE49-F238E27FC236}">
                  <a16:creationId xmlns:a16="http://schemas.microsoft.com/office/drawing/2014/main" id="{54159476-F2C9-425A-8E90-DDFB62C2E8F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938"/>
            <a:stretch/>
          </p:blipFill>
          <p:spPr bwMode="auto">
            <a:xfrm>
              <a:off x="4952643" y="2168352"/>
              <a:ext cx="2197065" cy="1368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Cartoon collection zoo animals | Stock Images Page | Everypixel">
              <a:extLst>
                <a:ext uri="{FF2B5EF4-FFF2-40B4-BE49-F238E27FC236}">
                  <a16:creationId xmlns:a16="http://schemas.microsoft.com/office/drawing/2014/main" id="{6CC33B03-01BC-4BB9-BA96-C74B3B1EDA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31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2448" y="1894398"/>
              <a:ext cx="1321952" cy="1902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Left Brace 13">
            <a:extLst>
              <a:ext uri="{FF2B5EF4-FFF2-40B4-BE49-F238E27FC236}">
                <a16:creationId xmlns:a16="http://schemas.microsoft.com/office/drawing/2014/main" id="{83984ADB-CDFB-48B7-827D-951114F411F8}"/>
              </a:ext>
            </a:extLst>
          </p:cNvPr>
          <p:cNvSpPr/>
          <p:nvPr/>
        </p:nvSpPr>
        <p:spPr>
          <a:xfrm rot="16200000">
            <a:off x="5807909" y="173432"/>
            <a:ext cx="362949" cy="7541020"/>
          </a:xfrm>
          <a:prstGeom prst="leftBrace">
            <a:avLst>
              <a:gd name="adj1" fmla="val 64431"/>
              <a:gd name="adj2" fmla="val 50000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380269-F32E-4BAB-8245-A5C034DC67E0}"/>
              </a:ext>
            </a:extLst>
          </p:cNvPr>
          <p:cNvSpPr txBox="1"/>
          <p:nvPr/>
        </p:nvSpPr>
        <p:spPr>
          <a:xfrm>
            <a:off x="5473008" y="4029871"/>
            <a:ext cx="113204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600" b="1" dirty="0">
                <a:solidFill>
                  <a:srgbClr val="FF0000"/>
                </a:solidFill>
              </a:rPr>
              <a:t>50 km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E5DB970-B3C1-4B61-BA45-5165C73229CC}"/>
              </a:ext>
            </a:extLst>
          </p:cNvPr>
          <p:cNvSpPr/>
          <p:nvPr/>
        </p:nvSpPr>
        <p:spPr>
          <a:xfrm>
            <a:off x="6546331" y="578250"/>
            <a:ext cx="52518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n w="19050"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Điểm tham quan cách nhà 50 km </a:t>
            </a:r>
            <a:endParaRPr lang="en-VN" sz="2400" dirty="0">
              <a:ln w="19050"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8DF7A0C-9A0C-4EEB-A056-EDA29C8144E8}"/>
              </a:ext>
            </a:extLst>
          </p:cNvPr>
          <p:cNvSpPr/>
          <p:nvPr/>
        </p:nvSpPr>
        <p:spPr>
          <a:xfrm>
            <a:off x="5898925" y="1123398"/>
            <a:ext cx="46732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n w="28575">
                  <a:solidFill>
                    <a:srgbClr val="00B050"/>
                  </a:solidFill>
                </a:ln>
                <a:solidFill>
                  <a:srgbClr val="00B050"/>
                </a:solidFill>
              </a:rPr>
              <a:t>ô tô đã đi được 25 km</a:t>
            </a:r>
            <a:endParaRPr lang="en-VN" sz="2400" dirty="0">
              <a:ln w="28575">
                <a:solidFill>
                  <a:srgbClr val="00B050"/>
                </a:solidFill>
              </a:ln>
              <a:solidFill>
                <a:srgbClr val="00B050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E1E90C5-64E4-4642-B9E1-E183953CDC30}"/>
              </a:ext>
            </a:extLst>
          </p:cNvPr>
          <p:cNvCxnSpPr/>
          <p:nvPr/>
        </p:nvCxnSpPr>
        <p:spPr>
          <a:xfrm>
            <a:off x="6096000" y="1585063"/>
            <a:ext cx="30052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Left Brace 18">
            <a:extLst>
              <a:ext uri="{FF2B5EF4-FFF2-40B4-BE49-F238E27FC236}">
                <a16:creationId xmlns:a16="http://schemas.microsoft.com/office/drawing/2014/main" id="{32598F90-0F03-4E23-BEEB-88EB5B8821A1}"/>
              </a:ext>
            </a:extLst>
          </p:cNvPr>
          <p:cNvSpPr/>
          <p:nvPr/>
        </p:nvSpPr>
        <p:spPr>
          <a:xfrm rot="5400000" flipV="1">
            <a:off x="3440129" y="1517756"/>
            <a:ext cx="483085" cy="2895619"/>
          </a:xfrm>
          <a:prstGeom prst="leftBrace">
            <a:avLst>
              <a:gd name="adj1" fmla="val 64431"/>
              <a:gd name="adj2" fmla="val 50000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FF149F-63AE-4C97-A7F3-1BB0FE9DCE1A}"/>
              </a:ext>
            </a:extLst>
          </p:cNvPr>
          <p:cNvSpPr txBox="1"/>
          <p:nvPr/>
        </p:nvSpPr>
        <p:spPr>
          <a:xfrm>
            <a:off x="3073107" y="2144404"/>
            <a:ext cx="113204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600" b="1" dirty="0">
                <a:solidFill>
                  <a:srgbClr val="FF0000"/>
                </a:solidFill>
              </a:rPr>
              <a:t>25 km</a:t>
            </a:r>
          </a:p>
        </p:txBody>
      </p:sp>
      <p:sp>
        <p:nvSpPr>
          <p:cNvPr id="21" name="Left Brace 20">
            <a:extLst>
              <a:ext uri="{FF2B5EF4-FFF2-40B4-BE49-F238E27FC236}">
                <a16:creationId xmlns:a16="http://schemas.microsoft.com/office/drawing/2014/main" id="{0AC840B9-F92B-44A4-9E76-BF4E17C9F7E8}"/>
              </a:ext>
            </a:extLst>
          </p:cNvPr>
          <p:cNvSpPr/>
          <p:nvPr/>
        </p:nvSpPr>
        <p:spPr>
          <a:xfrm rot="5400000" flipV="1">
            <a:off x="8070541" y="1517757"/>
            <a:ext cx="483085" cy="2895619"/>
          </a:xfrm>
          <a:prstGeom prst="leftBrace">
            <a:avLst>
              <a:gd name="adj1" fmla="val 64431"/>
              <a:gd name="adj2" fmla="val 50000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DB376C-BB5F-4B3A-958B-DB91546E1483}"/>
              </a:ext>
            </a:extLst>
          </p:cNvPr>
          <p:cNvSpPr txBox="1"/>
          <p:nvPr/>
        </p:nvSpPr>
        <p:spPr>
          <a:xfrm>
            <a:off x="7838429" y="2144405"/>
            <a:ext cx="96372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600" b="1" dirty="0">
                <a:solidFill>
                  <a:srgbClr val="FF0000"/>
                </a:solidFill>
              </a:rPr>
              <a:t>? km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240FF99-5658-41CB-BC94-9F9407D5B190}"/>
              </a:ext>
            </a:extLst>
          </p:cNvPr>
          <p:cNvSpPr txBox="1"/>
          <p:nvPr/>
        </p:nvSpPr>
        <p:spPr>
          <a:xfrm>
            <a:off x="2007380" y="4714246"/>
            <a:ext cx="8177240" cy="1569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vi-VN" sz="2400" dirty="0">
                <a:sym typeface="Wingdings" pitchFamily="2" charset="2"/>
              </a:rPr>
              <a:t>Bài giải</a:t>
            </a:r>
          </a:p>
          <a:p>
            <a:pPr algn="ctr"/>
            <a:r>
              <a:rPr lang="vi-VN" sz="2400" dirty="0"/>
              <a:t>Từ trạm dừng nghỉ còn cách điểm đến số ki-lô-mét là:</a:t>
            </a:r>
          </a:p>
          <a:p>
            <a:pPr algn="ctr"/>
            <a:r>
              <a:rPr lang="vi-VN" sz="2400" dirty="0"/>
              <a:t> </a:t>
            </a:r>
            <a:r>
              <a:rPr lang="vi-VN" sz="2400" dirty="0">
                <a:solidFill>
                  <a:srgbClr val="FF0000"/>
                </a:solidFill>
                <a:sym typeface="Wingdings" pitchFamily="2" charset="2"/>
              </a:rPr>
              <a:t>50 –  25 = 25 (km)</a:t>
            </a:r>
          </a:p>
          <a:p>
            <a:pPr algn="ctr"/>
            <a:r>
              <a:rPr lang="vi-VN" sz="2400" dirty="0">
                <a:sym typeface="Wingdings" pitchFamily="2" charset="2"/>
              </a:rPr>
              <a:t>Đáp số: 25 km</a:t>
            </a:r>
            <a:endParaRPr lang="en-VN" sz="2400" dirty="0"/>
          </a:p>
        </p:txBody>
      </p:sp>
    </p:spTree>
    <p:extLst>
      <p:ext uri="{BB962C8B-B14F-4D97-AF65-F5344CB8AC3E}">
        <p14:creationId xmlns:p14="http://schemas.microsoft.com/office/powerpoint/2010/main" val="319814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/>
      <p:bldP spid="17" grpId="0"/>
      <p:bldP spid="19" grpId="0" animBg="1"/>
      <p:bldP spid="20" grpId="0"/>
      <p:bldP spid="21" grpId="0" animBg="1"/>
      <p:bldP spid="22" grpId="0"/>
      <p:bldP spid="2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2462829" y="1431697"/>
            <a:ext cx="6968575" cy="108061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 CỐ KIẾN THỨC</a:t>
            </a: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74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9781E74-6D86-463F-8DC6-FF60642C7B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295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0B4167-542C-49FD-BCFC-1E8E89C10C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77" b="91892" l="4231" r="97308">
                        <a14:foregroundMark x1="22846" y1="20199" x2="22846" y2="20199"/>
                        <a14:foregroundMark x1="21385" y1="26316" x2="20615" y2="29730"/>
                        <a14:foregroundMark x1="18923" y1="35562" x2="18000" y2="40114"/>
                        <a14:foregroundMark x1="16538" y1="47368" x2="14077" y2="61309"/>
                        <a14:foregroundMark x1="13154" y1="63300" x2="12846" y2="64154"/>
                        <a14:foregroundMark x1="11231" y1="64723" x2="11231" y2="65576"/>
                        <a14:foregroundMark x1="11846" y1="69986" x2="13769" y2="73969"/>
                        <a14:foregroundMark x1="16385" y1="78378" x2="17462" y2="80370"/>
                        <a14:foregroundMark x1="18308" y1="81792" x2="17692" y2="83499"/>
                        <a14:foregroundMark x1="14077" y1="82930" x2="11846" y2="81508"/>
                        <a14:foregroundMark x1="9231" y1="78663" x2="8769" y2="78663"/>
                        <a14:foregroundMark x1="6538" y1="75960" x2="6538" y2="75960"/>
                        <a14:foregroundMark x1="4231" y1="72546" x2="4231" y2="72546"/>
                        <a14:foregroundMark x1="4385" y1="76814" x2="5000" y2="79516"/>
                        <a14:foregroundMark x1="6231" y1="81223" x2="8308" y2="82930"/>
                        <a14:foregroundMark x1="10308" y1="83784" x2="13769" y2="86060"/>
                        <a14:foregroundMark x1="43308" y1="91323" x2="43308" y2="91323"/>
                        <a14:foregroundMark x1="57000" y1="92176" x2="57846" y2="92176"/>
                        <a14:foregroundMark x1="63308" y1="91323" x2="65308" y2="91323"/>
                        <a14:foregroundMark x1="70154" y1="91323" x2="76077" y2="88762"/>
                        <a14:foregroundMark x1="76077" y1="88762" x2="76077" y2="88762"/>
                        <a14:foregroundMark x1="81231" y1="86060" x2="88462" y2="84068"/>
                        <a14:foregroundMark x1="88462" y1="84068" x2="88462" y2="84068"/>
                        <a14:foregroundMark x1="90462" y1="82930" x2="93308" y2="75391"/>
                        <a14:foregroundMark x1="93308" y1="75391" x2="93308" y2="75391"/>
                        <a14:foregroundMark x1="94077" y1="72831" x2="93615" y2="65861"/>
                        <a14:foregroundMark x1="92846" y1="63016" x2="92846" y2="63016"/>
                        <a14:foregroundMark x1="97308" y1="74822" x2="97308" y2="74822"/>
                        <a14:foregroundMark x1="68154" y1="66999" x2="68154" y2="66999"/>
                        <a14:foregroundMark x1="67692" y1="66430" x2="66077" y2="68137"/>
                        <a14:foregroundMark x1="65923" y1="68137" x2="65923" y2="69132"/>
                        <a14:foregroundMark x1="40923" y1="8677" x2="40923" y2="86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4900" y="3105150"/>
            <a:ext cx="13792200" cy="4000500"/>
          </a:xfrm>
          <a:prstGeom prst="rect">
            <a:avLst/>
          </a:prstGeom>
        </p:spPr>
      </p:pic>
      <p:pic>
        <p:nvPicPr>
          <p:cNvPr id="6" name="Picture 5" descr="A picture containing table, sitting, cake, flower&#10;&#10;Description automatically generated">
            <a:extLst>
              <a:ext uri="{FF2B5EF4-FFF2-40B4-BE49-F238E27FC236}">
                <a16:creationId xmlns:a16="http://schemas.microsoft.com/office/drawing/2014/main" id="{741F4D45-0708-4F31-B269-A7BDA43E613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333" b="78704" l="34149" r="63830">
                        <a14:foregroundMark x1="46915" y1="57778" x2="46915" y2="57778"/>
                        <a14:foregroundMark x1="43191" y1="53056" x2="43191" y2="53056"/>
                        <a14:foregroundMark x1="41277" y1="52963" x2="41277" y2="52963"/>
                        <a14:foregroundMark x1="53936" y1="50278" x2="53936" y2="50278"/>
                        <a14:foregroundMark x1="49787" y1="44907" x2="49787" y2="44907"/>
                        <a14:foregroundMark x1="49894" y1="42963" x2="55532" y2="42778"/>
                        <a14:foregroundMark x1="59149" y1="42778" x2="60106" y2="43241"/>
                        <a14:foregroundMark x1="57447" y1="45556" x2="56596" y2="48241"/>
                        <a14:foregroundMark x1="56809" y1="50556" x2="54362" y2="51111"/>
                        <a14:foregroundMark x1="52021" y1="51296" x2="50213" y2="49722"/>
                        <a14:foregroundMark x1="48191" y1="47222" x2="46383" y2="45185"/>
                        <a14:foregroundMark x1="45106" y1="43056" x2="49255" y2="43241"/>
                        <a14:foregroundMark x1="52660" y1="43796" x2="53404" y2="45278"/>
                        <a14:foregroundMark x1="54681" y1="47500" x2="54681" y2="47500"/>
                        <a14:foregroundMark x1="52447" y1="44630" x2="52447" y2="44630"/>
                        <a14:foregroundMark x1="51809" y1="46019" x2="51809" y2="46019"/>
                        <a14:foregroundMark x1="47553" y1="44444" x2="46915" y2="44630"/>
                        <a14:foregroundMark x1="45745" y1="46019" x2="45745" y2="46019"/>
                        <a14:foregroundMark x1="48936" y1="46019" x2="50106" y2="45833"/>
                        <a14:foregroundMark x1="53404" y1="43796" x2="50745" y2="43333"/>
                        <a14:foregroundMark x1="47979" y1="43333" x2="46596" y2="44167"/>
                        <a14:foregroundMark x1="45106" y1="45278" x2="45106" y2="45278"/>
                        <a14:foregroundMark x1="45106" y1="45556" x2="45106" y2="45556"/>
                        <a14:foregroundMark x1="48936" y1="43333" x2="50213" y2="43333"/>
                        <a14:foregroundMark x1="51383" y1="42778" x2="52128" y2="42778"/>
                        <a14:foregroundMark x1="53617" y1="42222" x2="54255" y2="42222"/>
                        <a14:foregroundMark x1="56596" y1="42222" x2="56596" y2="42222"/>
                        <a14:foregroundMark x1="56915" y1="41574" x2="52447" y2="41852"/>
                        <a14:foregroundMark x1="49787" y1="42222" x2="49787" y2="42222"/>
                        <a14:foregroundMark x1="52660" y1="42130" x2="53936" y2="44630"/>
                        <a14:foregroundMark x1="55851" y1="65833" x2="55851" y2="65833"/>
                        <a14:foregroundMark x1="55957" y1="65833" x2="54362" y2="63611"/>
                        <a14:foregroundMark x1="50532" y1="62130" x2="50532" y2="62963"/>
                        <a14:foregroundMark x1="54043" y1="65185" x2="54894" y2="65463"/>
                        <a14:foregroundMark x1="56809" y1="66111" x2="56170" y2="67407"/>
                        <a14:foregroundMark x1="56170" y1="67407" x2="56170" y2="67407"/>
                        <a14:foregroundMark x1="59681" y1="64444" x2="59681" y2="64444"/>
                        <a14:foregroundMark x1="56809" y1="65741" x2="52447" y2="66296"/>
                        <a14:foregroundMark x1="48191" y1="66389" x2="43723" y2="65000"/>
                        <a14:foregroundMark x1="38936" y1="64074" x2="38936" y2="64074"/>
                        <a14:foregroundMark x1="38298" y1="64907" x2="38298" y2="64907"/>
                        <a14:foregroundMark x1="37447" y1="65463" x2="37447" y2="65463"/>
                        <a14:foregroundMark x1="37447" y1="66019" x2="41915" y2="66574"/>
                        <a14:foregroundMark x1="44362" y1="66574" x2="44362" y2="66574"/>
                        <a14:foregroundMark x1="44149" y1="62963" x2="44149" y2="62963"/>
                        <a14:foregroundMark x1="40851" y1="65185" x2="40851" y2="65185"/>
                        <a14:foregroundMark x1="40532" y1="65185" x2="37979" y2="65185"/>
                        <a14:foregroundMark x1="36702" y1="65185" x2="37447" y2="64444"/>
                        <a14:foregroundMark x1="47021" y1="57500" x2="47021" y2="57500"/>
                        <a14:foregroundMark x1="46702" y1="57500" x2="46702" y2="57500"/>
                        <a14:foregroundMark x1="42872" y1="53796" x2="42872" y2="53796"/>
                        <a14:foregroundMark x1="42447" y1="52963" x2="42447" y2="52963"/>
                        <a14:foregroundMark x1="42553" y1="52685" x2="45106" y2="52500"/>
                        <a14:foregroundMark x1="45638" y1="52407" x2="45638" y2="52407"/>
                        <a14:foregroundMark x1="42234" y1="51667" x2="42234" y2="52222"/>
                        <a14:foregroundMark x1="39681" y1="63519" x2="39681" y2="63519"/>
                        <a14:foregroundMark x1="41915" y1="64167" x2="41915" y2="64167"/>
                        <a14:foregroundMark x1="43085" y1="62500" x2="42128" y2="63796"/>
                        <a14:foregroundMark x1="39681" y1="65278" x2="38617" y2="65741"/>
                        <a14:foregroundMark x1="37128" y1="66111" x2="37128" y2="66111"/>
                        <a14:foregroundMark x1="36489" y1="66296" x2="36489" y2="66296"/>
                        <a14:foregroundMark x1="34149" y1="66389" x2="34149" y2="66389"/>
                        <a14:foregroundMark x1="34787" y1="66389" x2="34787" y2="66389"/>
                        <a14:foregroundMark x1="63936" y1="66852" x2="63936" y2="66852"/>
                        <a14:foregroundMark x1="49574" y1="64444" x2="50213" y2="66574"/>
                        <a14:foregroundMark x1="51489" y1="69907" x2="52021" y2="71296"/>
                        <a14:foregroundMark x1="53085" y1="72685" x2="53936" y2="74167"/>
                        <a14:foregroundMark x1="54894" y1="75278" x2="55000" y2="76389"/>
                        <a14:foregroundMark x1="55851" y1="78796" x2="55851" y2="78796"/>
                        <a14:foregroundMark x1="42553" y1="59167" x2="42553" y2="59167"/>
                        <a14:foregroundMark x1="45745" y1="57778" x2="45745" y2="57778"/>
                        <a14:foregroundMark x1="44043" y1="58241" x2="43404" y2="58796"/>
                        <a14:foregroundMark x1="43404" y1="58796" x2="43404" y2="58796"/>
                        <a14:foregroundMark x1="51170" y1="46019" x2="51170" y2="46019"/>
                        <a14:foregroundMark x1="52766" y1="45278" x2="53617" y2="46574"/>
                        <a14:foregroundMark x1="53617" y1="46667" x2="54043" y2="48056"/>
                        <a14:foregroundMark x1="54255" y1="49352" x2="54255" y2="49352"/>
                        <a14:foregroundMark x1="55851" y1="46111" x2="55851" y2="46111"/>
                        <a14:foregroundMark x1="55532" y1="45278" x2="55532" y2="46111"/>
                        <a14:foregroundMark x1="52979" y1="48333" x2="52979" y2="48333"/>
                        <a14:foregroundMark x1="52340" y1="38333" x2="52340" y2="38333"/>
                        <a14:foregroundMark x1="58085" y1="38241" x2="58085" y2="38241"/>
                        <a14:foregroundMark x1="43723" y1="56852" x2="43723" y2="56852"/>
                        <a14:backgroundMark x1="59468" y1="38519" x2="59468" y2="38519"/>
                        <a14:backgroundMark x1="58404" y1="41296" x2="58404" y2="41296"/>
                        <a14:backgroundMark x1="62340" y1="44167" x2="62340" y2="44167"/>
                        <a14:backgroundMark x1="61064" y1="49074" x2="61064" y2="49074"/>
                        <a14:backgroundMark x1="53936" y1="60741" x2="53936" y2="60741"/>
                        <a14:backgroundMark x1="49787" y1="58611" x2="49787" y2="5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08" t="36223" r="34315" b="18837"/>
          <a:stretch/>
        </p:blipFill>
        <p:spPr>
          <a:xfrm flipH="1">
            <a:off x="1363621" y="2531419"/>
            <a:ext cx="1108316" cy="1645492"/>
          </a:xfrm>
          <a:prstGeom prst="rect">
            <a:avLst/>
          </a:prstGeom>
        </p:spPr>
      </p:pic>
      <p:pic>
        <p:nvPicPr>
          <p:cNvPr id="14" name="Picture 13" descr="A close up of a toy&#10;&#10;Description automatically generated">
            <a:extLst>
              <a:ext uri="{FF2B5EF4-FFF2-40B4-BE49-F238E27FC236}">
                <a16:creationId xmlns:a16="http://schemas.microsoft.com/office/drawing/2014/main" id="{AAB5ED5D-E98B-4E7B-914F-F92F4FFD761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00" b="96000" l="9751" r="89796">
                        <a14:foregroundMark x1="53288" y1="93400" x2="53288" y2="93400"/>
                        <a14:foregroundMark x1="70295" y1="95800" x2="70295" y2="95800"/>
                        <a14:foregroundMark x1="43991" y1="96000" x2="43991" y2="96000"/>
                        <a14:foregroundMark x1="81859" y1="72200" x2="81859" y2="72200"/>
                        <a14:foregroundMark x1="48073" y1="26200" x2="48073" y2="26200"/>
                        <a14:foregroundMark x1="54649" y1="5800" x2="54649" y2="5800"/>
                        <a14:foregroundMark x1="54875" y1="3000" x2="54875" y2="3000"/>
                        <a14:foregroundMark x1="54422" y1="7400" x2="54422" y2="7400"/>
                        <a14:foregroundMark x1="54649" y1="10400" x2="54649" y2="10400"/>
                        <a14:foregroundMark x1="54649" y1="11400" x2="54649" y2="11400"/>
                        <a14:foregroundMark x1="54875" y1="8200" x2="54875" y2="8200"/>
                        <a14:foregroundMark x1="54422" y1="7600" x2="54422" y2="7600"/>
                        <a14:foregroundMark x1="53515" y1="6600" x2="53515" y2="6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890" y="2806363"/>
            <a:ext cx="1055104" cy="1196263"/>
          </a:xfrm>
          <a:prstGeom prst="rect">
            <a:avLst/>
          </a:prstGeom>
        </p:spPr>
      </p:pic>
      <p:pic>
        <p:nvPicPr>
          <p:cNvPr id="18" name="Picture 17" descr="A picture containing snow&#10;&#10;Description automatically generated">
            <a:extLst>
              <a:ext uri="{FF2B5EF4-FFF2-40B4-BE49-F238E27FC236}">
                <a16:creationId xmlns:a16="http://schemas.microsoft.com/office/drawing/2014/main" id="{BC6B14D9-8F5C-4833-BA8F-F9FF9F755A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789" b="94821" l="3483" r="89055">
                        <a14:foregroundMark x1="65672" y1="8367" x2="65672" y2="8367"/>
                        <a14:foregroundMark x1="53731" y1="5578" x2="50746" y2="5578"/>
                        <a14:foregroundMark x1="49751" y1="5578" x2="49751" y2="5578"/>
                        <a14:foregroundMark x1="56716" y1="2789" x2="56716" y2="2789"/>
                        <a14:foregroundMark x1="14428" y1="40637" x2="14428" y2="40637"/>
                        <a14:foregroundMark x1="8955" y1="38645" x2="8955" y2="38645"/>
                        <a14:foregroundMark x1="3980" y1="35857" x2="3980" y2="35857"/>
                        <a14:foregroundMark x1="72139" y1="90438" x2="72139" y2="90438"/>
                        <a14:foregroundMark x1="78109" y1="94422" x2="78109" y2="94422"/>
                        <a14:foregroundMark x1="37313" y1="94821" x2="37313" y2="94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696" y="2912493"/>
            <a:ext cx="1232834" cy="1539508"/>
          </a:xfrm>
          <a:prstGeom prst="rect">
            <a:avLst/>
          </a:prstGeom>
        </p:spPr>
      </p:pic>
      <p:pic>
        <p:nvPicPr>
          <p:cNvPr id="22" name="Picture 21" descr="A person wearing a costume&#10;&#10;Description automatically generated">
            <a:extLst>
              <a:ext uri="{FF2B5EF4-FFF2-40B4-BE49-F238E27FC236}">
                <a16:creationId xmlns:a16="http://schemas.microsoft.com/office/drawing/2014/main" id="{DCB7AC18-0EE7-40A9-8DCD-AE06F216F33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441" b="90559" l="9091" r="89773">
                        <a14:foregroundMark x1="56818" y1="9441" x2="56818" y2="9441"/>
                        <a14:foregroundMark x1="35795" y1="90210" x2="35795" y2="90210"/>
                        <a14:foregroundMark x1="81250" y1="90559" x2="81250" y2="90559"/>
                        <a14:foregroundMark x1="32955" y1="39510" x2="32955" y2="39510"/>
                        <a14:foregroundMark x1="32955" y1="41259" x2="32955" y2="41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8601" y="3169859"/>
            <a:ext cx="1055104" cy="1714544"/>
          </a:xfrm>
          <a:prstGeom prst="rect">
            <a:avLst/>
          </a:prstGeom>
        </p:spPr>
      </p:pic>
      <p:pic>
        <p:nvPicPr>
          <p:cNvPr id="24" name="Picture 23" descr="A close up of a toy&#10;&#10;Description automatically generated">
            <a:extLst>
              <a:ext uri="{FF2B5EF4-FFF2-40B4-BE49-F238E27FC236}">
                <a16:creationId xmlns:a16="http://schemas.microsoft.com/office/drawing/2014/main" id="{B6F99492-0FDD-40F8-AE9A-C8968A58C70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3260" y="3056064"/>
            <a:ext cx="1055104" cy="1762366"/>
          </a:xfrm>
          <a:prstGeom prst="rect">
            <a:avLst/>
          </a:prstGeom>
        </p:spPr>
      </p:pic>
      <p:pic>
        <p:nvPicPr>
          <p:cNvPr id="12" name="Picture 11" descr="A statue of a person&#10;&#10;Description automatically generated">
            <a:extLst>
              <a:ext uri="{FF2B5EF4-FFF2-40B4-BE49-F238E27FC236}">
                <a16:creationId xmlns:a16="http://schemas.microsoft.com/office/drawing/2014/main" id="{F51B8BC6-8ACB-4FC4-B1B3-A25C783492C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500" b="94500" l="6960" r="94139">
                        <a14:foregroundMark x1="75824" y1="27250" x2="75824" y2="27250"/>
                        <a14:foregroundMark x1="76557" y1="27250" x2="89744" y2="29750"/>
                        <a14:foregroundMark x1="91209" y1="29750" x2="91209" y2="29750"/>
                        <a14:foregroundMark x1="67766" y1="21500" x2="67766" y2="21500"/>
                        <a14:foregroundMark x1="79121" y1="21500" x2="79121" y2="21500"/>
                        <a14:foregroundMark x1="89011" y1="66250" x2="89011" y2="66250"/>
                        <a14:foregroundMark x1="93407" y1="68000" x2="93407" y2="68000"/>
                        <a14:foregroundMark x1="64835" y1="90250" x2="64835" y2="90250"/>
                        <a14:foregroundMark x1="30769" y1="92250" x2="30769" y2="92250"/>
                        <a14:foregroundMark x1="76923" y1="93500" x2="76923" y2="93500"/>
                        <a14:foregroundMark x1="21245" y1="94500" x2="21245" y2="94500"/>
                        <a14:foregroundMark x1="7692" y1="43000" x2="7692" y2="43000"/>
                        <a14:foregroundMark x1="94505" y1="32750" x2="94505" y2="32750"/>
                        <a14:foregroundMark x1="46886" y1="4500" x2="46886" y2="4500"/>
                        <a14:backgroundMark x1="29670" y1="30250" x2="29670" y2="30250"/>
                        <a14:backgroundMark x1="31136" y1="26250" x2="31136" y2="2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465" y="3728556"/>
            <a:ext cx="1055103" cy="1577284"/>
          </a:xfrm>
          <a:prstGeom prst="rect">
            <a:avLst/>
          </a:prstGeom>
        </p:spPr>
      </p:pic>
      <p:pic>
        <p:nvPicPr>
          <p:cNvPr id="10" name="Picture 9" descr="A person wearing a costume&#10;&#10;Description automatically generated">
            <a:extLst>
              <a:ext uri="{FF2B5EF4-FFF2-40B4-BE49-F238E27FC236}">
                <a16:creationId xmlns:a16="http://schemas.microsoft.com/office/drawing/2014/main" id="{FDEE5888-8C8C-4719-A674-C437B08415BA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964" y="4422975"/>
            <a:ext cx="805483" cy="1196262"/>
          </a:xfrm>
          <a:prstGeom prst="rect">
            <a:avLst/>
          </a:prstGeom>
        </p:spPr>
      </p:pic>
      <p:pic>
        <p:nvPicPr>
          <p:cNvPr id="20" name="Picture 19" descr="A picture containing doll, toy, drawing&#10;&#10;Description automatically generated">
            <a:extLst>
              <a:ext uri="{FF2B5EF4-FFF2-40B4-BE49-F238E27FC236}">
                <a16:creationId xmlns:a16="http://schemas.microsoft.com/office/drawing/2014/main" id="{FE9650FD-7604-4D8E-8EE1-573ABED3228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023" b="92857" l="9524" r="89418">
                        <a14:foregroundMark x1="74603" y1="10150" x2="74603" y2="10150"/>
                        <a14:foregroundMark x1="90476" y1="48496" x2="90476" y2="48496"/>
                        <a14:foregroundMark x1="91005" y1="75940" x2="91005" y2="75940"/>
                        <a14:foregroundMark x1="57143" y1="91353" x2="57143" y2="91353"/>
                        <a14:foregroundMark x1="48148" y1="91353" x2="48148" y2="91353"/>
                        <a14:foregroundMark x1="37566" y1="91353" x2="37566" y2="91353"/>
                        <a14:foregroundMark x1="32275" y1="92105" x2="32275" y2="92105"/>
                        <a14:foregroundMark x1="28042" y1="91353" x2="28042" y2="9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829" y="4693777"/>
            <a:ext cx="907257" cy="127688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BA7C74D-8FA3-4C38-ABC3-4BC8589A79DA}"/>
              </a:ext>
            </a:extLst>
          </p:cNvPr>
          <p:cNvGrpSpPr/>
          <p:nvPr/>
        </p:nvGrpSpPr>
        <p:grpSpPr>
          <a:xfrm>
            <a:off x="19050" y="4671392"/>
            <a:ext cx="2186608" cy="2186608"/>
            <a:chOff x="1325804" y="2750447"/>
            <a:chExt cx="2186608" cy="2186608"/>
          </a:xfrm>
        </p:grpSpPr>
        <p:pic>
          <p:nvPicPr>
            <p:cNvPr id="16" name="Picture 15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EF6F58DD-522D-492B-98D9-20EB094AF7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17" name="Picture 16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D130CCCD-9CD9-47D3-B68B-E5C03471E5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19" name="Picture 18" descr="A close up of a toy&#10;&#10;Description automatically generated">
              <a:extLst>
                <a:ext uri="{FF2B5EF4-FFF2-40B4-BE49-F238E27FC236}">
                  <a16:creationId xmlns:a16="http://schemas.microsoft.com/office/drawing/2014/main" id="{DEDD1739-5D6E-49B2-97FC-C729E710DE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3E7D7B8-24CC-4FC3-AF9A-B10604A9D68B}"/>
              </a:ext>
            </a:extLst>
          </p:cNvPr>
          <p:cNvGrpSpPr/>
          <p:nvPr/>
        </p:nvGrpSpPr>
        <p:grpSpPr>
          <a:xfrm>
            <a:off x="2856009" y="2147530"/>
            <a:ext cx="5987824" cy="3069433"/>
            <a:chOff x="3226806" y="1577082"/>
            <a:chExt cx="5042033" cy="3069433"/>
          </a:xfrm>
          <a:scene3d>
            <a:camera prst="orthographicFront">
              <a:rot lat="0" lon="0" rev="0"/>
            </a:camera>
            <a:lightRig rig="threePt" dir="t"/>
          </a:scene3d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0A920A7-8A44-4B32-9528-02D3208052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3878" b="95568" l="2024" r="96965">
                          <a14:foregroundMark x1="10455" y1="38781" x2="10455" y2="38781"/>
                          <a14:foregroundMark x1="9444" y1="16620" x2="9444" y2="20499"/>
                          <a14:foregroundMark x1="9781" y1="32133" x2="9781" y2="43213"/>
                          <a14:foregroundMark x1="10118" y1="53463" x2="10455" y2="61219"/>
                          <a14:foregroundMark x1="10455" y1="67867" x2="10455" y2="71745"/>
                          <a14:foregroundMark x1="10455" y1="77839" x2="10455" y2="77839"/>
                          <a14:foregroundMark x1="10455" y1="78393" x2="10455" y2="78393"/>
                          <a14:foregroundMark x1="9106" y1="86704" x2="9106" y2="86704"/>
                          <a14:foregroundMark x1="8769" y1="80055" x2="8769" y2="74515"/>
                          <a14:foregroundMark x1="8769" y1="69529" x2="8432" y2="61219"/>
                          <a14:foregroundMark x1="6408" y1="50139" x2="6408" y2="45983"/>
                          <a14:foregroundMark x1="6071" y1="34903" x2="6071" y2="30471"/>
                          <a14:foregroundMark x1="5396" y1="24377" x2="5396" y2="21053"/>
                          <a14:foregroundMark x1="5396" y1="12742" x2="5396" y2="12742"/>
                          <a14:foregroundMark x1="5396" y1="11634" x2="5396" y2="11634"/>
                          <a14:foregroundMark x1="7757" y1="9418" x2="10455" y2="9418"/>
                          <a14:foregroundMark x1="11467" y1="9418" x2="13153" y2="9418"/>
                          <a14:foregroundMark x1="14165" y1="9418" x2="14165" y2="9418"/>
                          <a14:foregroundMark x1="11467" y1="6094" x2="11467" y2="6094"/>
                          <a14:foregroundMark x1="6071" y1="6648" x2="5059" y2="11080"/>
                          <a14:foregroundMark x1="14840" y1="10526" x2="14840" y2="10526"/>
                          <a14:foregroundMark x1="2024" y1="13850" x2="2024" y2="13850"/>
                          <a14:foregroundMark x1="12816" y1="92798" x2="12816" y2="92798"/>
                          <a14:foregroundMark x1="10118" y1="95014" x2="8769" y2="95568"/>
                          <a14:foregroundMark x1="14503" y1="88366" x2="14503" y2="88366"/>
                          <a14:foregroundMark x1="88533" y1="38781" x2="89545" y2="44321"/>
                          <a14:foregroundMark x1="89207" y1="63989" x2="89207" y2="67867"/>
                          <a14:foregroundMark x1="93255" y1="77285" x2="93255" y2="83380"/>
                          <a14:foregroundMark x1="93255" y1="85042" x2="93255" y2="78393"/>
                          <a14:foregroundMark x1="90219" y1="44321" x2="89545" y2="34903"/>
                          <a14:foregroundMark x1="88870" y1="28255" x2="88870" y2="23269"/>
                          <a14:foregroundMark x1="95953" y1="87258" x2="95953" y2="87258"/>
                          <a14:foregroundMark x1="93255" y1="91136" x2="91906" y2="92798"/>
                          <a14:foregroundMark x1="89207" y1="94460" x2="89207" y2="94460"/>
                          <a14:foregroundMark x1="96290" y1="82825" x2="96290" y2="82825"/>
                          <a14:foregroundMark x1="94604" y1="72853" x2="94266" y2="68421"/>
                          <a14:foregroundMark x1="93929" y1="59003" x2="93929" y2="56233"/>
                          <a14:foregroundMark x1="87184" y1="4986" x2="87184" y2="4986"/>
                          <a14:foregroundMark x1="86509" y1="6094" x2="86509" y2="6094"/>
                          <a14:foregroundMark x1="92917" y1="6094" x2="93929" y2="6648"/>
                          <a14:foregroundMark x1="96627" y1="8864" x2="96965" y2="12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26806" y="1577082"/>
              <a:ext cx="5042033" cy="3069433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BFA083D-9B1A-4E53-A4BB-28B4261A4090}"/>
                </a:ext>
              </a:extLst>
            </p:cNvPr>
            <p:cNvSpPr txBox="1"/>
            <p:nvPr/>
          </p:nvSpPr>
          <p:spPr>
            <a:xfrm>
              <a:off x="4125896" y="2400300"/>
              <a:ext cx="342161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Papyrus" panose="03070502060502030205" pitchFamily="66" charset="0"/>
                  <a:ea typeface="+mn-ea"/>
                  <a:cs typeface="Times New Roman" panose="02020603050405020304" pitchFamily="18" charset="0"/>
                </a:rPr>
                <a:t>Trò ch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Papyrus" panose="03070502060502030205" pitchFamily="66" charset="0"/>
                  <a:ea typeface="+mn-ea"/>
                  <a:cs typeface="Times New Roman" panose="02020603050405020304" pitchFamily="18" charset="0"/>
                </a:rPr>
                <a:t>ơ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Papyrus" panose="03070502060502030205" pitchFamily="66" charset="0"/>
                  <a:ea typeface="+mn-ea"/>
                  <a:cs typeface="Times New Roman" panose="02020603050405020304" pitchFamily="18" charset="0"/>
                </a:rPr>
                <a:t>i: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pyrus" panose="03070502060502030205" pitchFamily="66" charset="0"/>
                  <a:ea typeface="+mn-ea"/>
                  <a:cs typeface="Times New Roman" panose="02020603050405020304" pitchFamily="18" charset="0"/>
                </a:rPr>
                <a:t>Truy tìm kho báu  </a:t>
              </a:r>
            </a:p>
          </p:txBody>
        </p:sp>
      </p:grpSp>
      <p:pic>
        <p:nvPicPr>
          <p:cNvPr id="27" name="sound.mp3">
            <a:hlinkClick r:id="" action="ppaction://media"/>
            <a:extLst>
              <a:ext uri="{FF2B5EF4-FFF2-40B4-BE49-F238E27FC236}">
                <a16:creationId xmlns:a16="http://schemas.microsoft.com/office/drawing/2014/main" id="{FFB26891-153D-488D-B86D-23B73BF00E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2586181" y="-103113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15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7.40741E-7 L 0.00325 -0.0203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189" numSld="999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0B4167-542C-49FD-BCFC-1E8E89C10C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677" b="91892" l="4231" r="97308">
                        <a14:foregroundMark x1="22846" y1="20199" x2="22846" y2="20199"/>
                        <a14:foregroundMark x1="21385" y1="26316" x2="20615" y2="29730"/>
                        <a14:foregroundMark x1="18923" y1="35562" x2="18000" y2="40114"/>
                        <a14:foregroundMark x1="16538" y1="47368" x2="14077" y2="61309"/>
                        <a14:foregroundMark x1="13154" y1="63300" x2="12846" y2="64154"/>
                        <a14:foregroundMark x1="11231" y1="64723" x2="11231" y2="65576"/>
                        <a14:foregroundMark x1="11846" y1="69986" x2="13769" y2="73969"/>
                        <a14:foregroundMark x1="16385" y1="78378" x2="17462" y2="80370"/>
                        <a14:foregroundMark x1="18308" y1="81792" x2="17692" y2="83499"/>
                        <a14:foregroundMark x1="14077" y1="82930" x2="11846" y2="81508"/>
                        <a14:foregroundMark x1="9231" y1="78663" x2="8769" y2="78663"/>
                        <a14:foregroundMark x1="6538" y1="75960" x2="6538" y2="75960"/>
                        <a14:foregroundMark x1="4231" y1="72546" x2="4231" y2="72546"/>
                        <a14:foregroundMark x1="4385" y1="76814" x2="5000" y2="79516"/>
                        <a14:foregroundMark x1="6231" y1="81223" x2="8308" y2="82930"/>
                        <a14:foregroundMark x1="10308" y1="83784" x2="13769" y2="86060"/>
                        <a14:foregroundMark x1="43308" y1="91323" x2="43308" y2="91323"/>
                        <a14:foregroundMark x1="57000" y1="92176" x2="57846" y2="92176"/>
                        <a14:foregroundMark x1="63308" y1="91323" x2="65308" y2="91323"/>
                        <a14:foregroundMark x1="70154" y1="91323" x2="76077" y2="88762"/>
                        <a14:foregroundMark x1="76077" y1="88762" x2="76077" y2="88762"/>
                        <a14:foregroundMark x1="81231" y1="86060" x2="88462" y2="84068"/>
                        <a14:foregroundMark x1="88462" y1="84068" x2="88462" y2="84068"/>
                        <a14:foregroundMark x1="90462" y1="82930" x2="93308" y2="75391"/>
                        <a14:foregroundMark x1="93308" y1="75391" x2="93308" y2="75391"/>
                        <a14:foregroundMark x1="94077" y1="72831" x2="93615" y2="65861"/>
                        <a14:foregroundMark x1="92846" y1="63016" x2="92846" y2="63016"/>
                        <a14:foregroundMark x1="97308" y1="74822" x2="97308" y2="74822"/>
                        <a14:foregroundMark x1="68154" y1="66999" x2="68154" y2="66999"/>
                        <a14:foregroundMark x1="67692" y1="66430" x2="66077" y2="68137"/>
                        <a14:foregroundMark x1="65923" y1="68137" x2="65923" y2="69132"/>
                        <a14:foregroundMark x1="40923" y1="8677" x2="40923" y2="86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4900" y="3105150"/>
            <a:ext cx="13792200" cy="4000500"/>
          </a:xfrm>
          <a:prstGeom prst="rect">
            <a:avLst/>
          </a:prstGeom>
        </p:spPr>
      </p:pic>
      <p:pic>
        <p:nvPicPr>
          <p:cNvPr id="24" name="Picture 23" descr="A close up of a toy&#10;&#10;Description automatically generated">
            <a:extLst>
              <a:ext uri="{FF2B5EF4-FFF2-40B4-BE49-F238E27FC236}">
                <a16:creationId xmlns:a16="http://schemas.microsoft.com/office/drawing/2014/main" id="{B6F99492-0FDD-40F8-AE9A-C8968A58C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82977" y="2100099"/>
            <a:ext cx="1055104" cy="1762366"/>
          </a:xfrm>
          <a:prstGeom prst="rect">
            <a:avLst/>
          </a:prstGeom>
        </p:spPr>
      </p:pic>
      <p:pic>
        <p:nvPicPr>
          <p:cNvPr id="25" name="Picture 24" descr="A picture containing table, sitting, cake, flower&#10;&#10;Description automatically generated">
            <a:extLst>
              <a:ext uri="{FF2B5EF4-FFF2-40B4-BE49-F238E27FC236}">
                <a16:creationId xmlns:a16="http://schemas.microsoft.com/office/drawing/2014/main" id="{6D5E5856-70E9-469B-AD47-810075F7CF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333" b="78704" l="34149" r="63830">
                        <a14:foregroundMark x1="46915" y1="57778" x2="46915" y2="57778"/>
                        <a14:foregroundMark x1="43191" y1="53056" x2="43191" y2="53056"/>
                        <a14:foregroundMark x1="41277" y1="52963" x2="41277" y2="52963"/>
                        <a14:foregroundMark x1="53936" y1="50278" x2="53936" y2="50278"/>
                        <a14:foregroundMark x1="49787" y1="44907" x2="49787" y2="44907"/>
                        <a14:foregroundMark x1="49894" y1="42963" x2="55532" y2="42778"/>
                        <a14:foregroundMark x1="59149" y1="42778" x2="60106" y2="43241"/>
                        <a14:foregroundMark x1="57447" y1="45556" x2="56596" y2="48241"/>
                        <a14:foregroundMark x1="56809" y1="50556" x2="54362" y2="51111"/>
                        <a14:foregroundMark x1="52021" y1="51296" x2="50213" y2="49722"/>
                        <a14:foregroundMark x1="48191" y1="47222" x2="46383" y2="45185"/>
                        <a14:foregroundMark x1="45106" y1="43056" x2="49255" y2="43241"/>
                        <a14:foregroundMark x1="52660" y1="43796" x2="53404" y2="45278"/>
                        <a14:foregroundMark x1="54681" y1="47500" x2="54681" y2="47500"/>
                        <a14:foregroundMark x1="52447" y1="44630" x2="52447" y2="44630"/>
                        <a14:foregroundMark x1="51809" y1="46019" x2="51809" y2="46019"/>
                        <a14:foregroundMark x1="47553" y1="44444" x2="46915" y2="44630"/>
                        <a14:foregroundMark x1="45745" y1="46019" x2="45745" y2="46019"/>
                        <a14:foregroundMark x1="48936" y1="46019" x2="50106" y2="45833"/>
                        <a14:foregroundMark x1="53404" y1="43796" x2="50745" y2="43333"/>
                        <a14:foregroundMark x1="47979" y1="43333" x2="46596" y2="44167"/>
                        <a14:foregroundMark x1="45106" y1="45278" x2="45106" y2="45278"/>
                        <a14:foregroundMark x1="45106" y1="45556" x2="45106" y2="45556"/>
                        <a14:foregroundMark x1="48936" y1="43333" x2="50213" y2="43333"/>
                        <a14:foregroundMark x1="51383" y1="42778" x2="52128" y2="42778"/>
                        <a14:foregroundMark x1="53617" y1="42222" x2="54255" y2="42222"/>
                        <a14:foregroundMark x1="56596" y1="42222" x2="56596" y2="42222"/>
                        <a14:foregroundMark x1="56915" y1="41574" x2="52447" y2="41852"/>
                        <a14:foregroundMark x1="49787" y1="42222" x2="49787" y2="42222"/>
                        <a14:foregroundMark x1="52660" y1="42130" x2="53936" y2="44630"/>
                        <a14:foregroundMark x1="55851" y1="65833" x2="55851" y2="65833"/>
                        <a14:foregroundMark x1="55957" y1="65833" x2="54362" y2="63611"/>
                        <a14:foregroundMark x1="50532" y1="62130" x2="50532" y2="62963"/>
                        <a14:foregroundMark x1="54043" y1="65185" x2="54894" y2="65463"/>
                        <a14:foregroundMark x1="56809" y1="66111" x2="56170" y2="67407"/>
                        <a14:foregroundMark x1="56170" y1="67407" x2="56170" y2="67407"/>
                        <a14:foregroundMark x1="59681" y1="64444" x2="59681" y2="64444"/>
                        <a14:foregroundMark x1="56809" y1="65741" x2="52447" y2="66296"/>
                        <a14:foregroundMark x1="48191" y1="66389" x2="43723" y2="65000"/>
                        <a14:foregroundMark x1="38936" y1="64074" x2="38936" y2="64074"/>
                        <a14:foregroundMark x1="38298" y1="64907" x2="38298" y2="64907"/>
                        <a14:foregroundMark x1="37447" y1="65463" x2="37447" y2="65463"/>
                        <a14:foregroundMark x1="37447" y1="66019" x2="41915" y2="66574"/>
                        <a14:foregroundMark x1="44362" y1="66574" x2="44362" y2="66574"/>
                        <a14:foregroundMark x1="44149" y1="62963" x2="44149" y2="62963"/>
                        <a14:foregroundMark x1="40851" y1="65185" x2="40851" y2="65185"/>
                        <a14:foregroundMark x1="40532" y1="65185" x2="37979" y2="65185"/>
                        <a14:foregroundMark x1="36702" y1="65185" x2="37447" y2="64444"/>
                        <a14:foregroundMark x1="47021" y1="57500" x2="47021" y2="57500"/>
                        <a14:foregroundMark x1="46702" y1="57500" x2="46702" y2="57500"/>
                        <a14:foregroundMark x1="42872" y1="53796" x2="42872" y2="53796"/>
                        <a14:foregroundMark x1="42447" y1="52963" x2="42447" y2="52963"/>
                        <a14:foregroundMark x1="42553" y1="52685" x2="45106" y2="52500"/>
                        <a14:foregroundMark x1="45638" y1="52407" x2="45638" y2="52407"/>
                        <a14:foregroundMark x1="42234" y1="51667" x2="42234" y2="52222"/>
                        <a14:foregroundMark x1="39681" y1="63519" x2="39681" y2="63519"/>
                        <a14:foregroundMark x1="41915" y1="64167" x2="41915" y2="64167"/>
                        <a14:foregroundMark x1="43085" y1="62500" x2="42128" y2="63796"/>
                        <a14:foregroundMark x1="39681" y1="65278" x2="38617" y2="65741"/>
                        <a14:foregroundMark x1="37128" y1="66111" x2="37128" y2="66111"/>
                        <a14:foregroundMark x1="36489" y1="66296" x2="36489" y2="66296"/>
                        <a14:foregroundMark x1="34149" y1="66389" x2="34149" y2="66389"/>
                        <a14:foregroundMark x1="34787" y1="66389" x2="34787" y2="66389"/>
                        <a14:foregroundMark x1="63936" y1="66852" x2="63936" y2="66852"/>
                        <a14:foregroundMark x1="49574" y1="64444" x2="50213" y2="66574"/>
                        <a14:foregroundMark x1="51489" y1="69907" x2="52021" y2="71296"/>
                        <a14:foregroundMark x1="53085" y1="72685" x2="53936" y2="74167"/>
                        <a14:foregroundMark x1="54894" y1="75278" x2="55000" y2="76389"/>
                        <a14:foregroundMark x1="55851" y1="78796" x2="55851" y2="78796"/>
                        <a14:foregroundMark x1="42553" y1="59167" x2="42553" y2="59167"/>
                        <a14:foregroundMark x1="45745" y1="57778" x2="45745" y2="57778"/>
                        <a14:foregroundMark x1="44043" y1="58241" x2="43404" y2="58796"/>
                        <a14:foregroundMark x1="43404" y1="58796" x2="43404" y2="58796"/>
                        <a14:foregroundMark x1="51170" y1="46019" x2="51170" y2="46019"/>
                        <a14:foregroundMark x1="52766" y1="45278" x2="53617" y2="46574"/>
                        <a14:foregroundMark x1="53617" y1="46667" x2="54043" y2="48056"/>
                        <a14:foregroundMark x1="54255" y1="49352" x2="54255" y2="49352"/>
                        <a14:foregroundMark x1="55851" y1="46111" x2="55851" y2="46111"/>
                        <a14:foregroundMark x1="55532" y1="45278" x2="55532" y2="46111"/>
                        <a14:foregroundMark x1="52979" y1="48333" x2="52979" y2="48333"/>
                        <a14:foregroundMark x1="52340" y1="38333" x2="52340" y2="38333"/>
                        <a14:foregroundMark x1="58085" y1="38241" x2="58085" y2="38241"/>
                        <a14:foregroundMark x1="43723" y1="56852" x2="43723" y2="56852"/>
                        <a14:backgroundMark x1="59468" y1="38519" x2="59468" y2="38519"/>
                        <a14:backgroundMark x1="58404" y1="41296" x2="58404" y2="41296"/>
                        <a14:backgroundMark x1="62340" y1="44167" x2="62340" y2="44167"/>
                        <a14:backgroundMark x1="61064" y1="49074" x2="61064" y2="49074"/>
                        <a14:backgroundMark x1="53936" y1="60741" x2="53936" y2="60741"/>
                        <a14:backgroundMark x1="49787" y1="58611" x2="49787" y2="5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08" t="36223" r="34315" b="18837"/>
          <a:stretch/>
        </p:blipFill>
        <p:spPr>
          <a:xfrm flipH="1">
            <a:off x="625117" y="2531420"/>
            <a:ext cx="1597349" cy="237154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EA4C0EA-E004-4805-BC24-525DF12AEA0E}"/>
              </a:ext>
            </a:extLst>
          </p:cNvPr>
          <p:cNvGrpSpPr/>
          <p:nvPr/>
        </p:nvGrpSpPr>
        <p:grpSpPr>
          <a:xfrm>
            <a:off x="19050" y="4671392"/>
            <a:ext cx="2186608" cy="2186608"/>
            <a:chOff x="1325804" y="2750447"/>
            <a:chExt cx="2186608" cy="2186608"/>
          </a:xfrm>
        </p:grpSpPr>
        <p:pic>
          <p:nvPicPr>
            <p:cNvPr id="6" name="Picture 5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741F4D45-0708-4F31-B269-A7BDA43E61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3B1D2928-7792-4039-87D9-840F7A296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9" name="Picture 8" descr="A close up of a toy&#10;&#10;Description automatically generated">
              <a:extLst>
                <a:ext uri="{FF2B5EF4-FFF2-40B4-BE49-F238E27FC236}">
                  <a16:creationId xmlns:a16="http://schemas.microsoft.com/office/drawing/2014/main" id="{933382FD-6DB1-4B13-A425-342C4E7868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pic>
        <p:nvPicPr>
          <p:cNvPr id="28" name="Picture 27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2544D2F1-B988-4C80-ABFB-EC879F8A149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781" y="5939962"/>
            <a:ext cx="295179" cy="295179"/>
          </a:xfrm>
          <a:prstGeom prst="rect">
            <a:avLst/>
          </a:prstGeom>
        </p:spPr>
      </p:pic>
      <p:pic>
        <p:nvPicPr>
          <p:cNvPr id="10" name="Picture 9" descr="A person wearing a costume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FDEE5888-8C8C-4719-A674-C437B08415BA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373" y="2830869"/>
            <a:ext cx="805483" cy="1196262"/>
          </a:xfrm>
          <a:prstGeom prst="rect">
            <a:avLst/>
          </a:prstGeom>
        </p:spPr>
      </p:pic>
      <p:pic>
        <p:nvPicPr>
          <p:cNvPr id="12" name="Picture 11" descr="A statue of a person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F51B8BC6-8ACB-4FC4-B1B3-A25C783492C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500" b="94500" l="6960" r="94139">
                        <a14:foregroundMark x1="75824" y1="27250" x2="75824" y2="27250"/>
                        <a14:foregroundMark x1="76557" y1="27250" x2="89744" y2="29750"/>
                        <a14:foregroundMark x1="91209" y1="29750" x2="91209" y2="29750"/>
                        <a14:foregroundMark x1="67766" y1="21500" x2="67766" y2="21500"/>
                        <a14:foregroundMark x1="79121" y1="21500" x2="79121" y2="21500"/>
                        <a14:foregroundMark x1="89011" y1="66250" x2="89011" y2="66250"/>
                        <a14:foregroundMark x1="93407" y1="68000" x2="93407" y2="68000"/>
                        <a14:foregroundMark x1="64835" y1="90250" x2="64835" y2="90250"/>
                        <a14:foregroundMark x1="30769" y1="92250" x2="30769" y2="92250"/>
                        <a14:foregroundMark x1="76923" y1="93500" x2="76923" y2="93500"/>
                        <a14:foregroundMark x1="21245" y1="94500" x2="21245" y2="94500"/>
                        <a14:foregroundMark x1="7692" y1="43000" x2="7692" y2="43000"/>
                        <a14:foregroundMark x1="94505" y1="32750" x2="94505" y2="32750"/>
                        <a14:foregroundMark x1="46886" y1="4500" x2="46886" y2="4500"/>
                        <a14:backgroundMark x1="29670" y1="30250" x2="29670" y2="30250"/>
                        <a14:backgroundMark x1="31136" y1="26250" x2="31136" y2="2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899" y="5387022"/>
            <a:ext cx="857101" cy="1255826"/>
          </a:xfrm>
          <a:prstGeom prst="rect">
            <a:avLst/>
          </a:prstGeom>
        </p:spPr>
      </p:pic>
      <p:pic>
        <p:nvPicPr>
          <p:cNvPr id="14" name="Picture 13" descr="A close up of a toy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AAB5ED5D-E98B-4E7B-914F-F92F4FFD7614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000" b="96000" l="9751" r="89796">
                        <a14:foregroundMark x1="53288" y1="93400" x2="53288" y2="93400"/>
                        <a14:foregroundMark x1="70295" y1="95800" x2="70295" y2="95800"/>
                        <a14:foregroundMark x1="43991" y1="96000" x2="43991" y2="96000"/>
                        <a14:foregroundMark x1="81859" y1="72200" x2="81859" y2="72200"/>
                        <a14:foregroundMark x1="48073" y1="26200" x2="48073" y2="26200"/>
                        <a14:foregroundMark x1="54649" y1="5800" x2="54649" y2="5800"/>
                        <a14:foregroundMark x1="54875" y1="3000" x2="54875" y2="3000"/>
                        <a14:foregroundMark x1="54422" y1="7400" x2="54422" y2="7400"/>
                        <a14:foregroundMark x1="54649" y1="10400" x2="54649" y2="10400"/>
                        <a14:foregroundMark x1="54649" y1="11400" x2="54649" y2="11400"/>
                        <a14:foregroundMark x1="54875" y1="8200" x2="54875" y2="8200"/>
                        <a14:foregroundMark x1="54422" y1="7600" x2="54422" y2="7600"/>
                        <a14:foregroundMark x1="53515" y1="6600" x2="53515" y2="6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558" y="4073260"/>
            <a:ext cx="1055104" cy="1196263"/>
          </a:xfrm>
          <a:prstGeom prst="rect">
            <a:avLst/>
          </a:prstGeom>
        </p:spPr>
      </p:pic>
      <p:pic>
        <p:nvPicPr>
          <p:cNvPr id="18" name="Picture 17" descr="A picture containing snow&#10;&#10;Description automatically generated">
            <a:hlinkClick r:id="rId18" action="ppaction://hlinksldjump"/>
            <a:extLst>
              <a:ext uri="{FF2B5EF4-FFF2-40B4-BE49-F238E27FC236}">
                <a16:creationId xmlns:a16="http://schemas.microsoft.com/office/drawing/2014/main" id="{BC6B14D9-8F5C-4833-BA8F-F9FF9F755A2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789" b="94821" l="3483" r="89055">
                        <a14:foregroundMark x1="65672" y1="8367" x2="65672" y2="8367"/>
                        <a14:foregroundMark x1="53731" y1="5578" x2="50746" y2="5578"/>
                        <a14:foregroundMark x1="49751" y1="5578" x2="49751" y2="5578"/>
                        <a14:foregroundMark x1="56716" y1="2789" x2="56716" y2="2789"/>
                        <a14:foregroundMark x1="14428" y1="40637" x2="14428" y2="40637"/>
                        <a14:foregroundMark x1="8955" y1="38645" x2="8955" y2="38645"/>
                        <a14:foregroundMark x1="3980" y1="35857" x2="3980" y2="35857"/>
                        <a14:foregroundMark x1="72139" y1="90438" x2="72139" y2="90438"/>
                        <a14:foregroundMark x1="78109" y1="94422" x2="78109" y2="94422"/>
                        <a14:foregroundMark x1="37313" y1="94821" x2="37313" y2="94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389" y="4720068"/>
            <a:ext cx="1232834" cy="1539508"/>
          </a:xfrm>
          <a:prstGeom prst="rect">
            <a:avLst/>
          </a:prstGeom>
        </p:spPr>
      </p:pic>
      <p:pic>
        <p:nvPicPr>
          <p:cNvPr id="20" name="Picture 19" descr="A picture containing doll, toy, drawing&#10;&#10;Description automatically generated">
            <a:hlinkClick r:id="rId21" action="ppaction://hlinksldjump"/>
            <a:extLst>
              <a:ext uri="{FF2B5EF4-FFF2-40B4-BE49-F238E27FC236}">
                <a16:creationId xmlns:a16="http://schemas.microsoft.com/office/drawing/2014/main" id="{FE9650FD-7604-4D8E-8EE1-573ABED3228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023" b="92857" l="9524" r="89418">
                        <a14:foregroundMark x1="74603" y1="10150" x2="74603" y2="10150"/>
                        <a14:foregroundMark x1="90476" y1="48496" x2="90476" y2="48496"/>
                        <a14:foregroundMark x1="91005" y1="75940" x2="91005" y2="75940"/>
                        <a14:foregroundMark x1="57143" y1="91353" x2="57143" y2="91353"/>
                        <a14:foregroundMark x1="48148" y1="91353" x2="48148" y2="91353"/>
                        <a14:foregroundMark x1="37566" y1="91353" x2="37566" y2="91353"/>
                        <a14:foregroundMark x1="32275" y1="92105" x2="32275" y2="92105"/>
                        <a14:foregroundMark x1="28042" y1="91353" x2="28042" y2="9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846" y="3475975"/>
            <a:ext cx="907257" cy="1276880"/>
          </a:xfrm>
          <a:prstGeom prst="rect">
            <a:avLst/>
          </a:prstGeom>
        </p:spPr>
      </p:pic>
      <p:pic>
        <p:nvPicPr>
          <p:cNvPr id="22" name="Picture 21" descr="A person wearing a costume&#10;&#10;Description automatically generated">
            <a:hlinkClick r:id="rId24" action="ppaction://hlinksldjump"/>
            <a:extLst>
              <a:ext uri="{FF2B5EF4-FFF2-40B4-BE49-F238E27FC236}">
                <a16:creationId xmlns:a16="http://schemas.microsoft.com/office/drawing/2014/main" id="{DCB7AC18-0EE7-40A9-8DCD-AE06F216F33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441" b="90559" l="9091" r="89773">
                        <a14:foregroundMark x1="56818" y1="9441" x2="56818" y2="9441"/>
                        <a14:foregroundMark x1="35795" y1="90210" x2="35795" y2="90210"/>
                        <a14:foregroundMark x1="81250" y1="90559" x2="81250" y2="90559"/>
                        <a14:foregroundMark x1="32955" y1="39510" x2="32955" y2="39510"/>
                        <a14:foregroundMark x1="32955" y1="41259" x2="32955" y2="41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754" y="2531419"/>
            <a:ext cx="1055104" cy="1714544"/>
          </a:xfrm>
          <a:prstGeom prst="rect">
            <a:avLst/>
          </a:prstGeom>
        </p:spPr>
      </p:pic>
      <p:pic>
        <p:nvPicPr>
          <p:cNvPr id="30" name="Picture 29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7FF2B8BF-4B97-42BB-8739-6221CCF1C55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781" y="5939962"/>
            <a:ext cx="295179" cy="295179"/>
          </a:xfrm>
          <a:prstGeom prst="rect">
            <a:avLst/>
          </a:prstGeom>
        </p:spPr>
      </p:pic>
      <p:pic>
        <p:nvPicPr>
          <p:cNvPr id="31" name="Picture 30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71E1F444-E0CF-4381-A22B-DC22B7FCB2B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283" y="2198389"/>
            <a:ext cx="1751881" cy="2704578"/>
          </a:xfrm>
          <a:prstGeom prst="rect">
            <a:avLst/>
          </a:prstGeom>
        </p:spPr>
      </p:pic>
      <p:pic>
        <p:nvPicPr>
          <p:cNvPr id="32" name="Picture 31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BED3996D-AB3E-424F-80EC-38FC7F38D04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781" y="5939962"/>
            <a:ext cx="295179" cy="295179"/>
          </a:xfrm>
          <a:prstGeom prst="rect">
            <a:avLst/>
          </a:prstGeom>
        </p:spPr>
      </p:pic>
      <p:pic>
        <p:nvPicPr>
          <p:cNvPr id="33" name="Picture 32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40ED74D5-E7EB-4211-AA3A-316781AE7F0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649" y="2787225"/>
            <a:ext cx="1751881" cy="2704578"/>
          </a:xfrm>
          <a:prstGeom prst="rect">
            <a:avLst/>
          </a:prstGeom>
        </p:spPr>
      </p:pic>
      <p:pic>
        <p:nvPicPr>
          <p:cNvPr id="36" name="Picture 35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0DA8C9F0-33B1-4CC8-B4A3-3E9CA28234D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781" y="5939962"/>
            <a:ext cx="295179" cy="295179"/>
          </a:xfrm>
          <a:prstGeom prst="rect">
            <a:avLst/>
          </a:prstGeom>
        </p:spPr>
      </p:pic>
      <p:pic>
        <p:nvPicPr>
          <p:cNvPr id="37" name="Picture 36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7A075C0E-BCBB-4307-98AE-7FAC25B5729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060" y="1518861"/>
            <a:ext cx="1751881" cy="2704578"/>
          </a:xfrm>
          <a:prstGeom prst="rect">
            <a:avLst/>
          </a:prstGeom>
        </p:spPr>
      </p:pic>
      <p:pic>
        <p:nvPicPr>
          <p:cNvPr id="38" name="Picture 37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02322EE3-A189-4102-85C0-1FC6F1463A6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781" y="5939962"/>
            <a:ext cx="295179" cy="295179"/>
          </a:xfrm>
          <a:prstGeom prst="rect">
            <a:avLst/>
          </a:prstGeom>
        </p:spPr>
      </p:pic>
      <p:pic>
        <p:nvPicPr>
          <p:cNvPr id="39" name="Picture 38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FB5035D7-9305-4CB1-A381-ED84DD05A63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470" y="870857"/>
            <a:ext cx="1751881" cy="3476407"/>
          </a:xfrm>
          <a:prstGeom prst="rect">
            <a:avLst/>
          </a:prstGeom>
        </p:spPr>
      </p:pic>
      <p:pic>
        <p:nvPicPr>
          <p:cNvPr id="40" name="Picture 39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9ADBC3EB-86B3-4DEA-8457-F3DD79C27A3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781" y="5939962"/>
            <a:ext cx="295179" cy="295179"/>
          </a:xfrm>
          <a:prstGeom prst="rect">
            <a:avLst/>
          </a:prstGeom>
        </p:spPr>
      </p:pic>
      <p:pic>
        <p:nvPicPr>
          <p:cNvPr id="41" name="Picture 40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538B8DC5-E822-41DB-B9B6-3483C23BC3B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142" y="2981282"/>
            <a:ext cx="1751881" cy="3476407"/>
          </a:xfrm>
          <a:prstGeom prst="rect">
            <a:avLst/>
          </a:prstGeom>
        </p:spPr>
      </p:pic>
      <p:pic>
        <p:nvPicPr>
          <p:cNvPr id="29" name="Picture 28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F5BDAB31-575F-4571-AFFA-10217A34B78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222" y="4073260"/>
            <a:ext cx="1751881" cy="270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502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64" presetClass="pat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7.40741E-7 L 0.00325 -0.02037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0.28295 -0.00532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41" y="-27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0.34636 -0.30555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18" y="-15278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4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0.12591 -0.22384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89" y="-11204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2" dur="1000" fill="hold"/>
                                        <p:tgtEl>
                                          <p:spTgt spid="3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0.40925 -0.38079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56" y="-19051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10" dur="1000" fill="hold"/>
                                        <p:tgtEl>
                                          <p:spTgt spid="36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7 -1.48148E-6 L 0.53854 -0.39444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49" y="-19722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8" dur="1000" fill="hold"/>
                                        <p:tgtEl>
                                          <p:spTgt spid="38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000"/>
                            </p:stCondLst>
                            <p:childTnLst>
                              <p:par>
                                <p:cTn id="1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0.68216 -0.0625 " pathEditMode="relative" rAng="0" ptsTypes="AA">
                                      <p:cBhvr>
                                        <p:cTn id="14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02" y="-3125"/>
                                    </p:animMotion>
                                  </p:childTnLst>
                                </p:cTn>
                              </p:par>
                              <p:par>
                                <p:cTn id="145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6" dur="1000" fill="hold"/>
                                        <p:tgtEl>
                                          <p:spTgt spid="40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000"/>
                            </p:stCondLst>
                            <p:childTnLst>
                              <p:par>
                                <p:cTn id="1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310C7E7-EB04-47EE-B56F-CED0D8214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077" b="73077" l="4478" r="96020">
                        <a14:foregroundMark x1="36816" y1="53846" x2="36816" y2="53846"/>
                        <a14:foregroundMark x1="30846" y1="50000" x2="29851" y2="50000"/>
                        <a14:foregroundMark x1="6468" y1="42308" x2="6468" y2="42308"/>
                        <a14:foregroundMark x1="4975" y1="42308" x2="4975" y2="42308"/>
                        <a14:foregroundMark x1="15920" y1="50000" x2="15920" y2="50000"/>
                        <a14:foregroundMark x1="21891" y1="53846" x2="21891" y2="53846"/>
                        <a14:foregroundMark x1="17910" y1="53846" x2="17910" y2="53846"/>
                        <a14:foregroundMark x1="16418" y1="53846" x2="16418" y2="53846"/>
                        <a14:foregroundMark x1="11443" y1="50000" x2="11443" y2="50000"/>
                        <a14:foregroundMark x1="8955" y1="50000" x2="8955" y2="50000"/>
                        <a14:foregroundMark x1="38308" y1="61538" x2="38308" y2="61538"/>
                        <a14:foregroundMark x1="47761" y1="57692" x2="47761" y2="57692"/>
                        <a14:foregroundMark x1="53234" y1="57692" x2="54726" y2="57692"/>
                        <a14:foregroundMark x1="70149" y1="61538" x2="70149" y2="61538"/>
                        <a14:foregroundMark x1="80597" y1="50000" x2="80597" y2="50000"/>
                        <a14:foregroundMark x1="84080" y1="26923" x2="84080" y2="26923"/>
                        <a14:foregroundMark x1="62687" y1="76923" x2="62687" y2="76923"/>
                        <a14:foregroundMark x1="70149" y1="76923" x2="70149" y2="76923"/>
                        <a14:foregroundMark x1="80100" y1="65385" x2="80100" y2="65385"/>
                        <a14:foregroundMark x1="76119" y1="73077" x2="76119" y2="73077"/>
                        <a14:foregroundMark x1="87562" y1="69231" x2="87562" y2="69231"/>
                        <a14:foregroundMark x1="90050" y1="57692" x2="91045" y2="57692"/>
                        <a14:foregroundMark x1="96020" y1="50000" x2="96020" y2="50000"/>
                        <a14:backgroundMark x1="87065" y1="57692" x2="87065" y2="57692"/>
                        <a14:backgroundMark x1="2488" y1="53846" x2="2488" y2="53846"/>
                      </a14:backgroundRemoval>
                    </a14:imgEffect>
                  </a14:imgLayer>
                </a14:imgProps>
              </a:ext>
            </a:extLst>
          </a:blip>
          <a:srcRect t="23106" r="8017" b="33925"/>
          <a:stretch/>
        </p:blipFill>
        <p:spPr>
          <a:xfrm>
            <a:off x="1914525" y="4852687"/>
            <a:ext cx="1050925" cy="10641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FE38A1D-7C4A-4691-84F9-BF31175DA230}"/>
              </a:ext>
            </a:extLst>
          </p:cNvPr>
          <p:cNvGrpSpPr/>
          <p:nvPr/>
        </p:nvGrpSpPr>
        <p:grpSpPr>
          <a:xfrm>
            <a:off x="0" y="0"/>
            <a:ext cx="24345900" cy="6858000"/>
            <a:chOff x="0" y="0"/>
            <a:chExt cx="243459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085741-5BF2-4FCB-B752-E0B3D1B4F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7295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AB415E-56FD-4EEC-8091-5DA641D06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2950" y="0"/>
              <a:ext cx="12172950" cy="6858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85E3E3-443A-41DB-A5BB-F8BEBF65D33B}"/>
              </a:ext>
            </a:extLst>
          </p:cNvPr>
          <p:cNvGrpSpPr/>
          <p:nvPr/>
        </p:nvGrpSpPr>
        <p:grpSpPr>
          <a:xfrm>
            <a:off x="12603393" y="2806978"/>
            <a:ext cx="3899826" cy="2550423"/>
            <a:chOff x="7442042" y="2750447"/>
            <a:chExt cx="3899826" cy="25504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22AD4B-3CC1-4EFE-9570-0F9F6BF13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6" name="Picture 5" descr="A close up of a box&#10;&#10;Description automatically generated">
              <a:extLst>
                <a:ext uri="{FF2B5EF4-FFF2-40B4-BE49-F238E27FC236}">
                  <a16:creationId xmlns:a16="http://schemas.microsoft.com/office/drawing/2014/main" id="{8A3C49F1-1521-4654-8F5D-E6F792EC1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3633" y="4430320"/>
              <a:ext cx="612012" cy="52877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41CE2CE-7933-41EF-99DA-6785908CD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29631" y="2750447"/>
              <a:ext cx="1811304" cy="2369186"/>
            </a:xfrm>
            <a:prstGeom prst="rect">
              <a:avLst/>
            </a:prstGeom>
          </p:spPr>
        </p:pic>
        <p:pic>
          <p:nvPicPr>
            <p:cNvPr id="15" name="Picture 14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41499349-64E2-4D05-AF2C-249AD5ECA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162" y="3636218"/>
              <a:ext cx="542617" cy="560759"/>
            </a:xfrm>
            <a:prstGeom prst="rect">
              <a:avLst/>
            </a:prstGeom>
          </p:spPr>
        </p:pic>
      </p:grpSp>
      <p:grpSp>
        <p:nvGrpSpPr>
          <p:cNvPr id="13" name="dao">
            <a:extLst>
              <a:ext uri="{FF2B5EF4-FFF2-40B4-BE49-F238E27FC236}">
                <a16:creationId xmlns:a16="http://schemas.microsoft.com/office/drawing/2014/main" id="{6C1235C5-E519-4F8F-924F-F10B4DE1E901}"/>
              </a:ext>
            </a:extLst>
          </p:cNvPr>
          <p:cNvGrpSpPr/>
          <p:nvPr/>
        </p:nvGrpSpPr>
        <p:grpSpPr>
          <a:xfrm>
            <a:off x="7796006" y="2747984"/>
            <a:ext cx="3899826" cy="2550423"/>
            <a:chOff x="7442042" y="2750447"/>
            <a:chExt cx="3899826" cy="25504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9E9D149-4A35-4362-B02A-911418209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20" name="Picture 19" descr="A close up of a box&#10;&#10;Description automatically generated">
              <a:extLst>
                <a:ext uri="{FF2B5EF4-FFF2-40B4-BE49-F238E27FC236}">
                  <a16:creationId xmlns:a16="http://schemas.microsoft.com/office/drawing/2014/main" id="{614C9D28-6F63-4F7E-88E2-D6960AF08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9533" y="4430320"/>
              <a:ext cx="612012" cy="52877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827C57D-33AC-41F4-BC63-91B23AC1C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56631" y="2750447"/>
              <a:ext cx="1811304" cy="2369186"/>
            </a:xfrm>
            <a:prstGeom prst="rect">
              <a:avLst/>
            </a:prstGeom>
          </p:spPr>
        </p:pic>
        <p:pic>
          <p:nvPicPr>
            <p:cNvPr id="22" name="Picture 21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6ACFC76E-EA67-4B55-AE3D-D9B798532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1221" y="3628728"/>
              <a:ext cx="542617" cy="56075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6693C8-6655-4703-8671-9990BCF6137A}"/>
              </a:ext>
            </a:extLst>
          </p:cNvPr>
          <p:cNvGrpSpPr/>
          <p:nvPr/>
        </p:nvGrpSpPr>
        <p:grpSpPr>
          <a:xfrm>
            <a:off x="540178" y="2713635"/>
            <a:ext cx="2186608" cy="2186608"/>
            <a:chOff x="1325804" y="2750447"/>
            <a:chExt cx="2186608" cy="2186608"/>
          </a:xfrm>
        </p:grpSpPr>
        <p:pic>
          <p:nvPicPr>
            <p:cNvPr id="12" name="Picture 11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FDF5F0D8-B699-4F99-B10D-925F4CD3C6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6AA8DC4D-BBB4-4FFC-9D06-2A89E5A1D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4" name="Picture 3" descr="A close up of a toy&#10;&#10;Description automatically generated">
              <a:extLst>
                <a:ext uri="{FF2B5EF4-FFF2-40B4-BE49-F238E27FC236}">
                  <a16:creationId xmlns:a16="http://schemas.microsoft.com/office/drawing/2014/main" id="{55225782-7ACE-477A-8679-8D7364D9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F063F44-618F-491E-A89D-C9D3944E7028}"/>
              </a:ext>
            </a:extLst>
          </p:cNvPr>
          <p:cNvGrpSpPr/>
          <p:nvPr/>
        </p:nvGrpSpPr>
        <p:grpSpPr>
          <a:xfrm>
            <a:off x="3226806" y="1577082"/>
            <a:ext cx="5042033" cy="3069433"/>
            <a:chOff x="3226806" y="1577082"/>
            <a:chExt cx="5042033" cy="306943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D91F2D1-E6E5-4754-81D0-068F501EF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878" b="95568" l="2024" r="96965">
                          <a14:foregroundMark x1="10455" y1="38781" x2="10455" y2="38781"/>
                          <a14:foregroundMark x1="9444" y1="16620" x2="9444" y2="20499"/>
                          <a14:foregroundMark x1="9781" y1="32133" x2="9781" y2="43213"/>
                          <a14:foregroundMark x1="10118" y1="53463" x2="10455" y2="61219"/>
                          <a14:foregroundMark x1="10455" y1="67867" x2="10455" y2="71745"/>
                          <a14:foregroundMark x1="10455" y1="77839" x2="10455" y2="77839"/>
                          <a14:foregroundMark x1="10455" y1="78393" x2="10455" y2="78393"/>
                          <a14:foregroundMark x1="9106" y1="86704" x2="9106" y2="86704"/>
                          <a14:foregroundMark x1="8769" y1="80055" x2="8769" y2="74515"/>
                          <a14:foregroundMark x1="8769" y1="69529" x2="8432" y2="61219"/>
                          <a14:foregroundMark x1="6408" y1="50139" x2="6408" y2="45983"/>
                          <a14:foregroundMark x1="6071" y1="34903" x2="6071" y2="30471"/>
                          <a14:foregroundMark x1="5396" y1="24377" x2="5396" y2="21053"/>
                          <a14:foregroundMark x1="5396" y1="12742" x2="5396" y2="12742"/>
                          <a14:foregroundMark x1="5396" y1="11634" x2="5396" y2="11634"/>
                          <a14:foregroundMark x1="7757" y1="9418" x2="10455" y2="9418"/>
                          <a14:foregroundMark x1="11467" y1="9418" x2="13153" y2="9418"/>
                          <a14:foregroundMark x1="14165" y1="9418" x2="14165" y2="9418"/>
                          <a14:foregroundMark x1="11467" y1="6094" x2="11467" y2="6094"/>
                          <a14:foregroundMark x1="6071" y1="6648" x2="5059" y2="11080"/>
                          <a14:foregroundMark x1="14840" y1="10526" x2="14840" y2="10526"/>
                          <a14:foregroundMark x1="2024" y1="13850" x2="2024" y2="13850"/>
                          <a14:foregroundMark x1="12816" y1="92798" x2="12816" y2="92798"/>
                          <a14:foregroundMark x1="10118" y1="95014" x2="8769" y2="95568"/>
                          <a14:foregroundMark x1="14503" y1="88366" x2="14503" y2="88366"/>
                          <a14:foregroundMark x1="88533" y1="38781" x2="89545" y2="44321"/>
                          <a14:foregroundMark x1="89207" y1="63989" x2="89207" y2="67867"/>
                          <a14:foregroundMark x1="93255" y1="77285" x2="93255" y2="83380"/>
                          <a14:foregroundMark x1="93255" y1="85042" x2="93255" y2="78393"/>
                          <a14:foregroundMark x1="90219" y1="44321" x2="89545" y2="34903"/>
                          <a14:foregroundMark x1="88870" y1="28255" x2="88870" y2="23269"/>
                          <a14:foregroundMark x1="95953" y1="87258" x2="95953" y2="87258"/>
                          <a14:foregroundMark x1="93255" y1="91136" x2="91906" y2="92798"/>
                          <a14:foregroundMark x1="89207" y1="94460" x2="89207" y2="94460"/>
                          <a14:foregroundMark x1="96290" y1="82825" x2="96290" y2="82825"/>
                          <a14:foregroundMark x1="94604" y1="72853" x2="94266" y2="68421"/>
                          <a14:foregroundMark x1="93929" y1="59003" x2="93929" y2="56233"/>
                          <a14:foregroundMark x1="87184" y1="4986" x2="87184" y2="4986"/>
                          <a14:foregroundMark x1="86509" y1="6094" x2="86509" y2="6094"/>
                          <a14:foregroundMark x1="92917" y1="6094" x2="93929" y2="6648"/>
                          <a14:foregroundMark x1="96627" y1="8864" x2="96965" y2="12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26806" y="1577082"/>
              <a:ext cx="5042033" cy="306943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E1A157C-BE87-4B57-AC9B-55A95D169D60}"/>
                </a:ext>
              </a:extLst>
            </p:cNvPr>
            <p:cNvSpPr txBox="1"/>
            <p:nvPr/>
          </p:nvSpPr>
          <p:spPr>
            <a:xfrm>
              <a:off x="4223022" y="2468649"/>
              <a:ext cx="32396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5 dm = ? cm</a:t>
              </a:r>
            </a:p>
          </p:txBody>
        </p:sp>
      </p:grpSp>
      <p:pic>
        <p:nvPicPr>
          <p:cNvPr id="24" name="Picture 23" descr="A close up of a sign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30D141F4-29EB-4166-B45A-060834695F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987" y="5958145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Picture 28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11558532-F324-48C5-80F3-F3CA065D8EDD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220" y="3820849"/>
            <a:ext cx="607009" cy="607008"/>
          </a:xfrm>
          <a:prstGeom prst="rect">
            <a:avLst/>
          </a:prstGeom>
        </p:spPr>
      </p:pic>
      <p:pic>
        <p:nvPicPr>
          <p:cNvPr id="35" name="Picture 34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B910E184-A34D-42C1-9A0A-2CBEED0963A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87" y="1297706"/>
            <a:ext cx="4787938" cy="3867181"/>
          </a:xfrm>
          <a:prstGeom prst="rect">
            <a:avLst/>
          </a:prstGeom>
        </p:spPr>
      </p:pic>
      <p:pic>
        <p:nvPicPr>
          <p:cNvPr id="32" name="Picture 31" descr="A picture containing doll, toy, drawing&#10;&#10;Description automatically generated">
            <a:extLst>
              <a:ext uri="{FF2B5EF4-FFF2-40B4-BE49-F238E27FC236}">
                <a16:creationId xmlns:a16="http://schemas.microsoft.com/office/drawing/2014/main" id="{3DB79855-5D64-4736-B372-1CFADAD9FF0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023" b="92857" l="9524" r="89418">
                        <a14:foregroundMark x1="74603" y1="10150" x2="74603" y2="10150"/>
                        <a14:foregroundMark x1="90476" y1="48496" x2="90476" y2="48496"/>
                        <a14:foregroundMark x1="91005" y1="75940" x2="91005" y2="75940"/>
                        <a14:foregroundMark x1="57143" y1="91353" x2="57143" y2="91353"/>
                        <a14:foregroundMark x1="48148" y1="91353" x2="48148" y2="91353"/>
                        <a14:foregroundMark x1="37566" y1="91353" x2="37566" y2="91353"/>
                        <a14:foregroundMark x1="32275" y1="92105" x2="32275" y2="92105"/>
                        <a14:foregroundMark x1="28042" y1="91353" x2="28042" y2="9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072" y="3626265"/>
            <a:ext cx="907257" cy="1276880"/>
          </a:xfrm>
          <a:prstGeom prst="rect">
            <a:avLst/>
          </a:prstGeom>
        </p:spPr>
      </p:pic>
      <p:sp>
        <p:nvSpPr>
          <p:cNvPr id="37" name="DAS1">
            <a:extLst>
              <a:ext uri="{FF2B5EF4-FFF2-40B4-BE49-F238E27FC236}">
                <a16:creationId xmlns:a16="http://schemas.microsoft.com/office/drawing/2014/main" id="{4F90B980-A131-4479-8F8C-7BF21A70E267}"/>
              </a:ext>
            </a:extLst>
          </p:cNvPr>
          <p:cNvSpPr/>
          <p:nvPr/>
        </p:nvSpPr>
        <p:spPr>
          <a:xfrm flipH="1">
            <a:off x="1569218" y="5280918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5000</a:t>
            </a:r>
          </a:p>
        </p:txBody>
      </p:sp>
      <p:sp>
        <p:nvSpPr>
          <p:cNvPr id="38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4F5B0786-200E-4173-A797-510C33061A42}"/>
              </a:ext>
            </a:extLst>
          </p:cNvPr>
          <p:cNvSpPr/>
          <p:nvPr/>
        </p:nvSpPr>
        <p:spPr>
          <a:xfrm>
            <a:off x="1632041" y="5428002"/>
            <a:ext cx="591454" cy="39564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DAD">
            <a:extLst>
              <a:ext uri="{FF2B5EF4-FFF2-40B4-BE49-F238E27FC236}">
                <a16:creationId xmlns:a16="http://schemas.microsoft.com/office/drawing/2014/main" id="{A8DA704D-2BB9-418F-9E09-4530A9173CCF}"/>
              </a:ext>
            </a:extLst>
          </p:cNvPr>
          <p:cNvSpPr/>
          <p:nvPr/>
        </p:nvSpPr>
        <p:spPr>
          <a:xfrm flipH="1">
            <a:off x="5887939" y="5280918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</a:t>
            </a:r>
          </a:p>
        </p:txBody>
      </p:sp>
      <p:sp>
        <p:nvSpPr>
          <p:cNvPr id="41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0E0DBA30-C259-4EF3-B5B9-E602596C51C4}"/>
              </a:ext>
            </a:extLst>
          </p:cNvPr>
          <p:cNvSpPr/>
          <p:nvPr/>
        </p:nvSpPr>
        <p:spPr>
          <a:xfrm>
            <a:off x="5950762" y="5428002"/>
            <a:ext cx="582211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DAS2">
            <a:extLst>
              <a:ext uri="{FF2B5EF4-FFF2-40B4-BE49-F238E27FC236}">
                <a16:creationId xmlns:a16="http://schemas.microsoft.com/office/drawing/2014/main" id="{ED97E9B0-2EBE-4D5E-A0B4-1BD49CC97ED3}"/>
              </a:ext>
            </a:extLst>
          </p:cNvPr>
          <p:cNvSpPr/>
          <p:nvPr/>
        </p:nvSpPr>
        <p:spPr>
          <a:xfrm flipH="1">
            <a:off x="1558190" y="6044284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sp>
        <p:nvSpPr>
          <p:cNvPr id="53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2D790D5-AAC6-4B60-80FE-6C55202140B9}"/>
              </a:ext>
            </a:extLst>
          </p:cNvPr>
          <p:cNvSpPr/>
          <p:nvPr/>
        </p:nvSpPr>
        <p:spPr>
          <a:xfrm>
            <a:off x="1621013" y="6191368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DAS3">
            <a:extLst>
              <a:ext uri="{FF2B5EF4-FFF2-40B4-BE49-F238E27FC236}">
                <a16:creationId xmlns:a16="http://schemas.microsoft.com/office/drawing/2014/main" id="{47E3DCAB-9C97-450B-9674-B91BF34D1E70}"/>
              </a:ext>
            </a:extLst>
          </p:cNvPr>
          <p:cNvSpPr/>
          <p:nvPr/>
        </p:nvSpPr>
        <p:spPr>
          <a:xfrm flipH="1">
            <a:off x="5876911" y="6044284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500</a:t>
            </a:r>
          </a:p>
        </p:txBody>
      </p:sp>
      <p:sp>
        <p:nvSpPr>
          <p:cNvPr id="56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922A952-296C-44CC-A171-24E6CEC7BE7A}"/>
              </a:ext>
            </a:extLst>
          </p:cNvPr>
          <p:cNvSpPr/>
          <p:nvPr/>
        </p:nvSpPr>
        <p:spPr>
          <a:xfrm>
            <a:off x="5939734" y="6191368"/>
            <a:ext cx="603050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Oval 56">
            <a:hlinkClick r:id="rId22" action="ppaction://hlinksldjump"/>
            <a:extLst>
              <a:ext uri="{FF2B5EF4-FFF2-40B4-BE49-F238E27FC236}">
                <a16:creationId xmlns:a16="http://schemas.microsoft.com/office/drawing/2014/main" id="{C6B39EA6-B232-4316-A062-7912749809B5}"/>
              </a:ext>
            </a:extLst>
          </p:cNvPr>
          <p:cNvSpPr/>
          <p:nvPr/>
        </p:nvSpPr>
        <p:spPr>
          <a:xfrm>
            <a:off x="11084814" y="5847501"/>
            <a:ext cx="1001935" cy="1034358"/>
          </a:xfrm>
          <a:prstGeom prst="ellipse">
            <a:avLst/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4687172-D2D3-460E-9192-0005703A5540}"/>
              </a:ext>
            </a:extLst>
          </p:cNvPr>
          <p:cNvGrpSpPr/>
          <p:nvPr/>
        </p:nvGrpSpPr>
        <p:grpSpPr>
          <a:xfrm>
            <a:off x="3248817" y="1577082"/>
            <a:ext cx="5042033" cy="3069433"/>
            <a:chOff x="3222444" y="1568692"/>
            <a:chExt cx="5042033" cy="3069433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F0A30B90-4341-4B97-95A0-66B483B122A5}"/>
                </a:ext>
              </a:extLst>
            </p:cNvPr>
            <p:cNvGrpSpPr/>
            <p:nvPr/>
          </p:nvGrpSpPr>
          <p:grpSpPr>
            <a:xfrm>
              <a:off x="3222444" y="1568692"/>
              <a:ext cx="5042033" cy="3069433"/>
              <a:chOff x="3226806" y="1577082"/>
              <a:chExt cx="5042033" cy="3069433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32522838-BCEF-4B4F-BFDB-62A4EF240A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3878" b="95568" l="2024" r="96965">
                            <a14:foregroundMark x1="10455" y1="38781" x2="10455" y2="38781"/>
                            <a14:foregroundMark x1="9444" y1="16620" x2="9444" y2="20499"/>
                            <a14:foregroundMark x1="9781" y1="32133" x2="9781" y2="43213"/>
                            <a14:foregroundMark x1="10118" y1="53463" x2="10455" y2="61219"/>
                            <a14:foregroundMark x1="10455" y1="67867" x2="10455" y2="71745"/>
                            <a14:foregroundMark x1="10455" y1="77839" x2="10455" y2="77839"/>
                            <a14:foregroundMark x1="10455" y1="78393" x2="10455" y2="78393"/>
                            <a14:foregroundMark x1="9106" y1="86704" x2="9106" y2="86704"/>
                            <a14:foregroundMark x1="8769" y1="80055" x2="8769" y2="74515"/>
                            <a14:foregroundMark x1="8769" y1="69529" x2="8432" y2="61219"/>
                            <a14:foregroundMark x1="6408" y1="50139" x2="6408" y2="45983"/>
                            <a14:foregroundMark x1="6071" y1="34903" x2="6071" y2="30471"/>
                            <a14:foregroundMark x1="5396" y1="24377" x2="5396" y2="21053"/>
                            <a14:foregroundMark x1="5396" y1="12742" x2="5396" y2="12742"/>
                            <a14:foregroundMark x1="5396" y1="11634" x2="5396" y2="11634"/>
                            <a14:foregroundMark x1="7757" y1="9418" x2="10455" y2="9418"/>
                            <a14:foregroundMark x1="11467" y1="9418" x2="13153" y2="9418"/>
                            <a14:foregroundMark x1="14165" y1="9418" x2="14165" y2="9418"/>
                            <a14:foregroundMark x1="11467" y1="6094" x2="11467" y2="6094"/>
                            <a14:foregroundMark x1="6071" y1="6648" x2="5059" y2="11080"/>
                            <a14:foregroundMark x1="14840" y1="10526" x2="14840" y2="10526"/>
                            <a14:foregroundMark x1="2024" y1="13850" x2="2024" y2="13850"/>
                            <a14:foregroundMark x1="12816" y1="92798" x2="12816" y2="92798"/>
                            <a14:foregroundMark x1="10118" y1="95014" x2="8769" y2="95568"/>
                            <a14:foregroundMark x1="14503" y1="88366" x2="14503" y2="88366"/>
                            <a14:foregroundMark x1="88533" y1="38781" x2="89545" y2="44321"/>
                            <a14:foregroundMark x1="89207" y1="63989" x2="89207" y2="67867"/>
                            <a14:foregroundMark x1="93255" y1="77285" x2="93255" y2="83380"/>
                            <a14:foregroundMark x1="93255" y1="85042" x2="93255" y2="78393"/>
                            <a14:foregroundMark x1="90219" y1="44321" x2="89545" y2="34903"/>
                            <a14:foregroundMark x1="88870" y1="28255" x2="88870" y2="23269"/>
                            <a14:foregroundMark x1="95953" y1="87258" x2="95953" y2="87258"/>
                            <a14:foregroundMark x1="93255" y1="91136" x2="91906" y2="92798"/>
                            <a14:foregroundMark x1="89207" y1="94460" x2="89207" y2="94460"/>
                            <a14:foregroundMark x1="96290" y1="82825" x2="96290" y2="82825"/>
                            <a14:foregroundMark x1="94604" y1="72853" x2="94266" y2="68421"/>
                            <a14:foregroundMark x1="93929" y1="59003" x2="93929" y2="56233"/>
                            <a14:foregroundMark x1="87184" y1="4986" x2="87184" y2="4986"/>
                            <a14:foregroundMark x1="86509" y1="6094" x2="86509" y2="6094"/>
                            <a14:foregroundMark x1="92917" y1="6094" x2="93929" y2="6648"/>
                            <a14:foregroundMark x1="96627" y1="8864" x2="96965" y2="12742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226806" y="1577082"/>
                <a:ext cx="5042033" cy="3069433"/>
              </a:xfrm>
              <a:prstGeom prst="rect">
                <a:avLst/>
              </a:prstGeom>
            </p:spPr>
          </p:pic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86604CA8-14A7-4244-90DB-6775A4BC83A3}"/>
                  </a:ext>
                </a:extLst>
              </p:cNvPr>
              <p:cNvSpPr txBox="1"/>
              <p:nvPr/>
            </p:nvSpPr>
            <p:spPr>
              <a:xfrm>
                <a:off x="4070692" y="3267825"/>
                <a:ext cx="323966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Bạn đã trả lời sai.</a:t>
                </a:r>
                <a:b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</a:b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Hãy cố gắng lần sau nhé</a:t>
                </a:r>
              </a:p>
            </p:txBody>
          </p:sp>
        </p:grpSp>
        <p:pic>
          <p:nvPicPr>
            <p:cNvPr id="61" name="Picture 60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A8E71491-5CFE-4301-B8D1-F6BF3C8DD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6184" y="1871408"/>
              <a:ext cx="1400559" cy="1447386"/>
            </a:xfrm>
            <a:prstGeom prst="rect">
              <a:avLst/>
            </a:prstGeom>
          </p:spPr>
        </p:pic>
      </p:grpSp>
      <p:pic>
        <p:nvPicPr>
          <p:cNvPr id="45" name="Picture 44" descr="A close up of a sign&#10;&#10;Description automatically generated">
            <a:extLst>
              <a:ext uri="{FF2B5EF4-FFF2-40B4-BE49-F238E27FC236}">
                <a16:creationId xmlns:a16="http://schemas.microsoft.com/office/drawing/2014/main" id="{FA6E73CA-7EAE-4C9B-9D20-E333C853A32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0" y="5970726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094088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99688 0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4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39674 -0.009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-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00326 -0.0203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61758 -0.0055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72" y="-278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mph" presetSubtype="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6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/>
      <p:bldP spid="40" grpId="0" animBg="1"/>
      <p:bldP spid="40" grpId="1" animBg="1"/>
      <p:bldP spid="41" grpId="0"/>
      <p:bldP spid="52" grpId="0" animBg="1"/>
      <p:bldP spid="52" grpId="1" animBg="1"/>
      <p:bldP spid="53" grpId="0"/>
      <p:bldP spid="55" grpId="0" animBg="1"/>
      <p:bldP spid="55" grpId="1" animBg="1"/>
      <p:bldP spid="56" grpId="0"/>
      <p:bldP spid="57" grpId="0" animBg="1"/>
      <p:bldP spid="57" grpId="1" animBg="1"/>
      <p:bldP spid="57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310C7E7-EB04-47EE-B56F-CED0D8214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077" b="73077" l="4478" r="96020">
                        <a14:foregroundMark x1="36816" y1="53846" x2="36816" y2="53846"/>
                        <a14:foregroundMark x1="30846" y1="50000" x2="29851" y2="50000"/>
                        <a14:foregroundMark x1="6468" y1="42308" x2="6468" y2="42308"/>
                        <a14:foregroundMark x1="4975" y1="42308" x2="4975" y2="42308"/>
                        <a14:foregroundMark x1="15920" y1="50000" x2="15920" y2="50000"/>
                        <a14:foregroundMark x1="21891" y1="53846" x2="21891" y2="53846"/>
                        <a14:foregroundMark x1="17910" y1="53846" x2="17910" y2="53846"/>
                        <a14:foregroundMark x1="16418" y1="53846" x2="16418" y2="53846"/>
                        <a14:foregroundMark x1="11443" y1="50000" x2="11443" y2="50000"/>
                        <a14:foregroundMark x1="8955" y1="50000" x2="8955" y2="50000"/>
                        <a14:foregroundMark x1="38308" y1="61538" x2="38308" y2="61538"/>
                        <a14:foregroundMark x1="47761" y1="57692" x2="47761" y2="57692"/>
                        <a14:foregroundMark x1="53234" y1="57692" x2="54726" y2="57692"/>
                        <a14:foregroundMark x1="70149" y1="61538" x2="70149" y2="61538"/>
                        <a14:foregroundMark x1="80597" y1="50000" x2="80597" y2="50000"/>
                        <a14:foregroundMark x1="84080" y1="26923" x2="84080" y2="26923"/>
                        <a14:foregroundMark x1="62687" y1="76923" x2="62687" y2="76923"/>
                        <a14:foregroundMark x1="70149" y1="76923" x2="70149" y2="76923"/>
                        <a14:foregroundMark x1="80100" y1="65385" x2="80100" y2="65385"/>
                        <a14:foregroundMark x1="76119" y1="73077" x2="76119" y2="73077"/>
                        <a14:foregroundMark x1="87562" y1="69231" x2="87562" y2="69231"/>
                        <a14:foregroundMark x1="90050" y1="57692" x2="91045" y2="57692"/>
                        <a14:foregroundMark x1="96020" y1="50000" x2="96020" y2="50000"/>
                        <a14:backgroundMark x1="87065" y1="57692" x2="87065" y2="57692"/>
                        <a14:backgroundMark x1="2488" y1="53846" x2="2488" y2="53846"/>
                      </a14:backgroundRemoval>
                    </a14:imgEffect>
                  </a14:imgLayer>
                </a14:imgProps>
              </a:ext>
            </a:extLst>
          </a:blip>
          <a:srcRect t="23106" r="8017" b="33925"/>
          <a:stretch/>
        </p:blipFill>
        <p:spPr>
          <a:xfrm>
            <a:off x="1914525" y="4852687"/>
            <a:ext cx="1050925" cy="10641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FE38A1D-7C4A-4691-84F9-BF31175DA230}"/>
              </a:ext>
            </a:extLst>
          </p:cNvPr>
          <p:cNvGrpSpPr/>
          <p:nvPr/>
        </p:nvGrpSpPr>
        <p:grpSpPr>
          <a:xfrm>
            <a:off x="0" y="0"/>
            <a:ext cx="24345900" cy="6858000"/>
            <a:chOff x="0" y="0"/>
            <a:chExt cx="243459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085741-5BF2-4FCB-B752-E0B3D1B4F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7295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AB415E-56FD-4EEC-8091-5DA641D06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2950" y="0"/>
              <a:ext cx="12172950" cy="6858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85E3E3-443A-41DB-A5BB-F8BEBF65D33B}"/>
              </a:ext>
            </a:extLst>
          </p:cNvPr>
          <p:cNvGrpSpPr/>
          <p:nvPr/>
        </p:nvGrpSpPr>
        <p:grpSpPr>
          <a:xfrm>
            <a:off x="12603393" y="2806978"/>
            <a:ext cx="3899826" cy="2550423"/>
            <a:chOff x="7442042" y="2750447"/>
            <a:chExt cx="3899826" cy="25504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22AD4B-3CC1-4EFE-9570-0F9F6BF13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6" name="Picture 5" descr="A close up of a box&#10;&#10;Description automatically generated">
              <a:extLst>
                <a:ext uri="{FF2B5EF4-FFF2-40B4-BE49-F238E27FC236}">
                  <a16:creationId xmlns:a16="http://schemas.microsoft.com/office/drawing/2014/main" id="{8A3C49F1-1521-4654-8F5D-E6F792EC1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3633" y="4430320"/>
              <a:ext cx="612012" cy="52877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41CE2CE-7933-41EF-99DA-6785908CD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29631" y="2750447"/>
              <a:ext cx="1811304" cy="2369186"/>
            </a:xfrm>
            <a:prstGeom prst="rect">
              <a:avLst/>
            </a:prstGeom>
          </p:spPr>
        </p:pic>
        <p:pic>
          <p:nvPicPr>
            <p:cNvPr id="15" name="Picture 14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41499349-64E2-4D05-AF2C-249AD5ECA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162" y="3636218"/>
              <a:ext cx="542617" cy="560759"/>
            </a:xfrm>
            <a:prstGeom prst="rect">
              <a:avLst/>
            </a:prstGeom>
          </p:spPr>
        </p:pic>
      </p:grpSp>
      <p:grpSp>
        <p:nvGrpSpPr>
          <p:cNvPr id="13" name="dao">
            <a:extLst>
              <a:ext uri="{FF2B5EF4-FFF2-40B4-BE49-F238E27FC236}">
                <a16:creationId xmlns:a16="http://schemas.microsoft.com/office/drawing/2014/main" id="{6C1235C5-E519-4F8F-924F-F10B4DE1E901}"/>
              </a:ext>
            </a:extLst>
          </p:cNvPr>
          <p:cNvGrpSpPr/>
          <p:nvPr/>
        </p:nvGrpSpPr>
        <p:grpSpPr>
          <a:xfrm>
            <a:off x="7796006" y="2747984"/>
            <a:ext cx="3899826" cy="2550423"/>
            <a:chOff x="7442042" y="2750447"/>
            <a:chExt cx="3899826" cy="25504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9E9D149-4A35-4362-B02A-911418209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20" name="Picture 19" descr="A close up of a box&#10;&#10;Description automatically generated">
              <a:extLst>
                <a:ext uri="{FF2B5EF4-FFF2-40B4-BE49-F238E27FC236}">
                  <a16:creationId xmlns:a16="http://schemas.microsoft.com/office/drawing/2014/main" id="{614C9D28-6F63-4F7E-88E2-D6960AF08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9533" y="4430320"/>
              <a:ext cx="612012" cy="52877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827C57D-33AC-41F4-BC63-91B23AC1C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56631" y="2750447"/>
              <a:ext cx="1811304" cy="2369186"/>
            </a:xfrm>
            <a:prstGeom prst="rect">
              <a:avLst/>
            </a:prstGeom>
          </p:spPr>
        </p:pic>
        <p:pic>
          <p:nvPicPr>
            <p:cNvPr id="22" name="Picture 21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6ACFC76E-EA67-4B55-AE3D-D9B798532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1221" y="3628728"/>
              <a:ext cx="542617" cy="56075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6693C8-6655-4703-8671-9990BCF6137A}"/>
              </a:ext>
            </a:extLst>
          </p:cNvPr>
          <p:cNvGrpSpPr/>
          <p:nvPr/>
        </p:nvGrpSpPr>
        <p:grpSpPr>
          <a:xfrm>
            <a:off x="540178" y="2713635"/>
            <a:ext cx="2186608" cy="2186608"/>
            <a:chOff x="1325804" y="2750447"/>
            <a:chExt cx="2186608" cy="2186608"/>
          </a:xfrm>
        </p:grpSpPr>
        <p:pic>
          <p:nvPicPr>
            <p:cNvPr id="12" name="Picture 11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FDF5F0D8-B699-4F99-B10D-925F4CD3C6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6AA8DC4D-BBB4-4FFC-9D06-2A89E5A1D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4" name="Picture 3" descr="A close up of a toy&#10;&#10;Description automatically generated">
              <a:extLst>
                <a:ext uri="{FF2B5EF4-FFF2-40B4-BE49-F238E27FC236}">
                  <a16:creationId xmlns:a16="http://schemas.microsoft.com/office/drawing/2014/main" id="{55225782-7ACE-477A-8679-8D7364D9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F063F44-618F-491E-A89D-C9D3944E7028}"/>
              </a:ext>
            </a:extLst>
          </p:cNvPr>
          <p:cNvGrpSpPr/>
          <p:nvPr/>
        </p:nvGrpSpPr>
        <p:grpSpPr>
          <a:xfrm>
            <a:off x="3226806" y="1577082"/>
            <a:ext cx="5042033" cy="3069433"/>
            <a:chOff x="3226806" y="1577082"/>
            <a:chExt cx="5042033" cy="306943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D91F2D1-E6E5-4754-81D0-068F501EF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878" b="95568" l="2024" r="96965">
                          <a14:foregroundMark x1="10455" y1="38781" x2="10455" y2="38781"/>
                          <a14:foregroundMark x1="9444" y1="16620" x2="9444" y2="20499"/>
                          <a14:foregroundMark x1="9781" y1="32133" x2="9781" y2="43213"/>
                          <a14:foregroundMark x1="10118" y1="53463" x2="10455" y2="61219"/>
                          <a14:foregroundMark x1="10455" y1="67867" x2="10455" y2="71745"/>
                          <a14:foregroundMark x1="10455" y1="77839" x2="10455" y2="77839"/>
                          <a14:foregroundMark x1="10455" y1="78393" x2="10455" y2="78393"/>
                          <a14:foregroundMark x1="9106" y1="86704" x2="9106" y2="86704"/>
                          <a14:foregroundMark x1="8769" y1="80055" x2="8769" y2="74515"/>
                          <a14:foregroundMark x1="8769" y1="69529" x2="8432" y2="61219"/>
                          <a14:foregroundMark x1="6408" y1="50139" x2="6408" y2="45983"/>
                          <a14:foregroundMark x1="6071" y1="34903" x2="6071" y2="30471"/>
                          <a14:foregroundMark x1="5396" y1="24377" x2="5396" y2="21053"/>
                          <a14:foregroundMark x1="5396" y1="12742" x2="5396" y2="12742"/>
                          <a14:foregroundMark x1="5396" y1="11634" x2="5396" y2="11634"/>
                          <a14:foregroundMark x1="7757" y1="9418" x2="10455" y2="9418"/>
                          <a14:foregroundMark x1="11467" y1="9418" x2="13153" y2="9418"/>
                          <a14:foregroundMark x1="14165" y1="9418" x2="14165" y2="9418"/>
                          <a14:foregroundMark x1="11467" y1="6094" x2="11467" y2="6094"/>
                          <a14:foregroundMark x1="6071" y1="6648" x2="5059" y2="11080"/>
                          <a14:foregroundMark x1="14840" y1="10526" x2="14840" y2="10526"/>
                          <a14:foregroundMark x1="2024" y1="13850" x2="2024" y2="13850"/>
                          <a14:foregroundMark x1="12816" y1="92798" x2="12816" y2="92798"/>
                          <a14:foregroundMark x1="10118" y1="95014" x2="8769" y2="95568"/>
                          <a14:foregroundMark x1="14503" y1="88366" x2="14503" y2="88366"/>
                          <a14:foregroundMark x1="88533" y1="38781" x2="89545" y2="44321"/>
                          <a14:foregroundMark x1="89207" y1="63989" x2="89207" y2="67867"/>
                          <a14:foregroundMark x1="93255" y1="77285" x2="93255" y2="83380"/>
                          <a14:foregroundMark x1="93255" y1="85042" x2="93255" y2="78393"/>
                          <a14:foregroundMark x1="90219" y1="44321" x2="89545" y2="34903"/>
                          <a14:foregroundMark x1="88870" y1="28255" x2="88870" y2="23269"/>
                          <a14:foregroundMark x1="95953" y1="87258" x2="95953" y2="87258"/>
                          <a14:foregroundMark x1="93255" y1="91136" x2="91906" y2="92798"/>
                          <a14:foregroundMark x1="89207" y1="94460" x2="89207" y2="94460"/>
                          <a14:foregroundMark x1="96290" y1="82825" x2="96290" y2="82825"/>
                          <a14:foregroundMark x1="94604" y1="72853" x2="94266" y2="68421"/>
                          <a14:foregroundMark x1="93929" y1="59003" x2="93929" y2="56233"/>
                          <a14:foregroundMark x1="87184" y1="4986" x2="87184" y2="4986"/>
                          <a14:foregroundMark x1="86509" y1="6094" x2="86509" y2="6094"/>
                          <a14:foregroundMark x1="92917" y1="6094" x2="93929" y2="6648"/>
                          <a14:foregroundMark x1="96627" y1="8864" x2="96965" y2="12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26806" y="1577082"/>
              <a:ext cx="5042033" cy="306943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E1A157C-BE87-4B57-AC9B-55A95D169D60}"/>
                </a:ext>
              </a:extLst>
            </p:cNvPr>
            <p:cNvSpPr txBox="1"/>
            <p:nvPr/>
          </p:nvSpPr>
          <p:spPr>
            <a:xfrm>
              <a:off x="4125896" y="2400300"/>
              <a:ext cx="32396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 km = ? m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24" name="Picture 23" descr="A close up of a sign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30D141F4-29EB-4166-B45A-060834695F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987" y="5958145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Picture 28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11558532-F324-48C5-80F3-F3CA065D8EDD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220" y="3820849"/>
            <a:ext cx="607009" cy="607008"/>
          </a:xfrm>
          <a:prstGeom prst="rect">
            <a:avLst/>
          </a:prstGeom>
        </p:spPr>
      </p:pic>
      <p:pic>
        <p:nvPicPr>
          <p:cNvPr id="35" name="Picture 34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B910E184-A34D-42C1-9A0A-2CBEED0963A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87" y="1297706"/>
            <a:ext cx="4787938" cy="3867181"/>
          </a:xfrm>
          <a:prstGeom prst="rect">
            <a:avLst/>
          </a:prstGeom>
        </p:spPr>
      </p:pic>
      <p:sp>
        <p:nvSpPr>
          <p:cNvPr id="37" name="DAS1">
            <a:extLst>
              <a:ext uri="{FF2B5EF4-FFF2-40B4-BE49-F238E27FC236}">
                <a16:creationId xmlns:a16="http://schemas.microsoft.com/office/drawing/2014/main" id="{4F90B980-A131-4479-8F8C-7BF21A70E267}"/>
              </a:ext>
            </a:extLst>
          </p:cNvPr>
          <p:cNvSpPr/>
          <p:nvPr/>
        </p:nvSpPr>
        <p:spPr>
          <a:xfrm flipH="1">
            <a:off x="1569218" y="5280918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100</a:t>
            </a:r>
          </a:p>
        </p:txBody>
      </p:sp>
      <p:sp>
        <p:nvSpPr>
          <p:cNvPr id="40" name="DAD">
            <a:extLst>
              <a:ext uri="{FF2B5EF4-FFF2-40B4-BE49-F238E27FC236}">
                <a16:creationId xmlns:a16="http://schemas.microsoft.com/office/drawing/2014/main" id="{A8DA704D-2BB9-418F-9E09-4530A9173CCF}"/>
              </a:ext>
            </a:extLst>
          </p:cNvPr>
          <p:cNvSpPr/>
          <p:nvPr/>
        </p:nvSpPr>
        <p:spPr>
          <a:xfrm flipH="1">
            <a:off x="1541106" y="6067976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10000 </a:t>
            </a:r>
          </a:p>
        </p:txBody>
      </p:sp>
      <p:sp>
        <p:nvSpPr>
          <p:cNvPr id="52" name="DAS2">
            <a:extLst>
              <a:ext uri="{FF2B5EF4-FFF2-40B4-BE49-F238E27FC236}">
                <a16:creationId xmlns:a16="http://schemas.microsoft.com/office/drawing/2014/main" id="{ED97E9B0-2EBE-4D5E-A0B4-1BD49CC97ED3}"/>
              </a:ext>
            </a:extLst>
          </p:cNvPr>
          <p:cNvSpPr/>
          <p:nvPr/>
        </p:nvSpPr>
        <p:spPr>
          <a:xfrm flipH="1">
            <a:off x="5859283" y="5264375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1000</a:t>
            </a:r>
          </a:p>
        </p:txBody>
      </p:sp>
      <p:sp>
        <p:nvSpPr>
          <p:cNvPr id="55" name="DAS3">
            <a:extLst>
              <a:ext uri="{FF2B5EF4-FFF2-40B4-BE49-F238E27FC236}">
                <a16:creationId xmlns:a16="http://schemas.microsoft.com/office/drawing/2014/main" id="{47E3DCAB-9C97-450B-9674-B91BF34D1E70}"/>
              </a:ext>
            </a:extLst>
          </p:cNvPr>
          <p:cNvSpPr/>
          <p:nvPr/>
        </p:nvSpPr>
        <p:spPr>
          <a:xfrm flipH="1">
            <a:off x="5876911" y="6044284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57" name="Oval 56">
            <a:hlinkClick r:id="rId20" action="ppaction://hlinksldjump"/>
            <a:extLst>
              <a:ext uri="{FF2B5EF4-FFF2-40B4-BE49-F238E27FC236}">
                <a16:creationId xmlns:a16="http://schemas.microsoft.com/office/drawing/2014/main" id="{C6B39EA6-B232-4316-A062-7912749809B5}"/>
              </a:ext>
            </a:extLst>
          </p:cNvPr>
          <p:cNvSpPr/>
          <p:nvPr/>
        </p:nvSpPr>
        <p:spPr>
          <a:xfrm>
            <a:off x="11084814" y="5847501"/>
            <a:ext cx="1001935" cy="1034358"/>
          </a:xfrm>
          <a:prstGeom prst="ellipse">
            <a:avLst/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4687172-D2D3-460E-9192-0005703A5540}"/>
              </a:ext>
            </a:extLst>
          </p:cNvPr>
          <p:cNvGrpSpPr/>
          <p:nvPr/>
        </p:nvGrpSpPr>
        <p:grpSpPr>
          <a:xfrm>
            <a:off x="3234846" y="1528458"/>
            <a:ext cx="5042033" cy="3069433"/>
            <a:chOff x="3222444" y="1568692"/>
            <a:chExt cx="5042033" cy="3069433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F0A30B90-4341-4B97-95A0-66B483B122A5}"/>
                </a:ext>
              </a:extLst>
            </p:cNvPr>
            <p:cNvGrpSpPr/>
            <p:nvPr/>
          </p:nvGrpSpPr>
          <p:grpSpPr>
            <a:xfrm>
              <a:off x="3222444" y="1568692"/>
              <a:ext cx="5042033" cy="3069433"/>
              <a:chOff x="3226806" y="1577082"/>
              <a:chExt cx="5042033" cy="3069433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32522838-BCEF-4B4F-BFDB-62A4EF240A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3878" b="95568" l="2024" r="96965">
                            <a14:foregroundMark x1="10455" y1="38781" x2="10455" y2="38781"/>
                            <a14:foregroundMark x1="9444" y1="16620" x2="9444" y2="20499"/>
                            <a14:foregroundMark x1="9781" y1="32133" x2="9781" y2="43213"/>
                            <a14:foregroundMark x1="10118" y1="53463" x2="10455" y2="61219"/>
                            <a14:foregroundMark x1="10455" y1="67867" x2="10455" y2="71745"/>
                            <a14:foregroundMark x1="10455" y1="77839" x2="10455" y2="77839"/>
                            <a14:foregroundMark x1="10455" y1="78393" x2="10455" y2="78393"/>
                            <a14:foregroundMark x1="9106" y1="86704" x2="9106" y2="86704"/>
                            <a14:foregroundMark x1="8769" y1="80055" x2="8769" y2="74515"/>
                            <a14:foregroundMark x1="8769" y1="69529" x2="8432" y2="61219"/>
                            <a14:foregroundMark x1="6408" y1="50139" x2="6408" y2="45983"/>
                            <a14:foregroundMark x1="6071" y1="34903" x2="6071" y2="30471"/>
                            <a14:foregroundMark x1="5396" y1="24377" x2="5396" y2="21053"/>
                            <a14:foregroundMark x1="5396" y1="12742" x2="5396" y2="12742"/>
                            <a14:foregroundMark x1="5396" y1="11634" x2="5396" y2="11634"/>
                            <a14:foregroundMark x1="7757" y1="9418" x2="10455" y2="9418"/>
                            <a14:foregroundMark x1="11467" y1="9418" x2="13153" y2="9418"/>
                            <a14:foregroundMark x1="14165" y1="9418" x2="14165" y2="9418"/>
                            <a14:foregroundMark x1="11467" y1="6094" x2="11467" y2="6094"/>
                            <a14:foregroundMark x1="6071" y1="6648" x2="5059" y2="11080"/>
                            <a14:foregroundMark x1="14840" y1="10526" x2="14840" y2="10526"/>
                            <a14:foregroundMark x1="2024" y1="13850" x2="2024" y2="13850"/>
                            <a14:foregroundMark x1="12816" y1="92798" x2="12816" y2="92798"/>
                            <a14:foregroundMark x1="10118" y1="95014" x2="8769" y2="95568"/>
                            <a14:foregroundMark x1="14503" y1="88366" x2="14503" y2="88366"/>
                            <a14:foregroundMark x1="88533" y1="38781" x2="89545" y2="44321"/>
                            <a14:foregroundMark x1="89207" y1="63989" x2="89207" y2="67867"/>
                            <a14:foregroundMark x1="93255" y1="77285" x2="93255" y2="83380"/>
                            <a14:foregroundMark x1="93255" y1="85042" x2="93255" y2="78393"/>
                            <a14:foregroundMark x1="90219" y1="44321" x2="89545" y2="34903"/>
                            <a14:foregroundMark x1="88870" y1="28255" x2="88870" y2="23269"/>
                            <a14:foregroundMark x1="95953" y1="87258" x2="95953" y2="87258"/>
                            <a14:foregroundMark x1="93255" y1="91136" x2="91906" y2="92798"/>
                            <a14:foregroundMark x1="89207" y1="94460" x2="89207" y2="94460"/>
                            <a14:foregroundMark x1="96290" y1="82825" x2="96290" y2="82825"/>
                            <a14:foregroundMark x1="94604" y1="72853" x2="94266" y2="68421"/>
                            <a14:foregroundMark x1="93929" y1="59003" x2="93929" y2="56233"/>
                            <a14:foregroundMark x1="87184" y1="4986" x2="87184" y2="4986"/>
                            <a14:foregroundMark x1="86509" y1="6094" x2="86509" y2="6094"/>
                            <a14:foregroundMark x1="92917" y1="6094" x2="93929" y2="6648"/>
                            <a14:foregroundMark x1="96627" y1="8864" x2="96965" y2="12742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226806" y="1577082"/>
                <a:ext cx="5042033" cy="3069433"/>
              </a:xfrm>
              <a:prstGeom prst="rect">
                <a:avLst/>
              </a:prstGeom>
            </p:spPr>
          </p:pic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86604CA8-14A7-4244-90DB-6775A4BC83A3}"/>
                  </a:ext>
                </a:extLst>
              </p:cNvPr>
              <p:cNvSpPr txBox="1"/>
              <p:nvPr/>
            </p:nvSpPr>
            <p:spPr>
              <a:xfrm>
                <a:off x="4070692" y="3267825"/>
                <a:ext cx="323966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Bạn đã trả lời sai.</a:t>
                </a:r>
                <a:b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</a:b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Hãy cố gắng lần sau nhé</a:t>
                </a:r>
              </a:p>
            </p:txBody>
          </p:sp>
        </p:grpSp>
        <p:pic>
          <p:nvPicPr>
            <p:cNvPr id="61" name="Picture 60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A8E71491-5CFE-4301-B8D1-F6BF3C8DD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6184" y="1871408"/>
              <a:ext cx="1400559" cy="1447386"/>
            </a:xfrm>
            <a:prstGeom prst="rect">
              <a:avLst/>
            </a:prstGeom>
          </p:spPr>
        </p:pic>
      </p:grpSp>
      <p:pic>
        <p:nvPicPr>
          <p:cNvPr id="45" name="Picture 44" descr="A close up of a sign&#10;&#10;Description automatically generated">
            <a:extLst>
              <a:ext uri="{FF2B5EF4-FFF2-40B4-BE49-F238E27FC236}">
                <a16:creationId xmlns:a16="http://schemas.microsoft.com/office/drawing/2014/main" id="{FA6E73CA-7EAE-4C9B-9D20-E333C853A32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0" y="5970726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3" name="Picture 42" descr="A person wearing a costume&#10;&#10;Description automatically generated">
            <a:extLst>
              <a:ext uri="{FF2B5EF4-FFF2-40B4-BE49-F238E27FC236}">
                <a16:creationId xmlns:a16="http://schemas.microsoft.com/office/drawing/2014/main" id="{0A305CFB-B874-451A-B896-9EBBAE0D1774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438" y="3743320"/>
            <a:ext cx="805483" cy="1196262"/>
          </a:xfrm>
          <a:prstGeom prst="rect">
            <a:avLst/>
          </a:prstGeom>
        </p:spPr>
      </p:pic>
      <p:sp>
        <p:nvSpPr>
          <p:cNvPr id="41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0E0DBA30-C259-4EF3-B5B9-E602596C51C4}"/>
              </a:ext>
            </a:extLst>
          </p:cNvPr>
          <p:cNvSpPr/>
          <p:nvPr/>
        </p:nvSpPr>
        <p:spPr>
          <a:xfrm>
            <a:off x="5950762" y="5428002"/>
            <a:ext cx="582211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4F5B0786-200E-4173-A797-510C33061A42}"/>
              </a:ext>
            </a:extLst>
          </p:cNvPr>
          <p:cNvSpPr/>
          <p:nvPr/>
        </p:nvSpPr>
        <p:spPr>
          <a:xfrm>
            <a:off x="1632041" y="5428002"/>
            <a:ext cx="591454" cy="39564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922A952-296C-44CC-A171-24E6CEC7BE7A}"/>
              </a:ext>
            </a:extLst>
          </p:cNvPr>
          <p:cNvSpPr/>
          <p:nvPr/>
        </p:nvSpPr>
        <p:spPr>
          <a:xfrm>
            <a:off x="5939734" y="6191368"/>
            <a:ext cx="603050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2D790D5-AAC6-4B60-80FE-6C55202140B9}"/>
              </a:ext>
            </a:extLst>
          </p:cNvPr>
          <p:cNvSpPr/>
          <p:nvPr/>
        </p:nvSpPr>
        <p:spPr>
          <a:xfrm>
            <a:off x="1621013" y="6191368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6793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99688 0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4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39674 -0.009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-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00326 -0.0203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61758 -0.0055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72" y="-278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85185E-6 L -0.0013 0.17593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mph" presetSubtype="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5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40" grpId="0" animBg="1"/>
      <p:bldP spid="40" grpId="1" animBg="1"/>
      <p:bldP spid="52" grpId="0" animBg="1"/>
      <p:bldP spid="52" grpId="1" animBg="1"/>
      <p:bldP spid="55" grpId="0" animBg="1"/>
      <p:bldP spid="55" grpId="1" animBg="1"/>
      <p:bldP spid="57" grpId="0" animBg="1"/>
      <p:bldP spid="57" grpId="1" animBg="1"/>
      <p:bldP spid="57" grpId="2" animBg="1"/>
      <p:bldP spid="41" grpId="0"/>
      <p:bldP spid="38" grpId="0"/>
      <p:bldP spid="56" grpId="0"/>
      <p:bldP spid="5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310C7E7-EB04-47EE-B56F-CED0D8214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077" b="73077" l="4478" r="96020">
                        <a14:foregroundMark x1="36816" y1="53846" x2="36816" y2="53846"/>
                        <a14:foregroundMark x1="30846" y1="50000" x2="29851" y2="50000"/>
                        <a14:foregroundMark x1="6468" y1="42308" x2="6468" y2="42308"/>
                        <a14:foregroundMark x1="4975" y1="42308" x2="4975" y2="42308"/>
                        <a14:foregroundMark x1="15920" y1="50000" x2="15920" y2="50000"/>
                        <a14:foregroundMark x1="21891" y1="53846" x2="21891" y2="53846"/>
                        <a14:foregroundMark x1="17910" y1="53846" x2="17910" y2="53846"/>
                        <a14:foregroundMark x1="16418" y1="53846" x2="16418" y2="53846"/>
                        <a14:foregroundMark x1="11443" y1="50000" x2="11443" y2="50000"/>
                        <a14:foregroundMark x1="8955" y1="50000" x2="8955" y2="50000"/>
                        <a14:foregroundMark x1="38308" y1="61538" x2="38308" y2="61538"/>
                        <a14:foregroundMark x1="47761" y1="57692" x2="47761" y2="57692"/>
                        <a14:foregroundMark x1="53234" y1="57692" x2="54726" y2="57692"/>
                        <a14:foregroundMark x1="70149" y1="61538" x2="70149" y2="61538"/>
                        <a14:foregroundMark x1="80597" y1="50000" x2="80597" y2="50000"/>
                        <a14:foregroundMark x1="84080" y1="26923" x2="84080" y2="26923"/>
                        <a14:foregroundMark x1="62687" y1="76923" x2="62687" y2="76923"/>
                        <a14:foregroundMark x1="70149" y1="76923" x2="70149" y2="76923"/>
                        <a14:foregroundMark x1="80100" y1="65385" x2="80100" y2="65385"/>
                        <a14:foregroundMark x1="76119" y1="73077" x2="76119" y2="73077"/>
                        <a14:foregroundMark x1="87562" y1="69231" x2="87562" y2="69231"/>
                        <a14:foregroundMark x1="90050" y1="57692" x2="91045" y2="57692"/>
                        <a14:foregroundMark x1="96020" y1="50000" x2="96020" y2="50000"/>
                        <a14:backgroundMark x1="87065" y1="57692" x2="87065" y2="57692"/>
                        <a14:backgroundMark x1="2488" y1="53846" x2="2488" y2="53846"/>
                      </a14:backgroundRemoval>
                    </a14:imgEffect>
                  </a14:imgLayer>
                </a14:imgProps>
              </a:ext>
            </a:extLst>
          </a:blip>
          <a:srcRect t="23106" r="8017" b="33925"/>
          <a:stretch/>
        </p:blipFill>
        <p:spPr>
          <a:xfrm>
            <a:off x="1914525" y="4852687"/>
            <a:ext cx="1050925" cy="10641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FE38A1D-7C4A-4691-84F9-BF31175DA230}"/>
              </a:ext>
            </a:extLst>
          </p:cNvPr>
          <p:cNvGrpSpPr/>
          <p:nvPr/>
        </p:nvGrpSpPr>
        <p:grpSpPr>
          <a:xfrm>
            <a:off x="0" y="0"/>
            <a:ext cx="24345900" cy="6858000"/>
            <a:chOff x="0" y="0"/>
            <a:chExt cx="243459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085741-5BF2-4FCB-B752-E0B3D1B4F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7295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AB415E-56FD-4EEC-8091-5DA641D06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2950" y="0"/>
              <a:ext cx="12172950" cy="6858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85E3E3-443A-41DB-A5BB-F8BEBF65D33B}"/>
              </a:ext>
            </a:extLst>
          </p:cNvPr>
          <p:cNvGrpSpPr/>
          <p:nvPr/>
        </p:nvGrpSpPr>
        <p:grpSpPr>
          <a:xfrm>
            <a:off x="12603393" y="2806978"/>
            <a:ext cx="3899826" cy="2550423"/>
            <a:chOff x="7442042" y="2750447"/>
            <a:chExt cx="3899826" cy="25504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22AD4B-3CC1-4EFE-9570-0F9F6BF13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6" name="Picture 5" descr="A close up of a box&#10;&#10;Description automatically generated">
              <a:extLst>
                <a:ext uri="{FF2B5EF4-FFF2-40B4-BE49-F238E27FC236}">
                  <a16:creationId xmlns:a16="http://schemas.microsoft.com/office/drawing/2014/main" id="{8A3C49F1-1521-4654-8F5D-E6F792EC1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3633" y="4430320"/>
              <a:ext cx="612012" cy="52877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41CE2CE-7933-41EF-99DA-6785908CD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29631" y="2750447"/>
              <a:ext cx="1811304" cy="2369186"/>
            </a:xfrm>
            <a:prstGeom prst="rect">
              <a:avLst/>
            </a:prstGeom>
          </p:spPr>
        </p:pic>
        <p:pic>
          <p:nvPicPr>
            <p:cNvPr id="15" name="Picture 14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41499349-64E2-4D05-AF2C-249AD5ECA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162" y="3636218"/>
              <a:ext cx="542617" cy="560759"/>
            </a:xfrm>
            <a:prstGeom prst="rect">
              <a:avLst/>
            </a:prstGeom>
          </p:spPr>
        </p:pic>
      </p:grpSp>
      <p:grpSp>
        <p:nvGrpSpPr>
          <p:cNvPr id="13" name="dao">
            <a:extLst>
              <a:ext uri="{FF2B5EF4-FFF2-40B4-BE49-F238E27FC236}">
                <a16:creationId xmlns:a16="http://schemas.microsoft.com/office/drawing/2014/main" id="{6C1235C5-E519-4F8F-924F-F10B4DE1E901}"/>
              </a:ext>
            </a:extLst>
          </p:cNvPr>
          <p:cNvGrpSpPr/>
          <p:nvPr/>
        </p:nvGrpSpPr>
        <p:grpSpPr>
          <a:xfrm>
            <a:off x="7796006" y="2747984"/>
            <a:ext cx="3899826" cy="2550423"/>
            <a:chOff x="7442042" y="2750447"/>
            <a:chExt cx="3899826" cy="25504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9E9D149-4A35-4362-B02A-911418209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20" name="Picture 19" descr="A close up of a box&#10;&#10;Description automatically generated">
              <a:extLst>
                <a:ext uri="{FF2B5EF4-FFF2-40B4-BE49-F238E27FC236}">
                  <a16:creationId xmlns:a16="http://schemas.microsoft.com/office/drawing/2014/main" id="{614C9D28-6F63-4F7E-88E2-D6960AF08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9533" y="4430320"/>
              <a:ext cx="612012" cy="52877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827C57D-33AC-41F4-BC63-91B23AC1C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56631" y="2750447"/>
              <a:ext cx="1811304" cy="2369186"/>
            </a:xfrm>
            <a:prstGeom prst="rect">
              <a:avLst/>
            </a:prstGeom>
          </p:spPr>
        </p:pic>
        <p:pic>
          <p:nvPicPr>
            <p:cNvPr id="22" name="Picture 21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6ACFC76E-EA67-4B55-AE3D-D9B798532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1221" y="3628728"/>
              <a:ext cx="542617" cy="56075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6693C8-6655-4703-8671-9990BCF6137A}"/>
              </a:ext>
            </a:extLst>
          </p:cNvPr>
          <p:cNvGrpSpPr/>
          <p:nvPr/>
        </p:nvGrpSpPr>
        <p:grpSpPr>
          <a:xfrm>
            <a:off x="540178" y="2713635"/>
            <a:ext cx="2186608" cy="2186608"/>
            <a:chOff x="1325804" y="2750447"/>
            <a:chExt cx="2186608" cy="2186608"/>
          </a:xfrm>
        </p:grpSpPr>
        <p:pic>
          <p:nvPicPr>
            <p:cNvPr id="12" name="Picture 11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FDF5F0D8-B699-4F99-B10D-925F4CD3C6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6AA8DC4D-BBB4-4FFC-9D06-2A89E5A1D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4" name="Picture 3" descr="A close up of a toy&#10;&#10;Description automatically generated">
              <a:extLst>
                <a:ext uri="{FF2B5EF4-FFF2-40B4-BE49-F238E27FC236}">
                  <a16:creationId xmlns:a16="http://schemas.microsoft.com/office/drawing/2014/main" id="{55225782-7ACE-477A-8679-8D7364D9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F063F44-618F-491E-A89D-C9D3944E7028}"/>
              </a:ext>
            </a:extLst>
          </p:cNvPr>
          <p:cNvGrpSpPr/>
          <p:nvPr/>
        </p:nvGrpSpPr>
        <p:grpSpPr>
          <a:xfrm>
            <a:off x="3226806" y="1577082"/>
            <a:ext cx="5042033" cy="3069433"/>
            <a:chOff x="3226806" y="1577082"/>
            <a:chExt cx="5042033" cy="306943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D91F2D1-E6E5-4754-81D0-068F501EF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878" b="95568" l="2024" r="96965">
                          <a14:foregroundMark x1="10455" y1="38781" x2="10455" y2="38781"/>
                          <a14:foregroundMark x1="9444" y1="16620" x2="9444" y2="20499"/>
                          <a14:foregroundMark x1="9781" y1="32133" x2="9781" y2="43213"/>
                          <a14:foregroundMark x1="10118" y1="53463" x2="10455" y2="61219"/>
                          <a14:foregroundMark x1="10455" y1="67867" x2="10455" y2="71745"/>
                          <a14:foregroundMark x1="10455" y1="77839" x2="10455" y2="77839"/>
                          <a14:foregroundMark x1="10455" y1="78393" x2="10455" y2="78393"/>
                          <a14:foregroundMark x1="9106" y1="86704" x2="9106" y2="86704"/>
                          <a14:foregroundMark x1="8769" y1="80055" x2="8769" y2="74515"/>
                          <a14:foregroundMark x1="8769" y1="69529" x2="8432" y2="61219"/>
                          <a14:foregroundMark x1="6408" y1="50139" x2="6408" y2="45983"/>
                          <a14:foregroundMark x1="6071" y1="34903" x2="6071" y2="30471"/>
                          <a14:foregroundMark x1="5396" y1="24377" x2="5396" y2="21053"/>
                          <a14:foregroundMark x1="5396" y1="12742" x2="5396" y2="12742"/>
                          <a14:foregroundMark x1="5396" y1="11634" x2="5396" y2="11634"/>
                          <a14:foregroundMark x1="7757" y1="9418" x2="10455" y2="9418"/>
                          <a14:foregroundMark x1="11467" y1="9418" x2="13153" y2="9418"/>
                          <a14:foregroundMark x1="14165" y1="9418" x2="14165" y2="9418"/>
                          <a14:foregroundMark x1="11467" y1="6094" x2="11467" y2="6094"/>
                          <a14:foregroundMark x1="6071" y1="6648" x2="5059" y2="11080"/>
                          <a14:foregroundMark x1="14840" y1="10526" x2="14840" y2="10526"/>
                          <a14:foregroundMark x1="2024" y1="13850" x2="2024" y2="13850"/>
                          <a14:foregroundMark x1="12816" y1="92798" x2="12816" y2="92798"/>
                          <a14:foregroundMark x1="10118" y1="95014" x2="8769" y2="95568"/>
                          <a14:foregroundMark x1="14503" y1="88366" x2="14503" y2="88366"/>
                          <a14:foregroundMark x1="88533" y1="38781" x2="89545" y2="44321"/>
                          <a14:foregroundMark x1="89207" y1="63989" x2="89207" y2="67867"/>
                          <a14:foregroundMark x1="93255" y1="77285" x2="93255" y2="83380"/>
                          <a14:foregroundMark x1="93255" y1="85042" x2="93255" y2="78393"/>
                          <a14:foregroundMark x1="90219" y1="44321" x2="89545" y2="34903"/>
                          <a14:foregroundMark x1="88870" y1="28255" x2="88870" y2="23269"/>
                          <a14:foregroundMark x1="95953" y1="87258" x2="95953" y2="87258"/>
                          <a14:foregroundMark x1="93255" y1="91136" x2="91906" y2="92798"/>
                          <a14:foregroundMark x1="89207" y1="94460" x2="89207" y2="94460"/>
                          <a14:foregroundMark x1="96290" y1="82825" x2="96290" y2="82825"/>
                          <a14:foregroundMark x1="94604" y1="72853" x2="94266" y2="68421"/>
                          <a14:foregroundMark x1="93929" y1="59003" x2="93929" y2="56233"/>
                          <a14:foregroundMark x1="87184" y1="4986" x2="87184" y2="4986"/>
                          <a14:foregroundMark x1="86509" y1="6094" x2="86509" y2="6094"/>
                          <a14:foregroundMark x1="92917" y1="6094" x2="93929" y2="6648"/>
                          <a14:foregroundMark x1="96627" y1="8864" x2="96965" y2="12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26806" y="1577082"/>
              <a:ext cx="5042033" cy="306943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E1A157C-BE87-4B57-AC9B-55A95D169D60}"/>
                </a:ext>
              </a:extLst>
            </p:cNvPr>
            <p:cNvSpPr txBox="1"/>
            <p:nvPr/>
          </p:nvSpPr>
          <p:spPr>
            <a:xfrm>
              <a:off x="4125896" y="2400300"/>
              <a:ext cx="32396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2000 cm = ? m</a:t>
              </a:r>
            </a:p>
          </p:txBody>
        </p:sp>
      </p:grpSp>
      <p:pic>
        <p:nvPicPr>
          <p:cNvPr id="24" name="Picture 23" descr="A close up of a sign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30D141F4-29EB-4166-B45A-060834695F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987" y="5958145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Picture 28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11558532-F324-48C5-80F3-F3CA065D8EDD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220" y="3820849"/>
            <a:ext cx="607009" cy="607008"/>
          </a:xfrm>
          <a:prstGeom prst="rect">
            <a:avLst/>
          </a:prstGeom>
        </p:spPr>
      </p:pic>
      <p:pic>
        <p:nvPicPr>
          <p:cNvPr id="35" name="Picture 34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B910E184-A34D-42C1-9A0A-2CBEED0963A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87" y="1297706"/>
            <a:ext cx="4787938" cy="3867181"/>
          </a:xfrm>
          <a:prstGeom prst="rect">
            <a:avLst/>
          </a:prstGeom>
        </p:spPr>
      </p:pic>
      <p:sp>
        <p:nvSpPr>
          <p:cNvPr id="37" name="DAS1">
            <a:extLst>
              <a:ext uri="{FF2B5EF4-FFF2-40B4-BE49-F238E27FC236}">
                <a16:creationId xmlns:a16="http://schemas.microsoft.com/office/drawing/2014/main" id="{4F90B980-A131-4479-8F8C-7BF21A70E267}"/>
              </a:ext>
            </a:extLst>
          </p:cNvPr>
          <p:cNvSpPr/>
          <p:nvPr/>
        </p:nvSpPr>
        <p:spPr>
          <a:xfrm flipH="1">
            <a:off x="5876911" y="5268214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200</a:t>
            </a:r>
          </a:p>
        </p:txBody>
      </p:sp>
      <p:sp>
        <p:nvSpPr>
          <p:cNvPr id="40" name="DAD">
            <a:extLst>
              <a:ext uri="{FF2B5EF4-FFF2-40B4-BE49-F238E27FC236}">
                <a16:creationId xmlns:a16="http://schemas.microsoft.com/office/drawing/2014/main" id="{A8DA704D-2BB9-418F-9E09-4530A9173CCF}"/>
              </a:ext>
            </a:extLst>
          </p:cNvPr>
          <p:cNvSpPr/>
          <p:nvPr/>
        </p:nvSpPr>
        <p:spPr>
          <a:xfrm flipH="1">
            <a:off x="1588917" y="5295620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</a:t>
            </a:r>
          </a:p>
        </p:txBody>
      </p:sp>
      <p:sp>
        <p:nvSpPr>
          <p:cNvPr id="41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0E0DBA30-C259-4EF3-B5B9-E602596C51C4}"/>
              </a:ext>
            </a:extLst>
          </p:cNvPr>
          <p:cNvSpPr/>
          <p:nvPr/>
        </p:nvSpPr>
        <p:spPr>
          <a:xfrm>
            <a:off x="5950762" y="5428002"/>
            <a:ext cx="582211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DAS2">
            <a:extLst>
              <a:ext uri="{FF2B5EF4-FFF2-40B4-BE49-F238E27FC236}">
                <a16:creationId xmlns:a16="http://schemas.microsoft.com/office/drawing/2014/main" id="{ED97E9B0-2EBE-4D5E-A0B4-1BD49CC97ED3}"/>
              </a:ext>
            </a:extLst>
          </p:cNvPr>
          <p:cNvSpPr/>
          <p:nvPr/>
        </p:nvSpPr>
        <p:spPr>
          <a:xfrm flipH="1">
            <a:off x="1558190" y="6044284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53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2D790D5-AAC6-4B60-80FE-6C55202140B9}"/>
              </a:ext>
            </a:extLst>
          </p:cNvPr>
          <p:cNvSpPr/>
          <p:nvPr/>
        </p:nvSpPr>
        <p:spPr>
          <a:xfrm>
            <a:off x="1621013" y="6191368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DAS3">
            <a:extLst>
              <a:ext uri="{FF2B5EF4-FFF2-40B4-BE49-F238E27FC236}">
                <a16:creationId xmlns:a16="http://schemas.microsoft.com/office/drawing/2014/main" id="{47E3DCAB-9C97-450B-9674-B91BF34D1E70}"/>
              </a:ext>
            </a:extLst>
          </p:cNvPr>
          <p:cNvSpPr/>
          <p:nvPr/>
        </p:nvSpPr>
        <p:spPr>
          <a:xfrm flipH="1">
            <a:off x="5876911" y="6044284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200000</a:t>
            </a:r>
          </a:p>
        </p:txBody>
      </p:sp>
      <p:sp>
        <p:nvSpPr>
          <p:cNvPr id="56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922A952-296C-44CC-A171-24E6CEC7BE7A}"/>
              </a:ext>
            </a:extLst>
          </p:cNvPr>
          <p:cNvSpPr/>
          <p:nvPr/>
        </p:nvSpPr>
        <p:spPr>
          <a:xfrm>
            <a:off x="5939734" y="6191368"/>
            <a:ext cx="603050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Oval 56">
            <a:hlinkClick r:id="rId20" action="ppaction://hlinksldjump"/>
            <a:extLst>
              <a:ext uri="{FF2B5EF4-FFF2-40B4-BE49-F238E27FC236}">
                <a16:creationId xmlns:a16="http://schemas.microsoft.com/office/drawing/2014/main" id="{C6B39EA6-B232-4316-A062-7912749809B5}"/>
              </a:ext>
            </a:extLst>
          </p:cNvPr>
          <p:cNvSpPr/>
          <p:nvPr/>
        </p:nvSpPr>
        <p:spPr>
          <a:xfrm>
            <a:off x="11084814" y="5847501"/>
            <a:ext cx="1001935" cy="1034358"/>
          </a:xfrm>
          <a:prstGeom prst="ellipse">
            <a:avLst/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4687172-D2D3-460E-9192-0005703A5540}"/>
              </a:ext>
            </a:extLst>
          </p:cNvPr>
          <p:cNvGrpSpPr/>
          <p:nvPr/>
        </p:nvGrpSpPr>
        <p:grpSpPr>
          <a:xfrm>
            <a:off x="3212632" y="1572549"/>
            <a:ext cx="5042033" cy="3069433"/>
            <a:chOff x="3222444" y="1568692"/>
            <a:chExt cx="5042033" cy="3069433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F0A30B90-4341-4B97-95A0-66B483B122A5}"/>
                </a:ext>
              </a:extLst>
            </p:cNvPr>
            <p:cNvGrpSpPr/>
            <p:nvPr/>
          </p:nvGrpSpPr>
          <p:grpSpPr>
            <a:xfrm>
              <a:off x="3222444" y="1568692"/>
              <a:ext cx="5042033" cy="3069433"/>
              <a:chOff x="3226806" y="1577082"/>
              <a:chExt cx="5042033" cy="3069433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32522838-BCEF-4B4F-BFDB-62A4EF240A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3878" b="95568" l="2024" r="96965">
                            <a14:foregroundMark x1="10455" y1="38781" x2="10455" y2="38781"/>
                            <a14:foregroundMark x1="9444" y1="16620" x2="9444" y2="20499"/>
                            <a14:foregroundMark x1="9781" y1="32133" x2="9781" y2="43213"/>
                            <a14:foregroundMark x1="10118" y1="53463" x2="10455" y2="61219"/>
                            <a14:foregroundMark x1="10455" y1="67867" x2="10455" y2="71745"/>
                            <a14:foregroundMark x1="10455" y1="77839" x2="10455" y2="77839"/>
                            <a14:foregroundMark x1="10455" y1="78393" x2="10455" y2="78393"/>
                            <a14:foregroundMark x1="9106" y1="86704" x2="9106" y2="86704"/>
                            <a14:foregroundMark x1="8769" y1="80055" x2="8769" y2="74515"/>
                            <a14:foregroundMark x1="8769" y1="69529" x2="8432" y2="61219"/>
                            <a14:foregroundMark x1="6408" y1="50139" x2="6408" y2="45983"/>
                            <a14:foregroundMark x1="6071" y1="34903" x2="6071" y2="30471"/>
                            <a14:foregroundMark x1="5396" y1="24377" x2="5396" y2="21053"/>
                            <a14:foregroundMark x1="5396" y1="12742" x2="5396" y2="12742"/>
                            <a14:foregroundMark x1="5396" y1="11634" x2="5396" y2="11634"/>
                            <a14:foregroundMark x1="7757" y1="9418" x2="10455" y2="9418"/>
                            <a14:foregroundMark x1="11467" y1="9418" x2="13153" y2="9418"/>
                            <a14:foregroundMark x1="14165" y1="9418" x2="14165" y2="9418"/>
                            <a14:foregroundMark x1="11467" y1="6094" x2="11467" y2="6094"/>
                            <a14:foregroundMark x1="6071" y1="6648" x2="5059" y2="11080"/>
                            <a14:foregroundMark x1="14840" y1="10526" x2="14840" y2="10526"/>
                            <a14:foregroundMark x1="2024" y1="13850" x2="2024" y2="13850"/>
                            <a14:foregroundMark x1="12816" y1="92798" x2="12816" y2="92798"/>
                            <a14:foregroundMark x1="10118" y1="95014" x2="8769" y2="95568"/>
                            <a14:foregroundMark x1="14503" y1="88366" x2="14503" y2="88366"/>
                            <a14:foregroundMark x1="88533" y1="38781" x2="89545" y2="44321"/>
                            <a14:foregroundMark x1="89207" y1="63989" x2="89207" y2="67867"/>
                            <a14:foregroundMark x1="93255" y1="77285" x2="93255" y2="83380"/>
                            <a14:foregroundMark x1="93255" y1="85042" x2="93255" y2="78393"/>
                            <a14:foregroundMark x1="90219" y1="44321" x2="89545" y2="34903"/>
                            <a14:foregroundMark x1="88870" y1="28255" x2="88870" y2="23269"/>
                            <a14:foregroundMark x1="95953" y1="87258" x2="95953" y2="87258"/>
                            <a14:foregroundMark x1="93255" y1="91136" x2="91906" y2="92798"/>
                            <a14:foregroundMark x1="89207" y1="94460" x2="89207" y2="94460"/>
                            <a14:foregroundMark x1="96290" y1="82825" x2="96290" y2="82825"/>
                            <a14:foregroundMark x1="94604" y1="72853" x2="94266" y2="68421"/>
                            <a14:foregroundMark x1="93929" y1="59003" x2="93929" y2="56233"/>
                            <a14:foregroundMark x1="87184" y1="4986" x2="87184" y2="4986"/>
                            <a14:foregroundMark x1="86509" y1="6094" x2="86509" y2="6094"/>
                            <a14:foregroundMark x1="92917" y1="6094" x2="93929" y2="6648"/>
                            <a14:foregroundMark x1="96627" y1="8864" x2="96965" y2="12742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226806" y="1577082"/>
                <a:ext cx="5042033" cy="3069433"/>
              </a:xfrm>
              <a:prstGeom prst="rect">
                <a:avLst/>
              </a:prstGeom>
            </p:spPr>
          </p:pic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86604CA8-14A7-4244-90DB-6775A4BC83A3}"/>
                  </a:ext>
                </a:extLst>
              </p:cNvPr>
              <p:cNvSpPr txBox="1"/>
              <p:nvPr/>
            </p:nvSpPr>
            <p:spPr>
              <a:xfrm>
                <a:off x="4070692" y="3267825"/>
                <a:ext cx="323966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Bạn đã trả lời sai.</a:t>
                </a:r>
                <a:b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</a:b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Hãy cố gắng lần sau nhé</a:t>
                </a:r>
              </a:p>
            </p:txBody>
          </p:sp>
        </p:grpSp>
        <p:pic>
          <p:nvPicPr>
            <p:cNvPr id="61" name="Picture 60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A8E71491-5CFE-4301-B8D1-F6BF3C8DD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6184" y="1871408"/>
              <a:ext cx="1400559" cy="1447386"/>
            </a:xfrm>
            <a:prstGeom prst="rect">
              <a:avLst/>
            </a:prstGeom>
          </p:spPr>
        </p:pic>
      </p:grpSp>
      <p:pic>
        <p:nvPicPr>
          <p:cNvPr id="45" name="Picture 44" descr="A close up of a sign&#10;&#10;Description automatically generated">
            <a:extLst>
              <a:ext uri="{FF2B5EF4-FFF2-40B4-BE49-F238E27FC236}">
                <a16:creationId xmlns:a16="http://schemas.microsoft.com/office/drawing/2014/main" id="{FA6E73CA-7EAE-4C9B-9D20-E333C853A32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0" y="5970726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3" name="Picture 42" descr="A statue of a person&#10;&#10;Description automatically generated">
            <a:extLst>
              <a:ext uri="{FF2B5EF4-FFF2-40B4-BE49-F238E27FC236}">
                <a16:creationId xmlns:a16="http://schemas.microsoft.com/office/drawing/2014/main" id="{156B0251-FB36-4B6B-AE96-08C26C22E0A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4500" b="94500" l="6960" r="94139">
                        <a14:foregroundMark x1="75824" y1="27250" x2="75824" y2="27250"/>
                        <a14:foregroundMark x1="76557" y1="27250" x2="89744" y2="29750"/>
                        <a14:foregroundMark x1="91209" y1="29750" x2="91209" y2="29750"/>
                        <a14:foregroundMark x1="67766" y1="21500" x2="67766" y2="21500"/>
                        <a14:foregroundMark x1="79121" y1="21500" x2="79121" y2="21500"/>
                        <a14:foregroundMark x1="89011" y1="66250" x2="89011" y2="66250"/>
                        <a14:foregroundMark x1="93407" y1="68000" x2="93407" y2="68000"/>
                        <a14:foregroundMark x1="64835" y1="90250" x2="64835" y2="90250"/>
                        <a14:foregroundMark x1="30769" y1="92250" x2="30769" y2="92250"/>
                        <a14:foregroundMark x1="76923" y1="93500" x2="76923" y2="93500"/>
                        <a14:foregroundMark x1="21245" y1="94500" x2="21245" y2="94500"/>
                        <a14:foregroundMark x1="7692" y1="43000" x2="7692" y2="43000"/>
                        <a14:foregroundMark x1="94505" y1="32750" x2="94505" y2="32750"/>
                        <a14:foregroundMark x1="46886" y1="4500" x2="46886" y2="4500"/>
                        <a14:backgroundMark x1="29670" y1="30250" x2="29670" y2="30250"/>
                        <a14:backgroundMark x1="31136" y1="26250" x2="31136" y2="2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034" y="3475455"/>
            <a:ext cx="1055103" cy="1577284"/>
          </a:xfrm>
          <a:prstGeom prst="rect">
            <a:avLst/>
          </a:prstGeom>
        </p:spPr>
      </p:pic>
      <p:sp>
        <p:nvSpPr>
          <p:cNvPr id="38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4F5B0786-200E-4173-A797-510C33061A42}"/>
              </a:ext>
            </a:extLst>
          </p:cNvPr>
          <p:cNvSpPr/>
          <p:nvPr/>
        </p:nvSpPr>
        <p:spPr>
          <a:xfrm>
            <a:off x="1632041" y="5428002"/>
            <a:ext cx="591454" cy="39564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655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99688 0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4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39674 -0.009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-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00326 -0.0203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61758 -0.0055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72" y="-278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7.40741E-7 L -0.0013 0.17593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mph" presetSubtype="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5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40" grpId="0" animBg="1"/>
      <p:bldP spid="40" grpId="1" animBg="1"/>
      <p:bldP spid="41" grpId="0"/>
      <p:bldP spid="52" grpId="0" animBg="1"/>
      <p:bldP spid="52" grpId="1" animBg="1"/>
      <p:bldP spid="53" grpId="0"/>
      <p:bldP spid="55" grpId="0" animBg="1"/>
      <p:bldP spid="55" grpId="1" animBg="1"/>
      <p:bldP spid="56" grpId="0"/>
      <p:bldP spid="57" grpId="0" animBg="1"/>
      <p:bldP spid="57" grpId="1" animBg="1"/>
      <p:bldP spid="57" grpId="2" animBg="1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310C7E7-EB04-47EE-B56F-CED0D8214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077" b="73077" l="4478" r="96020">
                        <a14:foregroundMark x1="36816" y1="53846" x2="36816" y2="53846"/>
                        <a14:foregroundMark x1="30846" y1="50000" x2="29851" y2="50000"/>
                        <a14:foregroundMark x1="6468" y1="42308" x2="6468" y2="42308"/>
                        <a14:foregroundMark x1="4975" y1="42308" x2="4975" y2="42308"/>
                        <a14:foregroundMark x1="15920" y1="50000" x2="15920" y2="50000"/>
                        <a14:foregroundMark x1="21891" y1="53846" x2="21891" y2="53846"/>
                        <a14:foregroundMark x1="17910" y1="53846" x2="17910" y2="53846"/>
                        <a14:foregroundMark x1="16418" y1="53846" x2="16418" y2="53846"/>
                        <a14:foregroundMark x1="11443" y1="50000" x2="11443" y2="50000"/>
                        <a14:foregroundMark x1="8955" y1="50000" x2="8955" y2="50000"/>
                        <a14:foregroundMark x1="38308" y1="61538" x2="38308" y2="61538"/>
                        <a14:foregroundMark x1="47761" y1="57692" x2="47761" y2="57692"/>
                        <a14:foregroundMark x1="53234" y1="57692" x2="54726" y2="57692"/>
                        <a14:foregroundMark x1="70149" y1="61538" x2="70149" y2="61538"/>
                        <a14:foregroundMark x1="80597" y1="50000" x2="80597" y2="50000"/>
                        <a14:foregroundMark x1="84080" y1="26923" x2="84080" y2="26923"/>
                        <a14:foregroundMark x1="62687" y1="76923" x2="62687" y2="76923"/>
                        <a14:foregroundMark x1="70149" y1="76923" x2="70149" y2="76923"/>
                        <a14:foregroundMark x1="80100" y1="65385" x2="80100" y2="65385"/>
                        <a14:foregroundMark x1="76119" y1="73077" x2="76119" y2="73077"/>
                        <a14:foregroundMark x1="87562" y1="69231" x2="87562" y2="69231"/>
                        <a14:foregroundMark x1="90050" y1="57692" x2="91045" y2="57692"/>
                        <a14:foregroundMark x1="96020" y1="50000" x2="96020" y2="50000"/>
                        <a14:backgroundMark x1="87065" y1="57692" x2="87065" y2="57692"/>
                        <a14:backgroundMark x1="2488" y1="53846" x2="2488" y2="53846"/>
                      </a14:backgroundRemoval>
                    </a14:imgEffect>
                  </a14:imgLayer>
                </a14:imgProps>
              </a:ext>
            </a:extLst>
          </a:blip>
          <a:srcRect t="23106" r="8017" b="33925"/>
          <a:stretch/>
        </p:blipFill>
        <p:spPr>
          <a:xfrm>
            <a:off x="1914525" y="4852687"/>
            <a:ext cx="1050925" cy="10641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FE38A1D-7C4A-4691-84F9-BF31175DA230}"/>
              </a:ext>
            </a:extLst>
          </p:cNvPr>
          <p:cNvGrpSpPr/>
          <p:nvPr/>
        </p:nvGrpSpPr>
        <p:grpSpPr>
          <a:xfrm>
            <a:off x="0" y="0"/>
            <a:ext cx="24345900" cy="6858000"/>
            <a:chOff x="0" y="0"/>
            <a:chExt cx="243459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085741-5BF2-4FCB-B752-E0B3D1B4F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7295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AB415E-56FD-4EEC-8091-5DA641D06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2950" y="0"/>
              <a:ext cx="12172950" cy="6858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85E3E3-443A-41DB-A5BB-F8BEBF65D33B}"/>
              </a:ext>
            </a:extLst>
          </p:cNvPr>
          <p:cNvGrpSpPr/>
          <p:nvPr/>
        </p:nvGrpSpPr>
        <p:grpSpPr>
          <a:xfrm>
            <a:off x="12603393" y="2806978"/>
            <a:ext cx="3899826" cy="2550423"/>
            <a:chOff x="7442042" y="2750447"/>
            <a:chExt cx="3899826" cy="25504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22AD4B-3CC1-4EFE-9570-0F9F6BF13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6" name="Picture 5" descr="A close up of a box&#10;&#10;Description automatically generated">
              <a:extLst>
                <a:ext uri="{FF2B5EF4-FFF2-40B4-BE49-F238E27FC236}">
                  <a16:creationId xmlns:a16="http://schemas.microsoft.com/office/drawing/2014/main" id="{8A3C49F1-1521-4654-8F5D-E6F792EC1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3633" y="4430320"/>
              <a:ext cx="612012" cy="52877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41CE2CE-7933-41EF-99DA-6785908CD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29631" y="2750447"/>
              <a:ext cx="1811304" cy="2369186"/>
            </a:xfrm>
            <a:prstGeom prst="rect">
              <a:avLst/>
            </a:prstGeom>
          </p:spPr>
        </p:pic>
        <p:pic>
          <p:nvPicPr>
            <p:cNvPr id="15" name="Picture 14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41499349-64E2-4D05-AF2C-249AD5ECA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162" y="3636218"/>
              <a:ext cx="542617" cy="560759"/>
            </a:xfrm>
            <a:prstGeom prst="rect">
              <a:avLst/>
            </a:prstGeom>
          </p:spPr>
        </p:pic>
      </p:grpSp>
      <p:grpSp>
        <p:nvGrpSpPr>
          <p:cNvPr id="13" name="dao">
            <a:extLst>
              <a:ext uri="{FF2B5EF4-FFF2-40B4-BE49-F238E27FC236}">
                <a16:creationId xmlns:a16="http://schemas.microsoft.com/office/drawing/2014/main" id="{6C1235C5-E519-4F8F-924F-F10B4DE1E901}"/>
              </a:ext>
            </a:extLst>
          </p:cNvPr>
          <p:cNvGrpSpPr/>
          <p:nvPr/>
        </p:nvGrpSpPr>
        <p:grpSpPr>
          <a:xfrm>
            <a:off x="7796006" y="2747984"/>
            <a:ext cx="3899826" cy="2550423"/>
            <a:chOff x="7442042" y="2750447"/>
            <a:chExt cx="3899826" cy="25504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9E9D149-4A35-4362-B02A-911418209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20" name="Picture 19" descr="A close up of a box&#10;&#10;Description automatically generated">
              <a:extLst>
                <a:ext uri="{FF2B5EF4-FFF2-40B4-BE49-F238E27FC236}">
                  <a16:creationId xmlns:a16="http://schemas.microsoft.com/office/drawing/2014/main" id="{614C9D28-6F63-4F7E-88E2-D6960AF08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9533" y="4430320"/>
              <a:ext cx="612012" cy="52877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827C57D-33AC-41F4-BC63-91B23AC1C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56631" y="2750447"/>
              <a:ext cx="1811304" cy="2369186"/>
            </a:xfrm>
            <a:prstGeom prst="rect">
              <a:avLst/>
            </a:prstGeom>
          </p:spPr>
        </p:pic>
        <p:pic>
          <p:nvPicPr>
            <p:cNvPr id="22" name="Picture 21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6ACFC76E-EA67-4B55-AE3D-D9B798532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1221" y="3628728"/>
              <a:ext cx="542617" cy="56075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6693C8-6655-4703-8671-9990BCF6137A}"/>
              </a:ext>
            </a:extLst>
          </p:cNvPr>
          <p:cNvGrpSpPr/>
          <p:nvPr/>
        </p:nvGrpSpPr>
        <p:grpSpPr>
          <a:xfrm>
            <a:off x="540178" y="2713635"/>
            <a:ext cx="2186608" cy="2186608"/>
            <a:chOff x="1325804" y="2750447"/>
            <a:chExt cx="2186608" cy="2186608"/>
          </a:xfrm>
        </p:grpSpPr>
        <p:pic>
          <p:nvPicPr>
            <p:cNvPr id="12" name="Picture 11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FDF5F0D8-B699-4F99-B10D-925F4CD3C6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6AA8DC4D-BBB4-4FFC-9D06-2A89E5A1D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4" name="Picture 3" descr="A close up of a toy&#10;&#10;Description automatically generated">
              <a:extLst>
                <a:ext uri="{FF2B5EF4-FFF2-40B4-BE49-F238E27FC236}">
                  <a16:creationId xmlns:a16="http://schemas.microsoft.com/office/drawing/2014/main" id="{55225782-7ACE-477A-8679-8D7364D9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F063F44-618F-491E-A89D-C9D3944E7028}"/>
              </a:ext>
            </a:extLst>
          </p:cNvPr>
          <p:cNvGrpSpPr/>
          <p:nvPr/>
        </p:nvGrpSpPr>
        <p:grpSpPr>
          <a:xfrm>
            <a:off x="3226806" y="1577082"/>
            <a:ext cx="5042033" cy="3069433"/>
            <a:chOff x="3226806" y="1577082"/>
            <a:chExt cx="5042033" cy="306943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D91F2D1-E6E5-4754-81D0-068F501EF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878" b="95568" l="2024" r="96965">
                          <a14:foregroundMark x1="10455" y1="38781" x2="10455" y2="38781"/>
                          <a14:foregroundMark x1="9444" y1="16620" x2="9444" y2="20499"/>
                          <a14:foregroundMark x1="9781" y1="32133" x2="9781" y2="43213"/>
                          <a14:foregroundMark x1="10118" y1="53463" x2="10455" y2="61219"/>
                          <a14:foregroundMark x1="10455" y1="67867" x2="10455" y2="71745"/>
                          <a14:foregroundMark x1="10455" y1="77839" x2="10455" y2="77839"/>
                          <a14:foregroundMark x1="10455" y1="78393" x2="10455" y2="78393"/>
                          <a14:foregroundMark x1="9106" y1="86704" x2="9106" y2="86704"/>
                          <a14:foregroundMark x1="8769" y1="80055" x2="8769" y2="74515"/>
                          <a14:foregroundMark x1="8769" y1="69529" x2="8432" y2="61219"/>
                          <a14:foregroundMark x1="6408" y1="50139" x2="6408" y2="45983"/>
                          <a14:foregroundMark x1="6071" y1="34903" x2="6071" y2="30471"/>
                          <a14:foregroundMark x1="5396" y1="24377" x2="5396" y2="21053"/>
                          <a14:foregroundMark x1="5396" y1="12742" x2="5396" y2="12742"/>
                          <a14:foregroundMark x1="5396" y1="11634" x2="5396" y2="11634"/>
                          <a14:foregroundMark x1="7757" y1="9418" x2="10455" y2="9418"/>
                          <a14:foregroundMark x1="11467" y1="9418" x2="13153" y2="9418"/>
                          <a14:foregroundMark x1="14165" y1="9418" x2="14165" y2="9418"/>
                          <a14:foregroundMark x1="11467" y1="6094" x2="11467" y2="6094"/>
                          <a14:foregroundMark x1="6071" y1="6648" x2="5059" y2="11080"/>
                          <a14:foregroundMark x1="14840" y1="10526" x2="14840" y2="10526"/>
                          <a14:foregroundMark x1="2024" y1="13850" x2="2024" y2="13850"/>
                          <a14:foregroundMark x1="12816" y1="92798" x2="12816" y2="92798"/>
                          <a14:foregroundMark x1="10118" y1="95014" x2="8769" y2="95568"/>
                          <a14:foregroundMark x1="14503" y1="88366" x2="14503" y2="88366"/>
                          <a14:foregroundMark x1="88533" y1="38781" x2="89545" y2="44321"/>
                          <a14:foregroundMark x1="89207" y1="63989" x2="89207" y2="67867"/>
                          <a14:foregroundMark x1="93255" y1="77285" x2="93255" y2="83380"/>
                          <a14:foregroundMark x1="93255" y1="85042" x2="93255" y2="78393"/>
                          <a14:foregroundMark x1="90219" y1="44321" x2="89545" y2="34903"/>
                          <a14:foregroundMark x1="88870" y1="28255" x2="88870" y2="23269"/>
                          <a14:foregroundMark x1="95953" y1="87258" x2="95953" y2="87258"/>
                          <a14:foregroundMark x1="93255" y1="91136" x2="91906" y2="92798"/>
                          <a14:foregroundMark x1="89207" y1="94460" x2="89207" y2="94460"/>
                          <a14:foregroundMark x1="96290" y1="82825" x2="96290" y2="82825"/>
                          <a14:foregroundMark x1="94604" y1="72853" x2="94266" y2="68421"/>
                          <a14:foregroundMark x1="93929" y1="59003" x2="93929" y2="56233"/>
                          <a14:foregroundMark x1="87184" y1="4986" x2="87184" y2="4986"/>
                          <a14:foregroundMark x1="86509" y1="6094" x2="86509" y2="6094"/>
                          <a14:foregroundMark x1="92917" y1="6094" x2="93929" y2="6648"/>
                          <a14:foregroundMark x1="96627" y1="8864" x2="96965" y2="12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26806" y="1577082"/>
              <a:ext cx="5042033" cy="306943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E1A157C-BE87-4B57-AC9B-55A95D169D60}"/>
                </a:ext>
              </a:extLst>
            </p:cNvPr>
            <p:cNvSpPr txBox="1"/>
            <p:nvPr/>
          </p:nvSpPr>
          <p:spPr>
            <a:xfrm>
              <a:off x="4125896" y="2400300"/>
              <a:ext cx="32396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5 km = ? dm</a:t>
              </a:r>
            </a:p>
          </p:txBody>
        </p:sp>
      </p:grpSp>
      <p:pic>
        <p:nvPicPr>
          <p:cNvPr id="24" name="Picture 23" descr="A close up of a sign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30D141F4-29EB-4166-B45A-060834695F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987" y="5958145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Picture 28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11558532-F324-48C5-80F3-F3CA065D8EDD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220" y="3820849"/>
            <a:ext cx="607009" cy="607008"/>
          </a:xfrm>
          <a:prstGeom prst="rect">
            <a:avLst/>
          </a:prstGeom>
        </p:spPr>
      </p:pic>
      <p:pic>
        <p:nvPicPr>
          <p:cNvPr id="35" name="Picture 34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B910E184-A34D-42C1-9A0A-2CBEED0963A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87" y="1297706"/>
            <a:ext cx="4787938" cy="3867181"/>
          </a:xfrm>
          <a:prstGeom prst="rect">
            <a:avLst/>
          </a:prstGeom>
        </p:spPr>
      </p:pic>
      <p:sp>
        <p:nvSpPr>
          <p:cNvPr id="37" name="DAS1">
            <a:extLst>
              <a:ext uri="{FF2B5EF4-FFF2-40B4-BE49-F238E27FC236}">
                <a16:creationId xmlns:a16="http://schemas.microsoft.com/office/drawing/2014/main" id="{4F90B980-A131-4479-8F8C-7BF21A70E267}"/>
              </a:ext>
            </a:extLst>
          </p:cNvPr>
          <p:cNvSpPr/>
          <p:nvPr/>
        </p:nvSpPr>
        <p:spPr>
          <a:xfrm flipH="1">
            <a:off x="1569218" y="5280918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</a:t>
            </a:r>
          </a:p>
        </p:txBody>
      </p:sp>
      <p:sp>
        <p:nvSpPr>
          <p:cNvPr id="38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4F5B0786-200E-4173-A797-510C33061A42}"/>
              </a:ext>
            </a:extLst>
          </p:cNvPr>
          <p:cNvSpPr/>
          <p:nvPr/>
        </p:nvSpPr>
        <p:spPr>
          <a:xfrm>
            <a:off x="1632041" y="5428002"/>
            <a:ext cx="591454" cy="39564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DAD">
            <a:extLst>
              <a:ext uri="{FF2B5EF4-FFF2-40B4-BE49-F238E27FC236}">
                <a16:creationId xmlns:a16="http://schemas.microsoft.com/office/drawing/2014/main" id="{A8DA704D-2BB9-418F-9E09-4530A9173CCF}"/>
              </a:ext>
            </a:extLst>
          </p:cNvPr>
          <p:cNvSpPr/>
          <p:nvPr/>
        </p:nvSpPr>
        <p:spPr>
          <a:xfrm flipH="1">
            <a:off x="5843472" y="6044284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50000</a:t>
            </a:r>
          </a:p>
        </p:txBody>
      </p:sp>
      <p:sp>
        <p:nvSpPr>
          <p:cNvPr id="52" name="DAS2">
            <a:extLst>
              <a:ext uri="{FF2B5EF4-FFF2-40B4-BE49-F238E27FC236}">
                <a16:creationId xmlns:a16="http://schemas.microsoft.com/office/drawing/2014/main" id="{ED97E9B0-2EBE-4D5E-A0B4-1BD49CC97ED3}"/>
              </a:ext>
            </a:extLst>
          </p:cNvPr>
          <p:cNvSpPr/>
          <p:nvPr/>
        </p:nvSpPr>
        <p:spPr>
          <a:xfrm flipH="1">
            <a:off x="1558190" y="6044284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500</a:t>
            </a:r>
          </a:p>
        </p:txBody>
      </p:sp>
      <p:sp>
        <p:nvSpPr>
          <p:cNvPr id="53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2D790D5-AAC6-4B60-80FE-6C55202140B9}"/>
              </a:ext>
            </a:extLst>
          </p:cNvPr>
          <p:cNvSpPr/>
          <p:nvPr/>
        </p:nvSpPr>
        <p:spPr>
          <a:xfrm>
            <a:off x="1621013" y="6191368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DAS3">
            <a:extLst>
              <a:ext uri="{FF2B5EF4-FFF2-40B4-BE49-F238E27FC236}">
                <a16:creationId xmlns:a16="http://schemas.microsoft.com/office/drawing/2014/main" id="{47E3DCAB-9C97-450B-9674-B91BF34D1E70}"/>
              </a:ext>
            </a:extLst>
          </p:cNvPr>
          <p:cNvSpPr/>
          <p:nvPr/>
        </p:nvSpPr>
        <p:spPr>
          <a:xfrm flipH="1">
            <a:off x="5835197" y="5264375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5000</a:t>
            </a:r>
          </a:p>
        </p:txBody>
      </p:sp>
      <p:sp>
        <p:nvSpPr>
          <p:cNvPr id="56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922A952-296C-44CC-A171-24E6CEC7BE7A}"/>
              </a:ext>
            </a:extLst>
          </p:cNvPr>
          <p:cNvSpPr/>
          <p:nvPr/>
        </p:nvSpPr>
        <p:spPr>
          <a:xfrm>
            <a:off x="5939734" y="6191368"/>
            <a:ext cx="603050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Oval 56">
            <a:hlinkClick r:id="rId20" action="ppaction://hlinksldjump"/>
            <a:extLst>
              <a:ext uri="{FF2B5EF4-FFF2-40B4-BE49-F238E27FC236}">
                <a16:creationId xmlns:a16="http://schemas.microsoft.com/office/drawing/2014/main" id="{C6B39EA6-B232-4316-A062-7912749809B5}"/>
              </a:ext>
            </a:extLst>
          </p:cNvPr>
          <p:cNvSpPr/>
          <p:nvPr/>
        </p:nvSpPr>
        <p:spPr>
          <a:xfrm>
            <a:off x="11084814" y="5847501"/>
            <a:ext cx="1001935" cy="1034358"/>
          </a:xfrm>
          <a:prstGeom prst="ellipse">
            <a:avLst/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4687172-D2D3-460E-9192-0005703A5540}"/>
              </a:ext>
            </a:extLst>
          </p:cNvPr>
          <p:cNvGrpSpPr/>
          <p:nvPr/>
        </p:nvGrpSpPr>
        <p:grpSpPr>
          <a:xfrm>
            <a:off x="3234388" y="1518044"/>
            <a:ext cx="5042033" cy="3069433"/>
            <a:chOff x="3222444" y="1568692"/>
            <a:chExt cx="5042033" cy="3069433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F0A30B90-4341-4B97-95A0-66B483B122A5}"/>
                </a:ext>
              </a:extLst>
            </p:cNvPr>
            <p:cNvGrpSpPr/>
            <p:nvPr/>
          </p:nvGrpSpPr>
          <p:grpSpPr>
            <a:xfrm>
              <a:off x="3222444" y="1568692"/>
              <a:ext cx="5042033" cy="3069433"/>
              <a:chOff x="3226806" y="1577082"/>
              <a:chExt cx="5042033" cy="3069433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32522838-BCEF-4B4F-BFDB-62A4EF240A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3878" b="95568" l="2024" r="96965">
                            <a14:foregroundMark x1="10455" y1="38781" x2="10455" y2="38781"/>
                            <a14:foregroundMark x1="9444" y1="16620" x2="9444" y2="20499"/>
                            <a14:foregroundMark x1="9781" y1="32133" x2="9781" y2="43213"/>
                            <a14:foregroundMark x1="10118" y1="53463" x2="10455" y2="61219"/>
                            <a14:foregroundMark x1="10455" y1="67867" x2="10455" y2="71745"/>
                            <a14:foregroundMark x1="10455" y1="77839" x2="10455" y2="77839"/>
                            <a14:foregroundMark x1="10455" y1="78393" x2="10455" y2="78393"/>
                            <a14:foregroundMark x1="9106" y1="86704" x2="9106" y2="86704"/>
                            <a14:foregroundMark x1="8769" y1="80055" x2="8769" y2="74515"/>
                            <a14:foregroundMark x1="8769" y1="69529" x2="8432" y2="61219"/>
                            <a14:foregroundMark x1="6408" y1="50139" x2="6408" y2="45983"/>
                            <a14:foregroundMark x1="6071" y1="34903" x2="6071" y2="30471"/>
                            <a14:foregroundMark x1="5396" y1="24377" x2="5396" y2="21053"/>
                            <a14:foregroundMark x1="5396" y1="12742" x2="5396" y2="12742"/>
                            <a14:foregroundMark x1="5396" y1="11634" x2="5396" y2="11634"/>
                            <a14:foregroundMark x1="7757" y1="9418" x2="10455" y2="9418"/>
                            <a14:foregroundMark x1="11467" y1="9418" x2="13153" y2="9418"/>
                            <a14:foregroundMark x1="14165" y1="9418" x2="14165" y2="9418"/>
                            <a14:foregroundMark x1="11467" y1="6094" x2="11467" y2="6094"/>
                            <a14:foregroundMark x1="6071" y1="6648" x2="5059" y2="11080"/>
                            <a14:foregroundMark x1="14840" y1="10526" x2="14840" y2="10526"/>
                            <a14:foregroundMark x1="2024" y1="13850" x2="2024" y2="13850"/>
                            <a14:foregroundMark x1="12816" y1="92798" x2="12816" y2="92798"/>
                            <a14:foregroundMark x1="10118" y1="95014" x2="8769" y2="95568"/>
                            <a14:foregroundMark x1="14503" y1="88366" x2="14503" y2="88366"/>
                            <a14:foregroundMark x1="88533" y1="38781" x2="89545" y2="44321"/>
                            <a14:foregroundMark x1="89207" y1="63989" x2="89207" y2="67867"/>
                            <a14:foregroundMark x1="93255" y1="77285" x2="93255" y2="83380"/>
                            <a14:foregroundMark x1="93255" y1="85042" x2="93255" y2="78393"/>
                            <a14:foregroundMark x1="90219" y1="44321" x2="89545" y2="34903"/>
                            <a14:foregroundMark x1="88870" y1="28255" x2="88870" y2="23269"/>
                            <a14:foregroundMark x1="95953" y1="87258" x2="95953" y2="87258"/>
                            <a14:foregroundMark x1="93255" y1="91136" x2="91906" y2="92798"/>
                            <a14:foregroundMark x1="89207" y1="94460" x2="89207" y2="94460"/>
                            <a14:foregroundMark x1="96290" y1="82825" x2="96290" y2="82825"/>
                            <a14:foregroundMark x1="94604" y1="72853" x2="94266" y2="68421"/>
                            <a14:foregroundMark x1="93929" y1="59003" x2="93929" y2="56233"/>
                            <a14:foregroundMark x1="87184" y1="4986" x2="87184" y2="4986"/>
                            <a14:foregroundMark x1="86509" y1="6094" x2="86509" y2="6094"/>
                            <a14:foregroundMark x1="92917" y1="6094" x2="93929" y2="6648"/>
                            <a14:foregroundMark x1="96627" y1="8864" x2="96965" y2="12742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226806" y="1577082"/>
                <a:ext cx="5042033" cy="3069433"/>
              </a:xfrm>
              <a:prstGeom prst="rect">
                <a:avLst/>
              </a:prstGeom>
            </p:spPr>
          </p:pic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86604CA8-14A7-4244-90DB-6775A4BC83A3}"/>
                  </a:ext>
                </a:extLst>
              </p:cNvPr>
              <p:cNvSpPr txBox="1"/>
              <p:nvPr/>
            </p:nvSpPr>
            <p:spPr>
              <a:xfrm>
                <a:off x="4070692" y="3267825"/>
                <a:ext cx="323966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Bạn đã trả lời sai.</a:t>
                </a:r>
                <a:b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</a:b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Hãy cố gắng lần sau nhé</a:t>
                </a:r>
              </a:p>
            </p:txBody>
          </p:sp>
        </p:grpSp>
        <p:pic>
          <p:nvPicPr>
            <p:cNvPr id="61" name="Picture 60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A8E71491-5CFE-4301-B8D1-F6BF3C8DD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6184" y="1871408"/>
              <a:ext cx="1400559" cy="1447386"/>
            </a:xfrm>
            <a:prstGeom prst="rect">
              <a:avLst/>
            </a:prstGeom>
          </p:spPr>
        </p:pic>
      </p:grpSp>
      <p:pic>
        <p:nvPicPr>
          <p:cNvPr id="45" name="Picture 44" descr="A close up of a sign&#10;&#10;Description automatically generated">
            <a:extLst>
              <a:ext uri="{FF2B5EF4-FFF2-40B4-BE49-F238E27FC236}">
                <a16:creationId xmlns:a16="http://schemas.microsoft.com/office/drawing/2014/main" id="{FA6E73CA-7EAE-4C9B-9D20-E333C853A32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0" y="5970726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2" name="Picture 41" descr="A picture containing snow&#10;&#10;Description automatically generated">
            <a:extLst>
              <a:ext uri="{FF2B5EF4-FFF2-40B4-BE49-F238E27FC236}">
                <a16:creationId xmlns:a16="http://schemas.microsoft.com/office/drawing/2014/main" id="{24BD13A6-42BD-4873-AAFF-F212D84800B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789" b="94821" l="3483" r="89055">
                        <a14:foregroundMark x1="65672" y1="8367" x2="65672" y2="8367"/>
                        <a14:foregroundMark x1="53731" y1="5578" x2="50746" y2="5578"/>
                        <a14:foregroundMark x1="49751" y1="5578" x2="49751" y2="5578"/>
                        <a14:foregroundMark x1="56716" y1="2789" x2="56716" y2="2789"/>
                        <a14:foregroundMark x1="14428" y1="40637" x2="14428" y2="40637"/>
                        <a14:foregroundMark x1="8955" y1="38645" x2="8955" y2="38645"/>
                        <a14:foregroundMark x1="3980" y1="35857" x2="3980" y2="35857"/>
                        <a14:foregroundMark x1="72139" y1="90438" x2="72139" y2="90438"/>
                        <a14:foregroundMark x1="78109" y1="94422" x2="78109" y2="94422"/>
                        <a14:foregroundMark x1="37313" y1="94821" x2="37313" y2="94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167" y="3352820"/>
            <a:ext cx="1232834" cy="1539508"/>
          </a:xfrm>
          <a:prstGeom prst="rect">
            <a:avLst/>
          </a:prstGeom>
        </p:spPr>
      </p:pic>
      <p:sp>
        <p:nvSpPr>
          <p:cNvPr id="41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0E0DBA30-C259-4EF3-B5B9-E602596C51C4}"/>
              </a:ext>
            </a:extLst>
          </p:cNvPr>
          <p:cNvSpPr/>
          <p:nvPr/>
        </p:nvSpPr>
        <p:spPr>
          <a:xfrm>
            <a:off x="5950762" y="5428002"/>
            <a:ext cx="582211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1482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99688 0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4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39674 -0.009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-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00326 -0.0203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61758 -0.0055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72" y="-278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59259E-6 L -0.0013 0.17592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mph" presetSubtype="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5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/>
      <p:bldP spid="40" grpId="0" animBg="1"/>
      <p:bldP spid="40" grpId="1" animBg="1"/>
      <p:bldP spid="52" grpId="0" animBg="1"/>
      <p:bldP spid="52" grpId="1" animBg="1"/>
      <p:bldP spid="53" grpId="0"/>
      <p:bldP spid="55" grpId="0" animBg="1"/>
      <p:bldP spid="55" grpId="1" animBg="1"/>
      <p:bldP spid="56" grpId="0"/>
      <p:bldP spid="57" grpId="0" animBg="1"/>
      <p:bldP spid="57" grpId="1" animBg="1"/>
      <p:bldP spid="57" grpId="2" animBg="1"/>
      <p:bldP spid="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310C7E7-EB04-47EE-B56F-CED0D8214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077" b="73077" l="4478" r="96020">
                        <a14:foregroundMark x1="36816" y1="53846" x2="36816" y2="53846"/>
                        <a14:foregroundMark x1="30846" y1="50000" x2="29851" y2="50000"/>
                        <a14:foregroundMark x1="6468" y1="42308" x2="6468" y2="42308"/>
                        <a14:foregroundMark x1="4975" y1="42308" x2="4975" y2="42308"/>
                        <a14:foregroundMark x1="15920" y1="50000" x2="15920" y2="50000"/>
                        <a14:foregroundMark x1="21891" y1="53846" x2="21891" y2="53846"/>
                        <a14:foregroundMark x1="17910" y1="53846" x2="17910" y2="53846"/>
                        <a14:foregroundMark x1="16418" y1="53846" x2="16418" y2="53846"/>
                        <a14:foregroundMark x1="11443" y1="50000" x2="11443" y2="50000"/>
                        <a14:foregroundMark x1="8955" y1="50000" x2="8955" y2="50000"/>
                        <a14:foregroundMark x1="38308" y1="61538" x2="38308" y2="61538"/>
                        <a14:foregroundMark x1="47761" y1="57692" x2="47761" y2="57692"/>
                        <a14:foregroundMark x1="53234" y1="57692" x2="54726" y2="57692"/>
                        <a14:foregroundMark x1="70149" y1="61538" x2="70149" y2="61538"/>
                        <a14:foregroundMark x1="80597" y1="50000" x2="80597" y2="50000"/>
                        <a14:foregroundMark x1="84080" y1="26923" x2="84080" y2="26923"/>
                        <a14:foregroundMark x1="62687" y1="76923" x2="62687" y2="76923"/>
                        <a14:foregroundMark x1="70149" y1="76923" x2="70149" y2="76923"/>
                        <a14:foregroundMark x1="80100" y1="65385" x2="80100" y2="65385"/>
                        <a14:foregroundMark x1="76119" y1="73077" x2="76119" y2="73077"/>
                        <a14:foregroundMark x1="87562" y1="69231" x2="87562" y2="69231"/>
                        <a14:foregroundMark x1="90050" y1="57692" x2="91045" y2="57692"/>
                        <a14:foregroundMark x1="96020" y1="50000" x2="96020" y2="50000"/>
                        <a14:backgroundMark x1="87065" y1="57692" x2="87065" y2="57692"/>
                        <a14:backgroundMark x1="2488" y1="53846" x2="2488" y2="53846"/>
                      </a14:backgroundRemoval>
                    </a14:imgEffect>
                  </a14:imgLayer>
                </a14:imgProps>
              </a:ext>
            </a:extLst>
          </a:blip>
          <a:srcRect t="23106" r="8017" b="33925"/>
          <a:stretch/>
        </p:blipFill>
        <p:spPr>
          <a:xfrm>
            <a:off x="1914525" y="4852687"/>
            <a:ext cx="1050925" cy="10641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FE38A1D-7C4A-4691-84F9-BF31175DA230}"/>
              </a:ext>
            </a:extLst>
          </p:cNvPr>
          <p:cNvGrpSpPr/>
          <p:nvPr/>
        </p:nvGrpSpPr>
        <p:grpSpPr>
          <a:xfrm>
            <a:off x="0" y="0"/>
            <a:ext cx="24345900" cy="6858000"/>
            <a:chOff x="0" y="0"/>
            <a:chExt cx="243459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085741-5BF2-4FCB-B752-E0B3D1B4F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7295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AB415E-56FD-4EEC-8091-5DA641D06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2950" y="0"/>
              <a:ext cx="12172950" cy="6858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85E3E3-443A-41DB-A5BB-F8BEBF65D33B}"/>
              </a:ext>
            </a:extLst>
          </p:cNvPr>
          <p:cNvGrpSpPr/>
          <p:nvPr/>
        </p:nvGrpSpPr>
        <p:grpSpPr>
          <a:xfrm>
            <a:off x="12603393" y="2806978"/>
            <a:ext cx="3899826" cy="2550423"/>
            <a:chOff x="7442042" y="2750447"/>
            <a:chExt cx="3899826" cy="25504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22AD4B-3CC1-4EFE-9570-0F9F6BF13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6" name="Picture 5" descr="A close up of a box&#10;&#10;Description automatically generated">
              <a:extLst>
                <a:ext uri="{FF2B5EF4-FFF2-40B4-BE49-F238E27FC236}">
                  <a16:creationId xmlns:a16="http://schemas.microsoft.com/office/drawing/2014/main" id="{8A3C49F1-1521-4654-8F5D-E6F792EC1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3633" y="4430320"/>
              <a:ext cx="612012" cy="52877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41CE2CE-7933-41EF-99DA-6785908CD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29631" y="2750447"/>
              <a:ext cx="1811304" cy="2369186"/>
            </a:xfrm>
            <a:prstGeom prst="rect">
              <a:avLst/>
            </a:prstGeom>
          </p:spPr>
        </p:pic>
        <p:pic>
          <p:nvPicPr>
            <p:cNvPr id="15" name="Picture 14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41499349-64E2-4D05-AF2C-249AD5ECA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162" y="3636218"/>
              <a:ext cx="542617" cy="560759"/>
            </a:xfrm>
            <a:prstGeom prst="rect">
              <a:avLst/>
            </a:prstGeom>
          </p:spPr>
        </p:pic>
      </p:grpSp>
      <p:grpSp>
        <p:nvGrpSpPr>
          <p:cNvPr id="13" name="dao">
            <a:extLst>
              <a:ext uri="{FF2B5EF4-FFF2-40B4-BE49-F238E27FC236}">
                <a16:creationId xmlns:a16="http://schemas.microsoft.com/office/drawing/2014/main" id="{6C1235C5-E519-4F8F-924F-F10B4DE1E901}"/>
              </a:ext>
            </a:extLst>
          </p:cNvPr>
          <p:cNvGrpSpPr/>
          <p:nvPr/>
        </p:nvGrpSpPr>
        <p:grpSpPr>
          <a:xfrm>
            <a:off x="7796006" y="2747984"/>
            <a:ext cx="3899826" cy="2550423"/>
            <a:chOff x="7442042" y="2750447"/>
            <a:chExt cx="3899826" cy="25504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9E9D149-4A35-4362-B02A-911418209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20" name="Picture 19" descr="A close up of a box&#10;&#10;Description automatically generated">
              <a:extLst>
                <a:ext uri="{FF2B5EF4-FFF2-40B4-BE49-F238E27FC236}">
                  <a16:creationId xmlns:a16="http://schemas.microsoft.com/office/drawing/2014/main" id="{614C9D28-6F63-4F7E-88E2-D6960AF08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9533" y="4430320"/>
              <a:ext cx="612012" cy="52877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827C57D-33AC-41F4-BC63-91B23AC1C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56631" y="2750447"/>
              <a:ext cx="1811304" cy="2369186"/>
            </a:xfrm>
            <a:prstGeom prst="rect">
              <a:avLst/>
            </a:prstGeom>
          </p:spPr>
        </p:pic>
        <p:pic>
          <p:nvPicPr>
            <p:cNvPr id="22" name="Picture 21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6ACFC76E-EA67-4B55-AE3D-D9B798532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1221" y="3628728"/>
              <a:ext cx="542617" cy="56075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6693C8-6655-4703-8671-9990BCF6137A}"/>
              </a:ext>
            </a:extLst>
          </p:cNvPr>
          <p:cNvGrpSpPr/>
          <p:nvPr/>
        </p:nvGrpSpPr>
        <p:grpSpPr>
          <a:xfrm>
            <a:off x="540178" y="2713635"/>
            <a:ext cx="2186608" cy="2186608"/>
            <a:chOff x="1325804" y="2750447"/>
            <a:chExt cx="2186608" cy="2186608"/>
          </a:xfrm>
        </p:grpSpPr>
        <p:pic>
          <p:nvPicPr>
            <p:cNvPr id="12" name="Picture 11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FDF5F0D8-B699-4F99-B10D-925F4CD3C6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6AA8DC4D-BBB4-4FFC-9D06-2A89E5A1D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4" name="Picture 3" descr="A close up of a toy&#10;&#10;Description automatically generated">
              <a:extLst>
                <a:ext uri="{FF2B5EF4-FFF2-40B4-BE49-F238E27FC236}">
                  <a16:creationId xmlns:a16="http://schemas.microsoft.com/office/drawing/2014/main" id="{55225782-7ACE-477A-8679-8D7364D9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F063F44-618F-491E-A89D-C9D3944E7028}"/>
              </a:ext>
            </a:extLst>
          </p:cNvPr>
          <p:cNvGrpSpPr/>
          <p:nvPr/>
        </p:nvGrpSpPr>
        <p:grpSpPr>
          <a:xfrm>
            <a:off x="3226806" y="1577082"/>
            <a:ext cx="5042033" cy="3069433"/>
            <a:chOff x="3226806" y="1577082"/>
            <a:chExt cx="5042033" cy="306943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D91F2D1-E6E5-4754-81D0-068F501EF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878" b="95568" l="2024" r="96965">
                          <a14:foregroundMark x1="10455" y1="38781" x2="10455" y2="38781"/>
                          <a14:foregroundMark x1="9444" y1="16620" x2="9444" y2="20499"/>
                          <a14:foregroundMark x1="9781" y1="32133" x2="9781" y2="43213"/>
                          <a14:foregroundMark x1="10118" y1="53463" x2="10455" y2="61219"/>
                          <a14:foregroundMark x1="10455" y1="67867" x2="10455" y2="71745"/>
                          <a14:foregroundMark x1="10455" y1="77839" x2="10455" y2="77839"/>
                          <a14:foregroundMark x1="10455" y1="78393" x2="10455" y2="78393"/>
                          <a14:foregroundMark x1="9106" y1="86704" x2="9106" y2="86704"/>
                          <a14:foregroundMark x1="8769" y1="80055" x2="8769" y2="74515"/>
                          <a14:foregroundMark x1="8769" y1="69529" x2="8432" y2="61219"/>
                          <a14:foregroundMark x1="6408" y1="50139" x2="6408" y2="45983"/>
                          <a14:foregroundMark x1="6071" y1="34903" x2="6071" y2="30471"/>
                          <a14:foregroundMark x1="5396" y1="24377" x2="5396" y2="21053"/>
                          <a14:foregroundMark x1="5396" y1="12742" x2="5396" y2="12742"/>
                          <a14:foregroundMark x1="5396" y1="11634" x2="5396" y2="11634"/>
                          <a14:foregroundMark x1="7757" y1="9418" x2="10455" y2="9418"/>
                          <a14:foregroundMark x1="11467" y1="9418" x2="13153" y2="9418"/>
                          <a14:foregroundMark x1="14165" y1="9418" x2="14165" y2="9418"/>
                          <a14:foregroundMark x1="11467" y1="6094" x2="11467" y2="6094"/>
                          <a14:foregroundMark x1="6071" y1="6648" x2="5059" y2="11080"/>
                          <a14:foregroundMark x1="14840" y1="10526" x2="14840" y2="10526"/>
                          <a14:foregroundMark x1="2024" y1="13850" x2="2024" y2="13850"/>
                          <a14:foregroundMark x1="12816" y1="92798" x2="12816" y2="92798"/>
                          <a14:foregroundMark x1="10118" y1="95014" x2="8769" y2="95568"/>
                          <a14:foregroundMark x1="14503" y1="88366" x2="14503" y2="88366"/>
                          <a14:foregroundMark x1="88533" y1="38781" x2="89545" y2="44321"/>
                          <a14:foregroundMark x1="89207" y1="63989" x2="89207" y2="67867"/>
                          <a14:foregroundMark x1="93255" y1="77285" x2="93255" y2="83380"/>
                          <a14:foregroundMark x1="93255" y1="85042" x2="93255" y2="78393"/>
                          <a14:foregroundMark x1="90219" y1="44321" x2="89545" y2="34903"/>
                          <a14:foregroundMark x1="88870" y1="28255" x2="88870" y2="23269"/>
                          <a14:foregroundMark x1="95953" y1="87258" x2="95953" y2="87258"/>
                          <a14:foregroundMark x1="93255" y1="91136" x2="91906" y2="92798"/>
                          <a14:foregroundMark x1="89207" y1="94460" x2="89207" y2="94460"/>
                          <a14:foregroundMark x1="96290" y1="82825" x2="96290" y2="82825"/>
                          <a14:foregroundMark x1="94604" y1="72853" x2="94266" y2="68421"/>
                          <a14:foregroundMark x1="93929" y1="59003" x2="93929" y2="56233"/>
                          <a14:foregroundMark x1="87184" y1="4986" x2="87184" y2="4986"/>
                          <a14:foregroundMark x1="86509" y1="6094" x2="86509" y2="6094"/>
                          <a14:foregroundMark x1="92917" y1="6094" x2="93929" y2="6648"/>
                          <a14:foregroundMark x1="96627" y1="8864" x2="96965" y2="12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26806" y="1577082"/>
              <a:ext cx="5042033" cy="306943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E1A157C-BE87-4B57-AC9B-55A95D169D60}"/>
                </a:ext>
              </a:extLst>
            </p:cNvPr>
            <p:cNvSpPr txBox="1"/>
            <p:nvPr/>
          </p:nvSpPr>
          <p:spPr>
            <a:xfrm>
              <a:off x="4125896" y="2400300"/>
              <a:ext cx="323966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60 m = ? cm</a:t>
              </a:r>
            </a:p>
          </p:txBody>
        </p:sp>
      </p:grpSp>
      <p:pic>
        <p:nvPicPr>
          <p:cNvPr id="24" name="Picture 23" descr="A close up of a sign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30D141F4-29EB-4166-B45A-060834695F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987" y="5958145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Picture 28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11558532-F324-48C5-80F3-F3CA065D8EDD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220" y="3820849"/>
            <a:ext cx="607009" cy="607008"/>
          </a:xfrm>
          <a:prstGeom prst="rect">
            <a:avLst/>
          </a:prstGeom>
        </p:spPr>
      </p:pic>
      <p:pic>
        <p:nvPicPr>
          <p:cNvPr id="35" name="Picture 34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B910E184-A34D-42C1-9A0A-2CBEED0963A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87" y="1297706"/>
            <a:ext cx="4787938" cy="3867181"/>
          </a:xfrm>
          <a:prstGeom prst="rect">
            <a:avLst/>
          </a:prstGeom>
        </p:spPr>
      </p:pic>
      <p:sp>
        <p:nvSpPr>
          <p:cNvPr id="37" name="DAS1">
            <a:extLst>
              <a:ext uri="{FF2B5EF4-FFF2-40B4-BE49-F238E27FC236}">
                <a16:creationId xmlns:a16="http://schemas.microsoft.com/office/drawing/2014/main" id="{4F90B980-A131-4479-8F8C-7BF21A70E267}"/>
              </a:ext>
            </a:extLst>
          </p:cNvPr>
          <p:cNvSpPr/>
          <p:nvPr/>
        </p:nvSpPr>
        <p:spPr>
          <a:xfrm flipH="1">
            <a:off x="5835197" y="5264375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600</a:t>
            </a:r>
          </a:p>
        </p:txBody>
      </p:sp>
      <p:sp>
        <p:nvSpPr>
          <p:cNvPr id="40" name="DAD">
            <a:extLst>
              <a:ext uri="{FF2B5EF4-FFF2-40B4-BE49-F238E27FC236}">
                <a16:creationId xmlns:a16="http://schemas.microsoft.com/office/drawing/2014/main" id="{A8DA704D-2BB9-418F-9E09-4530A9173CCF}"/>
              </a:ext>
            </a:extLst>
          </p:cNvPr>
          <p:cNvSpPr/>
          <p:nvPr/>
        </p:nvSpPr>
        <p:spPr>
          <a:xfrm flipH="1">
            <a:off x="1546067" y="5295620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6000</a:t>
            </a:r>
          </a:p>
        </p:txBody>
      </p:sp>
      <p:sp>
        <p:nvSpPr>
          <p:cNvPr id="41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0E0DBA30-C259-4EF3-B5B9-E602596C51C4}"/>
              </a:ext>
            </a:extLst>
          </p:cNvPr>
          <p:cNvSpPr/>
          <p:nvPr/>
        </p:nvSpPr>
        <p:spPr>
          <a:xfrm>
            <a:off x="5950762" y="5428002"/>
            <a:ext cx="582211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DAS2">
            <a:extLst>
              <a:ext uri="{FF2B5EF4-FFF2-40B4-BE49-F238E27FC236}">
                <a16:creationId xmlns:a16="http://schemas.microsoft.com/office/drawing/2014/main" id="{ED97E9B0-2EBE-4D5E-A0B4-1BD49CC97ED3}"/>
              </a:ext>
            </a:extLst>
          </p:cNvPr>
          <p:cNvSpPr/>
          <p:nvPr/>
        </p:nvSpPr>
        <p:spPr>
          <a:xfrm flipH="1">
            <a:off x="1558190" y="6044284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</a:p>
        </p:txBody>
      </p:sp>
      <p:sp>
        <p:nvSpPr>
          <p:cNvPr id="53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2D790D5-AAC6-4B60-80FE-6C55202140B9}"/>
              </a:ext>
            </a:extLst>
          </p:cNvPr>
          <p:cNvSpPr/>
          <p:nvPr/>
        </p:nvSpPr>
        <p:spPr>
          <a:xfrm>
            <a:off x="1621013" y="6191368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DAS3">
            <a:extLst>
              <a:ext uri="{FF2B5EF4-FFF2-40B4-BE49-F238E27FC236}">
                <a16:creationId xmlns:a16="http://schemas.microsoft.com/office/drawing/2014/main" id="{47E3DCAB-9C97-450B-9674-B91BF34D1E70}"/>
              </a:ext>
            </a:extLst>
          </p:cNvPr>
          <p:cNvSpPr/>
          <p:nvPr/>
        </p:nvSpPr>
        <p:spPr>
          <a:xfrm flipH="1">
            <a:off x="5876911" y="6044284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60</a:t>
            </a:r>
          </a:p>
        </p:txBody>
      </p:sp>
      <p:sp>
        <p:nvSpPr>
          <p:cNvPr id="56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922A952-296C-44CC-A171-24E6CEC7BE7A}"/>
              </a:ext>
            </a:extLst>
          </p:cNvPr>
          <p:cNvSpPr/>
          <p:nvPr/>
        </p:nvSpPr>
        <p:spPr>
          <a:xfrm>
            <a:off x="5939734" y="6191368"/>
            <a:ext cx="883575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7" name="Oval 56">
            <a:hlinkClick r:id="rId20" action="ppaction://hlinksldjump"/>
            <a:extLst>
              <a:ext uri="{FF2B5EF4-FFF2-40B4-BE49-F238E27FC236}">
                <a16:creationId xmlns:a16="http://schemas.microsoft.com/office/drawing/2014/main" id="{C6B39EA6-B232-4316-A062-7912749809B5}"/>
              </a:ext>
            </a:extLst>
          </p:cNvPr>
          <p:cNvSpPr/>
          <p:nvPr/>
        </p:nvSpPr>
        <p:spPr>
          <a:xfrm>
            <a:off x="11084814" y="5847501"/>
            <a:ext cx="1001935" cy="1034358"/>
          </a:xfrm>
          <a:prstGeom prst="ellipse">
            <a:avLst/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4687172-D2D3-460E-9192-0005703A5540}"/>
              </a:ext>
            </a:extLst>
          </p:cNvPr>
          <p:cNvGrpSpPr/>
          <p:nvPr/>
        </p:nvGrpSpPr>
        <p:grpSpPr>
          <a:xfrm>
            <a:off x="3214475" y="1559593"/>
            <a:ext cx="5042033" cy="3069433"/>
            <a:chOff x="3222444" y="1568692"/>
            <a:chExt cx="5042033" cy="3069433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F0A30B90-4341-4B97-95A0-66B483B122A5}"/>
                </a:ext>
              </a:extLst>
            </p:cNvPr>
            <p:cNvGrpSpPr/>
            <p:nvPr/>
          </p:nvGrpSpPr>
          <p:grpSpPr>
            <a:xfrm>
              <a:off x="3222444" y="1568692"/>
              <a:ext cx="5042033" cy="3069433"/>
              <a:chOff x="3226806" y="1577082"/>
              <a:chExt cx="5042033" cy="3069433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32522838-BCEF-4B4F-BFDB-62A4EF240A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3878" b="95568" l="2024" r="96965">
                            <a14:foregroundMark x1="10455" y1="38781" x2="10455" y2="38781"/>
                            <a14:foregroundMark x1="9444" y1="16620" x2="9444" y2="20499"/>
                            <a14:foregroundMark x1="9781" y1="32133" x2="9781" y2="43213"/>
                            <a14:foregroundMark x1="10118" y1="53463" x2="10455" y2="61219"/>
                            <a14:foregroundMark x1="10455" y1="67867" x2="10455" y2="71745"/>
                            <a14:foregroundMark x1="10455" y1="77839" x2="10455" y2="77839"/>
                            <a14:foregroundMark x1="10455" y1="78393" x2="10455" y2="78393"/>
                            <a14:foregroundMark x1="9106" y1="86704" x2="9106" y2="86704"/>
                            <a14:foregroundMark x1="8769" y1="80055" x2="8769" y2="74515"/>
                            <a14:foregroundMark x1="8769" y1="69529" x2="8432" y2="61219"/>
                            <a14:foregroundMark x1="6408" y1="50139" x2="6408" y2="45983"/>
                            <a14:foregroundMark x1="6071" y1="34903" x2="6071" y2="30471"/>
                            <a14:foregroundMark x1="5396" y1="24377" x2="5396" y2="21053"/>
                            <a14:foregroundMark x1="5396" y1="12742" x2="5396" y2="12742"/>
                            <a14:foregroundMark x1="5396" y1="11634" x2="5396" y2="11634"/>
                            <a14:foregroundMark x1="7757" y1="9418" x2="10455" y2="9418"/>
                            <a14:foregroundMark x1="11467" y1="9418" x2="13153" y2="9418"/>
                            <a14:foregroundMark x1="14165" y1="9418" x2="14165" y2="9418"/>
                            <a14:foregroundMark x1="11467" y1="6094" x2="11467" y2="6094"/>
                            <a14:foregroundMark x1="6071" y1="6648" x2="5059" y2="11080"/>
                            <a14:foregroundMark x1="14840" y1="10526" x2="14840" y2="10526"/>
                            <a14:foregroundMark x1="2024" y1="13850" x2="2024" y2="13850"/>
                            <a14:foregroundMark x1="12816" y1="92798" x2="12816" y2="92798"/>
                            <a14:foregroundMark x1="10118" y1="95014" x2="8769" y2="95568"/>
                            <a14:foregroundMark x1="14503" y1="88366" x2="14503" y2="88366"/>
                            <a14:foregroundMark x1="88533" y1="38781" x2="89545" y2="44321"/>
                            <a14:foregroundMark x1="89207" y1="63989" x2="89207" y2="67867"/>
                            <a14:foregroundMark x1="93255" y1="77285" x2="93255" y2="83380"/>
                            <a14:foregroundMark x1="93255" y1="85042" x2="93255" y2="78393"/>
                            <a14:foregroundMark x1="90219" y1="44321" x2="89545" y2="34903"/>
                            <a14:foregroundMark x1="88870" y1="28255" x2="88870" y2="23269"/>
                            <a14:foregroundMark x1="95953" y1="87258" x2="95953" y2="87258"/>
                            <a14:foregroundMark x1="93255" y1="91136" x2="91906" y2="92798"/>
                            <a14:foregroundMark x1="89207" y1="94460" x2="89207" y2="94460"/>
                            <a14:foregroundMark x1="96290" y1="82825" x2="96290" y2="82825"/>
                            <a14:foregroundMark x1="94604" y1="72853" x2="94266" y2="68421"/>
                            <a14:foregroundMark x1="93929" y1="59003" x2="93929" y2="56233"/>
                            <a14:foregroundMark x1="87184" y1="4986" x2="87184" y2="4986"/>
                            <a14:foregroundMark x1="86509" y1="6094" x2="86509" y2="6094"/>
                            <a14:foregroundMark x1="92917" y1="6094" x2="93929" y2="6648"/>
                            <a14:foregroundMark x1="96627" y1="8864" x2="96965" y2="12742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226806" y="1577082"/>
                <a:ext cx="5042033" cy="3069433"/>
              </a:xfrm>
              <a:prstGeom prst="rect">
                <a:avLst/>
              </a:prstGeom>
            </p:spPr>
          </p:pic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86604CA8-14A7-4244-90DB-6775A4BC83A3}"/>
                  </a:ext>
                </a:extLst>
              </p:cNvPr>
              <p:cNvSpPr txBox="1"/>
              <p:nvPr/>
            </p:nvSpPr>
            <p:spPr>
              <a:xfrm>
                <a:off x="4070692" y="3267825"/>
                <a:ext cx="323966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Bạn đã trả lời sai.</a:t>
                </a:r>
                <a:b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</a:b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Hãy cố gắng lần sau nhé</a:t>
                </a:r>
              </a:p>
            </p:txBody>
          </p:sp>
        </p:grpSp>
        <p:pic>
          <p:nvPicPr>
            <p:cNvPr id="61" name="Picture 60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A8E71491-5CFE-4301-B8D1-F6BF3C8DD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6184" y="1871408"/>
              <a:ext cx="1400559" cy="1447386"/>
            </a:xfrm>
            <a:prstGeom prst="rect">
              <a:avLst/>
            </a:prstGeom>
          </p:spPr>
        </p:pic>
      </p:grpSp>
      <p:pic>
        <p:nvPicPr>
          <p:cNvPr id="45" name="Picture 44" descr="A close up of a sign&#10;&#10;Description automatically generated">
            <a:extLst>
              <a:ext uri="{FF2B5EF4-FFF2-40B4-BE49-F238E27FC236}">
                <a16:creationId xmlns:a16="http://schemas.microsoft.com/office/drawing/2014/main" id="{FA6E73CA-7EAE-4C9B-9D20-E333C853A32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0" y="5970726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2" name="Picture 41" descr="A person wearing a costume&#10;&#10;Description automatically generated">
            <a:extLst>
              <a:ext uri="{FF2B5EF4-FFF2-40B4-BE49-F238E27FC236}">
                <a16:creationId xmlns:a16="http://schemas.microsoft.com/office/drawing/2014/main" id="{BFE9A73D-1266-42BA-9DB7-5516AF50CB9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441" b="90559" l="9091" r="89773">
                        <a14:foregroundMark x1="56818" y1="9441" x2="56818" y2="9441"/>
                        <a14:foregroundMark x1="35795" y1="90210" x2="35795" y2="90210"/>
                        <a14:foregroundMark x1="81250" y1="90559" x2="81250" y2="90559"/>
                        <a14:foregroundMark x1="32955" y1="39510" x2="32955" y2="39510"/>
                        <a14:foregroundMark x1="32955" y1="41259" x2="32955" y2="41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475" y="3231296"/>
            <a:ext cx="1055104" cy="1714544"/>
          </a:xfrm>
          <a:prstGeom prst="rect">
            <a:avLst/>
          </a:prstGeom>
        </p:spPr>
      </p:pic>
      <p:sp>
        <p:nvSpPr>
          <p:cNvPr id="38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4F5B0786-200E-4173-A797-510C33061A42}"/>
              </a:ext>
            </a:extLst>
          </p:cNvPr>
          <p:cNvSpPr/>
          <p:nvPr/>
        </p:nvSpPr>
        <p:spPr>
          <a:xfrm>
            <a:off x="1632041" y="5428002"/>
            <a:ext cx="591454" cy="39564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2085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99688 0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4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39674 -0.009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-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00326 -0.0203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61758 -0.0055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72" y="-278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81481E-6 L -0.00131 0.17593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mph" presetSubtype="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5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40" grpId="0" animBg="1"/>
      <p:bldP spid="40" grpId="1" animBg="1"/>
      <p:bldP spid="41" grpId="0"/>
      <p:bldP spid="52" grpId="0" animBg="1"/>
      <p:bldP spid="52" grpId="1" animBg="1"/>
      <p:bldP spid="53" grpId="0"/>
      <p:bldP spid="55" grpId="0" animBg="1"/>
      <p:bldP spid="55" grpId="1" animBg="1"/>
      <p:bldP spid="56" grpId="0"/>
      <p:bldP spid="57" grpId="0" animBg="1"/>
      <p:bldP spid="57" grpId="1" animBg="1"/>
      <p:bldP spid="57" grpId="2" animBg="1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310C7E7-EB04-47EE-B56F-CED0D8214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077" b="73077" l="4478" r="96020">
                        <a14:foregroundMark x1="36816" y1="53846" x2="36816" y2="53846"/>
                        <a14:foregroundMark x1="30846" y1="50000" x2="29851" y2="50000"/>
                        <a14:foregroundMark x1="6468" y1="42308" x2="6468" y2="42308"/>
                        <a14:foregroundMark x1="4975" y1="42308" x2="4975" y2="42308"/>
                        <a14:foregroundMark x1="15920" y1="50000" x2="15920" y2="50000"/>
                        <a14:foregroundMark x1="21891" y1="53846" x2="21891" y2="53846"/>
                        <a14:foregroundMark x1="17910" y1="53846" x2="17910" y2="53846"/>
                        <a14:foregroundMark x1="16418" y1="53846" x2="16418" y2="53846"/>
                        <a14:foregroundMark x1="11443" y1="50000" x2="11443" y2="50000"/>
                        <a14:foregroundMark x1="8955" y1="50000" x2="8955" y2="50000"/>
                        <a14:foregroundMark x1="38308" y1="61538" x2="38308" y2="61538"/>
                        <a14:foregroundMark x1="47761" y1="57692" x2="47761" y2="57692"/>
                        <a14:foregroundMark x1="53234" y1="57692" x2="54726" y2="57692"/>
                        <a14:foregroundMark x1="70149" y1="61538" x2="70149" y2="61538"/>
                        <a14:foregroundMark x1="80597" y1="50000" x2="80597" y2="50000"/>
                        <a14:foregroundMark x1="84080" y1="26923" x2="84080" y2="26923"/>
                        <a14:foregroundMark x1="62687" y1="76923" x2="62687" y2="76923"/>
                        <a14:foregroundMark x1="70149" y1="76923" x2="70149" y2="76923"/>
                        <a14:foregroundMark x1="80100" y1="65385" x2="80100" y2="65385"/>
                        <a14:foregroundMark x1="76119" y1="73077" x2="76119" y2="73077"/>
                        <a14:foregroundMark x1="87562" y1="69231" x2="87562" y2="69231"/>
                        <a14:foregroundMark x1="90050" y1="57692" x2="91045" y2="57692"/>
                        <a14:foregroundMark x1="96020" y1="50000" x2="96020" y2="50000"/>
                        <a14:backgroundMark x1="87065" y1="57692" x2="87065" y2="57692"/>
                        <a14:backgroundMark x1="2488" y1="53846" x2="2488" y2="53846"/>
                      </a14:backgroundRemoval>
                    </a14:imgEffect>
                  </a14:imgLayer>
                </a14:imgProps>
              </a:ext>
            </a:extLst>
          </a:blip>
          <a:srcRect t="23106" r="8017" b="33925"/>
          <a:stretch/>
        </p:blipFill>
        <p:spPr>
          <a:xfrm>
            <a:off x="1914525" y="4852687"/>
            <a:ext cx="1050925" cy="10641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FE38A1D-7C4A-4691-84F9-BF31175DA230}"/>
              </a:ext>
            </a:extLst>
          </p:cNvPr>
          <p:cNvGrpSpPr/>
          <p:nvPr/>
        </p:nvGrpSpPr>
        <p:grpSpPr>
          <a:xfrm>
            <a:off x="0" y="0"/>
            <a:ext cx="24345900" cy="6858000"/>
            <a:chOff x="0" y="0"/>
            <a:chExt cx="243459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085741-5BF2-4FCB-B752-E0B3D1B4F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7295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AB415E-56FD-4EEC-8091-5DA641D06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2950" y="0"/>
              <a:ext cx="12172950" cy="6858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85E3E3-443A-41DB-A5BB-F8BEBF65D33B}"/>
              </a:ext>
            </a:extLst>
          </p:cNvPr>
          <p:cNvGrpSpPr/>
          <p:nvPr/>
        </p:nvGrpSpPr>
        <p:grpSpPr>
          <a:xfrm>
            <a:off x="12603393" y="2806978"/>
            <a:ext cx="3899826" cy="2550423"/>
            <a:chOff x="7442042" y="2750447"/>
            <a:chExt cx="3899826" cy="25504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22AD4B-3CC1-4EFE-9570-0F9F6BF13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6" name="Picture 5" descr="A close up of a box&#10;&#10;Description automatically generated">
              <a:extLst>
                <a:ext uri="{FF2B5EF4-FFF2-40B4-BE49-F238E27FC236}">
                  <a16:creationId xmlns:a16="http://schemas.microsoft.com/office/drawing/2014/main" id="{8A3C49F1-1521-4654-8F5D-E6F792EC1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3633" y="4430320"/>
              <a:ext cx="612012" cy="52877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41CE2CE-7933-41EF-99DA-6785908CD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29631" y="2750447"/>
              <a:ext cx="1811304" cy="2369186"/>
            </a:xfrm>
            <a:prstGeom prst="rect">
              <a:avLst/>
            </a:prstGeom>
          </p:spPr>
        </p:pic>
        <p:pic>
          <p:nvPicPr>
            <p:cNvPr id="15" name="Picture 14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41499349-64E2-4D05-AF2C-249AD5ECA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162" y="3636218"/>
              <a:ext cx="542617" cy="560759"/>
            </a:xfrm>
            <a:prstGeom prst="rect">
              <a:avLst/>
            </a:prstGeom>
          </p:spPr>
        </p:pic>
      </p:grpSp>
      <p:grpSp>
        <p:nvGrpSpPr>
          <p:cNvPr id="13" name="dao">
            <a:extLst>
              <a:ext uri="{FF2B5EF4-FFF2-40B4-BE49-F238E27FC236}">
                <a16:creationId xmlns:a16="http://schemas.microsoft.com/office/drawing/2014/main" id="{6C1235C5-E519-4F8F-924F-F10B4DE1E901}"/>
              </a:ext>
            </a:extLst>
          </p:cNvPr>
          <p:cNvGrpSpPr/>
          <p:nvPr/>
        </p:nvGrpSpPr>
        <p:grpSpPr>
          <a:xfrm>
            <a:off x="7796006" y="2747984"/>
            <a:ext cx="3899826" cy="2550423"/>
            <a:chOff x="7442042" y="2750447"/>
            <a:chExt cx="3899826" cy="25504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9E9D149-4A35-4362-B02A-911418209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20" name="Picture 19" descr="A close up of a box&#10;&#10;Description automatically generated">
              <a:extLst>
                <a:ext uri="{FF2B5EF4-FFF2-40B4-BE49-F238E27FC236}">
                  <a16:creationId xmlns:a16="http://schemas.microsoft.com/office/drawing/2014/main" id="{614C9D28-6F63-4F7E-88E2-D6960AF08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9533" y="4430320"/>
              <a:ext cx="612012" cy="52877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827C57D-33AC-41F4-BC63-91B23AC1C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56631" y="2750447"/>
              <a:ext cx="1811304" cy="2369186"/>
            </a:xfrm>
            <a:prstGeom prst="rect">
              <a:avLst/>
            </a:prstGeom>
          </p:spPr>
        </p:pic>
        <p:pic>
          <p:nvPicPr>
            <p:cNvPr id="22" name="Picture 21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6ACFC76E-EA67-4B55-AE3D-D9B798532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1221" y="3628728"/>
              <a:ext cx="542617" cy="56075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6693C8-6655-4703-8671-9990BCF6137A}"/>
              </a:ext>
            </a:extLst>
          </p:cNvPr>
          <p:cNvGrpSpPr/>
          <p:nvPr/>
        </p:nvGrpSpPr>
        <p:grpSpPr>
          <a:xfrm>
            <a:off x="540178" y="2713635"/>
            <a:ext cx="2186608" cy="2186608"/>
            <a:chOff x="1325804" y="2750447"/>
            <a:chExt cx="2186608" cy="2186608"/>
          </a:xfrm>
        </p:grpSpPr>
        <p:pic>
          <p:nvPicPr>
            <p:cNvPr id="12" name="Picture 11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FDF5F0D8-B699-4F99-B10D-925F4CD3C6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6AA8DC4D-BBB4-4FFC-9D06-2A89E5A1D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4" name="Picture 3" descr="A close up of a toy&#10;&#10;Description automatically generated">
              <a:extLst>
                <a:ext uri="{FF2B5EF4-FFF2-40B4-BE49-F238E27FC236}">
                  <a16:creationId xmlns:a16="http://schemas.microsoft.com/office/drawing/2014/main" id="{55225782-7ACE-477A-8679-8D7364D9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F063F44-618F-491E-A89D-C9D3944E7028}"/>
              </a:ext>
            </a:extLst>
          </p:cNvPr>
          <p:cNvGrpSpPr/>
          <p:nvPr/>
        </p:nvGrpSpPr>
        <p:grpSpPr>
          <a:xfrm>
            <a:off x="3226806" y="1577082"/>
            <a:ext cx="5042033" cy="3069433"/>
            <a:chOff x="3226806" y="1577082"/>
            <a:chExt cx="5042033" cy="306943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D91F2D1-E6E5-4754-81D0-068F501EF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878" b="95568" l="2024" r="96965">
                          <a14:foregroundMark x1="10455" y1="38781" x2="10455" y2="38781"/>
                          <a14:foregroundMark x1="9444" y1="16620" x2="9444" y2="20499"/>
                          <a14:foregroundMark x1="9781" y1="32133" x2="9781" y2="43213"/>
                          <a14:foregroundMark x1="10118" y1="53463" x2="10455" y2="61219"/>
                          <a14:foregroundMark x1="10455" y1="67867" x2="10455" y2="71745"/>
                          <a14:foregroundMark x1="10455" y1="77839" x2="10455" y2="77839"/>
                          <a14:foregroundMark x1="10455" y1="78393" x2="10455" y2="78393"/>
                          <a14:foregroundMark x1="9106" y1="86704" x2="9106" y2="86704"/>
                          <a14:foregroundMark x1="8769" y1="80055" x2="8769" y2="74515"/>
                          <a14:foregroundMark x1="8769" y1="69529" x2="8432" y2="61219"/>
                          <a14:foregroundMark x1="6408" y1="50139" x2="6408" y2="45983"/>
                          <a14:foregroundMark x1="6071" y1="34903" x2="6071" y2="30471"/>
                          <a14:foregroundMark x1="5396" y1="24377" x2="5396" y2="21053"/>
                          <a14:foregroundMark x1="5396" y1="12742" x2="5396" y2="12742"/>
                          <a14:foregroundMark x1="5396" y1="11634" x2="5396" y2="11634"/>
                          <a14:foregroundMark x1="7757" y1="9418" x2="10455" y2="9418"/>
                          <a14:foregroundMark x1="11467" y1="9418" x2="13153" y2="9418"/>
                          <a14:foregroundMark x1="14165" y1="9418" x2="14165" y2="9418"/>
                          <a14:foregroundMark x1="11467" y1="6094" x2="11467" y2="6094"/>
                          <a14:foregroundMark x1="6071" y1="6648" x2="5059" y2="11080"/>
                          <a14:foregroundMark x1="14840" y1="10526" x2="14840" y2="10526"/>
                          <a14:foregroundMark x1="2024" y1="13850" x2="2024" y2="13850"/>
                          <a14:foregroundMark x1="12816" y1="92798" x2="12816" y2="92798"/>
                          <a14:foregroundMark x1="10118" y1="95014" x2="8769" y2="95568"/>
                          <a14:foregroundMark x1="14503" y1="88366" x2="14503" y2="88366"/>
                          <a14:foregroundMark x1="88533" y1="38781" x2="89545" y2="44321"/>
                          <a14:foregroundMark x1="89207" y1="63989" x2="89207" y2="67867"/>
                          <a14:foregroundMark x1="93255" y1="77285" x2="93255" y2="83380"/>
                          <a14:foregroundMark x1="93255" y1="85042" x2="93255" y2="78393"/>
                          <a14:foregroundMark x1="90219" y1="44321" x2="89545" y2="34903"/>
                          <a14:foregroundMark x1="88870" y1="28255" x2="88870" y2="23269"/>
                          <a14:foregroundMark x1="95953" y1="87258" x2="95953" y2="87258"/>
                          <a14:foregroundMark x1="93255" y1="91136" x2="91906" y2="92798"/>
                          <a14:foregroundMark x1="89207" y1="94460" x2="89207" y2="94460"/>
                          <a14:foregroundMark x1="96290" y1="82825" x2="96290" y2="82825"/>
                          <a14:foregroundMark x1="94604" y1="72853" x2="94266" y2="68421"/>
                          <a14:foregroundMark x1="93929" y1="59003" x2="93929" y2="56233"/>
                          <a14:foregroundMark x1="87184" y1="4986" x2="87184" y2="4986"/>
                          <a14:foregroundMark x1="86509" y1="6094" x2="86509" y2="6094"/>
                          <a14:foregroundMark x1="92917" y1="6094" x2="93929" y2="6648"/>
                          <a14:foregroundMark x1="96627" y1="8864" x2="96965" y2="12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26806" y="1577082"/>
              <a:ext cx="5042033" cy="306943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E1A157C-BE87-4B57-AC9B-55A95D169D60}"/>
                </a:ext>
              </a:extLst>
            </p:cNvPr>
            <p:cNvSpPr txBox="1"/>
            <p:nvPr/>
          </p:nvSpPr>
          <p:spPr>
            <a:xfrm>
              <a:off x="4125896" y="2400300"/>
              <a:ext cx="32396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95000 cm= ? m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4" name="Picture 23" descr="A close up of a sign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30D141F4-29EB-4166-B45A-060834695F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987" y="5958145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Picture 28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11558532-F324-48C5-80F3-F3CA065D8EDD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220" y="3820849"/>
            <a:ext cx="607009" cy="607008"/>
          </a:xfrm>
          <a:prstGeom prst="rect">
            <a:avLst/>
          </a:prstGeom>
        </p:spPr>
      </p:pic>
      <p:pic>
        <p:nvPicPr>
          <p:cNvPr id="35" name="Picture 34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B910E184-A34D-42C1-9A0A-2CBEED0963A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87" y="1297706"/>
            <a:ext cx="4787938" cy="3867181"/>
          </a:xfrm>
          <a:prstGeom prst="rect">
            <a:avLst/>
          </a:prstGeom>
        </p:spPr>
      </p:pic>
      <p:sp>
        <p:nvSpPr>
          <p:cNvPr id="37" name="DAS1">
            <a:extLst>
              <a:ext uri="{FF2B5EF4-FFF2-40B4-BE49-F238E27FC236}">
                <a16:creationId xmlns:a16="http://schemas.microsoft.com/office/drawing/2014/main" id="{4F90B980-A131-4479-8F8C-7BF21A70E267}"/>
              </a:ext>
            </a:extLst>
          </p:cNvPr>
          <p:cNvSpPr/>
          <p:nvPr/>
        </p:nvSpPr>
        <p:spPr>
          <a:xfrm flipH="1">
            <a:off x="1569218" y="5280918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9500</a:t>
            </a:r>
          </a:p>
        </p:txBody>
      </p:sp>
      <p:sp>
        <p:nvSpPr>
          <p:cNvPr id="38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4F5B0786-200E-4173-A797-510C33061A42}"/>
              </a:ext>
            </a:extLst>
          </p:cNvPr>
          <p:cNvSpPr/>
          <p:nvPr/>
        </p:nvSpPr>
        <p:spPr>
          <a:xfrm>
            <a:off x="1632041" y="5428002"/>
            <a:ext cx="591454" cy="39564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DAD">
            <a:extLst>
              <a:ext uri="{FF2B5EF4-FFF2-40B4-BE49-F238E27FC236}">
                <a16:creationId xmlns:a16="http://schemas.microsoft.com/office/drawing/2014/main" id="{A8DA704D-2BB9-418F-9E09-4530A9173CCF}"/>
              </a:ext>
            </a:extLst>
          </p:cNvPr>
          <p:cNvSpPr/>
          <p:nvPr/>
        </p:nvSpPr>
        <p:spPr>
          <a:xfrm flipH="1">
            <a:off x="5858121" y="6044284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950</a:t>
            </a:r>
          </a:p>
        </p:txBody>
      </p:sp>
      <p:sp>
        <p:nvSpPr>
          <p:cNvPr id="52" name="DAS2">
            <a:extLst>
              <a:ext uri="{FF2B5EF4-FFF2-40B4-BE49-F238E27FC236}">
                <a16:creationId xmlns:a16="http://schemas.microsoft.com/office/drawing/2014/main" id="{ED97E9B0-2EBE-4D5E-A0B4-1BD49CC97ED3}"/>
              </a:ext>
            </a:extLst>
          </p:cNvPr>
          <p:cNvSpPr/>
          <p:nvPr/>
        </p:nvSpPr>
        <p:spPr>
          <a:xfrm flipH="1">
            <a:off x="1558190" y="6044284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950000</a:t>
            </a:r>
          </a:p>
        </p:txBody>
      </p:sp>
      <p:sp>
        <p:nvSpPr>
          <p:cNvPr id="53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2D790D5-AAC6-4B60-80FE-6C55202140B9}"/>
              </a:ext>
            </a:extLst>
          </p:cNvPr>
          <p:cNvSpPr/>
          <p:nvPr/>
        </p:nvSpPr>
        <p:spPr>
          <a:xfrm>
            <a:off x="1621013" y="6191368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DAS3">
            <a:extLst>
              <a:ext uri="{FF2B5EF4-FFF2-40B4-BE49-F238E27FC236}">
                <a16:creationId xmlns:a16="http://schemas.microsoft.com/office/drawing/2014/main" id="{47E3DCAB-9C97-450B-9674-B91BF34D1E70}"/>
              </a:ext>
            </a:extLst>
          </p:cNvPr>
          <p:cNvSpPr/>
          <p:nvPr/>
        </p:nvSpPr>
        <p:spPr>
          <a:xfrm flipH="1">
            <a:off x="5814849" y="5273142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95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6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922A952-296C-44CC-A171-24E6CEC7BE7A}"/>
              </a:ext>
            </a:extLst>
          </p:cNvPr>
          <p:cNvSpPr/>
          <p:nvPr/>
        </p:nvSpPr>
        <p:spPr>
          <a:xfrm>
            <a:off x="5939734" y="6191368"/>
            <a:ext cx="603050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Oval 56">
            <a:hlinkClick r:id="rId20" action="ppaction://hlinksldjump"/>
            <a:extLst>
              <a:ext uri="{FF2B5EF4-FFF2-40B4-BE49-F238E27FC236}">
                <a16:creationId xmlns:a16="http://schemas.microsoft.com/office/drawing/2014/main" id="{C6B39EA6-B232-4316-A062-7912749809B5}"/>
              </a:ext>
            </a:extLst>
          </p:cNvPr>
          <p:cNvSpPr/>
          <p:nvPr/>
        </p:nvSpPr>
        <p:spPr>
          <a:xfrm>
            <a:off x="11084814" y="5847501"/>
            <a:ext cx="1001935" cy="1034358"/>
          </a:xfrm>
          <a:prstGeom prst="ellipse">
            <a:avLst/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4687172-D2D3-460E-9192-0005703A5540}"/>
              </a:ext>
            </a:extLst>
          </p:cNvPr>
          <p:cNvGrpSpPr/>
          <p:nvPr/>
        </p:nvGrpSpPr>
        <p:grpSpPr>
          <a:xfrm>
            <a:off x="3226806" y="1547562"/>
            <a:ext cx="5042033" cy="3069433"/>
            <a:chOff x="3222444" y="1568692"/>
            <a:chExt cx="5042033" cy="3069433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F0A30B90-4341-4B97-95A0-66B483B122A5}"/>
                </a:ext>
              </a:extLst>
            </p:cNvPr>
            <p:cNvGrpSpPr/>
            <p:nvPr/>
          </p:nvGrpSpPr>
          <p:grpSpPr>
            <a:xfrm>
              <a:off x="3222444" y="1568692"/>
              <a:ext cx="5042033" cy="3069433"/>
              <a:chOff x="3226806" y="1577082"/>
              <a:chExt cx="5042033" cy="3069433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32522838-BCEF-4B4F-BFDB-62A4EF240A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3878" b="95568" l="2024" r="96965">
                            <a14:foregroundMark x1="10455" y1="38781" x2="10455" y2="38781"/>
                            <a14:foregroundMark x1="9444" y1="16620" x2="9444" y2="20499"/>
                            <a14:foregroundMark x1="9781" y1="32133" x2="9781" y2="43213"/>
                            <a14:foregroundMark x1="10118" y1="53463" x2="10455" y2="61219"/>
                            <a14:foregroundMark x1="10455" y1="67867" x2="10455" y2="71745"/>
                            <a14:foregroundMark x1="10455" y1="77839" x2="10455" y2="77839"/>
                            <a14:foregroundMark x1="10455" y1="78393" x2="10455" y2="78393"/>
                            <a14:foregroundMark x1="9106" y1="86704" x2="9106" y2="86704"/>
                            <a14:foregroundMark x1="8769" y1="80055" x2="8769" y2="74515"/>
                            <a14:foregroundMark x1="8769" y1="69529" x2="8432" y2="61219"/>
                            <a14:foregroundMark x1="6408" y1="50139" x2="6408" y2="45983"/>
                            <a14:foregroundMark x1="6071" y1="34903" x2="6071" y2="30471"/>
                            <a14:foregroundMark x1="5396" y1="24377" x2="5396" y2="21053"/>
                            <a14:foregroundMark x1="5396" y1="12742" x2="5396" y2="12742"/>
                            <a14:foregroundMark x1="5396" y1="11634" x2="5396" y2="11634"/>
                            <a14:foregroundMark x1="7757" y1="9418" x2="10455" y2="9418"/>
                            <a14:foregroundMark x1="11467" y1="9418" x2="13153" y2="9418"/>
                            <a14:foregroundMark x1="14165" y1="9418" x2="14165" y2="9418"/>
                            <a14:foregroundMark x1="11467" y1="6094" x2="11467" y2="6094"/>
                            <a14:foregroundMark x1="6071" y1="6648" x2="5059" y2="11080"/>
                            <a14:foregroundMark x1="14840" y1="10526" x2="14840" y2="10526"/>
                            <a14:foregroundMark x1="2024" y1="13850" x2="2024" y2="13850"/>
                            <a14:foregroundMark x1="12816" y1="92798" x2="12816" y2="92798"/>
                            <a14:foregroundMark x1="10118" y1="95014" x2="8769" y2="95568"/>
                            <a14:foregroundMark x1="14503" y1="88366" x2="14503" y2="88366"/>
                            <a14:foregroundMark x1="88533" y1="38781" x2="89545" y2="44321"/>
                            <a14:foregroundMark x1="89207" y1="63989" x2="89207" y2="67867"/>
                            <a14:foregroundMark x1="93255" y1="77285" x2="93255" y2="83380"/>
                            <a14:foregroundMark x1="93255" y1="85042" x2="93255" y2="78393"/>
                            <a14:foregroundMark x1="90219" y1="44321" x2="89545" y2="34903"/>
                            <a14:foregroundMark x1="88870" y1="28255" x2="88870" y2="23269"/>
                            <a14:foregroundMark x1="95953" y1="87258" x2="95953" y2="87258"/>
                            <a14:foregroundMark x1="93255" y1="91136" x2="91906" y2="92798"/>
                            <a14:foregroundMark x1="89207" y1="94460" x2="89207" y2="94460"/>
                            <a14:foregroundMark x1="96290" y1="82825" x2="96290" y2="82825"/>
                            <a14:foregroundMark x1="94604" y1="72853" x2="94266" y2="68421"/>
                            <a14:foregroundMark x1="93929" y1="59003" x2="93929" y2="56233"/>
                            <a14:foregroundMark x1="87184" y1="4986" x2="87184" y2="4986"/>
                            <a14:foregroundMark x1="86509" y1="6094" x2="86509" y2="6094"/>
                            <a14:foregroundMark x1="92917" y1="6094" x2="93929" y2="6648"/>
                            <a14:foregroundMark x1="96627" y1="8864" x2="96965" y2="12742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226806" y="1577082"/>
                <a:ext cx="5042033" cy="3069433"/>
              </a:xfrm>
              <a:prstGeom prst="rect">
                <a:avLst/>
              </a:prstGeom>
            </p:spPr>
          </p:pic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86604CA8-14A7-4244-90DB-6775A4BC83A3}"/>
                  </a:ext>
                </a:extLst>
              </p:cNvPr>
              <p:cNvSpPr txBox="1"/>
              <p:nvPr/>
            </p:nvSpPr>
            <p:spPr>
              <a:xfrm>
                <a:off x="4070692" y="3267825"/>
                <a:ext cx="323966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Bạn đã trả lời sai.</a:t>
                </a:r>
                <a:b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</a:b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Hãy cố gắng lần sau nhé</a:t>
                </a:r>
              </a:p>
            </p:txBody>
          </p:sp>
        </p:grpSp>
        <p:pic>
          <p:nvPicPr>
            <p:cNvPr id="61" name="Picture 60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A8E71491-5CFE-4301-B8D1-F6BF3C8DD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6184" y="1871408"/>
              <a:ext cx="1400559" cy="1447386"/>
            </a:xfrm>
            <a:prstGeom prst="rect">
              <a:avLst/>
            </a:prstGeom>
          </p:spPr>
        </p:pic>
      </p:grpSp>
      <p:pic>
        <p:nvPicPr>
          <p:cNvPr id="45" name="Picture 44" descr="A close up of a sign&#10;&#10;Description automatically generated">
            <a:extLst>
              <a:ext uri="{FF2B5EF4-FFF2-40B4-BE49-F238E27FC236}">
                <a16:creationId xmlns:a16="http://schemas.microsoft.com/office/drawing/2014/main" id="{FA6E73CA-7EAE-4C9B-9D20-E333C853A32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0" y="5970726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2" name="Picture 41" descr="A close up of a toy&#10;&#10;Description automatically generated">
            <a:extLst>
              <a:ext uri="{FF2B5EF4-FFF2-40B4-BE49-F238E27FC236}">
                <a16:creationId xmlns:a16="http://schemas.microsoft.com/office/drawing/2014/main" id="{786E15FB-67E3-4258-959F-C6370C61ADB4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000" b="96000" l="9751" r="89796">
                        <a14:foregroundMark x1="53288" y1="93400" x2="53288" y2="93400"/>
                        <a14:foregroundMark x1="70295" y1="95800" x2="70295" y2="95800"/>
                        <a14:foregroundMark x1="43991" y1="96000" x2="43991" y2="96000"/>
                        <a14:foregroundMark x1="81859" y1="72200" x2="81859" y2="72200"/>
                        <a14:foregroundMark x1="48073" y1="26200" x2="48073" y2="26200"/>
                        <a14:foregroundMark x1="54649" y1="5800" x2="54649" y2="5800"/>
                        <a14:foregroundMark x1="54875" y1="3000" x2="54875" y2="3000"/>
                        <a14:foregroundMark x1="54422" y1="7400" x2="54422" y2="7400"/>
                        <a14:foregroundMark x1="54649" y1="10400" x2="54649" y2="10400"/>
                        <a14:foregroundMark x1="54649" y1="11400" x2="54649" y2="11400"/>
                        <a14:foregroundMark x1="54875" y1="8200" x2="54875" y2="8200"/>
                        <a14:foregroundMark x1="54422" y1="7600" x2="54422" y2="7600"/>
                        <a14:foregroundMark x1="53515" y1="6600" x2="53515" y2="6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737" y="3691955"/>
            <a:ext cx="1055104" cy="1196263"/>
          </a:xfrm>
          <a:prstGeom prst="rect">
            <a:avLst/>
          </a:prstGeom>
        </p:spPr>
      </p:pic>
      <p:sp>
        <p:nvSpPr>
          <p:cNvPr id="41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0E0DBA30-C259-4EF3-B5B9-E602596C51C4}"/>
              </a:ext>
            </a:extLst>
          </p:cNvPr>
          <p:cNvSpPr/>
          <p:nvPr/>
        </p:nvSpPr>
        <p:spPr>
          <a:xfrm>
            <a:off x="5950762" y="5428002"/>
            <a:ext cx="582211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4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99688 0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4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39674 -0.009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-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00326 -0.0203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61758 -0.0055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72" y="-278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96296E-6 L -0.0013 0.17593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mph" presetSubtype="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5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/>
      <p:bldP spid="40" grpId="0" animBg="1"/>
      <p:bldP spid="40" grpId="1" animBg="1"/>
      <p:bldP spid="52" grpId="0" animBg="1"/>
      <p:bldP spid="52" grpId="1" animBg="1"/>
      <p:bldP spid="53" grpId="0"/>
      <p:bldP spid="55" grpId="0" animBg="1"/>
      <p:bldP spid="55" grpId="1" animBg="1"/>
      <p:bldP spid="56" grpId="0"/>
      <p:bldP spid="57" grpId="0" animBg="1"/>
      <p:bldP spid="57" grpId="1" animBg="1"/>
      <p:bldP spid="57" grpId="2" animBg="1"/>
      <p:bldP spid="41" grpId="0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</TotalTime>
  <Words>500</Words>
  <Application>Microsoft Office PowerPoint</Application>
  <PresentationFormat>Widescreen</PresentationFormat>
  <Paragraphs>159</Paragraphs>
  <Slides>16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宋体</vt:lpstr>
      <vt:lpstr>Arial</vt:lpstr>
      <vt:lpstr>Arial-Rounded</vt:lpstr>
      <vt:lpstr>Calibri</vt:lpstr>
      <vt:lpstr>Calibri Light</vt:lpstr>
      <vt:lpstr>等线</vt:lpstr>
      <vt:lpstr>Papyrus</vt:lpstr>
      <vt:lpstr>Tahoma</vt:lpstr>
      <vt:lpstr>Times New Roman</vt:lpstr>
      <vt:lpstr>Utm AVO</vt:lpstr>
      <vt:lpstr>Wingdings</vt:lpstr>
      <vt:lpstr>自定义设计方案</vt:lpstr>
      <vt:lpstr>第一PPT，www.1ppt.com</vt:lpstr>
      <vt:lpstr>Office 主题​​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User</cp:lastModifiedBy>
  <cp:revision>17</cp:revision>
  <dcterms:created xsi:type="dcterms:W3CDTF">2021-07-09T06:30:31Z</dcterms:created>
  <dcterms:modified xsi:type="dcterms:W3CDTF">2024-03-26T09:35:36Z</dcterms:modified>
</cp:coreProperties>
</file>