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43"/>
  </p:notesMasterIdLst>
  <p:sldIdLst>
    <p:sldId id="257" r:id="rId6"/>
    <p:sldId id="263" r:id="rId7"/>
    <p:sldId id="267" r:id="rId8"/>
    <p:sldId id="268" r:id="rId9"/>
    <p:sldId id="269" r:id="rId10"/>
    <p:sldId id="270" r:id="rId11"/>
    <p:sldId id="287" r:id="rId12"/>
    <p:sldId id="274" r:id="rId13"/>
    <p:sldId id="271" r:id="rId14"/>
    <p:sldId id="288" r:id="rId15"/>
    <p:sldId id="2007577123" r:id="rId16"/>
    <p:sldId id="277" r:id="rId17"/>
    <p:sldId id="289" r:id="rId18"/>
    <p:sldId id="279" r:id="rId19"/>
    <p:sldId id="280" r:id="rId20"/>
    <p:sldId id="290" r:id="rId21"/>
    <p:sldId id="282" r:id="rId22"/>
    <p:sldId id="284" r:id="rId23"/>
    <p:sldId id="291" r:id="rId24"/>
    <p:sldId id="286" r:id="rId25"/>
    <p:sldId id="292" r:id="rId26"/>
    <p:sldId id="293" r:id="rId27"/>
    <p:sldId id="294" r:id="rId28"/>
    <p:sldId id="295" r:id="rId29"/>
    <p:sldId id="296" r:id="rId30"/>
    <p:sldId id="297" r:id="rId31"/>
    <p:sldId id="283" r:id="rId32"/>
    <p:sldId id="2884" r:id="rId33"/>
    <p:sldId id="259" r:id="rId34"/>
    <p:sldId id="265" r:id="rId35"/>
    <p:sldId id="2007577120" r:id="rId36"/>
    <p:sldId id="2892" r:id="rId37"/>
    <p:sldId id="2886" r:id="rId38"/>
    <p:sldId id="2007577124" r:id="rId39"/>
    <p:sldId id="2899" r:id="rId40"/>
    <p:sldId id="2007577122" r:id="rId41"/>
    <p:sldId id="28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7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75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2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83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0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61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8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4.xml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Relationship Id="rId9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image" Target="../media/image17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102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25 – 16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11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75-60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+ 2 + 10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9BBB59">
                    <a:lumMod val="50000"/>
                  </a:srgbClr>
                </a:solidFill>
                <a:latin typeface="UTM Cookies"/>
              </a:rPr>
              <a:t>PHÉP CỘNG, PHÉP TRỪ TRONG PHẠM VI 1000</a:t>
            </a:r>
            <a:endParaRPr lang="vi-VN" sz="3600" dirty="0">
              <a:solidFill>
                <a:srgbClr val="9BBB59">
                  <a:lumMod val="50000"/>
                </a:srgbClr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6450" y="1636649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294" y="2143125"/>
            <a:ext cx="4140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Tiết</a:t>
            </a:r>
            <a:r>
              <a:rPr lang="en-US" altLang="zh-CN" sz="8800" b="1" dirty="0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 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20 + 50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70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76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67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67E9EC69-3300-4B97-B7D7-DBB7C34C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5" name="Oval Callout 3">
            <a:extLst>
              <a:ext uri="{FF2B5EF4-FFF2-40B4-BE49-F238E27FC236}">
                <a16:creationId xmlns:a16="http://schemas.microsoft.com/office/drawing/2014/main" id="{D12FD0DC-44AE-4D02-B762-1D299264C465}"/>
              </a:ext>
            </a:extLst>
          </p:cNvPr>
          <p:cNvSpPr/>
          <p:nvPr/>
        </p:nvSpPr>
        <p:spPr>
          <a:xfrm>
            <a:off x="2442753" y="1267093"/>
            <a:ext cx="2682747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264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4">
            <a:extLst>
              <a:ext uri="{FF2B5EF4-FFF2-40B4-BE49-F238E27FC236}">
                <a16:creationId xmlns:a16="http://schemas.microsoft.com/office/drawing/2014/main" id="{41D307AD-D87D-4281-A04F-77B8E379FF26}"/>
              </a:ext>
            </a:extLst>
          </p:cNvPr>
          <p:cNvSpPr/>
          <p:nvPr/>
        </p:nvSpPr>
        <p:spPr>
          <a:xfrm>
            <a:off x="5068387" y="1071150"/>
            <a:ext cx="2682747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312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5B70F0EE-B974-4270-AD3E-8AEB9D195109}"/>
              </a:ext>
            </a:extLst>
          </p:cNvPr>
          <p:cNvSpPr/>
          <p:nvPr/>
        </p:nvSpPr>
        <p:spPr>
          <a:xfrm>
            <a:off x="8138160" y="1665510"/>
            <a:ext cx="3249310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90858-6EE8-42C0-B01B-9D3882BF2DBB}"/>
              </a:ext>
            </a:extLst>
          </p:cNvPr>
          <p:cNvSpPr txBox="1"/>
          <p:nvPr/>
        </p:nvSpPr>
        <p:spPr>
          <a:xfrm>
            <a:off x="4611190" y="5499463"/>
            <a:ext cx="406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94683-B032-4A8D-96DA-CF31C6FFE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63056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27845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509" name="TextBox 508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601" name="TextBox 600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312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TextBox 603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6, </a:t>
            </a:r>
            <a:r>
              <a:rPr lang="en-US" sz="2800" dirty="0" err="1"/>
              <a:t>viết</a:t>
            </a:r>
            <a:r>
              <a:rPr lang="en-US" sz="2800" dirty="0"/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73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</a:p>
          </p:txBody>
        </p:sp>
        <p:sp>
          <p:nvSpPr>
            <p:cNvPr id="610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9" grpId="0"/>
      <p:bldP spid="510" grpId="0"/>
      <p:bldP spid="512" grpId="0"/>
      <p:bldP spid="513" grpId="0"/>
      <p:bldP spid="514" grpId="0"/>
      <p:bldP spid="601" grpId="0"/>
      <p:bldP spid="602" grpId="0"/>
      <p:bldP spid="604" grpId="0"/>
      <p:bldP spid="605" grpId="0"/>
      <p:bldP spid="606" grpId="0"/>
      <p:bldP spid="60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51C48-E809-457E-844B-CFD1F5C91FD7}"/>
              </a:ext>
            </a:extLst>
          </p:cNvPr>
          <p:cNvSpPr/>
          <p:nvPr/>
        </p:nvSpPr>
        <p:spPr>
          <a:xfrm>
            <a:off x="1475823" y="23622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05165"/>
            <a:chOff x="1566470" y="2095726"/>
            <a:chExt cx="1147790" cy="13051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351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84995"/>
            <a:chOff x="1566470" y="2095726"/>
            <a:chExt cx="1147790" cy="13849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204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84995"/>
            <a:chOff x="1566470" y="2095726"/>
            <a:chExt cx="1147790" cy="13849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84995"/>
            <a:chOff x="1566470" y="2095726"/>
            <a:chExt cx="1147790" cy="13849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60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A6E9556-EEE9-4BD4-AB3B-C5F48A50713C}"/>
              </a:ext>
            </a:extLst>
          </p:cNvPr>
          <p:cNvSpPr txBox="1"/>
          <p:nvPr/>
        </p:nvSpPr>
        <p:spPr>
          <a:xfrm>
            <a:off x="2127191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3B34A-1912-435D-851F-1056D39515B5}"/>
              </a:ext>
            </a:extLst>
          </p:cNvPr>
          <p:cNvSpPr txBox="1"/>
          <p:nvPr/>
        </p:nvSpPr>
        <p:spPr>
          <a:xfrm>
            <a:off x="4645700" y="37975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1577-2111-4723-9FF8-C881EDC99842}"/>
              </a:ext>
            </a:extLst>
          </p:cNvPr>
          <p:cNvSpPr txBox="1"/>
          <p:nvPr/>
        </p:nvSpPr>
        <p:spPr>
          <a:xfrm>
            <a:off x="7160140" y="37975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B8172-FA4C-48D0-9552-81EC0DB7823F}"/>
              </a:ext>
            </a:extLst>
          </p:cNvPr>
          <p:cNvSpPr txBox="1"/>
          <p:nvPr/>
        </p:nvSpPr>
        <p:spPr>
          <a:xfrm>
            <a:off x="9519827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875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4C4D9-EBFB-4D99-A012-F3DA470CA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785396" y="1859202"/>
            <a:ext cx="1027925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3B67E0-161D-4078-8F5F-A97122E97BED}"/>
              </a:ext>
            </a:extLst>
          </p:cNvPr>
          <p:cNvGrpSpPr/>
          <p:nvPr/>
        </p:nvGrpSpPr>
        <p:grpSpPr>
          <a:xfrm>
            <a:off x="995882" y="1477770"/>
            <a:ext cx="4990248" cy="570588"/>
            <a:chOff x="1296327" y="1647588"/>
            <a:chExt cx="3614218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EE1DA2-1CB4-41D3-9081-6D6334935C4B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2E2E4F-23C1-4F9A-AEA6-1A22990214D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115FFA-07C9-4701-96B0-2CA23439A709}"/>
              </a:ext>
            </a:extLst>
          </p:cNvPr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3B78A1-3C63-4350-ADE6-122EA5B3BF5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0E4BDD-E10E-448F-B7EB-F094400C4EC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52E1FC-DD49-4CA9-ADCF-9C490888470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8D9ECB-18FC-4777-B247-41B0BF82480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2B667B-2D21-41A7-8F91-D9E8D6F905DA}"/>
              </a:ext>
            </a:extLst>
          </p:cNvPr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C9A350-38DA-429B-A256-A2E7C25802E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05563F-35EF-4ED1-BD80-79951B7E69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622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631B0B-557C-4E3C-A967-C948FD2D04B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4EF8B-007E-4BBA-9014-28E76DF3C4C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6FFABC-4844-447B-9E87-8C52AF820B64}"/>
              </a:ext>
            </a:extLst>
          </p:cNvPr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B7CC52-F1F4-4224-90F8-CABCB3486A5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121802-E275-44E1-B594-85749106343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EA6DE1-DA3D-4A80-8C6B-5FBA18566A6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336ADB-540B-442B-81BA-47F22473BD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8C98F2-B500-4637-B48F-29CF876AB8FD}"/>
              </a:ext>
            </a:extLst>
          </p:cNvPr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EBEEC69-7A5E-4C2A-B821-3D45F0D44C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7AA656-1F84-4269-BA27-06A7D25599F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57FA48D-8EB6-4E54-8ED7-A0023590BAE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75B990-B35B-4BF6-8457-B0FCD5D5185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BF595B-13EB-4A59-994E-1684FF57A9B6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D8BD2E-0069-439F-968C-8DFF872B9DCA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E78D9C-B0C9-407B-912C-DE02FCBC7B11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827047-4B1E-49D3-873D-8164F94FE74C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460 + 231          375 + 622             800 + 37     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2936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6125055" y="1336083"/>
            <a:ext cx="5504287" cy="1200329"/>
            <a:chOff x="1296327" y="1631456"/>
            <a:chExt cx="8837159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Mèo</a:t>
              </a:r>
              <a:r>
                <a:rPr lang="en-US" sz="2400" dirty="0"/>
                <a:t>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hà</a:t>
              </a:r>
              <a:r>
                <a:rPr lang="en-US" sz="2400" dirty="0"/>
                <a:t> </a:t>
              </a:r>
              <a:r>
                <a:rPr lang="en-US" sz="2400" dirty="0" err="1"/>
                <a:t>mã</a:t>
              </a:r>
              <a:r>
                <a:rPr lang="en-US" sz="2400" dirty="0"/>
                <a:t> </a:t>
              </a:r>
              <a:r>
                <a:rPr lang="en-US" sz="2400" dirty="0" err="1"/>
                <a:t>vớt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hòm</a:t>
              </a:r>
              <a:r>
                <a:rPr lang="en-US" sz="2400" dirty="0"/>
                <a:t> </a:t>
              </a:r>
              <a:r>
                <a:rPr lang="en-US" sz="2400" dirty="0" err="1"/>
                <a:t>đựng</a:t>
              </a:r>
              <a:r>
                <a:rPr lang="en-US" sz="2400" dirty="0"/>
                <a:t> </a:t>
              </a:r>
              <a:r>
                <a:rPr lang="en-US" sz="2400" dirty="0" err="1"/>
                <a:t>ngọc</a:t>
              </a:r>
              <a:r>
                <a:rPr lang="en-US" sz="2400" dirty="0"/>
                <a:t> </a:t>
              </a:r>
              <a:r>
                <a:rPr lang="en-US" sz="2400" dirty="0" err="1"/>
                <a:t>trai</a:t>
              </a:r>
              <a:r>
                <a:rPr lang="en-US" sz="2400" dirty="0"/>
                <a:t>.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ngọc</a:t>
              </a:r>
              <a:r>
                <a:rPr lang="en-US" sz="2400" dirty="0"/>
                <a:t> </a:t>
              </a:r>
              <a:r>
                <a:rPr lang="en-US" sz="2400" dirty="0" err="1"/>
                <a:t>trai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ghi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hòm</a:t>
              </a:r>
              <a:r>
                <a:rPr lang="en-US" sz="2400" dirty="0"/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367788" y="2822186"/>
            <a:ext cx="1122900" cy="491303"/>
            <a:chOff x="1999127" y="1726873"/>
            <a:chExt cx="1122900" cy="491303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Số</a:t>
              </a:r>
              <a:r>
                <a:rPr lang="en-US" sz="2400" dirty="0"/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308043" y="3329603"/>
            <a:ext cx="513048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   ?   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  <a:r>
              <a:rPr lang="en-US" sz="2400" dirty="0" err="1"/>
              <a:t>trai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mã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  ?    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  <a:r>
              <a:rPr lang="en-US" sz="2400" dirty="0" err="1"/>
              <a:t>trai</a:t>
            </a:r>
            <a:r>
              <a:rPr lang="en-US" sz="2400" dirty="0"/>
              <a:t>.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6096000" y="390450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ADB545A0-8813-402A-8BD0-9FFB571F953C}"/>
              </a:ext>
            </a:extLst>
          </p:cNvPr>
          <p:cNvSpPr/>
          <p:nvPr/>
        </p:nvSpPr>
        <p:spPr>
          <a:xfrm>
            <a:off x="6806603" y="5047251"/>
            <a:ext cx="831632" cy="5469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6186661" y="3937872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478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AA3069-6019-4744-8E9A-918B3E209704}"/>
              </a:ext>
            </a:extLst>
          </p:cNvPr>
          <p:cNvSpPr txBox="1"/>
          <p:nvPr/>
        </p:nvSpPr>
        <p:spPr>
          <a:xfrm>
            <a:off x="6920903" y="5110522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100-25=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85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 km = ?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10000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442</Words>
  <Application>Microsoft Office PowerPoint</Application>
  <PresentationFormat>Widescreen</PresentationFormat>
  <Paragraphs>184</Paragraphs>
  <Slides>37</Slides>
  <Notes>5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等线</vt:lpstr>
      <vt:lpstr>iCiel Cadena</vt:lpstr>
      <vt:lpstr>UTM Cookies</vt:lpstr>
      <vt:lpstr>Arial</vt:lpstr>
      <vt:lpstr>Arial-Rounded</vt:lpstr>
      <vt:lpstr>Calibri</vt:lpstr>
      <vt:lpstr>Calibri Light</vt:lpstr>
      <vt:lpstr>Utm AVO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19</cp:revision>
  <dcterms:created xsi:type="dcterms:W3CDTF">2021-07-09T06:30:31Z</dcterms:created>
  <dcterms:modified xsi:type="dcterms:W3CDTF">2021-08-04T08:23:53Z</dcterms:modified>
</cp:coreProperties>
</file>