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Lst>
  <p:notesMasterIdLst>
    <p:notesMasterId r:id="rId21"/>
  </p:notesMasterIdLst>
  <p:sldIdLst>
    <p:sldId id="257" r:id="rId3"/>
    <p:sldId id="261" r:id="rId4"/>
    <p:sldId id="265" r:id="rId5"/>
    <p:sldId id="266" r:id="rId6"/>
    <p:sldId id="271" r:id="rId7"/>
    <p:sldId id="270" r:id="rId8"/>
    <p:sldId id="278" r:id="rId9"/>
    <p:sldId id="279" r:id="rId10"/>
    <p:sldId id="280" r:id="rId11"/>
    <p:sldId id="281" r:id="rId12"/>
    <p:sldId id="282" r:id="rId13"/>
    <p:sldId id="283" r:id="rId14"/>
    <p:sldId id="272" r:id="rId15"/>
    <p:sldId id="286" r:id="rId16"/>
    <p:sldId id="287" r:id="rId17"/>
    <p:sldId id="276" r:id="rId18"/>
    <p:sldId id="288" r:id="rId19"/>
    <p:sldId id="290"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7" d="100"/>
          <a:sy n="107" d="100"/>
        </p:scale>
        <p:origin x="140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F8E0F7-84CD-464A-9E3E-389AA83F88C1}" type="datetimeFigureOut">
              <a:rPr lang="en-US" smtClean="0"/>
              <a:t>4/24/2026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971413-2BD5-4645-A685-9D921FD6693E}" type="slidenum">
              <a:rPr lang="en-US" smtClean="0"/>
              <a:t>‹#›</a:t>
            </a:fld>
            <a:endParaRPr lang="en-US"/>
          </a:p>
        </p:txBody>
      </p:sp>
    </p:spTree>
    <p:extLst>
      <p:ext uri="{BB962C8B-B14F-4D97-AF65-F5344CB8AC3E}">
        <p14:creationId xmlns:p14="http://schemas.microsoft.com/office/powerpoint/2010/main" val="5818028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EF51F-D242-84B0-9DBB-D1D825A4E98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EA8493C-B6D0-61B3-1283-5D49351E7C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37E55AB-6CFC-BD58-4B82-9773264A6855}"/>
              </a:ext>
            </a:extLst>
          </p:cNvPr>
          <p:cNvSpPr>
            <a:spLocks noGrp="1"/>
          </p:cNvSpPr>
          <p:nvPr>
            <p:ph type="dt" sz="half" idx="10"/>
          </p:nvPr>
        </p:nvSpPr>
        <p:spPr/>
        <p:txBody>
          <a:bodyPr/>
          <a:lstStyle/>
          <a:p>
            <a:fld id="{223621A5-B122-4154-AF75-CB9B366BB80E}" type="datetimeFigureOut">
              <a:rPr lang="en-US" smtClean="0"/>
              <a:t>4/24/2026</a:t>
            </a:fld>
            <a:endParaRPr lang="en-US"/>
          </a:p>
        </p:txBody>
      </p:sp>
      <p:sp>
        <p:nvSpPr>
          <p:cNvPr id="5" name="Footer Placeholder 4">
            <a:extLst>
              <a:ext uri="{FF2B5EF4-FFF2-40B4-BE49-F238E27FC236}">
                <a16:creationId xmlns:a16="http://schemas.microsoft.com/office/drawing/2014/main" id="{33E3DB80-1CB5-5C35-B47D-3ACF637371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CD6496-6E8B-6848-1B68-7DE8B95A50FC}"/>
              </a:ext>
            </a:extLst>
          </p:cNvPr>
          <p:cNvSpPr>
            <a:spLocks noGrp="1"/>
          </p:cNvSpPr>
          <p:nvPr>
            <p:ph type="sldNum" sz="quarter" idx="12"/>
          </p:nvPr>
        </p:nvSpPr>
        <p:spPr/>
        <p:txBody>
          <a:bodyPr/>
          <a:lstStyle/>
          <a:p>
            <a:fld id="{3E74558C-0268-4F8C-AB1D-F610005076CD}" type="slidenum">
              <a:rPr lang="en-US" smtClean="0"/>
              <a:t>‹#›</a:t>
            </a:fld>
            <a:endParaRPr lang="en-US"/>
          </a:p>
        </p:txBody>
      </p:sp>
    </p:spTree>
    <p:extLst>
      <p:ext uri="{BB962C8B-B14F-4D97-AF65-F5344CB8AC3E}">
        <p14:creationId xmlns:p14="http://schemas.microsoft.com/office/powerpoint/2010/main" val="13581677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78FCC-EFAB-559A-BD88-95B7B922B61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973E45C-F0D0-035B-BC18-98A96EF93EE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97B12A-3414-1993-7FB0-6EC6A3B7687F}"/>
              </a:ext>
            </a:extLst>
          </p:cNvPr>
          <p:cNvSpPr>
            <a:spLocks noGrp="1"/>
          </p:cNvSpPr>
          <p:nvPr>
            <p:ph type="dt" sz="half" idx="10"/>
          </p:nvPr>
        </p:nvSpPr>
        <p:spPr/>
        <p:txBody>
          <a:bodyPr/>
          <a:lstStyle/>
          <a:p>
            <a:fld id="{223621A5-B122-4154-AF75-CB9B366BB80E}" type="datetimeFigureOut">
              <a:rPr lang="en-US" smtClean="0"/>
              <a:t>4/24/2026</a:t>
            </a:fld>
            <a:endParaRPr lang="en-US"/>
          </a:p>
        </p:txBody>
      </p:sp>
      <p:sp>
        <p:nvSpPr>
          <p:cNvPr id="5" name="Footer Placeholder 4">
            <a:extLst>
              <a:ext uri="{FF2B5EF4-FFF2-40B4-BE49-F238E27FC236}">
                <a16:creationId xmlns:a16="http://schemas.microsoft.com/office/drawing/2014/main" id="{46341DC2-5534-30EB-0518-D694BD842A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954BA2-253D-A41C-2ACD-0BA0DB9A4078}"/>
              </a:ext>
            </a:extLst>
          </p:cNvPr>
          <p:cNvSpPr>
            <a:spLocks noGrp="1"/>
          </p:cNvSpPr>
          <p:nvPr>
            <p:ph type="sldNum" sz="quarter" idx="12"/>
          </p:nvPr>
        </p:nvSpPr>
        <p:spPr/>
        <p:txBody>
          <a:bodyPr/>
          <a:lstStyle/>
          <a:p>
            <a:fld id="{3E74558C-0268-4F8C-AB1D-F610005076CD}" type="slidenum">
              <a:rPr lang="en-US" smtClean="0"/>
              <a:t>‹#›</a:t>
            </a:fld>
            <a:endParaRPr lang="en-US"/>
          </a:p>
        </p:txBody>
      </p:sp>
    </p:spTree>
    <p:extLst>
      <p:ext uri="{BB962C8B-B14F-4D97-AF65-F5344CB8AC3E}">
        <p14:creationId xmlns:p14="http://schemas.microsoft.com/office/powerpoint/2010/main" val="18874794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7885DAA-5CAE-CEB1-C010-7514E4ECF77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B5A1DA5-E61E-D191-F9E2-4B3884749FC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B7E8FE-E19A-D8D7-9D8F-C379B6E740AB}"/>
              </a:ext>
            </a:extLst>
          </p:cNvPr>
          <p:cNvSpPr>
            <a:spLocks noGrp="1"/>
          </p:cNvSpPr>
          <p:nvPr>
            <p:ph type="dt" sz="half" idx="10"/>
          </p:nvPr>
        </p:nvSpPr>
        <p:spPr/>
        <p:txBody>
          <a:bodyPr/>
          <a:lstStyle/>
          <a:p>
            <a:fld id="{223621A5-B122-4154-AF75-CB9B366BB80E}" type="datetimeFigureOut">
              <a:rPr lang="en-US" smtClean="0"/>
              <a:t>4/24/2026</a:t>
            </a:fld>
            <a:endParaRPr lang="en-US"/>
          </a:p>
        </p:txBody>
      </p:sp>
      <p:sp>
        <p:nvSpPr>
          <p:cNvPr id="5" name="Footer Placeholder 4">
            <a:extLst>
              <a:ext uri="{FF2B5EF4-FFF2-40B4-BE49-F238E27FC236}">
                <a16:creationId xmlns:a16="http://schemas.microsoft.com/office/drawing/2014/main" id="{723F70FD-CD0E-66F6-71AF-D3F94FF86A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7A3D30-BEB9-B5E3-2543-0779E16F3B48}"/>
              </a:ext>
            </a:extLst>
          </p:cNvPr>
          <p:cNvSpPr>
            <a:spLocks noGrp="1"/>
          </p:cNvSpPr>
          <p:nvPr>
            <p:ph type="sldNum" sz="quarter" idx="12"/>
          </p:nvPr>
        </p:nvSpPr>
        <p:spPr/>
        <p:txBody>
          <a:bodyPr/>
          <a:lstStyle/>
          <a:p>
            <a:fld id="{3E74558C-0268-4F8C-AB1D-F610005076CD}" type="slidenum">
              <a:rPr lang="en-US" smtClean="0"/>
              <a:t>‹#›</a:t>
            </a:fld>
            <a:endParaRPr lang="en-US"/>
          </a:p>
        </p:txBody>
      </p:sp>
    </p:spTree>
    <p:extLst>
      <p:ext uri="{BB962C8B-B14F-4D97-AF65-F5344CB8AC3E}">
        <p14:creationId xmlns:p14="http://schemas.microsoft.com/office/powerpoint/2010/main" val="12170045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27510470"/>
      </p:ext>
    </p:extLst>
  </p:cSld>
  <p:clrMapOvr>
    <a:masterClrMapping/>
  </p:clrMapOvr>
  <p:transition spd="med">
    <p:pull/>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5717324"/>
      </p:ext>
    </p:extLst>
  </p:cSld>
  <p:clrMapOvr>
    <a:masterClrMapping/>
  </p:clrMapOvr>
  <p:transition spd="med">
    <p:pull/>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7685864"/>
      </p:ext>
    </p:extLst>
  </p:cSld>
  <p:clrMapOvr>
    <a:masterClrMapping/>
  </p:clrMapOvr>
  <p:transition spd="med">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75609-A851-810B-1516-AC78DC15FF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A601AE-D8BF-DBDC-88C8-5B49DBC56FB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F173F6-8092-154A-BD68-CD9BB964F14C}"/>
              </a:ext>
            </a:extLst>
          </p:cNvPr>
          <p:cNvSpPr>
            <a:spLocks noGrp="1"/>
          </p:cNvSpPr>
          <p:nvPr>
            <p:ph type="dt" sz="half" idx="10"/>
          </p:nvPr>
        </p:nvSpPr>
        <p:spPr/>
        <p:txBody>
          <a:bodyPr/>
          <a:lstStyle/>
          <a:p>
            <a:fld id="{223621A5-B122-4154-AF75-CB9B366BB80E}" type="datetimeFigureOut">
              <a:rPr lang="en-US" smtClean="0"/>
              <a:t>4/24/2026</a:t>
            </a:fld>
            <a:endParaRPr lang="en-US"/>
          </a:p>
        </p:txBody>
      </p:sp>
      <p:sp>
        <p:nvSpPr>
          <p:cNvPr id="5" name="Footer Placeholder 4">
            <a:extLst>
              <a:ext uri="{FF2B5EF4-FFF2-40B4-BE49-F238E27FC236}">
                <a16:creationId xmlns:a16="http://schemas.microsoft.com/office/drawing/2014/main" id="{6823E335-BBC7-1EF4-37D0-93552EC578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90C9FA-6CE7-4380-9BD6-006F8102090E}"/>
              </a:ext>
            </a:extLst>
          </p:cNvPr>
          <p:cNvSpPr>
            <a:spLocks noGrp="1"/>
          </p:cNvSpPr>
          <p:nvPr>
            <p:ph type="sldNum" sz="quarter" idx="12"/>
          </p:nvPr>
        </p:nvSpPr>
        <p:spPr/>
        <p:txBody>
          <a:bodyPr/>
          <a:lstStyle/>
          <a:p>
            <a:fld id="{3E74558C-0268-4F8C-AB1D-F610005076CD}" type="slidenum">
              <a:rPr lang="en-US" smtClean="0"/>
              <a:t>‹#›</a:t>
            </a:fld>
            <a:endParaRPr lang="en-US"/>
          </a:p>
        </p:txBody>
      </p:sp>
    </p:spTree>
    <p:extLst>
      <p:ext uri="{BB962C8B-B14F-4D97-AF65-F5344CB8AC3E}">
        <p14:creationId xmlns:p14="http://schemas.microsoft.com/office/powerpoint/2010/main" val="7983400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DE6F2-5B04-D8BE-1B35-8A00F720817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E4E745A-4F36-EDA9-EAFC-BD1A907BF28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7A843EA-32D6-074F-211C-14C0DCA40186}"/>
              </a:ext>
            </a:extLst>
          </p:cNvPr>
          <p:cNvSpPr>
            <a:spLocks noGrp="1"/>
          </p:cNvSpPr>
          <p:nvPr>
            <p:ph type="dt" sz="half" idx="10"/>
          </p:nvPr>
        </p:nvSpPr>
        <p:spPr/>
        <p:txBody>
          <a:bodyPr/>
          <a:lstStyle/>
          <a:p>
            <a:fld id="{223621A5-B122-4154-AF75-CB9B366BB80E}" type="datetimeFigureOut">
              <a:rPr lang="en-US" smtClean="0"/>
              <a:t>4/24/2026</a:t>
            </a:fld>
            <a:endParaRPr lang="en-US"/>
          </a:p>
        </p:txBody>
      </p:sp>
      <p:sp>
        <p:nvSpPr>
          <p:cNvPr id="5" name="Footer Placeholder 4">
            <a:extLst>
              <a:ext uri="{FF2B5EF4-FFF2-40B4-BE49-F238E27FC236}">
                <a16:creationId xmlns:a16="http://schemas.microsoft.com/office/drawing/2014/main" id="{D52B6E91-971D-5D1B-AF16-DCCE3ADE3B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BB6825-AE7E-AA2C-7231-BBA008E289D8}"/>
              </a:ext>
            </a:extLst>
          </p:cNvPr>
          <p:cNvSpPr>
            <a:spLocks noGrp="1"/>
          </p:cNvSpPr>
          <p:nvPr>
            <p:ph type="sldNum" sz="quarter" idx="12"/>
          </p:nvPr>
        </p:nvSpPr>
        <p:spPr/>
        <p:txBody>
          <a:bodyPr/>
          <a:lstStyle/>
          <a:p>
            <a:fld id="{3E74558C-0268-4F8C-AB1D-F610005076CD}" type="slidenum">
              <a:rPr lang="en-US" smtClean="0"/>
              <a:t>‹#›</a:t>
            </a:fld>
            <a:endParaRPr lang="en-US"/>
          </a:p>
        </p:txBody>
      </p:sp>
    </p:spTree>
    <p:extLst>
      <p:ext uri="{BB962C8B-B14F-4D97-AF65-F5344CB8AC3E}">
        <p14:creationId xmlns:p14="http://schemas.microsoft.com/office/powerpoint/2010/main" val="5254678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31842-A62C-0FCB-194A-05AF675E6B2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563EFA-B0B3-1F2B-412C-9B9F8C887C5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903493F-0C20-9BAD-D82C-4025D759045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CD7012D-5C16-247D-3A41-46CEACA9AC9B}"/>
              </a:ext>
            </a:extLst>
          </p:cNvPr>
          <p:cNvSpPr>
            <a:spLocks noGrp="1"/>
          </p:cNvSpPr>
          <p:nvPr>
            <p:ph type="dt" sz="half" idx="10"/>
          </p:nvPr>
        </p:nvSpPr>
        <p:spPr/>
        <p:txBody>
          <a:bodyPr/>
          <a:lstStyle/>
          <a:p>
            <a:fld id="{223621A5-B122-4154-AF75-CB9B366BB80E}" type="datetimeFigureOut">
              <a:rPr lang="en-US" smtClean="0"/>
              <a:t>4/24/2026</a:t>
            </a:fld>
            <a:endParaRPr lang="en-US"/>
          </a:p>
        </p:txBody>
      </p:sp>
      <p:sp>
        <p:nvSpPr>
          <p:cNvPr id="6" name="Footer Placeholder 5">
            <a:extLst>
              <a:ext uri="{FF2B5EF4-FFF2-40B4-BE49-F238E27FC236}">
                <a16:creationId xmlns:a16="http://schemas.microsoft.com/office/drawing/2014/main" id="{0BBB7679-8FC9-C7FB-27DB-C4792BF68F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05E7D0-AA8D-9BD8-ED8A-81068E4169AC}"/>
              </a:ext>
            </a:extLst>
          </p:cNvPr>
          <p:cNvSpPr>
            <a:spLocks noGrp="1"/>
          </p:cNvSpPr>
          <p:nvPr>
            <p:ph type="sldNum" sz="quarter" idx="12"/>
          </p:nvPr>
        </p:nvSpPr>
        <p:spPr/>
        <p:txBody>
          <a:bodyPr/>
          <a:lstStyle/>
          <a:p>
            <a:fld id="{3E74558C-0268-4F8C-AB1D-F610005076CD}" type="slidenum">
              <a:rPr lang="en-US" smtClean="0"/>
              <a:t>‹#›</a:t>
            </a:fld>
            <a:endParaRPr lang="en-US"/>
          </a:p>
        </p:txBody>
      </p:sp>
    </p:spTree>
    <p:extLst>
      <p:ext uri="{BB962C8B-B14F-4D97-AF65-F5344CB8AC3E}">
        <p14:creationId xmlns:p14="http://schemas.microsoft.com/office/powerpoint/2010/main" val="42261453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8C75C-7228-98E1-0DBE-82D4B5CDC3D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10B5F37-026D-E662-96D7-46B4C94288A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C5CC83B-37AC-BEE1-4569-BF38D43CC22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9FA252A-60FD-DBE0-7605-CD4F9B45C12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47E2089-F772-0E9B-C992-3959DF280F3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CB30F0-7008-5D99-715C-7A111D4937E1}"/>
              </a:ext>
            </a:extLst>
          </p:cNvPr>
          <p:cNvSpPr>
            <a:spLocks noGrp="1"/>
          </p:cNvSpPr>
          <p:nvPr>
            <p:ph type="dt" sz="half" idx="10"/>
          </p:nvPr>
        </p:nvSpPr>
        <p:spPr/>
        <p:txBody>
          <a:bodyPr/>
          <a:lstStyle/>
          <a:p>
            <a:fld id="{223621A5-B122-4154-AF75-CB9B366BB80E}" type="datetimeFigureOut">
              <a:rPr lang="en-US" smtClean="0"/>
              <a:t>4/24/2026</a:t>
            </a:fld>
            <a:endParaRPr lang="en-US"/>
          </a:p>
        </p:txBody>
      </p:sp>
      <p:sp>
        <p:nvSpPr>
          <p:cNvPr id="8" name="Footer Placeholder 7">
            <a:extLst>
              <a:ext uri="{FF2B5EF4-FFF2-40B4-BE49-F238E27FC236}">
                <a16:creationId xmlns:a16="http://schemas.microsoft.com/office/drawing/2014/main" id="{3733650E-6E49-1EE9-40C2-D16B64B21F8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7C3858A-7999-1753-DCDD-0E9FFB18F9E1}"/>
              </a:ext>
            </a:extLst>
          </p:cNvPr>
          <p:cNvSpPr>
            <a:spLocks noGrp="1"/>
          </p:cNvSpPr>
          <p:nvPr>
            <p:ph type="sldNum" sz="quarter" idx="12"/>
          </p:nvPr>
        </p:nvSpPr>
        <p:spPr/>
        <p:txBody>
          <a:bodyPr/>
          <a:lstStyle/>
          <a:p>
            <a:fld id="{3E74558C-0268-4F8C-AB1D-F610005076CD}" type="slidenum">
              <a:rPr lang="en-US" smtClean="0"/>
              <a:t>‹#›</a:t>
            </a:fld>
            <a:endParaRPr lang="en-US"/>
          </a:p>
        </p:txBody>
      </p:sp>
    </p:spTree>
    <p:extLst>
      <p:ext uri="{BB962C8B-B14F-4D97-AF65-F5344CB8AC3E}">
        <p14:creationId xmlns:p14="http://schemas.microsoft.com/office/powerpoint/2010/main" val="36904452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ABB04-C737-5630-D5FB-F321482DE0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FCC6B8E-3D08-D820-EC39-F0B083A94B0A}"/>
              </a:ext>
            </a:extLst>
          </p:cNvPr>
          <p:cNvSpPr>
            <a:spLocks noGrp="1"/>
          </p:cNvSpPr>
          <p:nvPr>
            <p:ph type="dt" sz="half" idx="10"/>
          </p:nvPr>
        </p:nvSpPr>
        <p:spPr/>
        <p:txBody>
          <a:bodyPr/>
          <a:lstStyle/>
          <a:p>
            <a:fld id="{223621A5-B122-4154-AF75-CB9B366BB80E}" type="datetimeFigureOut">
              <a:rPr lang="en-US" smtClean="0"/>
              <a:t>4/24/2026</a:t>
            </a:fld>
            <a:endParaRPr lang="en-US"/>
          </a:p>
        </p:txBody>
      </p:sp>
      <p:sp>
        <p:nvSpPr>
          <p:cNvPr id="4" name="Footer Placeholder 3">
            <a:extLst>
              <a:ext uri="{FF2B5EF4-FFF2-40B4-BE49-F238E27FC236}">
                <a16:creationId xmlns:a16="http://schemas.microsoft.com/office/drawing/2014/main" id="{6AB3801C-C81B-D55B-5288-FD831A227C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8817CC1-C534-FAC1-1CDF-16764226A830}"/>
              </a:ext>
            </a:extLst>
          </p:cNvPr>
          <p:cNvSpPr>
            <a:spLocks noGrp="1"/>
          </p:cNvSpPr>
          <p:nvPr>
            <p:ph type="sldNum" sz="quarter" idx="12"/>
          </p:nvPr>
        </p:nvSpPr>
        <p:spPr/>
        <p:txBody>
          <a:bodyPr/>
          <a:lstStyle/>
          <a:p>
            <a:fld id="{3E74558C-0268-4F8C-AB1D-F610005076CD}" type="slidenum">
              <a:rPr lang="en-US" smtClean="0"/>
              <a:t>‹#›</a:t>
            </a:fld>
            <a:endParaRPr lang="en-US"/>
          </a:p>
        </p:txBody>
      </p:sp>
    </p:spTree>
    <p:extLst>
      <p:ext uri="{BB962C8B-B14F-4D97-AF65-F5344CB8AC3E}">
        <p14:creationId xmlns:p14="http://schemas.microsoft.com/office/powerpoint/2010/main" val="18766310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B1E3B6-F54B-755C-F846-82705F68F25D}"/>
              </a:ext>
            </a:extLst>
          </p:cNvPr>
          <p:cNvSpPr>
            <a:spLocks noGrp="1"/>
          </p:cNvSpPr>
          <p:nvPr>
            <p:ph type="dt" sz="half" idx="10"/>
          </p:nvPr>
        </p:nvSpPr>
        <p:spPr/>
        <p:txBody>
          <a:bodyPr/>
          <a:lstStyle/>
          <a:p>
            <a:fld id="{223621A5-B122-4154-AF75-CB9B366BB80E}" type="datetimeFigureOut">
              <a:rPr lang="en-US" smtClean="0"/>
              <a:t>4/24/2026</a:t>
            </a:fld>
            <a:endParaRPr lang="en-US"/>
          </a:p>
        </p:txBody>
      </p:sp>
      <p:sp>
        <p:nvSpPr>
          <p:cNvPr id="3" name="Footer Placeholder 2">
            <a:extLst>
              <a:ext uri="{FF2B5EF4-FFF2-40B4-BE49-F238E27FC236}">
                <a16:creationId xmlns:a16="http://schemas.microsoft.com/office/drawing/2014/main" id="{141D76F6-6301-466E-A340-869DAA407F9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2DC16BF-F446-084E-E3D4-815B00157C30}"/>
              </a:ext>
            </a:extLst>
          </p:cNvPr>
          <p:cNvSpPr>
            <a:spLocks noGrp="1"/>
          </p:cNvSpPr>
          <p:nvPr>
            <p:ph type="sldNum" sz="quarter" idx="12"/>
          </p:nvPr>
        </p:nvSpPr>
        <p:spPr/>
        <p:txBody>
          <a:bodyPr/>
          <a:lstStyle/>
          <a:p>
            <a:fld id="{3E74558C-0268-4F8C-AB1D-F610005076CD}" type="slidenum">
              <a:rPr lang="en-US" smtClean="0"/>
              <a:t>‹#›</a:t>
            </a:fld>
            <a:endParaRPr lang="en-US"/>
          </a:p>
        </p:txBody>
      </p:sp>
    </p:spTree>
    <p:extLst>
      <p:ext uri="{BB962C8B-B14F-4D97-AF65-F5344CB8AC3E}">
        <p14:creationId xmlns:p14="http://schemas.microsoft.com/office/powerpoint/2010/main" val="32910777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28028-834A-1754-F141-724986F008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F04A07E-C5C3-224D-7EE0-977FD77BBA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7B3B216-AF88-746C-7081-AE57721DFB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B2E989-1BE6-A13A-457D-4CB252F6CA6F}"/>
              </a:ext>
            </a:extLst>
          </p:cNvPr>
          <p:cNvSpPr>
            <a:spLocks noGrp="1"/>
          </p:cNvSpPr>
          <p:nvPr>
            <p:ph type="dt" sz="half" idx="10"/>
          </p:nvPr>
        </p:nvSpPr>
        <p:spPr/>
        <p:txBody>
          <a:bodyPr/>
          <a:lstStyle/>
          <a:p>
            <a:fld id="{223621A5-B122-4154-AF75-CB9B366BB80E}" type="datetimeFigureOut">
              <a:rPr lang="en-US" smtClean="0"/>
              <a:t>4/24/2026</a:t>
            </a:fld>
            <a:endParaRPr lang="en-US"/>
          </a:p>
        </p:txBody>
      </p:sp>
      <p:sp>
        <p:nvSpPr>
          <p:cNvPr id="6" name="Footer Placeholder 5">
            <a:extLst>
              <a:ext uri="{FF2B5EF4-FFF2-40B4-BE49-F238E27FC236}">
                <a16:creationId xmlns:a16="http://schemas.microsoft.com/office/drawing/2014/main" id="{2D5868C2-4442-7CC8-17E0-C9173C84BB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590468-DD82-E120-E1FF-A97F76E0E1DA}"/>
              </a:ext>
            </a:extLst>
          </p:cNvPr>
          <p:cNvSpPr>
            <a:spLocks noGrp="1"/>
          </p:cNvSpPr>
          <p:nvPr>
            <p:ph type="sldNum" sz="quarter" idx="12"/>
          </p:nvPr>
        </p:nvSpPr>
        <p:spPr/>
        <p:txBody>
          <a:bodyPr/>
          <a:lstStyle/>
          <a:p>
            <a:fld id="{3E74558C-0268-4F8C-AB1D-F610005076CD}" type="slidenum">
              <a:rPr lang="en-US" smtClean="0"/>
              <a:t>‹#›</a:t>
            </a:fld>
            <a:endParaRPr lang="en-US"/>
          </a:p>
        </p:txBody>
      </p:sp>
    </p:spTree>
    <p:extLst>
      <p:ext uri="{BB962C8B-B14F-4D97-AF65-F5344CB8AC3E}">
        <p14:creationId xmlns:p14="http://schemas.microsoft.com/office/powerpoint/2010/main" val="2217472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CCDD9-5FF4-A34D-F649-6E7400D9C4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0907D50-78D9-A203-8297-33A17E2CCA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050074B-6CBD-2BFA-A88F-174142B33A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2DBF70-02AD-0EDB-9133-990925A65212}"/>
              </a:ext>
            </a:extLst>
          </p:cNvPr>
          <p:cNvSpPr>
            <a:spLocks noGrp="1"/>
          </p:cNvSpPr>
          <p:nvPr>
            <p:ph type="dt" sz="half" idx="10"/>
          </p:nvPr>
        </p:nvSpPr>
        <p:spPr/>
        <p:txBody>
          <a:bodyPr/>
          <a:lstStyle/>
          <a:p>
            <a:fld id="{223621A5-B122-4154-AF75-CB9B366BB80E}" type="datetimeFigureOut">
              <a:rPr lang="en-US" smtClean="0"/>
              <a:t>4/24/2026</a:t>
            </a:fld>
            <a:endParaRPr lang="en-US"/>
          </a:p>
        </p:txBody>
      </p:sp>
      <p:sp>
        <p:nvSpPr>
          <p:cNvPr id="6" name="Footer Placeholder 5">
            <a:extLst>
              <a:ext uri="{FF2B5EF4-FFF2-40B4-BE49-F238E27FC236}">
                <a16:creationId xmlns:a16="http://schemas.microsoft.com/office/drawing/2014/main" id="{87BAF55F-B2F3-BC87-CFD0-F7D5EEE20B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1A0435-DB49-6E10-8C9D-A78748CFB167}"/>
              </a:ext>
            </a:extLst>
          </p:cNvPr>
          <p:cNvSpPr>
            <a:spLocks noGrp="1"/>
          </p:cNvSpPr>
          <p:nvPr>
            <p:ph type="sldNum" sz="quarter" idx="12"/>
          </p:nvPr>
        </p:nvSpPr>
        <p:spPr/>
        <p:txBody>
          <a:bodyPr/>
          <a:lstStyle/>
          <a:p>
            <a:fld id="{3E74558C-0268-4F8C-AB1D-F610005076CD}" type="slidenum">
              <a:rPr lang="en-US" smtClean="0"/>
              <a:t>‹#›</a:t>
            </a:fld>
            <a:endParaRPr lang="en-US"/>
          </a:p>
        </p:txBody>
      </p:sp>
    </p:spTree>
    <p:extLst>
      <p:ext uri="{BB962C8B-B14F-4D97-AF65-F5344CB8AC3E}">
        <p14:creationId xmlns:p14="http://schemas.microsoft.com/office/powerpoint/2010/main" val="30167364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B98E189-010D-5E60-CF85-D9DC39B8C79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27FAE69-B453-BA9E-7FFB-59B8EC7629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E87869-71A4-2CB5-898C-41FC797871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3621A5-B122-4154-AF75-CB9B366BB80E}" type="datetimeFigureOut">
              <a:rPr lang="en-US" smtClean="0"/>
              <a:t>4/24/2026</a:t>
            </a:fld>
            <a:endParaRPr lang="en-US"/>
          </a:p>
        </p:txBody>
      </p:sp>
      <p:sp>
        <p:nvSpPr>
          <p:cNvPr id="5" name="Footer Placeholder 4">
            <a:extLst>
              <a:ext uri="{FF2B5EF4-FFF2-40B4-BE49-F238E27FC236}">
                <a16:creationId xmlns:a16="http://schemas.microsoft.com/office/drawing/2014/main" id="{D338C752-0B8E-2C85-91B6-12D1C08A5E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DF0511D-C8CE-7A82-A1B6-77A4499378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74558C-0268-4F8C-AB1D-F610005076CD}" type="slidenum">
              <a:rPr lang="en-US" smtClean="0"/>
              <a:t>‹#›</a:t>
            </a:fld>
            <a:endParaRPr lang="en-US"/>
          </a:p>
        </p:txBody>
      </p:sp>
      <p:pic>
        <p:nvPicPr>
          <p:cNvPr id="8" name="Picture 7" descr="A round pink circle with white text and a black background&#10;&#10;AI-generated content may be incorrect.">
            <a:extLst>
              <a:ext uri="{FF2B5EF4-FFF2-40B4-BE49-F238E27FC236}">
                <a16:creationId xmlns:a16="http://schemas.microsoft.com/office/drawing/2014/main" id="{FB7DE126-2273-CB55-1816-609FE0CF498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77390" y="0"/>
            <a:ext cx="1641812" cy="1641812"/>
          </a:xfrm>
          <a:prstGeom prst="rect">
            <a:avLst/>
          </a:prstGeom>
        </p:spPr>
      </p:pic>
    </p:spTree>
    <p:extLst>
      <p:ext uri="{BB962C8B-B14F-4D97-AF65-F5344CB8AC3E}">
        <p14:creationId xmlns:p14="http://schemas.microsoft.com/office/powerpoint/2010/main" val="26780597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665227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transition spd="med">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image" Target="../media/image13.JPG"/><Relationship Id="rId1" Type="http://schemas.openxmlformats.org/officeDocument/2006/relationships/slideLayout" Target="../slideLayouts/slideLayout7.xml"/><Relationship Id="rId6" Type="http://schemas.openxmlformats.org/officeDocument/2006/relationships/slide" Target="slide11.xml"/><Relationship Id="rId5" Type="http://schemas.openxmlformats.org/officeDocument/2006/relationships/image" Target="../media/image28.png"/><Relationship Id="rId4" Type="http://schemas.openxmlformats.org/officeDocument/2006/relationships/image" Target="../media/image27.gif"/></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image" Target="../media/image13.JPG"/><Relationship Id="rId1" Type="http://schemas.openxmlformats.org/officeDocument/2006/relationships/slideLayout" Target="../slideLayouts/slideLayout7.xml"/><Relationship Id="rId6" Type="http://schemas.openxmlformats.org/officeDocument/2006/relationships/slide" Target="slide11.xml"/><Relationship Id="rId5" Type="http://schemas.openxmlformats.org/officeDocument/2006/relationships/image" Target="../media/image28.png"/><Relationship Id="rId4" Type="http://schemas.openxmlformats.org/officeDocument/2006/relationships/image" Target="../media/image29.gif"/></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3.JPG"/><Relationship Id="rId1" Type="http://schemas.openxmlformats.org/officeDocument/2006/relationships/slideLayout" Target="../slideLayouts/slideLayout7.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3.JPG"/><Relationship Id="rId1" Type="http://schemas.openxmlformats.org/officeDocument/2006/relationships/slideLayout" Target="../slideLayouts/slideLayout7.xml"/><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JP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JP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3.JP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image" Target="../media/image13.JPG"/><Relationship Id="rId1" Type="http://schemas.openxmlformats.org/officeDocument/2006/relationships/slideLayout" Target="../slideLayouts/slideLayout7.xml"/><Relationship Id="rId6" Type="http://schemas.openxmlformats.org/officeDocument/2006/relationships/slide" Target="slide11.xml"/><Relationship Id="rId5" Type="http://schemas.openxmlformats.org/officeDocument/2006/relationships/image" Target="../media/image24.png"/><Relationship Id="rId4" Type="http://schemas.openxmlformats.org/officeDocument/2006/relationships/image" Target="../media/image23.gif"/></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image" Target="../media/image13.JPG"/><Relationship Id="rId1" Type="http://schemas.openxmlformats.org/officeDocument/2006/relationships/slideLayout" Target="../slideLayouts/slideLayout7.xml"/><Relationship Id="rId6" Type="http://schemas.openxmlformats.org/officeDocument/2006/relationships/slide" Target="slide11.xml"/><Relationship Id="rId5" Type="http://schemas.openxmlformats.org/officeDocument/2006/relationships/image" Target="../media/image24.png"/><Relationship Id="rId4" Type="http://schemas.openxmlformats.org/officeDocument/2006/relationships/image" Target="../media/image26.gi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EC37843-C54D-9BF8-E0D0-56187B27F5FB}"/>
              </a:ext>
            </a:extLst>
          </p:cNvPr>
          <p:cNvPicPr>
            <a:picLocks noGrp="1" noRot="1" noChangeAspect="1" noMove="1" noResize="1" noEditPoints="1" noAdjustHandles="1" noChangeArrowheads="1" noChangeShapeType="1" noCrop="1"/>
          </p:cNvPicPr>
          <p:nvPr/>
        </p:nvPicPr>
        <p:blipFill>
          <a:blip r:embed="rId3" cstate="hqprint">
            <a:extLst>
              <a:ext uri="{28A0092B-C50C-407E-A947-70E740481C1C}">
                <a14:useLocalDpi xmlns:a14="http://schemas.microsoft.com/office/drawing/2010/main" val="0"/>
              </a:ext>
            </a:extLst>
          </a:blip>
          <a:stretch>
            <a:fillRect/>
          </a:stretch>
        </p:blipFill>
        <p:spPr>
          <a:xfrm>
            <a:off x="8690834" y="2743200"/>
            <a:ext cx="2604083" cy="3262745"/>
          </a:xfrm>
          <a:prstGeom prst="rect">
            <a:avLst/>
          </a:prstGeom>
        </p:spPr>
      </p:pic>
      <p:grpSp>
        <p:nvGrpSpPr>
          <p:cNvPr id="3" name="Group 2">
            <a:extLst>
              <a:ext uri="{FF2B5EF4-FFF2-40B4-BE49-F238E27FC236}">
                <a16:creationId xmlns:a16="http://schemas.microsoft.com/office/drawing/2014/main" id="{6D63A046-771E-66F6-B9DA-54484EF8B12C}"/>
              </a:ext>
            </a:extLst>
          </p:cNvPr>
          <p:cNvGrpSpPr/>
          <p:nvPr/>
        </p:nvGrpSpPr>
        <p:grpSpPr>
          <a:xfrm>
            <a:off x="1971094" y="249381"/>
            <a:ext cx="8021781" cy="3951916"/>
            <a:chOff x="1971094" y="249381"/>
            <a:chExt cx="8021781" cy="3179619"/>
          </a:xfrm>
        </p:grpSpPr>
        <p:sp>
          <p:nvSpPr>
            <p:cNvPr id="2" name="TextBox 1">
              <a:extLst>
                <a:ext uri="{FF2B5EF4-FFF2-40B4-BE49-F238E27FC236}">
                  <a16:creationId xmlns:a16="http://schemas.microsoft.com/office/drawing/2014/main" id="{BDCC9EC3-D92F-5C86-D4EF-0A5A8430FDC2}"/>
                </a:ext>
              </a:extLst>
            </p:cNvPr>
            <p:cNvSpPr txBox="1"/>
            <p:nvPr/>
          </p:nvSpPr>
          <p:spPr>
            <a:xfrm>
              <a:off x="2416414" y="876746"/>
              <a:ext cx="125128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Lê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Oanh</a:t>
              </a:r>
              <a:endPar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47AA7AFB-ADE6-B04A-6092-3A895B30FDF9}"/>
                </a:ext>
              </a:extLst>
            </p:cNvPr>
            <p:cNvSpPr/>
            <p:nvPr/>
          </p:nvSpPr>
          <p:spPr>
            <a:xfrm>
              <a:off x="1971094" y="249381"/>
              <a:ext cx="8021781" cy="3179619"/>
            </a:xfrm>
            <a:prstGeom prst="roundRect">
              <a:avLst/>
            </a:prstGeom>
            <a:solidFill>
              <a:schemeClr val="bg1"/>
            </a:solidFill>
            <a:ln>
              <a:noFill/>
            </a:ln>
            <a:effectLst>
              <a:glow rad="228600">
                <a:schemeClr val="bg1">
                  <a:lumMod val="95000"/>
                  <a:alpha val="40000"/>
                </a:schemeClr>
              </a:glow>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9" name="TextBox 8">
            <a:extLst>
              <a:ext uri="{FF2B5EF4-FFF2-40B4-BE49-F238E27FC236}">
                <a16:creationId xmlns:a16="http://schemas.microsoft.com/office/drawing/2014/main" id="{B9EAD083-984D-17C6-A1E0-DC49A9F50A8A}"/>
              </a:ext>
            </a:extLst>
          </p:cNvPr>
          <p:cNvSpPr txBox="1"/>
          <p:nvPr/>
        </p:nvSpPr>
        <p:spPr>
          <a:xfrm>
            <a:off x="2199124" y="290946"/>
            <a:ext cx="767639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ea typeface="+mn-ea"/>
                <a:cs typeface="Times New Roman" panose="02020603050405020304" pitchFamily="18" charset="0"/>
              </a:rPr>
              <a:t>Thứ</a:t>
            </a:r>
            <a:r>
              <a:rPr kumimoji="0" lang="en-US" sz="36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ea typeface="+mn-ea"/>
                <a:cs typeface="Times New Roman" panose="02020603050405020304" pitchFamily="18" charset="0"/>
              </a:rPr>
              <a:t>…</a:t>
            </a:r>
            <a:r>
              <a:rPr kumimoji="0" lang="en-US" sz="3600" b="1" i="1"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ea typeface="+mn-ea"/>
                <a:cs typeface="Times New Roman" panose="02020603050405020304" pitchFamily="18" charset="0"/>
              </a:rPr>
              <a:t>ngày</a:t>
            </a:r>
            <a:r>
              <a:rPr kumimoji="0" lang="en-US" sz="36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ea typeface="+mn-ea"/>
                <a:cs typeface="Times New Roman" panose="02020603050405020304" pitchFamily="18" charset="0"/>
              </a:rPr>
              <a:t>…</a:t>
            </a:r>
            <a:r>
              <a:rPr kumimoji="0" lang="en-US" sz="3600" b="1" i="1"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ea typeface="+mn-ea"/>
                <a:cs typeface="Times New Roman" panose="02020603050405020304" pitchFamily="18" charset="0"/>
              </a:rPr>
              <a:t>tháng</a:t>
            </a:r>
            <a:r>
              <a:rPr kumimoji="0" lang="en-US" sz="36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ea typeface="+mn-ea"/>
                <a:cs typeface="Times New Roman" panose="02020603050405020304" pitchFamily="18" charset="0"/>
              </a:rPr>
              <a:t>…</a:t>
            </a:r>
            <a:r>
              <a:rPr kumimoji="0" lang="en-US" sz="3600" b="1" i="1"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ea typeface="+mn-ea"/>
                <a:cs typeface="Times New Roman" panose="02020603050405020304" pitchFamily="18" charset="0"/>
              </a:rPr>
              <a:t>năm</a:t>
            </a:r>
            <a:r>
              <a:rPr kumimoji="0" lang="en-US" sz="36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ea typeface="+mn-ea"/>
                <a:cs typeface="Times New Roman" panose="02020603050405020304" pitchFamily="18" charset="0"/>
              </a:rPr>
              <a:t>….</a:t>
            </a:r>
          </a:p>
        </p:txBody>
      </p:sp>
      <p:pic>
        <p:nvPicPr>
          <p:cNvPr id="4" name="Picture 3">
            <a:extLst>
              <a:ext uri="{FF2B5EF4-FFF2-40B4-BE49-F238E27FC236}">
                <a16:creationId xmlns:a16="http://schemas.microsoft.com/office/drawing/2014/main" id="{CD0742C8-AADC-CF7E-D014-4BE4B8561715}"/>
              </a:ext>
            </a:extLst>
          </p:cNvPr>
          <p:cNvPicPr>
            <a:picLocks noChangeAspect="1"/>
          </p:cNvPicPr>
          <p:nvPr/>
        </p:nvPicPr>
        <p:blipFill>
          <a:blip r:embed="rId4"/>
          <a:stretch>
            <a:fillRect/>
          </a:stretch>
        </p:blipFill>
        <p:spPr>
          <a:xfrm>
            <a:off x="3689812" y="813014"/>
            <a:ext cx="3993226" cy="926672"/>
          </a:xfrm>
          <a:prstGeom prst="rect">
            <a:avLst/>
          </a:prstGeom>
        </p:spPr>
      </p:pic>
      <p:pic>
        <p:nvPicPr>
          <p:cNvPr id="13" name="Picture 12">
            <a:extLst>
              <a:ext uri="{FF2B5EF4-FFF2-40B4-BE49-F238E27FC236}">
                <a16:creationId xmlns:a16="http://schemas.microsoft.com/office/drawing/2014/main" id="{CA8339F8-5664-EEFB-73F2-F54024F4A275}"/>
              </a:ext>
            </a:extLst>
          </p:cNvPr>
          <p:cNvPicPr>
            <a:picLocks noChangeAspect="1"/>
          </p:cNvPicPr>
          <p:nvPr/>
        </p:nvPicPr>
        <p:blipFill>
          <a:blip r:embed="rId5"/>
          <a:stretch>
            <a:fillRect/>
          </a:stretch>
        </p:blipFill>
        <p:spPr>
          <a:xfrm>
            <a:off x="-749249" y="661600"/>
            <a:ext cx="4200508" cy="1457070"/>
          </a:xfrm>
          <a:prstGeom prst="rect">
            <a:avLst/>
          </a:prstGeom>
        </p:spPr>
      </p:pic>
      <p:pic>
        <p:nvPicPr>
          <p:cNvPr id="14" name="Picture 13">
            <a:extLst>
              <a:ext uri="{FF2B5EF4-FFF2-40B4-BE49-F238E27FC236}">
                <a16:creationId xmlns:a16="http://schemas.microsoft.com/office/drawing/2014/main" id="{AC099A5A-0304-629D-4F55-2714D78879A4}"/>
              </a:ext>
            </a:extLst>
          </p:cNvPr>
          <p:cNvPicPr>
            <a:picLocks noChangeAspect="1"/>
          </p:cNvPicPr>
          <p:nvPr/>
        </p:nvPicPr>
        <p:blipFill>
          <a:blip r:embed="rId6"/>
          <a:stretch>
            <a:fillRect/>
          </a:stretch>
        </p:blipFill>
        <p:spPr>
          <a:xfrm>
            <a:off x="1678349" y="1784715"/>
            <a:ext cx="8266892" cy="2176461"/>
          </a:xfrm>
          <a:prstGeom prst="rect">
            <a:avLst/>
          </a:prstGeom>
        </p:spPr>
      </p:pic>
    </p:spTree>
    <p:extLst>
      <p:ext uri="{BB962C8B-B14F-4D97-AF65-F5344CB8AC3E}">
        <p14:creationId xmlns:p14="http://schemas.microsoft.com/office/powerpoint/2010/main" val="51077623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par>
                                <p:cTn id="20" presetID="16" presetClass="entr" presetSubtype="21"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0465757-C959-4A57-1D9A-29384C37B890}"/>
              </a:ext>
            </a:extLst>
          </p:cNvPr>
          <p:cNvSpPr/>
          <p:nvPr/>
        </p:nvSpPr>
        <p:spPr>
          <a:xfrm>
            <a:off x="314960" y="294640"/>
            <a:ext cx="11531600" cy="63804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7B6A5A2A-4D66-82CC-244A-B4EAEAEE2E0A}"/>
              </a:ext>
            </a:extLst>
          </p:cNvPr>
          <p:cNvPicPr>
            <a:picLocks noChangeAspect="1"/>
          </p:cNvPicPr>
          <p:nvPr/>
        </p:nvPicPr>
        <p:blipFill>
          <a:blip r:embed="rId3"/>
          <a:stretch>
            <a:fillRect/>
          </a:stretch>
        </p:blipFill>
        <p:spPr>
          <a:xfrm>
            <a:off x="3052751" y="0"/>
            <a:ext cx="7590178" cy="1926503"/>
          </a:xfrm>
          <a:prstGeom prst="rect">
            <a:avLst/>
          </a:prstGeom>
        </p:spPr>
      </p:pic>
      <p:pic>
        <p:nvPicPr>
          <p:cNvPr id="7" name="Picture 6" descr="A cartoon of a child playing with a rope&#10;&#10;Description automatically generated">
            <a:extLst>
              <a:ext uri="{FF2B5EF4-FFF2-40B4-BE49-F238E27FC236}">
                <a16:creationId xmlns:a16="http://schemas.microsoft.com/office/drawing/2014/main" id="{35445779-8D06-0FF1-D60B-ADD4E537A5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320" y="2021840"/>
            <a:ext cx="5811520" cy="3268980"/>
          </a:xfrm>
          <a:prstGeom prst="rect">
            <a:avLst/>
          </a:prstGeom>
        </p:spPr>
      </p:pic>
      <p:pic>
        <p:nvPicPr>
          <p:cNvPr id="9" name="Picture 8" descr="A green tick mark on a black background&#10;&#10;Description automatically generated">
            <a:extLst>
              <a:ext uri="{FF2B5EF4-FFF2-40B4-BE49-F238E27FC236}">
                <a16:creationId xmlns:a16="http://schemas.microsoft.com/office/drawing/2014/main" id="{FE642CE8-1591-7DFA-D6CC-9B089E6E9FE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382163" y="1396365"/>
            <a:ext cx="1664974" cy="1409700"/>
          </a:xfrm>
          <a:prstGeom prst="rect">
            <a:avLst/>
          </a:prstGeom>
        </p:spPr>
      </p:pic>
      <p:sp>
        <p:nvSpPr>
          <p:cNvPr id="10" name="Speech Bubble: Rectangle with Corners Rounded 4">
            <a:extLst>
              <a:ext uri="{FF2B5EF4-FFF2-40B4-BE49-F238E27FC236}">
                <a16:creationId xmlns:a16="http://schemas.microsoft.com/office/drawing/2014/main" id="{143149A9-F03D-9033-51EB-B4D9C258656E}"/>
              </a:ext>
            </a:extLst>
          </p:cNvPr>
          <p:cNvSpPr/>
          <p:nvPr/>
        </p:nvSpPr>
        <p:spPr>
          <a:xfrm flipH="1">
            <a:off x="6217917" y="2709983"/>
            <a:ext cx="5664195" cy="1912817"/>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600" b="1" dirty="0" err="1">
                <a:solidFill>
                  <a:srgbClr val="FF0000"/>
                </a:solidFill>
                <a:latin typeface="Calibri" panose="020F0502020204030204" pitchFamily="34" charset="0"/>
                <a:cs typeface="Calibri" panose="020F0502020204030204" pitchFamily="34" charset="0"/>
              </a:rPr>
              <a:t>Bạn</a:t>
            </a:r>
            <a:r>
              <a:rPr lang="en-US" sz="3600" b="1" dirty="0">
                <a:solidFill>
                  <a:srgbClr val="FF0000"/>
                </a:solidFill>
                <a:latin typeface="Calibri" panose="020F0502020204030204" pitchFamily="34" charset="0"/>
                <a:cs typeface="Calibri" panose="020F0502020204030204" pitchFamily="34" charset="0"/>
              </a:rPr>
              <a:t> nhỏ </a:t>
            </a:r>
            <a:r>
              <a:rPr lang="en-US" sz="3600" b="1" dirty="0" err="1">
                <a:solidFill>
                  <a:srgbClr val="FF0000"/>
                </a:solidFill>
                <a:latin typeface="Calibri" panose="020F0502020204030204" pitchFamily="34" charset="0"/>
                <a:cs typeface="Calibri" panose="020F0502020204030204" pitchFamily="34" charset="0"/>
              </a:rPr>
              <a:t>đã</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biết</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kêu</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cứu</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gọi</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người</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lớn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đến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giúp</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khi</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thấy</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bạn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bị</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điện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giật</a:t>
            </a:r>
            <a:r>
              <a:rPr lang="en-US" sz="3600" b="1" dirty="0">
                <a:solidFill>
                  <a:srgbClr val="FF0000"/>
                </a:solidFill>
                <a:latin typeface="Calibri" panose="020F0502020204030204" pitchFamily="34" charset="0"/>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2" name="Picture 11">
            <a:hlinkClick r:id="rId6" action="ppaction://hlinksldjump"/>
            <a:extLst>
              <a:ext uri="{FF2B5EF4-FFF2-40B4-BE49-F238E27FC236}">
                <a16:creationId xmlns:a16="http://schemas.microsoft.com/office/drawing/2014/main" id="{E8D7743A-F588-0A43-E40B-590E25CE927D}"/>
              </a:ext>
            </a:extLst>
          </p:cNvPr>
          <p:cNvPicPr>
            <a:picLocks noChangeAspect="1"/>
          </p:cNvPicPr>
          <p:nvPr/>
        </p:nvPicPr>
        <p:blipFill rotWithShape="1">
          <a:blip r:embed="rId7"/>
          <a:srcRect t="9836" r="8438" b="21274"/>
          <a:stretch/>
        </p:blipFill>
        <p:spPr>
          <a:xfrm>
            <a:off x="10078720" y="5863987"/>
            <a:ext cx="2113280" cy="986979"/>
          </a:xfrm>
          <a:prstGeom prst="rect">
            <a:avLst/>
          </a:prstGeom>
        </p:spPr>
      </p:pic>
    </p:spTree>
    <p:extLst>
      <p:ext uri="{BB962C8B-B14F-4D97-AF65-F5344CB8AC3E}">
        <p14:creationId xmlns:p14="http://schemas.microsoft.com/office/powerpoint/2010/main" val="374518221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0465757-C959-4A57-1D9A-29384C37B890}"/>
              </a:ext>
            </a:extLst>
          </p:cNvPr>
          <p:cNvSpPr/>
          <p:nvPr/>
        </p:nvSpPr>
        <p:spPr>
          <a:xfrm>
            <a:off x="314960" y="294640"/>
            <a:ext cx="11531600" cy="63804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7B6A5A2A-4D66-82CC-244A-B4EAEAEE2E0A}"/>
              </a:ext>
            </a:extLst>
          </p:cNvPr>
          <p:cNvPicPr>
            <a:picLocks noChangeAspect="1"/>
          </p:cNvPicPr>
          <p:nvPr/>
        </p:nvPicPr>
        <p:blipFill>
          <a:blip r:embed="rId3"/>
          <a:stretch>
            <a:fillRect/>
          </a:stretch>
        </p:blipFill>
        <p:spPr>
          <a:xfrm>
            <a:off x="3052751" y="0"/>
            <a:ext cx="7590178" cy="1926503"/>
          </a:xfrm>
          <a:prstGeom prst="rect">
            <a:avLst/>
          </a:prstGeom>
        </p:spPr>
      </p:pic>
      <p:pic>
        <p:nvPicPr>
          <p:cNvPr id="4" name="Picture 3" descr="A cartoon of a child&#10;&#10;Description automatically generated">
            <a:extLst>
              <a:ext uri="{FF2B5EF4-FFF2-40B4-BE49-F238E27FC236}">
                <a16:creationId xmlns:a16="http://schemas.microsoft.com/office/drawing/2014/main" id="{EA5A1529-440B-A59E-1452-15150161FE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320" y="2255520"/>
            <a:ext cx="5638800" cy="3171825"/>
          </a:xfrm>
          <a:prstGeom prst="rect">
            <a:avLst/>
          </a:prstGeom>
        </p:spPr>
      </p:pic>
      <p:pic>
        <p:nvPicPr>
          <p:cNvPr id="6" name="Picture 5" descr="A green tick mark on a black background&#10;&#10;Description automatically generated">
            <a:extLst>
              <a:ext uri="{FF2B5EF4-FFF2-40B4-BE49-F238E27FC236}">
                <a16:creationId xmlns:a16="http://schemas.microsoft.com/office/drawing/2014/main" id="{D9E2CB59-DA0D-1389-97F4-F4FA432C237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624483" y="1518285"/>
            <a:ext cx="1664974" cy="1409700"/>
          </a:xfrm>
          <a:prstGeom prst="rect">
            <a:avLst/>
          </a:prstGeom>
        </p:spPr>
      </p:pic>
      <p:sp>
        <p:nvSpPr>
          <p:cNvPr id="8" name="Speech Bubble: Rectangle with Corners Rounded 4">
            <a:extLst>
              <a:ext uri="{FF2B5EF4-FFF2-40B4-BE49-F238E27FC236}">
                <a16:creationId xmlns:a16="http://schemas.microsoft.com/office/drawing/2014/main" id="{02E8075F-F5A3-FE1A-A858-886BB64C9B10}"/>
              </a:ext>
            </a:extLst>
          </p:cNvPr>
          <p:cNvSpPr/>
          <p:nvPr/>
        </p:nvSpPr>
        <p:spPr>
          <a:xfrm flipH="1">
            <a:off x="6421119" y="2709983"/>
            <a:ext cx="5460992" cy="1912817"/>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600" b="1" dirty="0" err="1">
                <a:solidFill>
                  <a:srgbClr val="FF0000"/>
                </a:solidFill>
                <a:latin typeface="Calibri" panose="020F0502020204030204" pitchFamily="34" charset="0"/>
                <a:cs typeface="Calibri" panose="020F0502020204030204" pitchFamily="34" charset="0"/>
              </a:rPr>
              <a:t>Chúng</a:t>
            </a:r>
            <a:r>
              <a:rPr lang="en-US" sz="3600" b="1" dirty="0">
                <a:solidFill>
                  <a:srgbClr val="FF0000"/>
                </a:solidFill>
                <a:latin typeface="Calibri" panose="020F0502020204030204" pitchFamily="34" charset="0"/>
                <a:cs typeface="Calibri" panose="020F0502020204030204" pitchFamily="34" charset="0"/>
              </a:rPr>
              <a:t> ta </a:t>
            </a:r>
            <a:r>
              <a:rPr lang="en-US" sz="3600" b="1" dirty="0" err="1">
                <a:solidFill>
                  <a:srgbClr val="FF0000"/>
                </a:solidFill>
                <a:latin typeface="Calibri" panose="020F0502020204030204" pitchFamily="34" charset="0"/>
                <a:cs typeface="Calibri" panose="020F0502020204030204" pitchFamily="34" charset="0"/>
              </a:rPr>
              <a:t>nên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học</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tập</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bạn</a:t>
            </a:r>
            <a:r>
              <a:rPr lang="en-US" sz="3600" b="1" dirty="0">
                <a:solidFill>
                  <a:srgbClr val="FF0000"/>
                </a:solidFill>
                <a:latin typeface="Calibri" panose="020F0502020204030204" pitchFamily="34" charset="0"/>
                <a:cs typeface="Calibri" panose="020F0502020204030204" pitchFamily="34" charset="0"/>
              </a:rPr>
              <a:t> nhỏ </a:t>
            </a:r>
            <a:r>
              <a:rPr lang="en-US" sz="3600" b="1" dirty="0" err="1">
                <a:solidFill>
                  <a:srgbClr val="FF0000"/>
                </a:solidFill>
                <a:latin typeface="Calibri" panose="020F0502020204030204" pitchFamily="34" charset="0"/>
                <a:cs typeface="Calibri" panose="020F0502020204030204" pitchFamily="34" charset="0"/>
              </a:rPr>
              <a:t>khuyên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mọi</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người</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tránh</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xa</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dây</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điện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bị</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dứt</a:t>
            </a:r>
            <a:r>
              <a:rPr lang="en-US" sz="3600" b="1" dirty="0">
                <a:solidFill>
                  <a:srgbClr val="FF0000"/>
                </a:solidFill>
                <a:latin typeface="Calibri" panose="020F0502020204030204" pitchFamily="34" charset="0"/>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3" name="Picture 12">
            <a:hlinkClick r:id="rId6" action="ppaction://hlinksldjump"/>
            <a:extLst>
              <a:ext uri="{FF2B5EF4-FFF2-40B4-BE49-F238E27FC236}">
                <a16:creationId xmlns:a16="http://schemas.microsoft.com/office/drawing/2014/main" id="{4EB2A47B-1934-6A24-2260-D187C1FBCD5C}"/>
              </a:ext>
            </a:extLst>
          </p:cNvPr>
          <p:cNvPicPr>
            <a:picLocks noChangeAspect="1"/>
          </p:cNvPicPr>
          <p:nvPr/>
        </p:nvPicPr>
        <p:blipFill rotWithShape="1">
          <a:blip r:embed="rId7"/>
          <a:srcRect t="9836" r="8438" b="21274"/>
          <a:stretch/>
        </p:blipFill>
        <p:spPr>
          <a:xfrm>
            <a:off x="10078720" y="5863987"/>
            <a:ext cx="2113280" cy="986979"/>
          </a:xfrm>
          <a:prstGeom prst="rect">
            <a:avLst/>
          </a:prstGeom>
        </p:spPr>
      </p:pic>
    </p:spTree>
    <p:extLst>
      <p:ext uri="{BB962C8B-B14F-4D97-AF65-F5344CB8AC3E}">
        <p14:creationId xmlns:p14="http://schemas.microsoft.com/office/powerpoint/2010/main" val="238941509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2D6410-0C3F-C1E5-4E3B-1F2D1A079775}"/>
              </a:ext>
            </a:extLst>
          </p:cNvPr>
          <p:cNvPicPr>
            <a:picLocks noChangeAspect="1"/>
          </p:cNvPicPr>
          <p:nvPr/>
        </p:nvPicPr>
        <p:blipFill>
          <a:blip r:embed="rId3"/>
          <a:stretch>
            <a:fillRect/>
          </a:stretch>
        </p:blipFill>
        <p:spPr>
          <a:xfrm>
            <a:off x="1379096" y="610348"/>
            <a:ext cx="1652159" cy="1658256"/>
          </a:xfrm>
          <a:prstGeom prst="rect">
            <a:avLst/>
          </a:prstGeom>
        </p:spPr>
      </p:pic>
      <p:pic>
        <p:nvPicPr>
          <p:cNvPr id="3" name="Picture 2">
            <a:extLst>
              <a:ext uri="{FF2B5EF4-FFF2-40B4-BE49-F238E27FC236}">
                <a16:creationId xmlns:a16="http://schemas.microsoft.com/office/drawing/2014/main" id="{AD5A9CA7-EA9E-1B67-AB4F-94FC896E8428}"/>
              </a:ext>
            </a:extLst>
          </p:cNvPr>
          <p:cNvPicPr>
            <a:picLocks noChangeAspect="1"/>
          </p:cNvPicPr>
          <p:nvPr/>
        </p:nvPicPr>
        <p:blipFill>
          <a:blip r:embed="rId3"/>
          <a:stretch>
            <a:fillRect/>
          </a:stretch>
        </p:blipFill>
        <p:spPr>
          <a:xfrm>
            <a:off x="0" y="1439476"/>
            <a:ext cx="1652159" cy="1658256"/>
          </a:xfrm>
          <a:prstGeom prst="rect">
            <a:avLst/>
          </a:prstGeom>
        </p:spPr>
      </p:pic>
      <p:pic>
        <p:nvPicPr>
          <p:cNvPr id="4" name="Picture 3">
            <a:extLst>
              <a:ext uri="{FF2B5EF4-FFF2-40B4-BE49-F238E27FC236}">
                <a16:creationId xmlns:a16="http://schemas.microsoft.com/office/drawing/2014/main" id="{C98D03DA-A1D0-9A80-D9F8-FA4190CA701B}"/>
              </a:ext>
            </a:extLst>
          </p:cNvPr>
          <p:cNvPicPr>
            <a:picLocks noChangeAspect="1"/>
          </p:cNvPicPr>
          <p:nvPr/>
        </p:nvPicPr>
        <p:blipFill>
          <a:blip r:embed="rId3"/>
          <a:stretch>
            <a:fillRect/>
          </a:stretch>
        </p:blipFill>
        <p:spPr>
          <a:xfrm>
            <a:off x="10280072" y="897830"/>
            <a:ext cx="1652159" cy="1658256"/>
          </a:xfrm>
          <a:prstGeom prst="rect">
            <a:avLst/>
          </a:prstGeom>
        </p:spPr>
      </p:pic>
      <p:sp>
        <p:nvSpPr>
          <p:cNvPr id="5" name="Rectangle: Rounded Corners 4">
            <a:extLst>
              <a:ext uri="{FF2B5EF4-FFF2-40B4-BE49-F238E27FC236}">
                <a16:creationId xmlns:a16="http://schemas.microsoft.com/office/drawing/2014/main" id="{52665065-B696-90DC-A6AB-CFB2BFF5E7AA}"/>
              </a:ext>
            </a:extLst>
          </p:cNvPr>
          <p:cNvSpPr/>
          <p:nvPr/>
        </p:nvSpPr>
        <p:spPr>
          <a:xfrm>
            <a:off x="1073038" y="284480"/>
            <a:ext cx="10519521" cy="3728720"/>
          </a:xfrm>
          <a:custGeom>
            <a:avLst/>
            <a:gdLst>
              <a:gd name="connsiteX0" fmla="*/ 0 w 10519521"/>
              <a:gd name="connsiteY0" fmla="*/ 621466 h 3728720"/>
              <a:gd name="connsiteX1" fmla="*/ 621466 w 10519521"/>
              <a:gd name="connsiteY1" fmla="*/ 0 h 3728720"/>
              <a:gd name="connsiteX2" fmla="*/ 9898055 w 10519521"/>
              <a:gd name="connsiteY2" fmla="*/ 0 h 3728720"/>
              <a:gd name="connsiteX3" fmla="*/ 10519521 w 10519521"/>
              <a:gd name="connsiteY3" fmla="*/ 621466 h 3728720"/>
              <a:gd name="connsiteX4" fmla="*/ 10519521 w 10519521"/>
              <a:gd name="connsiteY4" fmla="*/ 3107254 h 3728720"/>
              <a:gd name="connsiteX5" fmla="*/ 9898055 w 10519521"/>
              <a:gd name="connsiteY5" fmla="*/ 3728720 h 3728720"/>
              <a:gd name="connsiteX6" fmla="*/ 621466 w 10519521"/>
              <a:gd name="connsiteY6" fmla="*/ 3728720 h 3728720"/>
              <a:gd name="connsiteX7" fmla="*/ 0 w 10519521"/>
              <a:gd name="connsiteY7" fmla="*/ 3107254 h 3728720"/>
              <a:gd name="connsiteX8" fmla="*/ 0 w 10519521"/>
              <a:gd name="connsiteY8" fmla="*/ 621466 h 3728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19521" h="3728720" fill="none" extrusionOk="0">
                <a:moveTo>
                  <a:pt x="0" y="621466"/>
                </a:moveTo>
                <a:cubicBezTo>
                  <a:pt x="-27032" y="294794"/>
                  <a:pt x="315576" y="10653"/>
                  <a:pt x="621466" y="0"/>
                </a:cubicBezTo>
                <a:cubicBezTo>
                  <a:pt x="1697030" y="135331"/>
                  <a:pt x="8267766" y="4454"/>
                  <a:pt x="9898055" y="0"/>
                </a:cubicBezTo>
                <a:cubicBezTo>
                  <a:pt x="10257487" y="735"/>
                  <a:pt x="10538235" y="271033"/>
                  <a:pt x="10519521" y="621466"/>
                </a:cubicBezTo>
                <a:cubicBezTo>
                  <a:pt x="10430934" y="1706996"/>
                  <a:pt x="10437310" y="2233913"/>
                  <a:pt x="10519521" y="3107254"/>
                </a:cubicBezTo>
                <a:cubicBezTo>
                  <a:pt x="10575282" y="3436083"/>
                  <a:pt x="10226871" y="3776700"/>
                  <a:pt x="9898055" y="3728720"/>
                </a:cubicBezTo>
                <a:cubicBezTo>
                  <a:pt x="8697131" y="3567112"/>
                  <a:pt x="4692551" y="3812415"/>
                  <a:pt x="621466" y="3728720"/>
                </a:cubicBezTo>
                <a:cubicBezTo>
                  <a:pt x="238015" y="3750851"/>
                  <a:pt x="6954" y="3461128"/>
                  <a:pt x="0" y="3107254"/>
                </a:cubicBezTo>
                <a:cubicBezTo>
                  <a:pt x="86161" y="2779843"/>
                  <a:pt x="84551" y="1850413"/>
                  <a:pt x="0" y="621466"/>
                </a:cubicBezTo>
                <a:close/>
              </a:path>
              <a:path w="10519521" h="3728720" stroke="0" extrusionOk="0">
                <a:moveTo>
                  <a:pt x="0" y="621466"/>
                </a:moveTo>
                <a:cubicBezTo>
                  <a:pt x="19851" y="245469"/>
                  <a:pt x="302001" y="494"/>
                  <a:pt x="621466" y="0"/>
                </a:cubicBezTo>
                <a:cubicBezTo>
                  <a:pt x="5143515" y="140082"/>
                  <a:pt x="8595400" y="49945"/>
                  <a:pt x="9898055" y="0"/>
                </a:cubicBezTo>
                <a:cubicBezTo>
                  <a:pt x="10235706" y="44067"/>
                  <a:pt x="10504789" y="247683"/>
                  <a:pt x="10519521" y="621466"/>
                </a:cubicBezTo>
                <a:cubicBezTo>
                  <a:pt x="10616964" y="884379"/>
                  <a:pt x="10466016" y="2339933"/>
                  <a:pt x="10519521" y="3107254"/>
                </a:cubicBezTo>
                <a:cubicBezTo>
                  <a:pt x="10514446" y="3453002"/>
                  <a:pt x="10248721" y="3747429"/>
                  <a:pt x="9898055" y="3728720"/>
                </a:cubicBezTo>
                <a:cubicBezTo>
                  <a:pt x="6298314" y="3785729"/>
                  <a:pt x="1946484" y="3575433"/>
                  <a:pt x="621466" y="3728720"/>
                </a:cubicBezTo>
                <a:cubicBezTo>
                  <a:pt x="248338" y="3667732"/>
                  <a:pt x="12634" y="3426779"/>
                  <a:pt x="0" y="3107254"/>
                </a:cubicBezTo>
                <a:cubicBezTo>
                  <a:pt x="51813" y="2000041"/>
                  <a:pt x="-43478" y="1330467"/>
                  <a:pt x="0" y="621466"/>
                </a:cubicBezTo>
                <a:close/>
              </a:path>
            </a:pathLst>
          </a:custGeom>
          <a:ln w="38100">
            <a:solidFill>
              <a:srgbClr val="FF3300"/>
            </a:solidFill>
            <a:extLst>
              <a:ext uri="{C807C97D-BFC1-408E-A445-0C87EB9F89A2}">
                <ask:lineSketchStyleProps xmlns:ask="http://schemas.microsoft.com/office/drawing/2018/sketchyshapes" xmlns="" sd="71885442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002060"/>
                </a:solidFill>
                <a:effectLst/>
                <a:uLnTx/>
                <a:uFillTx/>
                <a:latin typeface="Calibri" panose="020F0502020204030204"/>
                <a:ea typeface="+mn-ea"/>
                <a:cs typeface="+mn-cs"/>
              </a:rPr>
              <a:t>Kết luận:</a:t>
            </a:r>
            <a:endParaRPr kumimoji="0" lang="en-US" sz="6000" b="1"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Calibri" panose="020F0502020204030204"/>
                <a:ea typeface="+mn-ea"/>
                <a:cs typeface="+mn-cs"/>
              </a:rPr>
              <a:t>Không chơi gần trạm biến áp, không chọc que vào ổ điện, tránh xa chỗ dây điện bị đứt để phòng, tránh tai nạn điện giật.</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Picture 11" descr="A picture containing graphical user interface&#10;&#10;Description automatically generated">
            <a:extLst>
              <a:ext uri="{FF2B5EF4-FFF2-40B4-BE49-F238E27FC236}">
                <a16:creationId xmlns:a16="http://schemas.microsoft.com/office/drawing/2014/main" id="{D5E92B02-0F7D-C825-F8D5-411D9AF9AD4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081927" y="4082574"/>
            <a:ext cx="3236196" cy="2775426"/>
          </a:xfrm>
          <a:prstGeom prst="rect">
            <a:avLst/>
          </a:prstGeom>
        </p:spPr>
      </p:pic>
    </p:spTree>
    <p:extLst>
      <p:ext uri="{BB962C8B-B14F-4D97-AF65-F5344CB8AC3E}">
        <p14:creationId xmlns:p14="http://schemas.microsoft.com/office/powerpoint/2010/main" val="152207977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32D6410-0C3F-C1E5-4E3B-1F2D1A079775}"/>
              </a:ext>
            </a:extLst>
          </p:cNvPr>
          <p:cNvPicPr>
            <a:picLocks noChangeAspect="1"/>
          </p:cNvPicPr>
          <p:nvPr/>
        </p:nvPicPr>
        <p:blipFill>
          <a:blip r:embed="rId3"/>
          <a:stretch>
            <a:fillRect/>
          </a:stretch>
        </p:blipFill>
        <p:spPr>
          <a:xfrm>
            <a:off x="1379096" y="610348"/>
            <a:ext cx="1652159" cy="1658256"/>
          </a:xfrm>
          <a:prstGeom prst="rect">
            <a:avLst/>
          </a:prstGeom>
        </p:spPr>
      </p:pic>
      <p:pic>
        <p:nvPicPr>
          <p:cNvPr id="12" name="Picture 11">
            <a:extLst>
              <a:ext uri="{FF2B5EF4-FFF2-40B4-BE49-F238E27FC236}">
                <a16:creationId xmlns:a16="http://schemas.microsoft.com/office/drawing/2014/main" id="{AD5A9CA7-EA9E-1B67-AB4F-94FC896E8428}"/>
              </a:ext>
            </a:extLst>
          </p:cNvPr>
          <p:cNvPicPr>
            <a:picLocks noChangeAspect="1"/>
          </p:cNvPicPr>
          <p:nvPr/>
        </p:nvPicPr>
        <p:blipFill>
          <a:blip r:embed="rId3"/>
          <a:stretch>
            <a:fillRect/>
          </a:stretch>
        </p:blipFill>
        <p:spPr>
          <a:xfrm>
            <a:off x="0" y="1439476"/>
            <a:ext cx="1652159" cy="1658256"/>
          </a:xfrm>
          <a:prstGeom prst="rect">
            <a:avLst/>
          </a:prstGeom>
        </p:spPr>
      </p:pic>
      <p:pic>
        <p:nvPicPr>
          <p:cNvPr id="13" name="Picture 12">
            <a:extLst>
              <a:ext uri="{FF2B5EF4-FFF2-40B4-BE49-F238E27FC236}">
                <a16:creationId xmlns:a16="http://schemas.microsoft.com/office/drawing/2014/main" id="{C98D03DA-A1D0-9A80-D9F8-FA4190CA701B}"/>
              </a:ext>
            </a:extLst>
          </p:cNvPr>
          <p:cNvPicPr>
            <a:picLocks noChangeAspect="1"/>
          </p:cNvPicPr>
          <p:nvPr/>
        </p:nvPicPr>
        <p:blipFill>
          <a:blip r:embed="rId3"/>
          <a:stretch>
            <a:fillRect/>
          </a:stretch>
        </p:blipFill>
        <p:spPr>
          <a:xfrm>
            <a:off x="10539841" y="-243705"/>
            <a:ext cx="1652159" cy="1658256"/>
          </a:xfrm>
          <a:prstGeom prst="rect">
            <a:avLst/>
          </a:prstGeom>
        </p:spPr>
      </p:pic>
      <p:sp>
        <p:nvSpPr>
          <p:cNvPr id="14" name="Rectangle: Rounded Corners 8">
            <a:extLst>
              <a:ext uri="{FF2B5EF4-FFF2-40B4-BE49-F238E27FC236}">
                <a16:creationId xmlns:a16="http://schemas.microsoft.com/office/drawing/2014/main" id="{5CA2F415-D31D-ADCE-9D6E-E0CCCCABDFC1}"/>
              </a:ext>
            </a:extLst>
          </p:cNvPr>
          <p:cNvSpPr/>
          <p:nvPr/>
        </p:nvSpPr>
        <p:spPr>
          <a:xfrm>
            <a:off x="2126835" y="1851431"/>
            <a:ext cx="8073805" cy="1765529"/>
          </a:xfrm>
          <a:custGeom>
            <a:avLst/>
            <a:gdLst>
              <a:gd name="connsiteX0" fmla="*/ 0 w 8073805"/>
              <a:gd name="connsiteY0" fmla="*/ 294261 h 1765529"/>
              <a:gd name="connsiteX1" fmla="*/ 294261 w 8073805"/>
              <a:gd name="connsiteY1" fmla="*/ 0 h 1765529"/>
              <a:gd name="connsiteX2" fmla="*/ 974741 w 8073805"/>
              <a:gd name="connsiteY2" fmla="*/ 0 h 1765529"/>
              <a:gd name="connsiteX3" fmla="*/ 1580369 w 8073805"/>
              <a:gd name="connsiteY3" fmla="*/ 0 h 1765529"/>
              <a:gd name="connsiteX4" fmla="*/ 2260849 w 8073805"/>
              <a:gd name="connsiteY4" fmla="*/ 0 h 1765529"/>
              <a:gd name="connsiteX5" fmla="*/ 3016182 w 8073805"/>
              <a:gd name="connsiteY5" fmla="*/ 0 h 1765529"/>
              <a:gd name="connsiteX6" fmla="*/ 3472104 w 8073805"/>
              <a:gd name="connsiteY6" fmla="*/ 0 h 1765529"/>
              <a:gd name="connsiteX7" fmla="*/ 4002878 w 8073805"/>
              <a:gd name="connsiteY7" fmla="*/ 0 h 1765529"/>
              <a:gd name="connsiteX8" fmla="*/ 4608506 w 8073805"/>
              <a:gd name="connsiteY8" fmla="*/ 0 h 1765529"/>
              <a:gd name="connsiteX9" fmla="*/ 5214133 w 8073805"/>
              <a:gd name="connsiteY9" fmla="*/ 0 h 1765529"/>
              <a:gd name="connsiteX10" fmla="*/ 5819761 w 8073805"/>
              <a:gd name="connsiteY10" fmla="*/ 0 h 1765529"/>
              <a:gd name="connsiteX11" fmla="*/ 6575094 w 8073805"/>
              <a:gd name="connsiteY11" fmla="*/ 0 h 1765529"/>
              <a:gd name="connsiteX12" fmla="*/ 7779544 w 8073805"/>
              <a:gd name="connsiteY12" fmla="*/ 0 h 1765529"/>
              <a:gd name="connsiteX13" fmla="*/ 8073805 w 8073805"/>
              <a:gd name="connsiteY13" fmla="*/ 294261 h 1765529"/>
              <a:gd name="connsiteX14" fmla="*/ 8073805 w 8073805"/>
              <a:gd name="connsiteY14" fmla="*/ 870994 h 1765529"/>
              <a:gd name="connsiteX15" fmla="*/ 8073805 w 8073805"/>
              <a:gd name="connsiteY15" fmla="*/ 1471268 h 1765529"/>
              <a:gd name="connsiteX16" fmla="*/ 7779544 w 8073805"/>
              <a:gd name="connsiteY16" fmla="*/ 1765529 h 1765529"/>
              <a:gd name="connsiteX17" fmla="*/ 7323622 w 8073805"/>
              <a:gd name="connsiteY17" fmla="*/ 1765529 h 1765529"/>
              <a:gd name="connsiteX18" fmla="*/ 6643142 w 8073805"/>
              <a:gd name="connsiteY18" fmla="*/ 1765529 h 1765529"/>
              <a:gd name="connsiteX19" fmla="*/ 5812956 w 8073805"/>
              <a:gd name="connsiteY19" fmla="*/ 1765529 h 1765529"/>
              <a:gd name="connsiteX20" fmla="*/ 5057623 w 8073805"/>
              <a:gd name="connsiteY20" fmla="*/ 1765529 h 1765529"/>
              <a:gd name="connsiteX21" fmla="*/ 4526848 w 8073805"/>
              <a:gd name="connsiteY21" fmla="*/ 1765529 h 1765529"/>
              <a:gd name="connsiteX22" fmla="*/ 3771515 w 8073805"/>
              <a:gd name="connsiteY22" fmla="*/ 1765529 h 1765529"/>
              <a:gd name="connsiteX23" fmla="*/ 3240741 w 8073805"/>
              <a:gd name="connsiteY23" fmla="*/ 1765529 h 1765529"/>
              <a:gd name="connsiteX24" fmla="*/ 2410555 w 8073805"/>
              <a:gd name="connsiteY24" fmla="*/ 1765529 h 1765529"/>
              <a:gd name="connsiteX25" fmla="*/ 1730074 w 8073805"/>
              <a:gd name="connsiteY25" fmla="*/ 1765529 h 1765529"/>
              <a:gd name="connsiteX26" fmla="*/ 899888 w 8073805"/>
              <a:gd name="connsiteY26" fmla="*/ 1765529 h 1765529"/>
              <a:gd name="connsiteX27" fmla="*/ 294261 w 8073805"/>
              <a:gd name="connsiteY27" fmla="*/ 1765529 h 1765529"/>
              <a:gd name="connsiteX28" fmla="*/ 0 w 8073805"/>
              <a:gd name="connsiteY28" fmla="*/ 1471268 h 1765529"/>
              <a:gd name="connsiteX29" fmla="*/ 0 w 8073805"/>
              <a:gd name="connsiteY29" fmla="*/ 870994 h 1765529"/>
              <a:gd name="connsiteX30" fmla="*/ 0 w 8073805"/>
              <a:gd name="connsiteY30" fmla="*/ 294261 h 1765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073805" h="1765529" fill="none" extrusionOk="0">
                <a:moveTo>
                  <a:pt x="0" y="294261"/>
                </a:moveTo>
                <a:cubicBezTo>
                  <a:pt x="-3062" y="168766"/>
                  <a:pt x="123494" y="-21"/>
                  <a:pt x="294261" y="0"/>
                </a:cubicBezTo>
                <a:cubicBezTo>
                  <a:pt x="485065" y="27236"/>
                  <a:pt x="722062" y="-26697"/>
                  <a:pt x="974741" y="0"/>
                </a:cubicBezTo>
                <a:cubicBezTo>
                  <a:pt x="1227420" y="26697"/>
                  <a:pt x="1376066" y="-22045"/>
                  <a:pt x="1580369" y="0"/>
                </a:cubicBezTo>
                <a:cubicBezTo>
                  <a:pt x="1784672" y="22045"/>
                  <a:pt x="2045798" y="2875"/>
                  <a:pt x="2260849" y="0"/>
                </a:cubicBezTo>
                <a:cubicBezTo>
                  <a:pt x="2475900" y="-2875"/>
                  <a:pt x="2717771" y="12495"/>
                  <a:pt x="3016182" y="0"/>
                </a:cubicBezTo>
                <a:cubicBezTo>
                  <a:pt x="3314593" y="-12495"/>
                  <a:pt x="3351038" y="3711"/>
                  <a:pt x="3472104" y="0"/>
                </a:cubicBezTo>
                <a:cubicBezTo>
                  <a:pt x="3593170" y="-3711"/>
                  <a:pt x="3890379" y="24349"/>
                  <a:pt x="4002878" y="0"/>
                </a:cubicBezTo>
                <a:cubicBezTo>
                  <a:pt x="4115377" y="-24349"/>
                  <a:pt x="4323497" y="21393"/>
                  <a:pt x="4608506" y="0"/>
                </a:cubicBezTo>
                <a:cubicBezTo>
                  <a:pt x="4893515" y="-21393"/>
                  <a:pt x="4941241" y="14058"/>
                  <a:pt x="5214133" y="0"/>
                </a:cubicBezTo>
                <a:cubicBezTo>
                  <a:pt x="5487025" y="-14058"/>
                  <a:pt x="5683279" y="11900"/>
                  <a:pt x="5819761" y="0"/>
                </a:cubicBezTo>
                <a:cubicBezTo>
                  <a:pt x="5956243" y="-11900"/>
                  <a:pt x="6378566" y="12409"/>
                  <a:pt x="6575094" y="0"/>
                </a:cubicBezTo>
                <a:cubicBezTo>
                  <a:pt x="6771622" y="-12409"/>
                  <a:pt x="7257550" y="55913"/>
                  <a:pt x="7779544" y="0"/>
                </a:cubicBezTo>
                <a:cubicBezTo>
                  <a:pt x="7967733" y="-29370"/>
                  <a:pt x="8110706" y="141879"/>
                  <a:pt x="8073805" y="294261"/>
                </a:cubicBezTo>
                <a:cubicBezTo>
                  <a:pt x="8050053" y="539939"/>
                  <a:pt x="8090615" y="691849"/>
                  <a:pt x="8073805" y="870994"/>
                </a:cubicBezTo>
                <a:cubicBezTo>
                  <a:pt x="8056995" y="1050139"/>
                  <a:pt x="8046824" y="1236858"/>
                  <a:pt x="8073805" y="1471268"/>
                </a:cubicBezTo>
                <a:cubicBezTo>
                  <a:pt x="8082568" y="1634126"/>
                  <a:pt x="7978514" y="1782022"/>
                  <a:pt x="7779544" y="1765529"/>
                </a:cubicBezTo>
                <a:cubicBezTo>
                  <a:pt x="7623744" y="1768001"/>
                  <a:pt x="7477334" y="1787315"/>
                  <a:pt x="7323622" y="1765529"/>
                </a:cubicBezTo>
                <a:cubicBezTo>
                  <a:pt x="7169910" y="1743743"/>
                  <a:pt x="6941551" y="1785358"/>
                  <a:pt x="6643142" y="1765529"/>
                </a:cubicBezTo>
                <a:cubicBezTo>
                  <a:pt x="6344733" y="1745700"/>
                  <a:pt x="6067170" y="1776402"/>
                  <a:pt x="5812956" y="1765529"/>
                </a:cubicBezTo>
                <a:cubicBezTo>
                  <a:pt x="5558742" y="1754656"/>
                  <a:pt x="5223294" y="1775589"/>
                  <a:pt x="5057623" y="1765529"/>
                </a:cubicBezTo>
                <a:cubicBezTo>
                  <a:pt x="4891952" y="1755469"/>
                  <a:pt x="4758946" y="1786981"/>
                  <a:pt x="4526848" y="1765529"/>
                </a:cubicBezTo>
                <a:cubicBezTo>
                  <a:pt x="4294750" y="1744077"/>
                  <a:pt x="4032222" y="1772503"/>
                  <a:pt x="3771515" y="1765529"/>
                </a:cubicBezTo>
                <a:cubicBezTo>
                  <a:pt x="3510808" y="1758555"/>
                  <a:pt x="3360581" y="1739722"/>
                  <a:pt x="3240741" y="1765529"/>
                </a:cubicBezTo>
                <a:cubicBezTo>
                  <a:pt x="3120901" y="1791336"/>
                  <a:pt x="2778582" y="1766756"/>
                  <a:pt x="2410555" y="1765529"/>
                </a:cubicBezTo>
                <a:cubicBezTo>
                  <a:pt x="2042528" y="1764302"/>
                  <a:pt x="2013312" y="1791417"/>
                  <a:pt x="1730074" y="1765529"/>
                </a:cubicBezTo>
                <a:cubicBezTo>
                  <a:pt x="1446836" y="1739641"/>
                  <a:pt x="1264741" y="1790055"/>
                  <a:pt x="899888" y="1765529"/>
                </a:cubicBezTo>
                <a:cubicBezTo>
                  <a:pt x="535035" y="1741003"/>
                  <a:pt x="452504" y="1759823"/>
                  <a:pt x="294261" y="1765529"/>
                </a:cubicBezTo>
                <a:cubicBezTo>
                  <a:pt x="120197" y="1745340"/>
                  <a:pt x="36313" y="1628026"/>
                  <a:pt x="0" y="1471268"/>
                </a:cubicBezTo>
                <a:cubicBezTo>
                  <a:pt x="6862" y="1222708"/>
                  <a:pt x="12233" y="1125712"/>
                  <a:pt x="0" y="870994"/>
                </a:cubicBezTo>
                <a:cubicBezTo>
                  <a:pt x="-12233" y="616276"/>
                  <a:pt x="26548" y="573694"/>
                  <a:pt x="0" y="294261"/>
                </a:cubicBezTo>
                <a:close/>
              </a:path>
              <a:path w="8073805" h="1765529" stroke="0" extrusionOk="0">
                <a:moveTo>
                  <a:pt x="0" y="294261"/>
                </a:moveTo>
                <a:cubicBezTo>
                  <a:pt x="21798" y="152567"/>
                  <a:pt x="126710" y="-6935"/>
                  <a:pt x="294261" y="0"/>
                </a:cubicBezTo>
                <a:cubicBezTo>
                  <a:pt x="488673" y="33251"/>
                  <a:pt x="883307" y="38687"/>
                  <a:pt x="1124447" y="0"/>
                </a:cubicBezTo>
                <a:cubicBezTo>
                  <a:pt x="1365587" y="-38687"/>
                  <a:pt x="1590646" y="32961"/>
                  <a:pt x="1879780" y="0"/>
                </a:cubicBezTo>
                <a:cubicBezTo>
                  <a:pt x="2168914" y="-32961"/>
                  <a:pt x="2241797" y="-7222"/>
                  <a:pt x="2410555" y="0"/>
                </a:cubicBezTo>
                <a:cubicBezTo>
                  <a:pt x="2579314" y="7222"/>
                  <a:pt x="2715653" y="691"/>
                  <a:pt x="2866476" y="0"/>
                </a:cubicBezTo>
                <a:cubicBezTo>
                  <a:pt x="3017299" y="-691"/>
                  <a:pt x="3462084" y="-41483"/>
                  <a:pt x="3696662" y="0"/>
                </a:cubicBezTo>
                <a:cubicBezTo>
                  <a:pt x="3931240" y="41483"/>
                  <a:pt x="4127064" y="-18124"/>
                  <a:pt x="4451995" y="0"/>
                </a:cubicBezTo>
                <a:cubicBezTo>
                  <a:pt x="4776926" y="18124"/>
                  <a:pt x="4798009" y="-5862"/>
                  <a:pt x="5132476" y="0"/>
                </a:cubicBezTo>
                <a:cubicBezTo>
                  <a:pt x="5466943" y="5862"/>
                  <a:pt x="5627793" y="14077"/>
                  <a:pt x="5812956" y="0"/>
                </a:cubicBezTo>
                <a:cubicBezTo>
                  <a:pt x="5998119" y="-14077"/>
                  <a:pt x="6131766" y="-17172"/>
                  <a:pt x="6268878" y="0"/>
                </a:cubicBezTo>
                <a:cubicBezTo>
                  <a:pt x="6405990" y="17172"/>
                  <a:pt x="6587379" y="-10368"/>
                  <a:pt x="6874505" y="0"/>
                </a:cubicBezTo>
                <a:cubicBezTo>
                  <a:pt x="7161631" y="10368"/>
                  <a:pt x="7336406" y="9950"/>
                  <a:pt x="7779544" y="0"/>
                </a:cubicBezTo>
                <a:cubicBezTo>
                  <a:pt x="7938549" y="-25685"/>
                  <a:pt x="8035218" y="138261"/>
                  <a:pt x="8073805" y="294261"/>
                </a:cubicBezTo>
                <a:cubicBezTo>
                  <a:pt x="8091352" y="465038"/>
                  <a:pt x="8075647" y="595635"/>
                  <a:pt x="8073805" y="894535"/>
                </a:cubicBezTo>
                <a:cubicBezTo>
                  <a:pt x="8071963" y="1193435"/>
                  <a:pt x="8100119" y="1280438"/>
                  <a:pt x="8073805" y="1471268"/>
                </a:cubicBezTo>
                <a:cubicBezTo>
                  <a:pt x="8083221" y="1646441"/>
                  <a:pt x="7959770" y="1739873"/>
                  <a:pt x="7779544" y="1765529"/>
                </a:cubicBezTo>
                <a:cubicBezTo>
                  <a:pt x="7543353" y="1769123"/>
                  <a:pt x="7259818" y="1729225"/>
                  <a:pt x="7024211" y="1765529"/>
                </a:cubicBezTo>
                <a:cubicBezTo>
                  <a:pt x="6788604" y="1801833"/>
                  <a:pt x="6669692" y="1780603"/>
                  <a:pt x="6343731" y="1765529"/>
                </a:cubicBezTo>
                <a:cubicBezTo>
                  <a:pt x="6017770" y="1750455"/>
                  <a:pt x="5996955" y="1775234"/>
                  <a:pt x="5738103" y="1765529"/>
                </a:cubicBezTo>
                <a:cubicBezTo>
                  <a:pt x="5479251" y="1755824"/>
                  <a:pt x="5294779" y="1776733"/>
                  <a:pt x="4982770" y="1765529"/>
                </a:cubicBezTo>
                <a:cubicBezTo>
                  <a:pt x="4670761" y="1754325"/>
                  <a:pt x="4493244" y="1792146"/>
                  <a:pt x="4152584" y="1765529"/>
                </a:cubicBezTo>
                <a:cubicBezTo>
                  <a:pt x="3811924" y="1738912"/>
                  <a:pt x="3772080" y="1733812"/>
                  <a:pt x="3472104" y="1765529"/>
                </a:cubicBezTo>
                <a:cubicBezTo>
                  <a:pt x="3172128" y="1797246"/>
                  <a:pt x="3019739" y="1739723"/>
                  <a:pt x="2866476" y="1765529"/>
                </a:cubicBezTo>
                <a:cubicBezTo>
                  <a:pt x="2713213" y="1791335"/>
                  <a:pt x="2484434" y="1746522"/>
                  <a:pt x="2111143" y="1765529"/>
                </a:cubicBezTo>
                <a:cubicBezTo>
                  <a:pt x="1737852" y="1784536"/>
                  <a:pt x="1782644" y="1772560"/>
                  <a:pt x="1580369" y="1765529"/>
                </a:cubicBezTo>
                <a:cubicBezTo>
                  <a:pt x="1378094" y="1758498"/>
                  <a:pt x="738664" y="1780514"/>
                  <a:pt x="294261" y="1765529"/>
                </a:cubicBezTo>
                <a:cubicBezTo>
                  <a:pt x="133002" y="1755040"/>
                  <a:pt x="7713" y="1639303"/>
                  <a:pt x="0" y="1471268"/>
                </a:cubicBezTo>
                <a:cubicBezTo>
                  <a:pt x="15062" y="1172465"/>
                  <a:pt x="-25994" y="1159714"/>
                  <a:pt x="0" y="859224"/>
                </a:cubicBezTo>
                <a:cubicBezTo>
                  <a:pt x="25994" y="558734"/>
                  <a:pt x="-9280" y="566512"/>
                  <a:pt x="0" y="294261"/>
                </a:cubicBezTo>
                <a:close/>
              </a:path>
            </a:pathLst>
          </a:custGeom>
          <a:ln w="38100">
            <a:solidFill>
              <a:srgbClr val="7030A0"/>
            </a:solidFill>
            <a:extLst>
              <a:ext uri="{C807C97D-BFC1-408E-A445-0C87EB9F89A2}">
                <ask:lineSketchStyleProps xmlns:ask="http://schemas.microsoft.com/office/drawing/2018/sketchyshapes" xmlns="" sd="245802604">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4000" b="1" dirty="0">
                <a:solidFill>
                  <a:prstClr val="black"/>
                </a:solidFill>
                <a:latin typeface="Calibri" panose="020F0502020204030204"/>
              </a:rPr>
              <a:t>Em đã phòng, tránh điện giật như thế nào? Hãy chia sẻ với bạn.</a:t>
            </a:r>
            <a:endParaRPr kumimoji="0" lang="en-US" sz="4000" b="1" i="0" u="none" strike="noStrike" kern="1200" cap="none" spc="0" normalizeH="0" baseline="0" noProof="0" dirty="0">
              <a:ln>
                <a:noFill/>
              </a:ln>
              <a:solidFill>
                <a:prstClr val="black"/>
              </a:solidFill>
              <a:effectLst/>
              <a:uLnTx/>
              <a:uFillTx/>
              <a:latin typeface="Calibri" panose="020F0502020204030204"/>
            </a:endParaRPr>
          </a:p>
        </p:txBody>
      </p:sp>
      <p:pic>
        <p:nvPicPr>
          <p:cNvPr id="16" name="图片 8" descr="51miz-E1093613-82DB2A8A">
            <a:extLst>
              <a:ext uri="{FF2B5EF4-FFF2-40B4-BE49-F238E27FC236}">
                <a16:creationId xmlns:a16="http://schemas.microsoft.com/office/drawing/2014/main" id="{4F2DDF1D-D3F7-80BC-4729-841B149DE94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88160" y="3405137"/>
            <a:ext cx="9276080" cy="4426185"/>
          </a:xfrm>
          <a:prstGeom prst="rect">
            <a:avLst/>
          </a:prstGeom>
        </p:spPr>
      </p:pic>
    </p:spTree>
    <p:extLst>
      <p:ext uri="{BB962C8B-B14F-4D97-AF65-F5344CB8AC3E}">
        <p14:creationId xmlns:p14="http://schemas.microsoft.com/office/powerpoint/2010/main" val="2122199754"/>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childTnLst>
                          </p:cTn>
                        </p:par>
                        <p:par>
                          <p:cTn id="11" fill="hold">
                            <p:stCondLst>
                              <p:cond delay="1000"/>
                            </p:stCondLst>
                            <p:childTnLst>
                              <p:par>
                                <p:cTn id="12" presetID="42" presetClass="entr" presetSubtype="0" fill="hold" grpId="0"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0465757-C959-4A57-1D9A-29384C37B890}"/>
              </a:ext>
            </a:extLst>
          </p:cNvPr>
          <p:cNvSpPr/>
          <p:nvPr/>
        </p:nvSpPr>
        <p:spPr>
          <a:xfrm>
            <a:off x="314960" y="294640"/>
            <a:ext cx="11531600" cy="63804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Rectangle: Rounded Corners 8">
            <a:extLst>
              <a:ext uri="{FF2B5EF4-FFF2-40B4-BE49-F238E27FC236}">
                <a16:creationId xmlns:a16="http://schemas.microsoft.com/office/drawing/2014/main" id="{332B5D1C-BE8D-35B1-B38E-B3C238E28C1E}"/>
              </a:ext>
            </a:extLst>
          </p:cNvPr>
          <p:cNvSpPr/>
          <p:nvPr/>
        </p:nvSpPr>
        <p:spPr>
          <a:xfrm>
            <a:off x="1168400" y="142240"/>
            <a:ext cx="9794240" cy="809230"/>
          </a:xfrm>
          <a:custGeom>
            <a:avLst/>
            <a:gdLst>
              <a:gd name="connsiteX0" fmla="*/ 0 w 9794240"/>
              <a:gd name="connsiteY0" fmla="*/ 134874 h 809230"/>
              <a:gd name="connsiteX1" fmla="*/ 134874 w 9794240"/>
              <a:gd name="connsiteY1" fmla="*/ 0 h 809230"/>
              <a:gd name="connsiteX2" fmla="*/ 920645 w 9794240"/>
              <a:gd name="connsiteY2" fmla="*/ 0 h 809230"/>
              <a:gd name="connsiteX3" fmla="*/ 1706415 w 9794240"/>
              <a:gd name="connsiteY3" fmla="*/ 0 h 809230"/>
              <a:gd name="connsiteX4" fmla="*/ 2111206 w 9794240"/>
              <a:gd name="connsiteY4" fmla="*/ 0 h 809230"/>
              <a:gd name="connsiteX5" fmla="*/ 2420752 w 9794240"/>
              <a:gd name="connsiteY5" fmla="*/ 0 h 809230"/>
              <a:gd name="connsiteX6" fmla="*/ 2920788 w 9794240"/>
              <a:gd name="connsiteY6" fmla="*/ 0 h 809230"/>
              <a:gd name="connsiteX7" fmla="*/ 3230334 w 9794240"/>
              <a:gd name="connsiteY7" fmla="*/ 0 h 809230"/>
              <a:gd name="connsiteX8" fmla="*/ 4016104 w 9794240"/>
              <a:gd name="connsiteY8" fmla="*/ 0 h 809230"/>
              <a:gd name="connsiteX9" fmla="*/ 4611385 w 9794240"/>
              <a:gd name="connsiteY9" fmla="*/ 0 h 809230"/>
              <a:gd name="connsiteX10" fmla="*/ 5301911 w 9794240"/>
              <a:gd name="connsiteY10" fmla="*/ 0 h 809230"/>
              <a:gd name="connsiteX11" fmla="*/ 5611457 w 9794240"/>
              <a:gd name="connsiteY11" fmla="*/ 0 h 809230"/>
              <a:gd name="connsiteX12" fmla="*/ 6301983 w 9794240"/>
              <a:gd name="connsiteY12" fmla="*/ 0 h 809230"/>
              <a:gd name="connsiteX13" fmla="*/ 6611529 w 9794240"/>
              <a:gd name="connsiteY13" fmla="*/ 0 h 809230"/>
              <a:gd name="connsiteX14" fmla="*/ 7016319 w 9794240"/>
              <a:gd name="connsiteY14" fmla="*/ 0 h 809230"/>
              <a:gd name="connsiteX15" fmla="*/ 7421110 w 9794240"/>
              <a:gd name="connsiteY15" fmla="*/ 0 h 809230"/>
              <a:gd name="connsiteX16" fmla="*/ 8016391 w 9794240"/>
              <a:gd name="connsiteY16" fmla="*/ 0 h 809230"/>
              <a:gd name="connsiteX17" fmla="*/ 8802162 w 9794240"/>
              <a:gd name="connsiteY17" fmla="*/ 0 h 809230"/>
              <a:gd name="connsiteX18" fmla="*/ 9659366 w 9794240"/>
              <a:gd name="connsiteY18" fmla="*/ 0 h 809230"/>
              <a:gd name="connsiteX19" fmla="*/ 9794240 w 9794240"/>
              <a:gd name="connsiteY19" fmla="*/ 134874 h 809230"/>
              <a:gd name="connsiteX20" fmla="*/ 9794240 w 9794240"/>
              <a:gd name="connsiteY20" fmla="*/ 674356 h 809230"/>
              <a:gd name="connsiteX21" fmla="*/ 9659366 w 9794240"/>
              <a:gd name="connsiteY21" fmla="*/ 809230 h 809230"/>
              <a:gd name="connsiteX22" fmla="*/ 9254575 w 9794240"/>
              <a:gd name="connsiteY22" fmla="*/ 809230 h 809230"/>
              <a:gd name="connsiteX23" fmla="*/ 8849784 w 9794240"/>
              <a:gd name="connsiteY23" fmla="*/ 809230 h 809230"/>
              <a:gd name="connsiteX24" fmla="*/ 8254503 w 9794240"/>
              <a:gd name="connsiteY24" fmla="*/ 809230 h 809230"/>
              <a:gd name="connsiteX25" fmla="*/ 7849713 w 9794240"/>
              <a:gd name="connsiteY25" fmla="*/ 809230 h 809230"/>
              <a:gd name="connsiteX26" fmla="*/ 7349677 w 9794240"/>
              <a:gd name="connsiteY26" fmla="*/ 809230 h 809230"/>
              <a:gd name="connsiteX27" fmla="*/ 6754396 w 9794240"/>
              <a:gd name="connsiteY27" fmla="*/ 809230 h 809230"/>
              <a:gd name="connsiteX28" fmla="*/ 6254360 w 9794240"/>
              <a:gd name="connsiteY28" fmla="*/ 809230 h 809230"/>
              <a:gd name="connsiteX29" fmla="*/ 5563834 w 9794240"/>
              <a:gd name="connsiteY29" fmla="*/ 809230 h 809230"/>
              <a:gd name="connsiteX30" fmla="*/ 5159044 w 9794240"/>
              <a:gd name="connsiteY30" fmla="*/ 809230 h 809230"/>
              <a:gd name="connsiteX31" fmla="*/ 4563763 w 9794240"/>
              <a:gd name="connsiteY31" fmla="*/ 809230 h 809230"/>
              <a:gd name="connsiteX32" fmla="*/ 3968482 w 9794240"/>
              <a:gd name="connsiteY32" fmla="*/ 809230 h 809230"/>
              <a:gd name="connsiteX33" fmla="*/ 3468446 w 9794240"/>
              <a:gd name="connsiteY33" fmla="*/ 809230 h 809230"/>
              <a:gd name="connsiteX34" fmla="*/ 3158900 w 9794240"/>
              <a:gd name="connsiteY34" fmla="*/ 809230 h 809230"/>
              <a:gd name="connsiteX35" fmla="*/ 2563619 w 9794240"/>
              <a:gd name="connsiteY35" fmla="*/ 809230 h 809230"/>
              <a:gd name="connsiteX36" fmla="*/ 2254073 w 9794240"/>
              <a:gd name="connsiteY36" fmla="*/ 809230 h 809230"/>
              <a:gd name="connsiteX37" fmla="*/ 1754038 w 9794240"/>
              <a:gd name="connsiteY37" fmla="*/ 809230 h 809230"/>
              <a:gd name="connsiteX38" fmla="*/ 1444492 w 9794240"/>
              <a:gd name="connsiteY38" fmla="*/ 809230 h 809230"/>
              <a:gd name="connsiteX39" fmla="*/ 944456 w 9794240"/>
              <a:gd name="connsiteY39" fmla="*/ 809230 h 809230"/>
              <a:gd name="connsiteX40" fmla="*/ 134874 w 9794240"/>
              <a:gd name="connsiteY40" fmla="*/ 809230 h 809230"/>
              <a:gd name="connsiteX41" fmla="*/ 0 w 9794240"/>
              <a:gd name="connsiteY41" fmla="*/ 674356 h 809230"/>
              <a:gd name="connsiteX42" fmla="*/ 0 w 9794240"/>
              <a:gd name="connsiteY42" fmla="*/ 134874 h 809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794240" h="809230" fill="none" extrusionOk="0">
                <a:moveTo>
                  <a:pt x="0" y="134874"/>
                </a:moveTo>
                <a:cubicBezTo>
                  <a:pt x="-15347" y="66873"/>
                  <a:pt x="52255" y="-10072"/>
                  <a:pt x="134874" y="0"/>
                </a:cubicBezTo>
                <a:cubicBezTo>
                  <a:pt x="423527" y="-68741"/>
                  <a:pt x="710404" y="79331"/>
                  <a:pt x="920645" y="0"/>
                </a:cubicBezTo>
                <a:cubicBezTo>
                  <a:pt x="1130886" y="-79331"/>
                  <a:pt x="1347791" y="88325"/>
                  <a:pt x="1706415" y="0"/>
                </a:cubicBezTo>
                <a:cubicBezTo>
                  <a:pt x="2065039" y="-88325"/>
                  <a:pt x="2016086" y="2387"/>
                  <a:pt x="2111206" y="0"/>
                </a:cubicBezTo>
                <a:cubicBezTo>
                  <a:pt x="2206326" y="-2387"/>
                  <a:pt x="2326152" y="34347"/>
                  <a:pt x="2420752" y="0"/>
                </a:cubicBezTo>
                <a:cubicBezTo>
                  <a:pt x="2515352" y="-34347"/>
                  <a:pt x="2769718" y="54726"/>
                  <a:pt x="2920788" y="0"/>
                </a:cubicBezTo>
                <a:cubicBezTo>
                  <a:pt x="3071858" y="-54726"/>
                  <a:pt x="3083815" y="20301"/>
                  <a:pt x="3230334" y="0"/>
                </a:cubicBezTo>
                <a:cubicBezTo>
                  <a:pt x="3376853" y="-20301"/>
                  <a:pt x="3805773" y="49225"/>
                  <a:pt x="4016104" y="0"/>
                </a:cubicBezTo>
                <a:cubicBezTo>
                  <a:pt x="4226435" y="-49225"/>
                  <a:pt x="4489568" y="17957"/>
                  <a:pt x="4611385" y="0"/>
                </a:cubicBezTo>
                <a:cubicBezTo>
                  <a:pt x="4733202" y="-17957"/>
                  <a:pt x="5046385" y="1583"/>
                  <a:pt x="5301911" y="0"/>
                </a:cubicBezTo>
                <a:cubicBezTo>
                  <a:pt x="5557437" y="-1583"/>
                  <a:pt x="5505692" y="15957"/>
                  <a:pt x="5611457" y="0"/>
                </a:cubicBezTo>
                <a:cubicBezTo>
                  <a:pt x="5717222" y="-15957"/>
                  <a:pt x="6084789" y="71989"/>
                  <a:pt x="6301983" y="0"/>
                </a:cubicBezTo>
                <a:cubicBezTo>
                  <a:pt x="6519177" y="-71989"/>
                  <a:pt x="6536811" y="24549"/>
                  <a:pt x="6611529" y="0"/>
                </a:cubicBezTo>
                <a:cubicBezTo>
                  <a:pt x="6686247" y="-24549"/>
                  <a:pt x="6901864" y="18383"/>
                  <a:pt x="7016319" y="0"/>
                </a:cubicBezTo>
                <a:cubicBezTo>
                  <a:pt x="7130774" y="-18383"/>
                  <a:pt x="7296069" y="43343"/>
                  <a:pt x="7421110" y="0"/>
                </a:cubicBezTo>
                <a:cubicBezTo>
                  <a:pt x="7546151" y="-43343"/>
                  <a:pt x="7755425" y="17450"/>
                  <a:pt x="8016391" y="0"/>
                </a:cubicBezTo>
                <a:cubicBezTo>
                  <a:pt x="8277357" y="-17450"/>
                  <a:pt x="8437860" y="23256"/>
                  <a:pt x="8802162" y="0"/>
                </a:cubicBezTo>
                <a:cubicBezTo>
                  <a:pt x="9166464" y="-23256"/>
                  <a:pt x="9314186" y="81390"/>
                  <a:pt x="9659366" y="0"/>
                </a:cubicBezTo>
                <a:cubicBezTo>
                  <a:pt x="9732796" y="4016"/>
                  <a:pt x="9791383" y="82377"/>
                  <a:pt x="9794240" y="134874"/>
                </a:cubicBezTo>
                <a:cubicBezTo>
                  <a:pt x="9831588" y="391440"/>
                  <a:pt x="9759076" y="456335"/>
                  <a:pt x="9794240" y="674356"/>
                </a:cubicBezTo>
                <a:cubicBezTo>
                  <a:pt x="9792092" y="764162"/>
                  <a:pt x="9753876" y="801250"/>
                  <a:pt x="9659366" y="809230"/>
                </a:cubicBezTo>
                <a:cubicBezTo>
                  <a:pt x="9547670" y="846050"/>
                  <a:pt x="9343271" y="788210"/>
                  <a:pt x="9254575" y="809230"/>
                </a:cubicBezTo>
                <a:cubicBezTo>
                  <a:pt x="9165879" y="830250"/>
                  <a:pt x="8989694" y="803794"/>
                  <a:pt x="8849784" y="809230"/>
                </a:cubicBezTo>
                <a:cubicBezTo>
                  <a:pt x="8709874" y="814666"/>
                  <a:pt x="8400656" y="739113"/>
                  <a:pt x="8254503" y="809230"/>
                </a:cubicBezTo>
                <a:cubicBezTo>
                  <a:pt x="8108350" y="879347"/>
                  <a:pt x="7987161" y="788668"/>
                  <a:pt x="7849713" y="809230"/>
                </a:cubicBezTo>
                <a:cubicBezTo>
                  <a:pt x="7712265" y="829792"/>
                  <a:pt x="7456536" y="787107"/>
                  <a:pt x="7349677" y="809230"/>
                </a:cubicBezTo>
                <a:cubicBezTo>
                  <a:pt x="7242818" y="831353"/>
                  <a:pt x="6951861" y="776592"/>
                  <a:pt x="6754396" y="809230"/>
                </a:cubicBezTo>
                <a:cubicBezTo>
                  <a:pt x="6556931" y="841868"/>
                  <a:pt x="6466855" y="755880"/>
                  <a:pt x="6254360" y="809230"/>
                </a:cubicBezTo>
                <a:cubicBezTo>
                  <a:pt x="6041865" y="862580"/>
                  <a:pt x="5823619" y="780856"/>
                  <a:pt x="5563834" y="809230"/>
                </a:cubicBezTo>
                <a:cubicBezTo>
                  <a:pt x="5304049" y="837604"/>
                  <a:pt x="5252419" y="783408"/>
                  <a:pt x="5159044" y="809230"/>
                </a:cubicBezTo>
                <a:cubicBezTo>
                  <a:pt x="5065669" y="835052"/>
                  <a:pt x="4830088" y="772764"/>
                  <a:pt x="4563763" y="809230"/>
                </a:cubicBezTo>
                <a:cubicBezTo>
                  <a:pt x="4297438" y="845696"/>
                  <a:pt x="4265738" y="797626"/>
                  <a:pt x="3968482" y="809230"/>
                </a:cubicBezTo>
                <a:cubicBezTo>
                  <a:pt x="3671226" y="820834"/>
                  <a:pt x="3616129" y="749823"/>
                  <a:pt x="3468446" y="809230"/>
                </a:cubicBezTo>
                <a:cubicBezTo>
                  <a:pt x="3320763" y="868637"/>
                  <a:pt x="3310027" y="787867"/>
                  <a:pt x="3158900" y="809230"/>
                </a:cubicBezTo>
                <a:cubicBezTo>
                  <a:pt x="3007773" y="830593"/>
                  <a:pt x="2703980" y="780559"/>
                  <a:pt x="2563619" y="809230"/>
                </a:cubicBezTo>
                <a:cubicBezTo>
                  <a:pt x="2423258" y="837901"/>
                  <a:pt x="2321002" y="779945"/>
                  <a:pt x="2254073" y="809230"/>
                </a:cubicBezTo>
                <a:cubicBezTo>
                  <a:pt x="2187144" y="838515"/>
                  <a:pt x="1974129" y="756047"/>
                  <a:pt x="1754038" y="809230"/>
                </a:cubicBezTo>
                <a:cubicBezTo>
                  <a:pt x="1533948" y="862413"/>
                  <a:pt x="1515749" y="799923"/>
                  <a:pt x="1444492" y="809230"/>
                </a:cubicBezTo>
                <a:cubicBezTo>
                  <a:pt x="1373235" y="818537"/>
                  <a:pt x="1077526" y="755966"/>
                  <a:pt x="944456" y="809230"/>
                </a:cubicBezTo>
                <a:cubicBezTo>
                  <a:pt x="811386" y="862494"/>
                  <a:pt x="523557" y="754497"/>
                  <a:pt x="134874" y="809230"/>
                </a:cubicBezTo>
                <a:cubicBezTo>
                  <a:pt x="63052" y="808532"/>
                  <a:pt x="15956" y="749681"/>
                  <a:pt x="0" y="674356"/>
                </a:cubicBezTo>
                <a:cubicBezTo>
                  <a:pt x="-29425" y="476882"/>
                  <a:pt x="34533" y="361790"/>
                  <a:pt x="0" y="134874"/>
                </a:cubicBezTo>
                <a:close/>
              </a:path>
              <a:path w="9794240" h="809230" stroke="0" extrusionOk="0">
                <a:moveTo>
                  <a:pt x="0" y="134874"/>
                </a:moveTo>
                <a:cubicBezTo>
                  <a:pt x="735" y="69878"/>
                  <a:pt x="59754" y="-7810"/>
                  <a:pt x="134874" y="0"/>
                </a:cubicBezTo>
                <a:cubicBezTo>
                  <a:pt x="504308" y="-25330"/>
                  <a:pt x="589395" y="78471"/>
                  <a:pt x="920645" y="0"/>
                </a:cubicBezTo>
                <a:cubicBezTo>
                  <a:pt x="1251895" y="-78471"/>
                  <a:pt x="1245788" y="63049"/>
                  <a:pt x="1515925" y="0"/>
                </a:cubicBezTo>
                <a:cubicBezTo>
                  <a:pt x="1786062" y="-63049"/>
                  <a:pt x="2029277" y="46759"/>
                  <a:pt x="2301696" y="0"/>
                </a:cubicBezTo>
                <a:cubicBezTo>
                  <a:pt x="2574115" y="-46759"/>
                  <a:pt x="2549147" y="26324"/>
                  <a:pt x="2611242" y="0"/>
                </a:cubicBezTo>
                <a:cubicBezTo>
                  <a:pt x="2673337" y="-26324"/>
                  <a:pt x="3053201" y="21399"/>
                  <a:pt x="3206523" y="0"/>
                </a:cubicBezTo>
                <a:cubicBezTo>
                  <a:pt x="3359845" y="-21399"/>
                  <a:pt x="3751495" y="90608"/>
                  <a:pt x="3992293" y="0"/>
                </a:cubicBezTo>
                <a:cubicBezTo>
                  <a:pt x="4233091" y="-90608"/>
                  <a:pt x="4371500" y="27636"/>
                  <a:pt x="4492329" y="0"/>
                </a:cubicBezTo>
                <a:cubicBezTo>
                  <a:pt x="4613158" y="-27636"/>
                  <a:pt x="4831554" y="36533"/>
                  <a:pt x="4992365" y="0"/>
                </a:cubicBezTo>
                <a:cubicBezTo>
                  <a:pt x="5153176" y="-36533"/>
                  <a:pt x="5409371" y="28151"/>
                  <a:pt x="5682891" y="0"/>
                </a:cubicBezTo>
                <a:cubicBezTo>
                  <a:pt x="5956411" y="-28151"/>
                  <a:pt x="5953144" y="38726"/>
                  <a:pt x="6087682" y="0"/>
                </a:cubicBezTo>
                <a:cubicBezTo>
                  <a:pt x="6222220" y="-38726"/>
                  <a:pt x="6384015" y="37361"/>
                  <a:pt x="6492472" y="0"/>
                </a:cubicBezTo>
                <a:cubicBezTo>
                  <a:pt x="6600929" y="-37361"/>
                  <a:pt x="6943618" y="73062"/>
                  <a:pt x="7278243" y="0"/>
                </a:cubicBezTo>
                <a:cubicBezTo>
                  <a:pt x="7612868" y="-73062"/>
                  <a:pt x="7576592" y="12740"/>
                  <a:pt x="7683034" y="0"/>
                </a:cubicBezTo>
                <a:cubicBezTo>
                  <a:pt x="7789476" y="-12740"/>
                  <a:pt x="8087715" y="61345"/>
                  <a:pt x="8373560" y="0"/>
                </a:cubicBezTo>
                <a:cubicBezTo>
                  <a:pt x="8659405" y="-61345"/>
                  <a:pt x="9232202" y="126089"/>
                  <a:pt x="9659366" y="0"/>
                </a:cubicBezTo>
                <a:cubicBezTo>
                  <a:pt x="9741796" y="-7578"/>
                  <a:pt x="9804360" y="68761"/>
                  <a:pt x="9794240" y="134874"/>
                </a:cubicBezTo>
                <a:cubicBezTo>
                  <a:pt x="9821947" y="270164"/>
                  <a:pt x="9782994" y="515707"/>
                  <a:pt x="9794240" y="674356"/>
                </a:cubicBezTo>
                <a:cubicBezTo>
                  <a:pt x="9797238" y="757569"/>
                  <a:pt x="9723256" y="815852"/>
                  <a:pt x="9659366" y="809230"/>
                </a:cubicBezTo>
                <a:cubicBezTo>
                  <a:pt x="9450626" y="821081"/>
                  <a:pt x="9351651" y="782699"/>
                  <a:pt x="9159330" y="809230"/>
                </a:cubicBezTo>
                <a:cubicBezTo>
                  <a:pt x="8967009" y="835761"/>
                  <a:pt x="8662100" y="761669"/>
                  <a:pt x="8373560" y="809230"/>
                </a:cubicBezTo>
                <a:cubicBezTo>
                  <a:pt x="8085020" y="856791"/>
                  <a:pt x="7965796" y="729048"/>
                  <a:pt x="7587789" y="809230"/>
                </a:cubicBezTo>
                <a:cubicBezTo>
                  <a:pt x="7209782" y="889412"/>
                  <a:pt x="7402030" y="783639"/>
                  <a:pt x="7278243" y="809230"/>
                </a:cubicBezTo>
                <a:cubicBezTo>
                  <a:pt x="7154456" y="834821"/>
                  <a:pt x="7023166" y="775882"/>
                  <a:pt x="6873452" y="809230"/>
                </a:cubicBezTo>
                <a:cubicBezTo>
                  <a:pt x="6723738" y="842578"/>
                  <a:pt x="6467192" y="801961"/>
                  <a:pt x="6182926" y="809230"/>
                </a:cubicBezTo>
                <a:cubicBezTo>
                  <a:pt x="5898660" y="816499"/>
                  <a:pt x="5902081" y="753396"/>
                  <a:pt x="5682891" y="809230"/>
                </a:cubicBezTo>
                <a:cubicBezTo>
                  <a:pt x="5463701" y="865064"/>
                  <a:pt x="5503040" y="800943"/>
                  <a:pt x="5373345" y="809230"/>
                </a:cubicBezTo>
                <a:cubicBezTo>
                  <a:pt x="5243650" y="817517"/>
                  <a:pt x="5051131" y="772505"/>
                  <a:pt x="4968554" y="809230"/>
                </a:cubicBezTo>
                <a:cubicBezTo>
                  <a:pt x="4885977" y="845955"/>
                  <a:pt x="4651581" y="740807"/>
                  <a:pt x="4373273" y="809230"/>
                </a:cubicBezTo>
                <a:cubicBezTo>
                  <a:pt x="4094965" y="877653"/>
                  <a:pt x="4007177" y="753816"/>
                  <a:pt x="3873237" y="809230"/>
                </a:cubicBezTo>
                <a:cubicBezTo>
                  <a:pt x="3739297" y="864644"/>
                  <a:pt x="3420064" y="802141"/>
                  <a:pt x="3087467" y="809230"/>
                </a:cubicBezTo>
                <a:cubicBezTo>
                  <a:pt x="2754870" y="816319"/>
                  <a:pt x="2630430" y="741775"/>
                  <a:pt x="2396941" y="809230"/>
                </a:cubicBezTo>
                <a:cubicBezTo>
                  <a:pt x="2163452" y="876685"/>
                  <a:pt x="1988002" y="749166"/>
                  <a:pt x="1706415" y="809230"/>
                </a:cubicBezTo>
                <a:cubicBezTo>
                  <a:pt x="1424828" y="869294"/>
                  <a:pt x="1281413" y="729387"/>
                  <a:pt x="1015890" y="809230"/>
                </a:cubicBezTo>
                <a:cubicBezTo>
                  <a:pt x="750368" y="889073"/>
                  <a:pt x="540722" y="736042"/>
                  <a:pt x="134874" y="809230"/>
                </a:cubicBezTo>
                <a:cubicBezTo>
                  <a:pt x="52880" y="816734"/>
                  <a:pt x="-2162" y="751014"/>
                  <a:pt x="0" y="674356"/>
                </a:cubicBezTo>
                <a:cubicBezTo>
                  <a:pt x="-3098" y="405356"/>
                  <a:pt x="1254" y="369859"/>
                  <a:pt x="0" y="134874"/>
                </a:cubicBezTo>
                <a:close/>
              </a:path>
            </a:pathLst>
          </a:custGeom>
          <a:ln w="38100">
            <a:solidFill>
              <a:srgbClr val="66CCFF"/>
            </a:solidFill>
            <a:extLst>
              <a:ext uri="{C807C97D-BFC1-408E-A445-0C87EB9F89A2}">
                <ask:lineSketchStyleProps xmlns:ask="http://schemas.microsoft.com/office/drawing/2018/sketchyshapes" xmlns="" sd="1285728215">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Em</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hãy</a:t>
            </a:r>
            <a:r>
              <a:rPr kumimoji="0" lang="en-US" sz="40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002060"/>
                </a:solidFill>
                <a:effectLst/>
                <a:uLnTx/>
                <a:uFillTx/>
                <a:latin typeface="Calibri" panose="020F0502020204030204"/>
                <a:ea typeface="+mn-ea"/>
                <a:cs typeface="+mn-cs"/>
              </a:rPr>
              <a:t>đưa</a:t>
            </a:r>
            <a:r>
              <a:rPr kumimoji="0" lang="en-US" sz="40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002060"/>
                </a:solidFill>
                <a:effectLst/>
                <a:uLnTx/>
                <a:uFillTx/>
                <a:latin typeface="Calibri" panose="020F0502020204030204"/>
                <a:ea typeface="+mn-ea"/>
                <a:cs typeface="+mn-cs"/>
              </a:rPr>
              <a:t>ra</a:t>
            </a:r>
            <a:r>
              <a:rPr kumimoji="0" lang="en-US" sz="40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002060"/>
                </a:solidFill>
                <a:effectLst/>
                <a:uLnTx/>
                <a:uFillTx/>
                <a:latin typeface="Calibri" panose="020F0502020204030204"/>
                <a:ea typeface="+mn-ea"/>
                <a:cs typeface="+mn-cs"/>
              </a:rPr>
              <a:t>lời</a:t>
            </a:r>
            <a:r>
              <a:rPr kumimoji="0" lang="en-US" sz="40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002060"/>
                </a:solidFill>
                <a:effectLst/>
                <a:uLnTx/>
                <a:uFillTx/>
                <a:latin typeface="Calibri" panose="020F0502020204030204"/>
                <a:ea typeface="+mn-ea"/>
                <a:cs typeface="+mn-cs"/>
              </a:rPr>
              <a:t>khuyên</a:t>
            </a:r>
            <a:r>
              <a:rPr kumimoji="0" lang="en-US" sz="40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002060"/>
                </a:solidFill>
                <a:effectLst/>
                <a:uLnTx/>
                <a:uFillTx/>
                <a:latin typeface="Calibri" panose="020F0502020204030204"/>
                <a:ea typeface="+mn-ea"/>
                <a:cs typeface="+mn-cs"/>
              </a:rPr>
              <a:t>cho</a:t>
            </a:r>
            <a:r>
              <a:rPr kumimoji="0" lang="en-US" sz="40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002060"/>
                </a:solidFill>
                <a:effectLst/>
                <a:uLnTx/>
                <a:uFillTx/>
                <a:latin typeface="Calibri" panose="020F0502020204030204"/>
                <a:ea typeface="+mn-ea"/>
                <a:cs typeface="+mn-cs"/>
              </a:rPr>
              <a:t>bạn</a:t>
            </a:r>
            <a:endPar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C7B98D69-EB29-9E59-0F84-ECF037C0FCBD}"/>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Lst>
          </a:blip>
          <a:stretch>
            <a:fillRect/>
          </a:stretch>
        </p:blipFill>
        <p:spPr>
          <a:xfrm>
            <a:off x="1563312" y="1211973"/>
            <a:ext cx="8643919" cy="3187307"/>
          </a:xfrm>
          <a:prstGeom prst="rect">
            <a:avLst/>
          </a:prstGeom>
        </p:spPr>
      </p:pic>
    </p:spTree>
    <p:extLst>
      <p:ext uri="{BB962C8B-B14F-4D97-AF65-F5344CB8AC3E}">
        <p14:creationId xmlns:p14="http://schemas.microsoft.com/office/powerpoint/2010/main" val="385186335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0465757-C959-4A57-1D9A-29384C37B890}"/>
              </a:ext>
            </a:extLst>
          </p:cNvPr>
          <p:cNvSpPr/>
          <p:nvPr/>
        </p:nvSpPr>
        <p:spPr>
          <a:xfrm>
            <a:off x="314960" y="294640"/>
            <a:ext cx="11531600" cy="63804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4CCC06D7-650A-53C9-AE75-54DF8A24BE5E}"/>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668654" y="2357120"/>
            <a:ext cx="3974731" cy="3379787"/>
          </a:xfrm>
          <a:prstGeom prst="rect">
            <a:avLst/>
          </a:prstGeom>
        </p:spPr>
      </p:pic>
      <p:sp>
        <p:nvSpPr>
          <p:cNvPr id="5" name="Speech Bubble: Rectangle with Corners Rounded 4">
            <a:extLst>
              <a:ext uri="{FF2B5EF4-FFF2-40B4-BE49-F238E27FC236}">
                <a16:creationId xmlns:a16="http://schemas.microsoft.com/office/drawing/2014/main" id="{826C5AAA-E08B-902F-3AE6-6832F47AD1FD}"/>
              </a:ext>
            </a:extLst>
          </p:cNvPr>
          <p:cNvSpPr/>
          <p:nvPr/>
        </p:nvSpPr>
        <p:spPr>
          <a:xfrm flipH="1">
            <a:off x="4612640" y="1676401"/>
            <a:ext cx="7051038" cy="3261359"/>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400" b="1" dirty="0" err="1">
                <a:solidFill>
                  <a:srgbClr val="002060"/>
                </a:solidFill>
                <a:latin typeface="Calibri" panose="020F0502020204030204" pitchFamily="34" charset="0"/>
                <a:cs typeface="Calibri" panose="020F0502020204030204" pitchFamily="34" charset="0"/>
              </a:rPr>
              <a:t>Gợi</a:t>
            </a:r>
            <a:r>
              <a:rPr lang="en-US" sz="4400" b="1" dirty="0">
                <a:solidFill>
                  <a:srgbClr val="002060"/>
                </a:solidFill>
                <a:latin typeface="Calibri" panose="020F0502020204030204" pitchFamily="34" charset="0"/>
                <a:cs typeface="Calibri" panose="020F0502020204030204" pitchFamily="34" charset="0"/>
              </a:rPr>
              <a:t> ý:</a:t>
            </a:r>
          </a:p>
          <a:p>
            <a:pPr lvl="0" algn="just">
              <a:defRPr/>
            </a:pPr>
            <a:r>
              <a:rPr lang="en-US" sz="3200" b="1" dirty="0">
                <a:solidFill>
                  <a:srgbClr val="002060"/>
                </a:solidFill>
                <a:latin typeface="Calibri" panose="020F0502020204030204" pitchFamily="34" charset="0"/>
                <a:cs typeface="Calibri" panose="020F0502020204030204" pitchFamily="34" charset="0"/>
              </a:rPr>
              <a:t>1. </a:t>
            </a:r>
            <a:r>
              <a:rPr lang="vi-VN" sz="3200" b="1" dirty="0">
                <a:solidFill>
                  <a:srgbClr val="002060"/>
                </a:solidFill>
                <a:latin typeface="Calibri" panose="020F0502020204030204" pitchFamily="34" charset="0"/>
                <a:cs typeface="Calibri" panose="020F0502020204030204" pitchFamily="34" charset="0"/>
              </a:rPr>
              <a:t>Minh ơi, đừng làm vậy nguy hiểm đấy!</a:t>
            </a:r>
          </a:p>
          <a:p>
            <a:pPr lvl="0" algn="just">
              <a:defRPr/>
            </a:pPr>
            <a:r>
              <a:rPr lang="en-US" sz="3200" b="1" dirty="0">
                <a:solidFill>
                  <a:srgbClr val="002060"/>
                </a:solidFill>
                <a:latin typeface="Calibri" panose="020F0502020204030204" pitchFamily="34" charset="0"/>
                <a:cs typeface="Calibri" panose="020F0502020204030204" pitchFamily="34" charset="0"/>
              </a:rPr>
              <a:t>2. </a:t>
            </a:r>
            <a:r>
              <a:rPr lang="vi-VN" sz="3200" b="1" dirty="0">
                <a:solidFill>
                  <a:srgbClr val="002060"/>
                </a:solidFill>
                <a:latin typeface="Calibri" panose="020F0502020204030204" pitchFamily="34" charset="0"/>
                <a:cs typeface="Calibri" panose="020F0502020204030204" pitchFamily="34" charset="0"/>
              </a:rPr>
              <a:t>Minh ơi, bạn hãy nhờ người lớn lấy giúp.</a:t>
            </a:r>
          </a:p>
          <a:p>
            <a:pPr lvl="0" algn="just">
              <a:defRPr/>
            </a:pPr>
            <a:r>
              <a:rPr lang="en-US" sz="3200" b="1" dirty="0">
                <a:solidFill>
                  <a:srgbClr val="002060"/>
                </a:solidFill>
                <a:latin typeface="Calibri" panose="020F0502020204030204" pitchFamily="34" charset="0"/>
                <a:cs typeface="Calibri" panose="020F0502020204030204" pitchFamily="34" charset="0"/>
              </a:rPr>
              <a:t>3. </a:t>
            </a:r>
            <a:r>
              <a:rPr lang="vi-VN" sz="3200" b="1" dirty="0">
                <a:solidFill>
                  <a:srgbClr val="002060"/>
                </a:solidFill>
                <a:latin typeface="Calibri" panose="020F0502020204030204" pitchFamily="34" charset="0"/>
                <a:cs typeface="Calibri" panose="020F0502020204030204" pitchFamily="34" charset="0"/>
              </a:rPr>
              <a:t>Minh ơi, c</a:t>
            </a:r>
            <a:r>
              <a:rPr lang="en-US" sz="3200" b="1" dirty="0">
                <a:solidFill>
                  <a:srgbClr val="002060"/>
                </a:solidFill>
                <a:latin typeface="Calibri" panose="020F0502020204030204" pitchFamily="34" charset="0"/>
                <a:cs typeface="Calibri" panose="020F0502020204030204" pitchFamily="34" charset="0"/>
              </a:rPr>
              <a:t>ẩ</a:t>
            </a:r>
            <a:r>
              <a:rPr lang="vi-VN" sz="3200" b="1" dirty="0">
                <a:solidFill>
                  <a:srgbClr val="002060"/>
                </a:solidFill>
                <a:latin typeface="Calibri" panose="020F0502020204030204" pitchFamily="34" charset="0"/>
                <a:cs typeface="Calibri" panose="020F0502020204030204" pitchFamily="34" charset="0"/>
              </a:rPr>
              <a:t>n thận điện giật nhé!</a:t>
            </a:r>
          </a:p>
        </p:txBody>
      </p:sp>
    </p:spTree>
    <p:extLst>
      <p:ext uri="{BB962C8B-B14F-4D97-AF65-F5344CB8AC3E}">
        <p14:creationId xmlns:p14="http://schemas.microsoft.com/office/powerpoint/2010/main" val="172272555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2D6410-0C3F-C1E5-4E3B-1F2D1A079775}"/>
              </a:ext>
            </a:extLst>
          </p:cNvPr>
          <p:cNvPicPr>
            <a:picLocks noChangeAspect="1"/>
          </p:cNvPicPr>
          <p:nvPr/>
        </p:nvPicPr>
        <p:blipFill>
          <a:blip r:embed="rId3"/>
          <a:stretch>
            <a:fillRect/>
          </a:stretch>
        </p:blipFill>
        <p:spPr>
          <a:xfrm>
            <a:off x="1379096" y="610348"/>
            <a:ext cx="1652159" cy="1658256"/>
          </a:xfrm>
          <a:prstGeom prst="rect">
            <a:avLst/>
          </a:prstGeom>
        </p:spPr>
      </p:pic>
      <p:pic>
        <p:nvPicPr>
          <p:cNvPr id="4" name="Picture 3">
            <a:extLst>
              <a:ext uri="{FF2B5EF4-FFF2-40B4-BE49-F238E27FC236}">
                <a16:creationId xmlns:a16="http://schemas.microsoft.com/office/drawing/2014/main" id="{C98D03DA-A1D0-9A80-D9F8-FA4190CA701B}"/>
              </a:ext>
            </a:extLst>
          </p:cNvPr>
          <p:cNvPicPr>
            <a:picLocks noChangeAspect="1"/>
          </p:cNvPicPr>
          <p:nvPr/>
        </p:nvPicPr>
        <p:blipFill>
          <a:blip r:embed="rId3"/>
          <a:stretch>
            <a:fillRect/>
          </a:stretch>
        </p:blipFill>
        <p:spPr>
          <a:xfrm>
            <a:off x="9511714" y="195816"/>
            <a:ext cx="1652159" cy="1658256"/>
          </a:xfrm>
          <a:prstGeom prst="rect">
            <a:avLst/>
          </a:prstGeom>
        </p:spPr>
      </p:pic>
      <p:grpSp>
        <p:nvGrpSpPr>
          <p:cNvPr id="10" name="Group 9">
            <a:extLst>
              <a:ext uri="{FF2B5EF4-FFF2-40B4-BE49-F238E27FC236}">
                <a16:creationId xmlns:a16="http://schemas.microsoft.com/office/drawing/2014/main" id="{D7661EE5-331A-D225-2D46-B3BAB645D6F8}"/>
              </a:ext>
            </a:extLst>
          </p:cNvPr>
          <p:cNvGrpSpPr/>
          <p:nvPr/>
        </p:nvGrpSpPr>
        <p:grpSpPr>
          <a:xfrm>
            <a:off x="426720" y="-512125"/>
            <a:ext cx="11440160" cy="4793609"/>
            <a:chOff x="-419622" y="773139"/>
            <a:chExt cx="10230780" cy="5600008"/>
          </a:xfrm>
        </p:grpSpPr>
        <p:pic>
          <p:nvPicPr>
            <p:cNvPr id="8" name="图片 16">
              <a:extLst>
                <a:ext uri="{FF2B5EF4-FFF2-40B4-BE49-F238E27FC236}">
                  <a16:creationId xmlns:a16="http://schemas.microsoft.com/office/drawing/2014/main" id="{710DB54A-0DDF-6432-6A58-82997D38B23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23065" b="22198"/>
            <a:stretch/>
          </p:blipFill>
          <p:spPr>
            <a:xfrm>
              <a:off x="-419622" y="773139"/>
              <a:ext cx="10230780" cy="5600008"/>
            </a:xfrm>
            <a:prstGeom prst="rect">
              <a:avLst/>
            </a:prstGeom>
          </p:spPr>
        </p:pic>
        <p:sp>
          <p:nvSpPr>
            <p:cNvPr id="9" name="TextBox 8">
              <a:extLst>
                <a:ext uri="{FF2B5EF4-FFF2-40B4-BE49-F238E27FC236}">
                  <a16:creationId xmlns:a16="http://schemas.microsoft.com/office/drawing/2014/main" id="{06B55614-BF29-BCAA-7938-3EC3731658A8}"/>
                </a:ext>
              </a:extLst>
            </p:cNvPr>
            <p:cNvSpPr txBox="1"/>
            <p:nvPr/>
          </p:nvSpPr>
          <p:spPr>
            <a:xfrm>
              <a:off x="970528" y="3007701"/>
              <a:ext cx="7777573" cy="18337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Đ</a:t>
              </a:r>
              <a:r>
                <a:rPr kumimoji="0" lang="vi-VN" sz="3200" b="1" i="0" u="none" strike="noStrike" kern="1200" cap="none" spc="0" normalizeH="0" baseline="0" noProof="0" dirty="0">
                  <a:ln>
                    <a:noFill/>
                  </a:ln>
                  <a:solidFill>
                    <a:srgbClr val="002060"/>
                  </a:solidFill>
                  <a:effectLst/>
                  <a:uLnTx/>
                  <a:uFillTx/>
                  <a:latin typeface="Calibri" panose="020F0502020204030204"/>
                  <a:ea typeface="+mn-ea"/>
                  <a:cs typeface="+mn-cs"/>
                </a:rPr>
                <a:t>óng vai nhắc nhau phòng, tránh bị điện giật</a:t>
              </a:r>
              <a:endPar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vi-VN" sz="3200" b="1" i="0" u="none" strike="noStrike" kern="1200" cap="none" spc="0" normalizeH="0" baseline="0" noProof="0" dirty="0">
                  <a:ln>
                    <a:noFill/>
                  </a:ln>
                  <a:solidFill>
                    <a:srgbClr val="002060"/>
                  </a:solidFill>
                  <a:effectLst/>
                  <a:uLnTx/>
                  <a:uFillTx/>
                  <a:latin typeface="Calibri" panose="020F0502020204030204"/>
                  <a:ea typeface="+mn-ea"/>
                  <a:cs typeface="+mn-cs"/>
                </a:rPr>
                <a:t>(</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Ví</a:t>
              </a: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dụ</a:t>
              </a: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vi-VN" sz="3200" b="1" i="0" u="none" strike="noStrike" kern="1200" cap="none" spc="0" normalizeH="0" baseline="0" noProof="0" dirty="0">
                  <a:ln>
                    <a:noFill/>
                  </a:ln>
                  <a:solidFill>
                    <a:srgbClr val="002060"/>
                  </a:solidFill>
                  <a:effectLst/>
                  <a:uLnTx/>
                  <a:uFillTx/>
                  <a:latin typeface="Calibri" panose="020F0502020204030204"/>
                  <a:ea typeface="+mn-ea"/>
                  <a:cs typeface="+mn-cs"/>
                </a:rPr>
                <a:t>chọn chỗ chơi an toàn, không tự ý sử dụng đồ điện,...) trong các tình huống khác nhau.</a:t>
              </a:r>
              <a:endPar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pic>
        <p:nvPicPr>
          <p:cNvPr id="3" name="图片 8" descr="51miz-E1093613-82DB2A8A">
            <a:extLst>
              <a:ext uri="{FF2B5EF4-FFF2-40B4-BE49-F238E27FC236}">
                <a16:creationId xmlns:a16="http://schemas.microsoft.com/office/drawing/2014/main" id="{472FE206-0E4C-2A36-70E9-CD5C22884FE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38960" y="2958097"/>
            <a:ext cx="9276080" cy="4426185"/>
          </a:xfrm>
          <a:prstGeom prst="rect">
            <a:avLst/>
          </a:prstGeom>
        </p:spPr>
      </p:pic>
    </p:spTree>
    <p:extLst>
      <p:ext uri="{BB962C8B-B14F-4D97-AF65-F5344CB8AC3E}">
        <p14:creationId xmlns:p14="http://schemas.microsoft.com/office/powerpoint/2010/main" val="158095364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par>
                                <p:cTn id="21" presetID="32" presetClass="emph" presetSubtype="0" fill="hold" nodeType="withEffect">
                                  <p:stCondLst>
                                    <p:cond delay="0"/>
                                  </p:stCondLst>
                                  <p:childTnLst>
                                    <p:animRot by="120000">
                                      <p:cBhvr>
                                        <p:cTn id="22" dur="100" fill="hold">
                                          <p:stCondLst>
                                            <p:cond delay="0"/>
                                          </p:stCondLst>
                                        </p:cTn>
                                        <p:tgtEl>
                                          <p:spTgt spid="3"/>
                                        </p:tgtEl>
                                        <p:attrNameLst>
                                          <p:attrName>r</p:attrName>
                                        </p:attrNameLst>
                                      </p:cBhvr>
                                    </p:animRot>
                                    <p:animRot by="-240000">
                                      <p:cBhvr>
                                        <p:cTn id="23" dur="200" fill="hold">
                                          <p:stCondLst>
                                            <p:cond delay="200"/>
                                          </p:stCondLst>
                                        </p:cTn>
                                        <p:tgtEl>
                                          <p:spTgt spid="3"/>
                                        </p:tgtEl>
                                        <p:attrNameLst>
                                          <p:attrName>r</p:attrName>
                                        </p:attrNameLst>
                                      </p:cBhvr>
                                    </p:animRot>
                                    <p:animRot by="240000">
                                      <p:cBhvr>
                                        <p:cTn id="24" dur="200" fill="hold">
                                          <p:stCondLst>
                                            <p:cond delay="400"/>
                                          </p:stCondLst>
                                        </p:cTn>
                                        <p:tgtEl>
                                          <p:spTgt spid="3"/>
                                        </p:tgtEl>
                                        <p:attrNameLst>
                                          <p:attrName>r</p:attrName>
                                        </p:attrNameLst>
                                      </p:cBhvr>
                                    </p:animRot>
                                    <p:animRot by="-240000">
                                      <p:cBhvr>
                                        <p:cTn id="25" dur="200" fill="hold">
                                          <p:stCondLst>
                                            <p:cond delay="600"/>
                                          </p:stCondLst>
                                        </p:cTn>
                                        <p:tgtEl>
                                          <p:spTgt spid="3"/>
                                        </p:tgtEl>
                                        <p:attrNameLst>
                                          <p:attrName>r</p:attrName>
                                        </p:attrNameLst>
                                      </p:cBhvr>
                                    </p:animRot>
                                    <p:animRot by="120000">
                                      <p:cBhvr>
                                        <p:cTn id="26"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2D6410-0C3F-C1E5-4E3B-1F2D1A079775}"/>
              </a:ext>
            </a:extLst>
          </p:cNvPr>
          <p:cNvPicPr>
            <a:picLocks noChangeAspect="1"/>
          </p:cNvPicPr>
          <p:nvPr/>
        </p:nvPicPr>
        <p:blipFill>
          <a:blip r:embed="rId3"/>
          <a:stretch>
            <a:fillRect/>
          </a:stretch>
        </p:blipFill>
        <p:spPr>
          <a:xfrm>
            <a:off x="1379096" y="610348"/>
            <a:ext cx="1652159" cy="1658256"/>
          </a:xfrm>
          <a:prstGeom prst="rect">
            <a:avLst/>
          </a:prstGeom>
        </p:spPr>
      </p:pic>
      <p:pic>
        <p:nvPicPr>
          <p:cNvPr id="3" name="Picture 2">
            <a:extLst>
              <a:ext uri="{FF2B5EF4-FFF2-40B4-BE49-F238E27FC236}">
                <a16:creationId xmlns:a16="http://schemas.microsoft.com/office/drawing/2014/main" id="{AD5A9CA7-EA9E-1B67-AB4F-94FC896E8428}"/>
              </a:ext>
            </a:extLst>
          </p:cNvPr>
          <p:cNvPicPr>
            <a:picLocks noChangeAspect="1"/>
          </p:cNvPicPr>
          <p:nvPr/>
        </p:nvPicPr>
        <p:blipFill>
          <a:blip r:embed="rId3"/>
          <a:stretch>
            <a:fillRect/>
          </a:stretch>
        </p:blipFill>
        <p:spPr>
          <a:xfrm>
            <a:off x="0" y="1439476"/>
            <a:ext cx="1652159" cy="1658256"/>
          </a:xfrm>
          <a:prstGeom prst="rect">
            <a:avLst/>
          </a:prstGeom>
        </p:spPr>
      </p:pic>
      <p:pic>
        <p:nvPicPr>
          <p:cNvPr id="4" name="Picture 3">
            <a:extLst>
              <a:ext uri="{FF2B5EF4-FFF2-40B4-BE49-F238E27FC236}">
                <a16:creationId xmlns:a16="http://schemas.microsoft.com/office/drawing/2014/main" id="{C98D03DA-A1D0-9A80-D9F8-FA4190CA701B}"/>
              </a:ext>
            </a:extLst>
          </p:cNvPr>
          <p:cNvPicPr>
            <a:picLocks noChangeAspect="1"/>
          </p:cNvPicPr>
          <p:nvPr/>
        </p:nvPicPr>
        <p:blipFill>
          <a:blip r:embed="rId3"/>
          <a:stretch>
            <a:fillRect/>
          </a:stretch>
        </p:blipFill>
        <p:spPr>
          <a:xfrm>
            <a:off x="10280072" y="897830"/>
            <a:ext cx="1652159" cy="1658256"/>
          </a:xfrm>
          <a:prstGeom prst="rect">
            <a:avLst/>
          </a:prstGeom>
        </p:spPr>
      </p:pic>
      <p:sp>
        <p:nvSpPr>
          <p:cNvPr id="5" name="Rectangle: Rounded Corners 4">
            <a:extLst>
              <a:ext uri="{FF2B5EF4-FFF2-40B4-BE49-F238E27FC236}">
                <a16:creationId xmlns:a16="http://schemas.microsoft.com/office/drawing/2014/main" id="{52665065-B696-90DC-A6AB-CFB2BFF5E7AA}"/>
              </a:ext>
            </a:extLst>
          </p:cNvPr>
          <p:cNvSpPr/>
          <p:nvPr/>
        </p:nvSpPr>
        <p:spPr>
          <a:xfrm>
            <a:off x="1073038" y="284480"/>
            <a:ext cx="10519521" cy="3728720"/>
          </a:xfrm>
          <a:custGeom>
            <a:avLst/>
            <a:gdLst>
              <a:gd name="connsiteX0" fmla="*/ 0 w 10519521"/>
              <a:gd name="connsiteY0" fmla="*/ 621466 h 3728720"/>
              <a:gd name="connsiteX1" fmla="*/ 621466 w 10519521"/>
              <a:gd name="connsiteY1" fmla="*/ 0 h 3728720"/>
              <a:gd name="connsiteX2" fmla="*/ 9898055 w 10519521"/>
              <a:gd name="connsiteY2" fmla="*/ 0 h 3728720"/>
              <a:gd name="connsiteX3" fmla="*/ 10519521 w 10519521"/>
              <a:gd name="connsiteY3" fmla="*/ 621466 h 3728720"/>
              <a:gd name="connsiteX4" fmla="*/ 10519521 w 10519521"/>
              <a:gd name="connsiteY4" fmla="*/ 3107254 h 3728720"/>
              <a:gd name="connsiteX5" fmla="*/ 9898055 w 10519521"/>
              <a:gd name="connsiteY5" fmla="*/ 3728720 h 3728720"/>
              <a:gd name="connsiteX6" fmla="*/ 621466 w 10519521"/>
              <a:gd name="connsiteY6" fmla="*/ 3728720 h 3728720"/>
              <a:gd name="connsiteX7" fmla="*/ 0 w 10519521"/>
              <a:gd name="connsiteY7" fmla="*/ 3107254 h 3728720"/>
              <a:gd name="connsiteX8" fmla="*/ 0 w 10519521"/>
              <a:gd name="connsiteY8" fmla="*/ 621466 h 3728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19521" h="3728720" fill="none" extrusionOk="0">
                <a:moveTo>
                  <a:pt x="0" y="621466"/>
                </a:moveTo>
                <a:cubicBezTo>
                  <a:pt x="-27032" y="294794"/>
                  <a:pt x="315576" y="10653"/>
                  <a:pt x="621466" y="0"/>
                </a:cubicBezTo>
                <a:cubicBezTo>
                  <a:pt x="1697030" y="135331"/>
                  <a:pt x="8267766" y="4454"/>
                  <a:pt x="9898055" y="0"/>
                </a:cubicBezTo>
                <a:cubicBezTo>
                  <a:pt x="10257487" y="735"/>
                  <a:pt x="10538235" y="271033"/>
                  <a:pt x="10519521" y="621466"/>
                </a:cubicBezTo>
                <a:cubicBezTo>
                  <a:pt x="10430934" y="1706996"/>
                  <a:pt x="10437310" y="2233913"/>
                  <a:pt x="10519521" y="3107254"/>
                </a:cubicBezTo>
                <a:cubicBezTo>
                  <a:pt x="10575282" y="3436083"/>
                  <a:pt x="10226871" y="3776700"/>
                  <a:pt x="9898055" y="3728720"/>
                </a:cubicBezTo>
                <a:cubicBezTo>
                  <a:pt x="8697131" y="3567112"/>
                  <a:pt x="4692551" y="3812415"/>
                  <a:pt x="621466" y="3728720"/>
                </a:cubicBezTo>
                <a:cubicBezTo>
                  <a:pt x="238015" y="3750851"/>
                  <a:pt x="6954" y="3461128"/>
                  <a:pt x="0" y="3107254"/>
                </a:cubicBezTo>
                <a:cubicBezTo>
                  <a:pt x="86161" y="2779843"/>
                  <a:pt x="84551" y="1850413"/>
                  <a:pt x="0" y="621466"/>
                </a:cubicBezTo>
                <a:close/>
              </a:path>
              <a:path w="10519521" h="3728720" stroke="0" extrusionOk="0">
                <a:moveTo>
                  <a:pt x="0" y="621466"/>
                </a:moveTo>
                <a:cubicBezTo>
                  <a:pt x="19851" y="245469"/>
                  <a:pt x="302001" y="494"/>
                  <a:pt x="621466" y="0"/>
                </a:cubicBezTo>
                <a:cubicBezTo>
                  <a:pt x="5143515" y="140082"/>
                  <a:pt x="8595400" y="49945"/>
                  <a:pt x="9898055" y="0"/>
                </a:cubicBezTo>
                <a:cubicBezTo>
                  <a:pt x="10235706" y="44067"/>
                  <a:pt x="10504789" y="247683"/>
                  <a:pt x="10519521" y="621466"/>
                </a:cubicBezTo>
                <a:cubicBezTo>
                  <a:pt x="10616964" y="884379"/>
                  <a:pt x="10466016" y="2339933"/>
                  <a:pt x="10519521" y="3107254"/>
                </a:cubicBezTo>
                <a:cubicBezTo>
                  <a:pt x="10514446" y="3453002"/>
                  <a:pt x="10248721" y="3747429"/>
                  <a:pt x="9898055" y="3728720"/>
                </a:cubicBezTo>
                <a:cubicBezTo>
                  <a:pt x="6298314" y="3785729"/>
                  <a:pt x="1946484" y="3575433"/>
                  <a:pt x="621466" y="3728720"/>
                </a:cubicBezTo>
                <a:cubicBezTo>
                  <a:pt x="248338" y="3667732"/>
                  <a:pt x="12634" y="3426779"/>
                  <a:pt x="0" y="3107254"/>
                </a:cubicBezTo>
                <a:cubicBezTo>
                  <a:pt x="51813" y="2000041"/>
                  <a:pt x="-43478" y="1330467"/>
                  <a:pt x="0" y="621466"/>
                </a:cubicBezTo>
                <a:close/>
              </a:path>
            </a:pathLst>
          </a:custGeom>
          <a:ln w="38100">
            <a:solidFill>
              <a:srgbClr val="FF3300"/>
            </a:solidFill>
            <a:extLst>
              <a:ext uri="{C807C97D-BFC1-408E-A445-0C87EB9F89A2}">
                <ask:lineSketchStyleProps xmlns:ask="http://schemas.microsoft.com/office/drawing/2018/sketchyshapes" xmlns="" sd="71885442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2060"/>
                </a:solidFill>
                <a:effectLst/>
                <a:uLnTx/>
                <a:uFillTx/>
                <a:latin typeface="Calibri" panose="020F0502020204030204"/>
                <a:ea typeface="+mn-ea"/>
                <a:cs typeface="+mn-cs"/>
              </a:rPr>
              <a:t>Kết luận: </a:t>
            </a:r>
            <a:endParaRPr kumimoji="0" lang="en-US" sz="4800" b="1"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i="0" u="none" strike="noStrike" kern="1200" cap="none" spc="0" normalizeH="0" baseline="0" noProof="0" dirty="0">
                <a:ln>
                  <a:noFill/>
                </a:ln>
                <a:solidFill>
                  <a:srgbClr val="002060"/>
                </a:solidFill>
                <a:effectLst/>
                <a:uLnTx/>
                <a:uFillTx/>
                <a:latin typeface="Calibri" panose="020F0502020204030204"/>
                <a:ea typeface="+mn-ea"/>
                <a:cs typeface="+mn-cs"/>
              </a:rPr>
              <a:t>Em thực hiện phòng, tránh bị điện giật để đảm bảo an toàn cho bản thân và người khác.</a:t>
            </a:r>
            <a:endParaRPr kumimoji="0" lang="en-US" sz="360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Picture 11" descr="A picture containing graphical user interface&#10;&#10;Description automatically generated">
            <a:extLst>
              <a:ext uri="{FF2B5EF4-FFF2-40B4-BE49-F238E27FC236}">
                <a16:creationId xmlns:a16="http://schemas.microsoft.com/office/drawing/2014/main" id="{D5E92B02-0F7D-C825-F8D5-411D9AF9AD4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081927" y="4082574"/>
            <a:ext cx="3236196" cy="2775426"/>
          </a:xfrm>
          <a:prstGeom prst="rect">
            <a:avLst/>
          </a:prstGeom>
        </p:spPr>
      </p:pic>
    </p:spTree>
    <p:extLst>
      <p:ext uri="{BB962C8B-B14F-4D97-AF65-F5344CB8AC3E}">
        <p14:creationId xmlns:p14="http://schemas.microsoft.com/office/powerpoint/2010/main" val="2500289488"/>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0465757-C959-4A57-1D9A-29384C37B890}"/>
              </a:ext>
            </a:extLst>
          </p:cNvPr>
          <p:cNvSpPr/>
          <p:nvPr/>
        </p:nvSpPr>
        <p:spPr>
          <a:xfrm>
            <a:off x="314960" y="294640"/>
            <a:ext cx="11531600" cy="63804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E97DEE41-EF4E-6D44-688D-F8BFBCB2F2E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401" r="29958"/>
          <a:stretch/>
        </p:blipFill>
        <p:spPr>
          <a:xfrm>
            <a:off x="431354" y="1781003"/>
            <a:ext cx="3262238" cy="4629151"/>
          </a:xfrm>
          <a:prstGeom prst="rect">
            <a:avLst/>
          </a:prstGeom>
        </p:spPr>
      </p:pic>
      <p:sp>
        <p:nvSpPr>
          <p:cNvPr id="6" name="TextBox 5">
            <a:extLst>
              <a:ext uri="{FF2B5EF4-FFF2-40B4-BE49-F238E27FC236}">
                <a16:creationId xmlns:a16="http://schemas.microsoft.com/office/drawing/2014/main" id="{04401FA2-567D-D870-4FC7-551842BABC3B}"/>
              </a:ext>
            </a:extLst>
          </p:cNvPr>
          <p:cNvSpPr txBox="1"/>
          <p:nvPr/>
        </p:nvSpPr>
        <p:spPr>
          <a:xfrm>
            <a:off x="3388995" y="1622053"/>
            <a:ext cx="8315325"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002060"/>
                </a:solidFill>
                <a:latin typeface="Calibri" panose="020F0502020204030204"/>
                <a:cs typeface="iCiel Cucho Bold" pitchFamily="50" charset="0"/>
              </a:rPr>
              <a:t>Không</a:t>
            </a:r>
            <a:r>
              <a:rPr lang="en-US" sz="4000" b="1" dirty="0">
                <a:solidFill>
                  <a:srgbClr val="002060"/>
                </a:solidFill>
                <a:latin typeface="Calibri" panose="020F0502020204030204"/>
                <a:cs typeface="iCiel Cucho Bold" pitchFamily="50" charset="0"/>
              </a:rPr>
              <a:t> </a:t>
            </a:r>
            <a:r>
              <a:rPr lang="en-US" sz="4000" b="1" dirty="0" err="1">
                <a:solidFill>
                  <a:srgbClr val="002060"/>
                </a:solidFill>
                <a:latin typeface="Calibri" panose="020F0502020204030204"/>
                <a:cs typeface="iCiel Cucho Bold" pitchFamily="50" charset="0"/>
              </a:rPr>
              <a:t>chơi</a:t>
            </a:r>
            <a:r>
              <a:rPr lang="en-US" sz="4000" b="1" dirty="0">
                <a:solidFill>
                  <a:srgbClr val="002060"/>
                </a:solidFill>
                <a:latin typeface="Calibri" panose="020F0502020204030204"/>
                <a:cs typeface="iCiel Cucho Bold" pitchFamily="50" charset="0"/>
              </a:rPr>
              <a:t> </a:t>
            </a:r>
            <a:r>
              <a:rPr lang="en-US" sz="4000" b="1" dirty="0" err="1">
                <a:solidFill>
                  <a:srgbClr val="002060"/>
                </a:solidFill>
                <a:latin typeface="Calibri" panose="020F0502020204030204"/>
                <a:cs typeface="iCiel Cucho Bold" pitchFamily="50" charset="0"/>
              </a:rPr>
              <a:t>gần</a:t>
            </a:r>
            <a:r>
              <a:rPr lang="en-US" sz="4000" b="1" dirty="0">
                <a:solidFill>
                  <a:srgbClr val="002060"/>
                </a:solidFill>
                <a:latin typeface="Calibri" panose="020F0502020204030204"/>
                <a:cs typeface="iCiel Cucho Bold" pitchFamily="50" charset="0"/>
              </a:rPr>
              <a:t> </a:t>
            </a:r>
            <a:r>
              <a:rPr lang="en-US" sz="4000" b="1" dirty="0" err="1">
                <a:solidFill>
                  <a:srgbClr val="002060"/>
                </a:solidFill>
                <a:latin typeface="Calibri" panose="020F0502020204030204"/>
                <a:cs typeface="iCiel Cucho Bold" pitchFamily="50" charset="0"/>
              </a:rPr>
              <a:t>đường</a:t>
            </a:r>
            <a:r>
              <a:rPr lang="en-US" sz="4000" b="1" dirty="0">
                <a:solidFill>
                  <a:srgbClr val="002060"/>
                </a:solidFill>
                <a:latin typeface="Calibri" panose="020F0502020204030204"/>
                <a:cs typeface="iCiel Cucho Bold" pitchFamily="50" charset="0"/>
              </a:rPr>
              <a:t> </a:t>
            </a:r>
            <a:r>
              <a:rPr lang="en-US" sz="4000" b="1" dirty="0" err="1">
                <a:solidFill>
                  <a:srgbClr val="002060"/>
                </a:solidFill>
                <a:latin typeface="Calibri" panose="020F0502020204030204"/>
                <a:cs typeface="iCiel Cucho Bold" pitchFamily="50" charset="0"/>
              </a:rPr>
              <a:t>điện</a:t>
            </a:r>
            <a:endParaRPr lang="en-US" sz="4000" b="1" dirty="0">
              <a:solidFill>
                <a:srgbClr val="002060"/>
              </a:solidFill>
              <a:latin typeface="Calibri" panose="020F0502020204030204"/>
              <a:cs typeface="iCiel Cucho Bold" pitchFamily="50"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iCiel Cucho Bold" pitchFamily="50" charset="0"/>
              </a:rPr>
              <a:t>Dây</a:t>
            </a:r>
            <a:r>
              <a:rPr kumimoji="0" lang="en-US" sz="4000" b="1" i="0" u="none" strike="noStrike" kern="1200" cap="none" spc="0" normalizeH="0" noProof="0" dirty="0">
                <a:ln>
                  <a:noFill/>
                </a:ln>
                <a:solidFill>
                  <a:srgbClr val="002060"/>
                </a:solidFill>
                <a:effectLst/>
                <a:uLnTx/>
                <a:uFillTx/>
                <a:latin typeface="Calibri" panose="020F0502020204030204"/>
                <a:ea typeface="+mn-ea"/>
                <a:cs typeface="iCiel Cucho Bold" pitchFamily="50" charset="0"/>
              </a:rPr>
              <a:t> </a:t>
            </a:r>
            <a:r>
              <a:rPr kumimoji="0" lang="en-US" sz="4000" b="1" i="0" u="none" strike="noStrike" kern="1200" cap="none" spc="0" normalizeH="0" noProof="0" dirty="0" err="1">
                <a:ln>
                  <a:noFill/>
                </a:ln>
                <a:solidFill>
                  <a:srgbClr val="002060"/>
                </a:solidFill>
                <a:effectLst/>
                <a:uLnTx/>
                <a:uFillTx/>
                <a:latin typeface="Calibri" panose="020F0502020204030204"/>
                <a:ea typeface="+mn-ea"/>
                <a:cs typeface="iCiel Cucho Bold" pitchFamily="50" charset="0"/>
              </a:rPr>
              <a:t>điện</a:t>
            </a:r>
            <a:r>
              <a:rPr kumimoji="0" lang="en-US" sz="4000" b="1" i="0" u="none" strike="noStrike" kern="1200" cap="none" spc="0" normalizeH="0" noProof="0" dirty="0">
                <a:ln>
                  <a:noFill/>
                </a:ln>
                <a:solidFill>
                  <a:srgbClr val="002060"/>
                </a:solidFill>
                <a:effectLst/>
                <a:uLnTx/>
                <a:uFillTx/>
                <a:latin typeface="Calibri" panose="020F0502020204030204"/>
                <a:ea typeface="+mn-ea"/>
                <a:cs typeface="iCiel Cucho Bold" pitchFamily="50" charset="0"/>
              </a:rPr>
              <a:t> </a:t>
            </a:r>
            <a:r>
              <a:rPr kumimoji="0" lang="en-US" sz="4000" b="1" i="0" u="none" strike="noStrike" kern="1200" cap="none" spc="0" normalizeH="0" noProof="0" dirty="0" err="1">
                <a:ln>
                  <a:noFill/>
                </a:ln>
                <a:solidFill>
                  <a:srgbClr val="002060"/>
                </a:solidFill>
                <a:effectLst/>
                <a:uLnTx/>
                <a:uFillTx/>
                <a:latin typeface="Calibri" panose="020F0502020204030204"/>
                <a:ea typeface="+mn-ea"/>
                <a:cs typeface="iCiel Cucho Bold" pitchFamily="50" charset="0"/>
              </a:rPr>
              <a:t>đứt</a:t>
            </a:r>
            <a:r>
              <a:rPr kumimoji="0" lang="en-US" sz="4000" b="1" i="0" u="none" strike="noStrike" kern="1200" cap="none" spc="0" normalizeH="0" noProof="0" dirty="0">
                <a:ln>
                  <a:noFill/>
                </a:ln>
                <a:solidFill>
                  <a:srgbClr val="002060"/>
                </a:solidFill>
                <a:effectLst/>
                <a:uLnTx/>
                <a:uFillTx/>
                <a:latin typeface="Calibri" panose="020F0502020204030204"/>
                <a:ea typeface="+mn-ea"/>
                <a:cs typeface="iCiel Cucho Bold" pitchFamily="50" charset="0"/>
              </a:rPr>
              <a:t>, </a:t>
            </a:r>
            <a:r>
              <a:rPr kumimoji="0" lang="en-US" sz="4000" b="1" i="0" u="none" strike="noStrike" kern="1200" cap="none" spc="0" normalizeH="0" noProof="0" dirty="0" err="1">
                <a:ln>
                  <a:noFill/>
                </a:ln>
                <a:solidFill>
                  <a:srgbClr val="002060"/>
                </a:solidFill>
                <a:effectLst/>
                <a:uLnTx/>
                <a:uFillTx/>
                <a:latin typeface="Calibri" panose="020F0502020204030204"/>
                <a:ea typeface="+mn-ea"/>
                <a:cs typeface="iCiel Cucho Bold" pitchFamily="50" charset="0"/>
              </a:rPr>
              <a:t>tránh</a:t>
            </a:r>
            <a:r>
              <a:rPr kumimoji="0" lang="en-US" sz="4000" b="1" i="0" u="none" strike="noStrike" kern="1200" cap="none" spc="0" normalizeH="0" noProof="0" dirty="0">
                <a:ln>
                  <a:noFill/>
                </a:ln>
                <a:solidFill>
                  <a:srgbClr val="002060"/>
                </a:solidFill>
                <a:effectLst/>
                <a:uLnTx/>
                <a:uFillTx/>
                <a:latin typeface="Calibri" panose="020F0502020204030204"/>
                <a:ea typeface="+mn-ea"/>
                <a:cs typeface="iCiel Cucho Bold" pitchFamily="50" charset="0"/>
              </a:rPr>
              <a:t> </a:t>
            </a:r>
            <a:r>
              <a:rPr kumimoji="0" lang="en-US" sz="4000" b="1" i="0" u="none" strike="noStrike" kern="1200" cap="none" spc="0" normalizeH="0" noProof="0" dirty="0" err="1">
                <a:ln>
                  <a:noFill/>
                </a:ln>
                <a:solidFill>
                  <a:srgbClr val="002060"/>
                </a:solidFill>
                <a:effectLst/>
                <a:uLnTx/>
                <a:uFillTx/>
                <a:latin typeface="Calibri" panose="020F0502020204030204"/>
                <a:ea typeface="+mn-ea"/>
                <a:cs typeface="iCiel Cucho Bold" pitchFamily="50" charset="0"/>
              </a:rPr>
              <a:t>đi</a:t>
            </a:r>
            <a:endParaRPr kumimoji="0" lang="en-US" sz="4000" b="1" i="0" u="none" strike="noStrike" kern="1200" cap="none" spc="0" normalizeH="0" noProof="0" dirty="0">
              <a:ln>
                <a:noFill/>
              </a:ln>
              <a:solidFill>
                <a:srgbClr val="002060"/>
              </a:solidFill>
              <a:effectLst/>
              <a:uLnTx/>
              <a:uFillTx/>
              <a:latin typeface="Calibri" panose="020F0502020204030204"/>
              <a:ea typeface="+mn-ea"/>
              <a:cs typeface="iCiel Cucho Bold" pitchFamily="50"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baseline="0" dirty="0" err="1">
                <a:solidFill>
                  <a:srgbClr val="002060"/>
                </a:solidFill>
                <a:latin typeface="Calibri" panose="020F0502020204030204"/>
                <a:cs typeface="iCiel Cucho Bold" pitchFamily="50" charset="0"/>
              </a:rPr>
              <a:t>Không</a:t>
            </a:r>
            <a:r>
              <a:rPr lang="en-US" sz="4000" b="1" dirty="0">
                <a:solidFill>
                  <a:srgbClr val="002060"/>
                </a:solidFill>
                <a:latin typeface="Calibri" panose="020F0502020204030204"/>
                <a:cs typeface="iCiel Cucho Bold" pitchFamily="50" charset="0"/>
              </a:rPr>
              <a:t> </a:t>
            </a:r>
            <a:r>
              <a:rPr lang="en-US" sz="4000" b="1" dirty="0" err="1">
                <a:solidFill>
                  <a:srgbClr val="002060"/>
                </a:solidFill>
                <a:latin typeface="Calibri" panose="020F0502020204030204"/>
                <a:cs typeface="iCiel Cucho Bold" pitchFamily="50" charset="0"/>
              </a:rPr>
              <a:t>tự</a:t>
            </a:r>
            <a:r>
              <a:rPr lang="en-US" sz="4000" b="1" dirty="0">
                <a:solidFill>
                  <a:srgbClr val="002060"/>
                </a:solidFill>
                <a:latin typeface="Calibri" panose="020F0502020204030204"/>
                <a:cs typeface="iCiel Cucho Bold" pitchFamily="50" charset="0"/>
              </a:rPr>
              <a:t> </a:t>
            </a:r>
            <a:r>
              <a:rPr lang="en-US" sz="4000" b="1" dirty="0" err="1">
                <a:solidFill>
                  <a:srgbClr val="002060"/>
                </a:solidFill>
                <a:latin typeface="Calibri" panose="020F0502020204030204"/>
                <a:cs typeface="iCiel Cucho Bold" pitchFamily="50" charset="0"/>
              </a:rPr>
              <a:t>dùng</a:t>
            </a:r>
            <a:r>
              <a:rPr lang="en-US" sz="4000" b="1" dirty="0">
                <a:solidFill>
                  <a:srgbClr val="002060"/>
                </a:solidFill>
                <a:latin typeface="Calibri" panose="020F0502020204030204"/>
                <a:cs typeface="iCiel Cucho Bold" pitchFamily="50" charset="0"/>
              </a:rPr>
              <a:t> </a:t>
            </a:r>
            <a:r>
              <a:rPr lang="en-US" sz="4000" b="1" dirty="0" err="1">
                <a:solidFill>
                  <a:srgbClr val="002060"/>
                </a:solidFill>
                <a:latin typeface="Calibri" panose="020F0502020204030204"/>
                <a:cs typeface="iCiel Cucho Bold" pitchFamily="50" charset="0"/>
              </a:rPr>
              <a:t>đồ</a:t>
            </a:r>
            <a:r>
              <a:rPr lang="en-US" sz="4000" b="1" dirty="0">
                <a:solidFill>
                  <a:srgbClr val="002060"/>
                </a:solidFill>
                <a:latin typeface="Calibri" panose="020F0502020204030204"/>
                <a:cs typeface="iCiel Cucho Bold" pitchFamily="50" charset="0"/>
              </a:rPr>
              <a:t> </a:t>
            </a:r>
            <a:r>
              <a:rPr lang="en-US" sz="4000" b="1" dirty="0" err="1">
                <a:solidFill>
                  <a:srgbClr val="002060"/>
                </a:solidFill>
                <a:latin typeface="Calibri" panose="020F0502020204030204"/>
                <a:cs typeface="iCiel Cucho Bold" pitchFamily="50" charset="0"/>
              </a:rPr>
              <a:t>điện</a:t>
            </a:r>
            <a:endParaRPr lang="en-US" sz="4000" b="1" dirty="0">
              <a:solidFill>
                <a:srgbClr val="002060"/>
              </a:solidFill>
              <a:latin typeface="Calibri" panose="020F0502020204030204"/>
              <a:cs typeface="iCiel Cucho Bold" pitchFamily="50"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iCiel Cucho Bold" pitchFamily="50" charset="0"/>
              </a:rPr>
              <a:t>An</a:t>
            </a:r>
            <a:r>
              <a:rPr kumimoji="0" lang="en-US" sz="4000" b="1" i="0" u="none" strike="noStrike" kern="1200" cap="none" spc="0" normalizeH="0" noProof="0" dirty="0">
                <a:ln>
                  <a:noFill/>
                </a:ln>
                <a:solidFill>
                  <a:srgbClr val="002060"/>
                </a:solidFill>
                <a:effectLst/>
                <a:uLnTx/>
                <a:uFillTx/>
                <a:latin typeface="Calibri" panose="020F0502020204030204"/>
                <a:ea typeface="+mn-ea"/>
                <a:cs typeface="iCiel Cucho Bold" pitchFamily="50" charset="0"/>
              </a:rPr>
              <a:t> </a:t>
            </a:r>
            <a:r>
              <a:rPr kumimoji="0" lang="en-US" sz="4000" b="1" i="0" u="none" strike="noStrike" kern="1200" cap="none" spc="0" normalizeH="0" noProof="0" dirty="0" err="1">
                <a:ln>
                  <a:noFill/>
                </a:ln>
                <a:solidFill>
                  <a:srgbClr val="002060"/>
                </a:solidFill>
                <a:effectLst/>
                <a:uLnTx/>
                <a:uFillTx/>
                <a:latin typeface="Calibri" panose="020F0502020204030204"/>
                <a:ea typeface="+mn-ea"/>
                <a:cs typeface="iCiel Cucho Bold" pitchFamily="50" charset="0"/>
              </a:rPr>
              <a:t>toàn</a:t>
            </a:r>
            <a:r>
              <a:rPr kumimoji="0" lang="en-US" sz="4000" b="1" i="0" u="none" strike="noStrike" kern="1200" cap="none" spc="0" normalizeH="0" noProof="0" dirty="0">
                <a:ln>
                  <a:noFill/>
                </a:ln>
                <a:solidFill>
                  <a:srgbClr val="002060"/>
                </a:solidFill>
                <a:effectLst/>
                <a:uLnTx/>
                <a:uFillTx/>
                <a:latin typeface="Calibri" panose="020F0502020204030204"/>
                <a:ea typeface="+mn-ea"/>
                <a:cs typeface="iCiel Cucho Bold" pitchFamily="50" charset="0"/>
              </a:rPr>
              <a:t> </a:t>
            </a:r>
            <a:r>
              <a:rPr kumimoji="0" lang="en-US" sz="4000" b="1" i="0" u="none" strike="noStrike" kern="1200" cap="none" spc="0" normalizeH="0" noProof="0" dirty="0" err="1">
                <a:ln>
                  <a:noFill/>
                </a:ln>
                <a:solidFill>
                  <a:srgbClr val="002060"/>
                </a:solidFill>
                <a:effectLst/>
                <a:uLnTx/>
                <a:uFillTx/>
                <a:latin typeface="Calibri" panose="020F0502020204030204"/>
                <a:ea typeface="+mn-ea"/>
                <a:cs typeface="iCiel Cucho Bold" pitchFamily="50" charset="0"/>
              </a:rPr>
              <a:t>em</a:t>
            </a:r>
            <a:r>
              <a:rPr kumimoji="0" lang="en-US" sz="4000" b="1" i="0" u="none" strike="noStrike" kern="1200" cap="none" spc="0" normalizeH="0" noProof="0" dirty="0">
                <a:ln>
                  <a:noFill/>
                </a:ln>
                <a:solidFill>
                  <a:srgbClr val="002060"/>
                </a:solidFill>
                <a:effectLst/>
                <a:uLnTx/>
                <a:uFillTx/>
                <a:latin typeface="Calibri" panose="020F0502020204030204"/>
                <a:ea typeface="+mn-ea"/>
                <a:cs typeface="iCiel Cucho Bold" pitchFamily="50" charset="0"/>
              </a:rPr>
              <a:t> </a:t>
            </a:r>
            <a:r>
              <a:rPr kumimoji="0" lang="en-US" sz="4000" b="1" i="0" u="none" strike="noStrike" kern="1200" cap="none" spc="0" normalizeH="0" noProof="0" dirty="0" err="1">
                <a:ln>
                  <a:noFill/>
                </a:ln>
                <a:solidFill>
                  <a:srgbClr val="002060"/>
                </a:solidFill>
                <a:effectLst/>
                <a:uLnTx/>
                <a:uFillTx/>
                <a:latin typeface="Calibri" panose="020F0502020204030204"/>
                <a:ea typeface="+mn-ea"/>
                <a:cs typeface="iCiel Cucho Bold" pitchFamily="50" charset="0"/>
              </a:rPr>
              <a:t>khắc</a:t>
            </a:r>
            <a:r>
              <a:rPr kumimoji="0" lang="en-US" sz="4000" b="1" i="0" u="none" strike="noStrike" kern="1200" cap="none" spc="0" normalizeH="0" noProof="0" dirty="0">
                <a:ln>
                  <a:noFill/>
                </a:ln>
                <a:solidFill>
                  <a:srgbClr val="002060"/>
                </a:solidFill>
                <a:effectLst/>
                <a:uLnTx/>
                <a:uFillTx/>
                <a:latin typeface="Calibri" panose="020F0502020204030204"/>
                <a:ea typeface="+mn-ea"/>
                <a:cs typeface="iCiel Cucho Bold" pitchFamily="50" charset="0"/>
              </a:rPr>
              <a:t> </a:t>
            </a:r>
            <a:r>
              <a:rPr kumimoji="0" lang="en-US" sz="4000" b="1" i="0" u="none" strike="noStrike" kern="1200" cap="none" spc="0" normalizeH="0" noProof="0" dirty="0" err="1">
                <a:ln>
                  <a:noFill/>
                </a:ln>
                <a:solidFill>
                  <a:srgbClr val="002060"/>
                </a:solidFill>
                <a:effectLst/>
                <a:uLnTx/>
                <a:uFillTx/>
                <a:latin typeface="Calibri" panose="020F0502020204030204"/>
                <a:ea typeface="+mn-ea"/>
                <a:cs typeface="iCiel Cucho Bold" pitchFamily="50" charset="0"/>
              </a:rPr>
              <a:t>ghi</a:t>
            </a:r>
            <a:r>
              <a:rPr kumimoji="0" lang="en-US" sz="4000" b="1" i="0" u="none" strike="noStrike" kern="1200" cap="none" spc="0" normalizeH="0" noProof="0" dirty="0">
                <a:ln>
                  <a:noFill/>
                </a:ln>
                <a:solidFill>
                  <a:srgbClr val="002060"/>
                </a:solidFill>
                <a:effectLst/>
                <a:uLnTx/>
                <a:uFillTx/>
                <a:latin typeface="Calibri" panose="020F0502020204030204"/>
                <a:ea typeface="+mn-ea"/>
                <a:cs typeface="iCiel Cucho Bold" pitchFamily="50" charset="0"/>
              </a:rPr>
              <a:t>.</a:t>
            </a:r>
            <a:endParaRPr kumimoji="0" lang="vi-VN" sz="4000" b="1" i="0" u="none" strike="noStrike" kern="1200" cap="none" spc="0" normalizeH="0" baseline="0" noProof="0" dirty="0">
              <a:ln>
                <a:noFill/>
              </a:ln>
              <a:solidFill>
                <a:srgbClr val="002060"/>
              </a:solidFill>
              <a:effectLst/>
              <a:uLnTx/>
              <a:uFillTx/>
              <a:latin typeface="Arial" panose="020B0604020202020204" pitchFamily="34" charset="0"/>
              <a:ea typeface="+mn-ea"/>
              <a:cs typeface="iCiel Cucho Bold" pitchFamily="50" charset="0"/>
            </a:endParaRPr>
          </a:p>
        </p:txBody>
      </p:sp>
    </p:spTree>
    <p:extLst>
      <p:ext uri="{BB962C8B-B14F-4D97-AF65-F5344CB8AC3E}">
        <p14:creationId xmlns:p14="http://schemas.microsoft.com/office/powerpoint/2010/main" val="25641556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25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par>
                                <p:cTn id="11" presetID="10" presetClass="entr" presetSubtype="0" fill="hold" nodeType="withEffect">
                                  <p:stCondLst>
                                    <p:cond delay="125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1500"/>
                                        <p:tgtEl>
                                          <p:spTgt spid="6">
                                            <p:txEl>
                                              <p:pRg st="0" end="0"/>
                                            </p:txEl>
                                          </p:spTgt>
                                        </p:tgtEl>
                                      </p:cBhvr>
                                    </p:animEffect>
                                  </p:childTnLst>
                                </p:cTn>
                              </p:par>
                              <p:par>
                                <p:cTn id="14" presetID="10" presetClass="entr" presetSubtype="0" fill="hold" nodeType="withEffect">
                                  <p:stCondLst>
                                    <p:cond delay="1250"/>
                                  </p:stCondLst>
                                  <p:childTnLst>
                                    <p:set>
                                      <p:cBhvr>
                                        <p:cTn id="15" dur="1" fill="hold">
                                          <p:stCondLst>
                                            <p:cond delay="0"/>
                                          </p:stCondLst>
                                        </p:cTn>
                                        <p:tgtEl>
                                          <p:spTgt spid="6">
                                            <p:txEl>
                                              <p:pRg st="1" end="1"/>
                                            </p:txEl>
                                          </p:spTgt>
                                        </p:tgtEl>
                                        <p:attrNameLst>
                                          <p:attrName>style.visibility</p:attrName>
                                        </p:attrNameLst>
                                      </p:cBhvr>
                                      <p:to>
                                        <p:strVal val="visible"/>
                                      </p:to>
                                    </p:set>
                                    <p:animEffect transition="in" filter="fade">
                                      <p:cBhvr>
                                        <p:cTn id="16" dur="1500"/>
                                        <p:tgtEl>
                                          <p:spTgt spid="6">
                                            <p:txEl>
                                              <p:pRg st="1" end="1"/>
                                            </p:txEl>
                                          </p:spTgt>
                                        </p:tgtEl>
                                      </p:cBhvr>
                                    </p:animEffect>
                                  </p:childTnLst>
                                </p:cTn>
                              </p:par>
                              <p:par>
                                <p:cTn id="17" presetID="10" presetClass="entr" presetSubtype="0" fill="hold" nodeType="withEffect">
                                  <p:stCondLst>
                                    <p:cond delay="1250"/>
                                  </p:stCondLst>
                                  <p:childTnLst>
                                    <p:set>
                                      <p:cBhvr>
                                        <p:cTn id="18" dur="1" fill="hold">
                                          <p:stCondLst>
                                            <p:cond delay="0"/>
                                          </p:stCondLst>
                                        </p:cTn>
                                        <p:tgtEl>
                                          <p:spTgt spid="6">
                                            <p:txEl>
                                              <p:pRg st="2" end="2"/>
                                            </p:txEl>
                                          </p:spTgt>
                                        </p:tgtEl>
                                        <p:attrNameLst>
                                          <p:attrName>style.visibility</p:attrName>
                                        </p:attrNameLst>
                                      </p:cBhvr>
                                      <p:to>
                                        <p:strVal val="visible"/>
                                      </p:to>
                                    </p:set>
                                    <p:animEffect transition="in" filter="fade">
                                      <p:cBhvr>
                                        <p:cTn id="19" dur="1500"/>
                                        <p:tgtEl>
                                          <p:spTgt spid="6">
                                            <p:txEl>
                                              <p:pRg st="2" end="2"/>
                                            </p:txEl>
                                          </p:spTgt>
                                        </p:tgtEl>
                                      </p:cBhvr>
                                    </p:animEffect>
                                  </p:childTnLst>
                                </p:cTn>
                              </p:par>
                              <p:par>
                                <p:cTn id="20" presetID="10" presetClass="entr" presetSubtype="0" fill="hold" nodeType="withEffect">
                                  <p:stCondLst>
                                    <p:cond delay="125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1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3ED47D-EBFD-96E8-0566-55EDAD01D297}"/>
              </a:ext>
            </a:extLst>
          </p:cNvPr>
          <p:cNvPicPr>
            <a:picLocks noChangeAspect="1"/>
          </p:cNvPicPr>
          <p:nvPr/>
        </p:nvPicPr>
        <p:blipFill>
          <a:blip r:embed="rId3"/>
          <a:stretch>
            <a:fillRect/>
          </a:stretch>
        </p:blipFill>
        <p:spPr>
          <a:xfrm>
            <a:off x="8832268" y="-226660"/>
            <a:ext cx="1652159" cy="1658256"/>
          </a:xfrm>
          <a:prstGeom prst="rect">
            <a:avLst/>
          </a:prstGeom>
        </p:spPr>
      </p:pic>
      <p:pic>
        <p:nvPicPr>
          <p:cNvPr id="3" name="图片 2">
            <a:extLst>
              <a:ext uri="{FF2B5EF4-FFF2-40B4-BE49-F238E27FC236}">
                <a16:creationId xmlns:a16="http://schemas.microsoft.com/office/drawing/2014/main" id="{2FE7DF86-32C1-27E6-1D88-9619C0CC9FD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9905817" y="-537984"/>
            <a:ext cx="2551471" cy="2551471"/>
          </a:xfrm>
          <a:prstGeom prst="rect">
            <a:avLst/>
          </a:prstGeom>
        </p:spPr>
      </p:pic>
      <p:pic>
        <p:nvPicPr>
          <p:cNvPr id="4" name="图片 3">
            <a:extLst>
              <a:ext uri="{FF2B5EF4-FFF2-40B4-BE49-F238E27FC236}">
                <a16:creationId xmlns:a16="http://schemas.microsoft.com/office/drawing/2014/main" id="{E3A184C9-C631-9A49-0F09-D538E551741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0" y="3680240"/>
            <a:ext cx="4718742" cy="3932284"/>
          </a:xfrm>
          <a:prstGeom prst="rect">
            <a:avLst/>
          </a:prstGeom>
        </p:spPr>
      </p:pic>
      <p:pic>
        <p:nvPicPr>
          <p:cNvPr id="9" name="Picture 8">
            <a:extLst>
              <a:ext uri="{FF2B5EF4-FFF2-40B4-BE49-F238E27FC236}">
                <a16:creationId xmlns:a16="http://schemas.microsoft.com/office/drawing/2014/main" id="{8F054365-E2DE-C461-1A07-B1D8E881D057}"/>
              </a:ext>
            </a:extLst>
          </p:cNvPr>
          <p:cNvPicPr>
            <a:picLocks noGrp="1" noRot="1" noChangeAspect="1" noMove="1" noResize="1" noEditPoints="1" noAdjustHandles="1" noChangeArrowheads="1" noChangeShapeType="1" noCrop="1"/>
          </p:cNvPicPr>
          <p:nvPr/>
        </p:nvPicPr>
        <p:blipFill>
          <a:blip r:embed="rId6"/>
          <a:stretch>
            <a:fillRect/>
          </a:stretch>
        </p:blipFill>
        <p:spPr>
          <a:xfrm>
            <a:off x="8473133" y="3992632"/>
            <a:ext cx="2865368" cy="2865368"/>
          </a:xfrm>
          <a:prstGeom prst="rect">
            <a:avLst/>
          </a:prstGeom>
        </p:spPr>
      </p:pic>
      <p:pic>
        <p:nvPicPr>
          <p:cNvPr id="6" name="Picture 5">
            <a:extLst>
              <a:ext uri="{FF2B5EF4-FFF2-40B4-BE49-F238E27FC236}">
                <a16:creationId xmlns:a16="http://schemas.microsoft.com/office/drawing/2014/main" id="{61838BA8-A6BA-D3B2-A699-77AA31B3094C}"/>
              </a:ext>
            </a:extLst>
          </p:cNvPr>
          <p:cNvPicPr>
            <a:picLocks noChangeAspect="1"/>
          </p:cNvPicPr>
          <p:nvPr/>
        </p:nvPicPr>
        <p:blipFill>
          <a:blip r:embed="rId7"/>
          <a:stretch>
            <a:fillRect/>
          </a:stretch>
        </p:blipFill>
        <p:spPr>
          <a:xfrm>
            <a:off x="1862960" y="2002428"/>
            <a:ext cx="8852159" cy="2487384"/>
          </a:xfrm>
          <a:prstGeom prst="rect">
            <a:avLst/>
          </a:prstGeom>
        </p:spPr>
      </p:pic>
    </p:spTree>
    <p:extLst>
      <p:ext uri="{BB962C8B-B14F-4D97-AF65-F5344CB8AC3E}">
        <p14:creationId xmlns:p14="http://schemas.microsoft.com/office/powerpoint/2010/main" val="4163116941"/>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0465757-C959-4A57-1D9A-29384C37B890}"/>
              </a:ext>
            </a:extLst>
          </p:cNvPr>
          <p:cNvSpPr/>
          <p:nvPr/>
        </p:nvSpPr>
        <p:spPr>
          <a:xfrm>
            <a:off x="314960" y="294640"/>
            <a:ext cx="11531600" cy="63804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3" name="Picture 2">
            <a:extLst>
              <a:ext uri="{FF2B5EF4-FFF2-40B4-BE49-F238E27FC236}">
                <a16:creationId xmlns:a16="http://schemas.microsoft.com/office/drawing/2014/main" id="{3031C971-8B5E-E7E9-1370-E4E4566DFA18}"/>
              </a:ext>
            </a:extLst>
          </p:cNvPr>
          <p:cNvPicPr>
            <a:picLocks noChangeAspect="1"/>
          </p:cNvPicPr>
          <p:nvPr/>
        </p:nvPicPr>
        <p:blipFill>
          <a:blip r:embed="rId3"/>
          <a:stretch>
            <a:fillRect/>
          </a:stretch>
        </p:blipFill>
        <p:spPr>
          <a:xfrm>
            <a:off x="2876550" y="902970"/>
            <a:ext cx="5429250" cy="4705350"/>
          </a:xfrm>
          <a:prstGeom prst="rect">
            <a:avLst/>
          </a:prstGeom>
        </p:spPr>
      </p:pic>
      <p:sp>
        <p:nvSpPr>
          <p:cNvPr id="4" name="Rectangle: Rounded Corners 3">
            <a:extLst>
              <a:ext uri="{FF2B5EF4-FFF2-40B4-BE49-F238E27FC236}">
                <a16:creationId xmlns:a16="http://schemas.microsoft.com/office/drawing/2014/main" id="{84693957-6DDD-9C88-D029-06EE91BA39B4}"/>
              </a:ext>
            </a:extLst>
          </p:cNvPr>
          <p:cNvSpPr/>
          <p:nvPr/>
        </p:nvSpPr>
        <p:spPr>
          <a:xfrm>
            <a:off x="5258724" y="1177419"/>
            <a:ext cx="2432396" cy="834261"/>
          </a:xfrm>
          <a:custGeom>
            <a:avLst/>
            <a:gdLst>
              <a:gd name="connsiteX0" fmla="*/ 0 w 2432396"/>
              <a:gd name="connsiteY0" fmla="*/ 139046 h 834261"/>
              <a:gd name="connsiteX1" fmla="*/ 139046 w 2432396"/>
              <a:gd name="connsiteY1" fmla="*/ 0 h 834261"/>
              <a:gd name="connsiteX2" fmla="*/ 699165 w 2432396"/>
              <a:gd name="connsiteY2" fmla="*/ 0 h 834261"/>
              <a:gd name="connsiteX3" fmla="*/ 1237741 w 2432396"/>
              <a:gd name="connsiteY3" fmla="*/ 0 h 834261"/>
              <a:gd name="connsiteX4" fmla="*/ 1711688 w 2432396"/>
              <a:gd name="connsiteY4" fmla="*/ 0 h 834261"/>
              <a:gd name="connsiteX5" fmla="*/ 2293350 w 2432396"/>
              <a:gd name="connsiteY5" fmla="*/ 0 h 834261"/>
              <a:gd name="connsiteX6" fmla="*/ 2432396 w 2432396"/>
              <a:gd name="connsiteY6" fmla="*/ 139046 h 834261"/>
              <a:gd name="connsiteX7" fmla="*/ 2432396 w 2432396"/>
              <a:gd name="connsiteY7" fmla="*/ 695215 h 834261"/>
              <a:gd name="connsiteX8" fmla="*/ 2293350 w 2432396"/>
              <a:gd name="connsiteY8" fmla="*/ 834261 h 834261"/>
              <a:gd name="connsiteX9" fmla="*/ 1711688 w 2432396"/>
              <a:gd name="connsiteY9" fmla="*/ 834261 h 834261"/>
              <a:gd name="connsiteX10" fmla="*/ 1151569 w 2432396"/>
              <a:gd name="connsiteY10" fmla="*/ 834261 h 834261"/>
              <a:gd name="connsiteX11" fmla="*/ 139046 w 2432396"/>
              <a:gd name="connsiteY11" fmla="*/ 834261 h 834261"/>
              <a:gd name="connsiteX12" fmla="*/ 0 w 2432396"/>
              <a:gd name="connsiteY12" fmla="*/ 695215 h 834261"/>
              <a:gd name="connsiteX13" fmla="*/ 0 w 2432396"/>
              <a:gd name="connsiteY13" fmla="*/ 139046 h 834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32396" h="834261" fill="none" extrusionOk="0">
                <a:moveTo>
                  <a:pt x="0" y="139046"/>
                </a:moveTo>
                <a:cubicBezTo>
                  <a:pt x="-1452" y="69078"/>
                  <a:pt x="82579" y="2347"/>
                  <a:pt x="139046" y="0"/>
                </a:cubicBezTo>
                <a:cubicBezTo>
                  <a:pt x="416695" y="-55991"/>
                  <a:pt x="556881" y="60880"/>
                  <a:pt x="699165" y="0"/>
                </a:cubicBezTo>
                <a:cubicBezTo>
                  <a:pt x="841449" y="-60880"/>
                  <a:pt x="1031806" y="39497"/>
                  <a:pt x="1237741" y="0"/>
                </a:cubicBezTo>
                <a:cubicBezTo>
                  <a:pt x="1443676" y="-39497"/>
                  <a:pt x="1552373" y="1935"/>
                  <a:pt x="1711688" y="0"/>
                </a:cubicBezTo>
                <a:cubicBezTo>
                  <a:pt x="1871003" y="-1935"/>
                  <a:pt x="2126822" y="18905"/>
                  <a:pt x="2293350" y="0"/>
                </a:cubicBezTo>
                <a:cubicBezTo>
                  <a:pt x="2368203" y="848"/>
                  <a:pt x="2427301" y="73773"/>
                  <a:pt x="2432396" y="139046"/>
                </a:cubicBezTo>
                <a:cubicBezTo>
                  <a:pt x="2447794" y="333100"/>
                  <a:pt x="2417326" y="456215"/>
                  <a:pt x="2432396" y="695215"/>
                </a:cubicBezTo>
                <a:cubicBezTo>
                  <a:pt x="2422296" y="761428"/>
                  <a:pt x="2350933" y="838670"/>
                  <a:pt x="2293350" y="834261"/>
                </a:cubicBezTo>
                <a:cubicBezTo>
                  <a:pt x="2137573" y="855273"/>
                  <a:pt x="1917636" y="818663"/>
                  <a:pt x="1711688" y="834261"/>
                </a:cubicBezTo>
                <a:cubicBezTo>
                  <a:pt x="1505740" y="849859"/>
                  <a:pt x="1275150" y="770140"/>
                  <a:pt x="1151569" y="834261"/>
                </a:cubicBezTo>
                <a:cubicBezTo>
                  <a:pt x="1027988" y="898382"/>
                  <a:pt x="376236" y="821613"/>
                  <a:pt x="139046" y="834261"/>
                </a:cubicBezTo>
                <a:cubicBezTo>
                  <a:pt x="64242" y="834912"/>
                  <a:pt x="16364" y="772107"/>
                  <a:pt x="0" y="695215"/>
                </a:cubicBezTo>
                <a:cubicBezTo>
                  <a:pt x="-35978" y="548096"/>
                  <a:pt x="3119" y="394220"/>
                  <a:pt x="0" y="139046"/>
                </a:cubicBezTo>
                <a:close/>
              </a:path>
              <a:path w="2432396" h="834261" stroke="0" extrusionOk="0">
                <a:moveTo>
                  <a:pt x="0" y="139046"/>
                </a:moveTo>
                <a:cubicBezTo>
                  <a:pt x="-298" y="68415"/>
                  <a:pt x="75933" y="-8077"/>
                  <a:pt x="139046" y="0"/>
                </a:cubicBezTo>
                <a:cubicBezTo>
                  <a:pt x="331306" y="-39397"/>
                  <a:pt x="543397" y="32183"/>
                  <a:pt x="677622" y="0"/>
                </a:cubicBezTo>
                <a:cubicBezTo>
                  <a:pt x="811847" y="-32183"/>
                  <a:pt x="924040" y="5602"/>
                  <a:pt x="1151569" y="0"/>
                </a:cubicBezTo>
                <a:cubicBezTo>
                  <a:pt x="1379098" y="-5602"/>
                  <a:pt x="1486147" y="47285"/>
                  <a:pt x="1711688" y="0"/>
                </a:cubicBezTo>
                <a:cubicBezTo>
                  <a:pt x="1937229" y="-47285"/>
                  <a:pt x="2103784" y="34622"/>
                  <a:pt x="2293350" y="0"/>
                </a:cubicBezTo>
                <a:cubicBezTo>
                  <a:pt x="2367611" y="8257"/>
                  <a:pt x="2436381" y="73611"/>
                  <a:pt x="2432396" y="139046"/>
                </a:cubicBezTo>
                <a:cubicBezTo>
                  <a:pt x="2445864" y="394214"/>
                  <a:pt x="2380454" y="429245"/>
                  <a:pt x="2432396" y="695215"/>
                </a:cubicBezTo>
                <a:cubicBezTo>
                  <a:pt x="2444171" y="790296"/>
                  <a:pt x="2368441" y="826988"/>
                  <a:pt x="2293350" y="834261"/>
                </a:cubicBezTo>
                <a:cubicBezTo>
                  <a:pt x="2111140" y="884221"/>
                  <a:pt x="1946127" y="829468"/>
                  <a:pt x="1754774" y="834261"/>
                </a:cubicBezTo>
                <a:cubicBezTo>
                  <a:pt x="1563421" y="839054"/>
                  <a:pt x="1455976" y="807567"/>
                  <a:pt x="1280827" y="834261"/>
                </a:cubicBezTo>
                <a:cubicBezTo>
                  <a:pt x="1105678" y="860955"/>
                  <a:pt x="1025164" y="787185"/>
                  <a:pt x="806880" y="834261"/>
                </a:cubicBezTo>
                <a:cubicBezTo>
                  <a:pt x="588596" y="881337"/>
                  <a:pt x="346531" y="816747"/>
                  <a:pt x="139046" y="834261"/>
                </a:cubicBezTo>
                <a:cubicBezTo>
                  <a:pt x="70811" y="852217"/>
                  <a:pt x="-4884" y="770038"/>
                  <a:pt x="0" y="695215"/>
                </a:cubicBezTo>
                <a:cubicBezTo>
                  <a:pt x="-54765" y="449752"/>
                  <a:pt x="5209" y="388517"/>
                  <a:pt x="0" y="139046"/>
                </a:cubicBezTo>
                <a:close/>
              </a:path>
            </a:pathLst>
          </a:custGeom>
          <a:solidFill>
            <a:schemeClr val="accent4">
              <a:lumMod val="20000"/>
              <a:lumOff val="80000"/>
            </a:schemeClr>
          </a:solidFill>
          <a:ln w="38100">
            <a:solidFill>
              <a:srgbClr val="FF99FF"/>
            </a:solidFill>
            <a:extLst>
              <a:ext uri="{C807C97D-BFC1-408E-A445-0C87EB9F89A2}">
                <ask:lineSketchStyleProps xmlns:ask="http://schemas.microsoft.com/office/drawing/2018/sketchyshapes" xmlns="" sd="2322411588">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400" dirty="0" err="1">
                <a:solidFill>
                  <a:prstClr val="black"/>
                </a:solidFill>
                <a:latin typeface="Calibri" panose="020F0502020204030204"/>
              </a:rPr>
              <a:t>Thả</a:t>
            </a:r>
            <a:r>
              <a:rPr lang="en-US" sz="2400" dirty="0">
                <a:solidFill>
                  <a:prstClr val="black"/>
                </a:solidFill>
                <a:latin typeface="Calibri" panose="020F0502020204030204"/>
              </a:rPr>
              <a:t> </a:t>
            </a:r>
            <a:r>
              <a:rPr lang="en-US" sz="2400" dirty="0" err="1">
                <a:solidFill>
                  <a:prstClr val="black"/>
                </a:solidFill>
                <a:latin typeface="Calibri" panose="020F0502020204030204"/>
              </a:rPr>
              <a:t>diều</a:t>
            </a:r>
            <a:r>
              <a:rPr lang="en-US" sz="2400" dirty="0">
                <a:solidFill>
                  <a:prstClr val="black"/>
                </a:solidFill>
                <a:latin typeface="Calibri" panose="020F0502020204030204"/>
              </a:rPr>
              <a:t> </a:t>
            </a:r>
            <a:r>
              <a:rPr lang="en-US" sz="2400" dirty="0" err="1">
                <a:solidFill>
                  <a:prstClr val="black"/>
                </a:solidFill>
                <a:latin typeface="Calibri" panose="020F0502020204030204"/>
              </a:rPr>
              <a:t>dưới</a:t>
            </a:r>
            <a:r>
              <a:rPr lang="en-US" sz="2400" dirty="0">
                <a:solidFill>
                  <a:prstClr val="black"/>
                </a:solidFill>
                <a:latin typeface="Calibri" panose="020F0502020204030204"/>
              </a:rPr>
              <a:t> </a:t>
            </a:r>
            <a:r>
              <a:rPr lang="en-US" sz="2400" dirty="0" err="1">
                <a:solidFill>
                  <a:prstClr val="black"/>
                </a:solidFill>
                <a:latin typeface="Calibri" panose="020F0502020204030204"/>
              </a:rPr>
              <a:t>đường</a:t>
            </a:r>
            <a:r>
              <a:rPr lang="en-US" sz="2400" dirty="0">
                <a:solidFill>
                  <a:prstClr val="black"/>
                </a:solidFill>
                <a:latin typeface="Calibri" panose="020F0502020204030204"/>
              </a:rPr>
              <a:t> </a:t>
            </a:r>
            <a:r>
              <a:rPr lang="en-US" sz="2400" dirty="0" err="1">
                <a:solidFill>
                  <a:prstClr val="black"/>
                </a:solidFill>
                <a:latin typeface="Calibri" panose="020F0502020204030204"/>
              </a:rPr>
              <a:t>dây</a:t>
            </a:r>
            <a:r>
              <a:rPr lang="en-US" sz="2400" dirty="0">
                <a:solidFill>
                  <a:prstClr val="black"/>
                </a:solidFill>
                <a:latin typeface="Calibri" panose="020F0502020204030204"/>
              </a:rPr>
              <a:t> </a:t>
            </a:r>
            <a:r>
              <a:rPr lang="en-US" sz="2400" dirty="0" err="1">
                <a:solidFill>
                  <a:prstClr val="black"/>
                </a:solidFill>
                <a:latin typeface="Calibri" panose="020F0502020204030204"/>
              </a:rPr>
              <a:t>điện</a:t>
            </a:r>
            <a:r>
              <a:rPr lang="en-US" sz="2400" dirty="0">
                <a:solidFill>
                  <a:prstClr val="black"/>
                </a:solidFill>
                <a:latin typeface="Calibri" panose="020F0502020204030204"/>
              </a:rPr>
              <a:t>.</a:t>
            </a:r>
            <a:endParaRPr kumimoji="0" lang="en-US" sz="2400" b="0" i="0" u="none" strike="noStrike" kern="1200" cap="none" spc="0" normalizeH="0" baseline="0" noProof="0" dirty="0">
              <a:ln>
                <a:noFill/>
              </a:ln>
              <a:solidFill>
                <a:prstClr val="black"/>
              </a:solidFill>
              <a:effectLst/>
              <a:uLnTx/>
              <a:uFillTx/>
              <a:latin typeface="Calibri" panose="020F0502020204030204"/>
            </a:endParaRPr>
          </a:p>
        </p:txBody>
      </p:sp>
      <p:cxnSp>
        <p:nvCxnSpPr>
          <p:cNvPr id="9" name="Straight Connector 8">
            <a:extLst>
              <a:ext uri="{FF2B5EF4-FFF2-40B4-BE49-F238E27FC236}">
                <a16:creationId xmlns:a16="http://schemas.microsoft.com/office/drawing/2014/main" id="{D1A2EC63-3B8F-6125-EA9E-8651781F0A48}"/>
              </a:ext>
            </a:extLst>
          </p:cNvPr>
          <p:cNvCxnSpPr>
            <a:cxnSpLocks/>
            <a:stCxn id="4" idx="1"/>
          </p:cNvCxnSpPr>
          <p:nvPr/>
        </p:nvCxnSpPr>
        <p:spPr>
          <a:xfrm flipH="1">
            <a:off x="4612640" y="1594550"/>
            <a:ext cx="646084" cy="32569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D75094D6-2206-D730-E64E-04C6ABB5319C}"/>
              </a:ext>
            </a:extLst>
          </p:cNvPr>
          <p:cNvSpPr/>
          <p:nvPr/>
        </p:nvSpPr>
        <p:spPr>
          <a:xfrm>
            <a:off x="5065684" y="2721739"/>
            <a:ext cx="2432396" cy="834261"/>
          </a:xfrm>
          <a:custGeom>
            <a:avLst/>
            <a:gdLst>
              <a:gd name="connsiteX0" fmla="*/ 0 w 2432396"/>
              <a:gd name="connsiteY0" fmla="*/ 139046 h 834261"/>
              <a:gd name="connsiteX1" fmla="*/ 139046 w 2432396"/>
              <a:gd name="connsiteY1" fmla="*/ 0 h 834261"/>
              <a:gd name="connsiteX2" fmla="*/ 699165 w 2432396"/>
              <a:gd name="connsiteY2" fmla="*/ 0 h 834261"/>
              <a:gd name="connsiteX3" fmla="*/ 1237741 w 2432396"/>
              <a:gd name="connsiteY3" fmla="*/ 0 h 834261"/>
              <a:gd name="connsiteX4" fmla="*/ 1711688 w 2432396"/>
              <a:gd name="connsiteY4" fmla="*/ 0 h 834261"/>
              <a:gd name="connsiteX5" fmla="*/ 2293350 w 2432396"/>
              <a:gd name="connsiteY5" fmla="*/ 0 h 834261"/>
              <a:gd name="connsiteX6" fmla="*/ 2432396 w 2432396"/>
              <a:gd name="connsiteY6" fmla="*/ 139046 h 834261"/>
              <a:gd name="connsiteX7" fmla="*/ 2432396 w 2432396"/>
              <a:gd name="connsiteY7" fmla="*/ 695215 h 834261"/>
              <a:gd name="connsiteX8" fmla="*/ 2293350 w 2432396"/>
              <a:gd name="connsiteY8" fmla="*/ 834261 h 834261"/>
              <a:gd name="connsiteX9" fmla="*/ 1711688 w 2432396"/>
              <a:gd name="connsiteY9" fmla="*/ 834261 h 834261"/>
              <a:gd name="connsiteX10" fmla="*/ 1151569 w 2432396"/>
              <a:gd name="connsiteY10" fmla="*/ 834261 h 834261"/>
              <a:gd name="connsiteX11" fmla="*/ 139046 w 2432396"/>
              <a:gd name="connsiteY11" fmla="*/ 834261 h 834261"/>
              <a:gd name="connsiteX12" fmla="*/ 0 w 2432396"/>
              <a:gd name="connsiteY12" fmla="*/ 695215 h 834261"/>
              <a:gd name="connsiteX13" fmla="*/ 0 w 2432396"/>
              <a:gd name="connsiteY13" fmla="*/ 139046 h 834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32396" h="834261" fill="none" extrusionOk="0">
                <a:moveTo>
                  <a:pt x="0" y="139046"/>
                </a:moveTo>
                <a:cubicBezTo>
                  <a:pt x="-1452" y="69078"/>
                  <a:pt x="82579" y="2347"/>
                  <a:pt x="139046" y="0"/>
                </a:cubicBezTo>
                <a:cubicBezTo>
                  <a:pt x="416695" y="-55991"/>
                  <a:pt x="556881" y="60880"/>
                  <a:pt x="699165" y="0"/>
                </a:cubicBezTo>
                <a:cubicBezTo>
                  <a:pt x="841449" y="-60880"/>
                  <a:pt x="1031806" y="39497"/>
                  <a:pt x="1237741" y="0"/>
                </a:cubicBezTo>
                <a:cubicBezTo>
                  <a:pt x="1443676" y="-39497"/>
                  <a:pt x="1552373" y="1935"/>
                  <a:pt x="1711688" y="0"/>
                </a:cubicBezTo>
                <a:cubicBezTo>
                  <a:pt x="1871003" y="-1935"/>
                  <a:pt x="2126822" y="18905"/>
                  <a:pt x="2293350" y="0"/>
                </a:cubicBezTo>
                <a:cubicBezTo>
                  <a:pt x="2368203" y="848"/>
                  <a:pt x="2427301" y="73773"/>
                  <a:pt x="2432396" y="139046"/>
                </a:cubicBezTo>
                <a:cubicBezTo>
                  <a:pt x="2447794" y="333100"/>
                  <a:pt x="2417326" y="456215"/>
                  <a:pt x="2432396" y="695215"/>
                </a:cubicBezTo>
                <a:cubicBezTo>
                  <a:pt x="2422296" y="761428"/>
                  <a:pt x="2350933" y="838670"/>
                  <a:pt x="2293350" y="834261"/>
                </a:cubicBezTo>
                <a:cubicBezTo>
                  <a:pt x="2137573" y="855273"/>
                  <a:pt x="1917636" y="818663"/>
                  <a:pt x="1711688" y="834261"/>
                </a:cubicBezTo>
                <a:cubicBezTo>
                  <a:pt x="1505740" y="849859"/>
                  <a:pt x="1275150" y="770140"/>
                  <a:pt x="1151569" y="834261"/>
                </a:cubicBezTo>
                <a:cubicBezTo>
                  <a:pt x="1027988" y="898382"/>
                  <a:pt x="376236" y="821613"/>
                  <a:pt x="139046" y="834261"/>
                </a:cubicBezTo>
                <a:cubicBezTo>
                  <a:pt x="64242" y="834912"/>
                  <a:pt x="16364" y="772107"/>
                  <a:pt x="0" y="695215"/>
                </a:cubicBezTo>
                <a:cubicBezTo>
                  <a:pt x="-35978" y="548096"/>
                  <a:pt x="3119" y="394220"/>
                  <a:pt x="0" y="139046"/>
                </a:cubicBezTo>
                <a:close/>
              </a:path>
              <a:path w="2432396" h="834261" stroke="0" extrusionOk="0">
                <a:moveTo>
                  <a:pt x="0" y="139046"/>
                </a:moveTo>
                <a:cubicBezTo>
                  <a:pt x="-298" y="68415"/>
                  <a:pt x="75933" y="-8077"/>
                  <a:pt x="139046" y="0"/>
                </a:cubicBezTo>
                <a:cubicBezTo>
                  <a:pt x="331306" y="-39397"/>
                  <a:pt x="543397" y="32183"/>
                  <a:pt x="677622" y="0"/>
                </a:cubicBezTo>
                <a:cubicBezTo>
                  <a:pt x="811847" y="-32183"/>
                  <a:pt x="924040" y="5602"/>
                  <a:pt x="1151569" y="0"/>
                </a:cubicBezTo>
                <a:cubicBezTo>
                  <a:pt x="1379098" y="-5602"/>
                  <a:pt x="1486147" y="47285"/>
                  <a:pt x="1711688" y="0"/>
                </a:cubicBezTo>
                <a:cubicBezTo>
                  <a:pt x="1937229" y="-47285"/>
                  <a:pt x="2103784" y="34622"/>
                  <a:pt x="2293350" y="0"/>
                </a:cubicBezTo>
                <a:cubicBezTo>
                  <a:pt x="2367611" y="8257"/>
                  <a:pt x="2436381" y="73611"/>
                  <a:pt x="2432396" y="139046"/>
                </a:cubicBezTo>
                <a:cubicBezTo>
                  <a:pt x="2445864" y="394214"/>
                  <a:pt x="2380454" y="429245"/>
                  <a:pt x="2432396" y="695215"/>
                </a:cubicBezTo>
                <a:cubicBezTo>
                  <a:pt x="2444171" y="790296"/>
                  <a:pt x="2368441" y="826988"/>
                  <a:pt x="2293350" y="834261"/>
                </a:cubicBezTo>
                <a:cubicBezTo>
                  <a:pt x="2111140" y="884221"/>
                  <a:pt x="1946127" y="829468"/>
                  <a:pt x="1754774" y="834261"/>
                </a:cubicBezTo>
                <a:cubicBezTo>
                  <a:pt x="1563421" y="839054"/>
                  <a:pt x="1455976" y="807567"/>
                  <a:pt x="1280827" y="834261"/>
                </a:cubicBezTo>
                <a:cubicBezTo>
                  <a:pt x="1105678" y="860955"/>
                  <a:pt x="1025164" y="787185"/>
                  <a:pt x="806880" y="834261"/>
                </a:cubicBezTo>
                <a:cubicBezTo>
                  <a:pt x="588596" y="881337"/>
                  <a:pt x="346531" y="816747"/>
                  <a:pt x="139046" y="834261"/>
                </a:cubicBezTo>
                <a:cubicBezTo>
                  <a:pt x="70811" y="852217"/>
                  <a:pt x="-4884" y="770038"/>
                  <a:pt x="0" y="695215"/>
                </a:cubicBezTo>
                <a:cubicBezTo>
                  <a:pt x="-54765" y="449752"/>
                  <a:pt x="5209" y="388517"/>
                  <a:pt x="0" y="139046"/>
                </a:cubicBezTo>
                <a:close/>
              </a:path>
            </a:pathLst>
          </a:custGeom>
          <a:solidFill>
            <a:schemeClr val="accent4">
              <a:lumMod val="20000"/>
              <a:lumOff val="80000"/>
            </a:schemeClr>
          </a:solidFill>
          <a:ln w="38100">
            <a:solidFill>
              <a:srgbClr val="FF99FF"/>
            </a:solidFill>
            <a:extLst>
              <a:ext uri="{C807C97D-BFC1-408E-A445-0C87EB9F89A2}">
                <ask:lineSketchStyleProps xmlns:ask="http://schemas.microsoft.com/office/drawing/2018/sketchyshapes" xmlns="" sd="2322411588">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400" dirty="0" err="1">
                <a:solidFill>
                  <a:prstClr val="black"/>
                </a:solidFill>
                <a:latin typeface="Calibri" panose="020F0502020204030204"/>
              </a:rPr>
              <a:t>Cắm</a:t>
            </a:r>
            <a:r>
              <a:rPr lang="en-US" sz="2400" dirty="0">
                <a:solidFill>
                  <a:prstClr val="black"/>
                </a:solidFill>
                <a:latin typeface="Calibri" panose="020F0502020204030204"/>
              </a:rPr>
              <a:t> </a:t>
            </a:r>
            <a:r>
              <a:rPr lang="en-US" sz="2400" dirty="0" err="1">
                <a:solidFill>
                  <a:prstClr val="black"/>
                </a:solidFill>
                <a:latin typeface="Calibri" panose="020F0502020204030204"/>
              </a:rPr>
              <a:t>phích</a:t>
            </a:r>
            <a:r>
              <a:rPr lang="en-US" sz="2400" dirty="0">
                <a:solidFill>
                  <a:prstClr val="black"/>
                </a:solidFill>
                <a:latin typeface="Calibri" panose="020F0502020204030204"/>
              </a:rPr>
              <a:t> </a:t>
            </a:r>
            <a:r>
              <a:rPr lang="en-US" sz="2400" dirty="0" err="1">
                <a:solidFill>
                  <a:prstClr val="black"/>
                </a:solidFill>
                <a:latin typeface="Calibri" panose="020F0502020204030204"/>
              </a:rPr>
              <a:t>vào</a:t>
            </a:r>
            <a:r>
              <a:rPr lang="en-US" sz="2400" dirty="0">
                <a:solidFill>
                  <a:prstClr val="black"/>
                </a:solidFill>
                <a:latin typeface="Calibri" panose="020F0502020204030204"/>
              </a:rPr>
              <a:t> ổ </a:t>
            </a:r>
            <a:r>
              <a:rPr lang="en-US" sz="2400" dirty="0" err="1">
                <a:solidFill>
                  <a:prstClr val="black"/>
                </a:solidFill>
                <a:latin typeface="Calibri" panose="020F0502020204030204"/>
              </a:rPr>
              <a:t>điện</a:t>
            </a:r>
            <a:r>
              <a:rPr lang="en-US" sz="2400" dirty="0">
                <a:solidFill>
                  <a:prstClr val="black"/>
                </a:solidFill>
                <a:latin typeface="Calibri" panose="020F0502020204030204"/>
              </a:rPr>
              <a:t>.</a:t>
            </a:r>
            <a:endParaRPr kumimoji="0" lang="en-US" sz="2400" b="0" i="0" u="none" strike="noStrike" kern="1200" cap="none" spc="0" normalizeH="0" baseline="0" noProof="0" dirty="0">
              <a:ln>
                <a:noFill/>
              </a:ln>
              <a:solidFill>
                <a:prstClr val="black"/>
              </a:solidFill>
              <a:effectLst/>
              <a:uLnTx/>
              <a:uFillTx/>
              <a:latin typeface="Calibri" panose="020F0502020204030204"/>
            </a:endParaRPr>
          </a:p>
        </p:txBody>
      </p:sp>
      <p:cxnSp>
        <p:nvCxnSpPr>
          <p:cNvPr id="13" name="Straight Connector 12">
            <a:extLst>
              <a:ext uri="{FF2B5EF4-FFF2-40B4-BE49-F238E27FC236}">
                <a16:creationId xmlns:a16="http://schemas.microsoft.com/office/drawing/2014/main" id="{A965C946-CE01-0E49-2D9A-A23C7E3F3CB5}"/>
              </a:ext>
            </a:extLst>
          </p:cNvPr>
          <p:cNvCxnSpPr>
            <a:cxnSpLocks/>
            <a:stCxn id="12" idx="1"/>
          </p:cNvCxnSpPr>
          <p:nvPr/>
        </p:nvCxnSpPr>
        <p:spPr>
          <a:xfrm flipH="1">
            <a:off x="4602480" y="3138870"/>
            <a:ext cx="463204" cy="3358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Rectangle: Rounded Corners 15">
            <a:extLst>
              <a:ext uri="{FF2B5EF4-FFF2-40B4-BE49-F238E27FC236}">
                <a16:creationId xmlns:a16="http://schemas.microsoft.com/office/drawing/2014/main" id="{881FD96F-C0E7-3188-28CB-D81E1BB65A46}"/>
              </a:ext>
            </a:extLst>
          </p:cNvPr>
          <p:cNvSpPr/>
          <p:nvPr/>
        </p:nvSpPr>
        <p:spPr>
          <a:xfrm>
            <a:off x="4903124" y="5454779"/>
            <a:ext cx="3113116" cy="834261"/>
          </a:xfrm>
          <a:custGeom>
            <a:avLst/>
            <a:gdLst>
              <a:gd name="connsiteX0" fmla="*/ 0 w 3113116"/>
              <a:gd name="connsiteY0" fmla="*/ 139046 h 834261"/>
              <a:gd name="connsiteX1" fmla="*/ 139046 w 3113116"/>
              <a:gd name="connsiteY1" fmla="*/ 0 h 834261"/>
              <a:gd name="connsiteX2" fmla="*/ 762751 w 3113116"/>
              <a:gd name="connsiteY2" fmla="*/ 0 h 834261"/>
              <a:gd name="connsiteX3" fmla="*/ 1301406 w 3113116"/>
              <a:gd name="connsiteY3" fmla="*/ 0 h 834261"/>
              <a:gd name="connsiteX4" fmla="*/ 1896761 w 3113116"/>
              <a:gd name="connsiteY4" fmla="*/ 0 h 834261"/>
              <a:gd name="connsiteX5" fmla="*/ 2378715 w 3113116"/>
              <a:gd name="connsiteY5" fmla="*/ 0 h 834261"/>
              <a:gd name="connsiteX6" fmla="*/ 2974070 w 3113116"/>
              <a:gd name="connsiteY6" fmla="*/ 0 h 834261"/>
              <a:gd name="connsiteX7" fmla="*/ 3113116 w 3113116"/>
              <a:gd name="connsiteY7" fmla="*/ 139046 h 834261"/>
              <a:gd name="connsiteX8" fmla="*/ 3113116 w 3113116"/>
              <a:gd name="connsiteY8" fmla="*/ 695215 h 834261"/>
              <a:gd name="connsiteX9" fmla="*/ 2974070 w 3113116"/>
              <a:gd name="connsiteY9" fmla="*/ 834261 h 834261"/>
              <a:gd name="connsiteX10" fmla="*/ 2350365 w 3113116"/>
              <a:gd name="connsiteY10" fmla="*/ 834261 h 834261"/>
              <a:gd name="connsiteX11" fmla="*/ 1726659 w 3113116"/>
              <a:gd name="connsiteY11" fmla="*/ 834261 h 834261"/>
              <a:gd name="connsiteX12" fmla="*/ 1102954 w 3113116"/>
              <a:gd name="connsiteY12" fmla="*/ 834261 h 834261"/>
              <a:gd name="connsiteX13" fmla="*/ 139046 w 3113116"/>
              <a:gd name="connsiteY13" fmla="*/ 834261 h 834261"/>
              <a:gd name="connsiteX14" fmla="*/ 0 w 3113116"/>
              <a:gd name="connsiteY14" fmla="*/ 695215 h 834261"/>
              <a:gd name="connsiteX15" fmla="*/ 0 w 3113116"/>
              <a:gd name="connsiteY15" fmla="*/ 139046 h 834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13116" h="834261" fill="none" extrusionOk="0">
                <a:moveTo>
                  <a:pt x="0" y="139046"/>
                </a:moveTo>
                <a:cubicBezTo>
                  <a:pt x="-14388" y="72093"/>
                  <a:pt x="50766" y="-2537"/>
                  <a:pt x="139046" y="0"/>
                </a:cubicBezTo>
                <a:cubicBezTo>
                  <a:pt x="337422" y="-14777"/>
                  <a:pt x="631810" y="46188"/>
                  <a:pt x="762751" y="0"/>
                </a:cubicBezTo>
                <a:cubicBezTo>
                  <a:pt x="893693" y="-46188"/>
                  <a:pt x="1120524" y="44063"/>
                  <a:pt x="1301406" y="0"/>
                </a:cubicBezTo>
                <a:cubicBezTo>
                  <a:pt x="1482289" y="-44063"/>
                  <a:pt x="1607526" y="19562"/>
                  <a:pt x="1896761" y="0"/>
                </a:cubicBezTo>
                <a:cubicBezTo>
                  <a:pt x="2185996" y="-19562"/>
                  <a:pt x="2277350" y="44140"/>
                  <a:pt x="2378715" y="0"/>
                </a:cubicBezTo>
                <a:cubicBezTo>
                  <a:pt x="2480080" y="-44140"/>
                  <a:pt x="2705338" y="19923"/>
                  <a:pt x="2974070" y="0"/>
                </a:cubicBezTo>
                <a:cubicBezTo>
                  <a:pt x="3040763" y="-10580"/>
                  <a:pt x="3093906" y="66662"/>
                  <a:pt x="3113116" y="139046"/>
                </a:cubicBezTo>
                <a:cubicBezTo>
                  <a:pt x="3146658" y="408251"/>
                  <a:pt x="3068871" y="479312"/>
                  <a:pt x="3113116" y="695215"/>
                </a:cubicBezTo>
                <a:cubicBezTo>
                  <a:pt x="3110728" y="770174"/>
                  <a:pt x="3051824" y="840566"/>
                  <a:pt x="2974070" y="834261"/>
                </a:cubicBezTo>
                <a:cubicBezTo>
                  <a:pt x="2821407" y="838980"/>
                  <a:pt x="2491994" y="818789"/>
                  <a:pt x="2350365" y="834261"/>
                </a:cubicBezTo>
                <a:cubicBezTo>
                  <a:pt x="2208736" y="849733"/>
                  <a:pt x="1851539" y="802745"/>
                  <a:pt x="1726659" y="834261"/>
                </a:cubicBezTo>
                <a:cubicBezTo>
                  <a:pt x="1601779" y="865777"/>
                  <a:pt x="1230993" y="811457"/>
                  <a:pt x="1102954" y="834261"/>
                </a:cubicBezTo>
                <a:cubicBezTo>
                  <a:pt x="974915" y="857065"/>
                  <a:pt x="432483" y="812326"/>
                  <a:pt x="139046" y="834261"/>
                </a:cubicBezTo>
                <a:cubicBezTo>
                  <a:pt x="55551" y="840910"/>
                  <a:pt x="-9905" y="768553"/>
                  <a:pt x="0" y="695215"/>
                </a:cubicBezTo>
                <a:cubicBezTo>
                  <a:pt x="-441" y="461273"/>
                  <a:pt x="57447" y="338964"/>
                  <a:pt x="0" y="139046"/>
                </a:cubicBezTo>
                <a:close/>
              </a:path>
              <a:path w="3113116" h="834261" stroke="0" extrusionOk="0">
                <a:moveTo>
                  <a:pt x="0" y="139046"/>
                </a:moveTo>
                <a:cubicBezTo>
                  <a:pt x="-298" y="68415"/>
                  <a:pt x="75933" y="-8077"/>
                  <a:pt x="139046" y="0"/>
                </a:cubicBezTo>
                <a:cubicBezTo>
                  <a:pt x="379530" y="-22564"/>
                  <a:pt x="456114" y="23170"/>
                  <a:pt x="706051" y="0"/>
                </a:cubicBezTo>
                <a:cubicBezTo>
                  <a:pt x="955989" y="-23170"/>
                  <a:pt x="1049557" y="37607"/>
                  <a:pt x="1188005" y="0"/>
                </a:cubicBezTo>
                <a:cubicBezTo>
                  <a:pt x="1326453" y="-37607"/>
                  <a:pt x="1543025" y="39486"/>
                  <a:pt x="1783360" y="0"/>
                </a:cubicBezTo>
                <a:cubicBezTo>
                  <a:pt x="2023696" y="-39486"/>
                  <a:pt x="2109367" y="43951"/>
                  <a:pt x="2378715" y="0"/>
                </a:cubicBezTo>
                <a:cubicBezTo>
                  <a:pt x="2648063" y="-43951"/>
                  <a:pt x="2742211" y="1753"/>
                  <a:pt x="2974070" y="0"/>
                </a:cubicBezTo>
                <a:cubicBezTo>
                  <a:pt x="3052419" y="-4771"/>
                  <a:pt x="3117085" y="52020"/>
                  <a:pt x="3113116" y="139046"/>
                </a:cubicBezTo>
                <a:cubicBezTo>
                  <a:pt x="3178163" y="287084"/>
                  <a:pt x="3047527" y="555716"/>
                  <a:pt x="3113116" y="695215"/>
                </a:cubicBezTo>
                <a:cubicBezTo>
                  <a:pt x="3103197" y="770069"/>
                  <a:pt x="3035354" y="819834"/>
                  <a:pt x="2974070" y="834261"/>
                </a:cubicBezTo>
                <a:cubicBezTo>
                  <a:pt x="2834138" y="871213"/>
                  <a:pt x="2627546" y="794300"/>
                  <a:pt x="2407065" y="834261"/>
                </a:cubicBezTo>
                <a:cubicBezTo>
                  <a:pt x="2186584" y="874222"/>
                  <a:pt x="2129547" y="777869"/>
                  <a:pt x="1925111" y="834261"/>
                </a:cubicBezTo>
                <a:cubicBezTo>
                  <a:pt x="1720675" y="890653"/>
                  <a:pt x="1554478" y="796309"/>
                  <a:pt x="1443157" y="834261"/>
                </a:cubicBezTo>
                <a:cubicBezTo>
                  <a:pt x="1331836" y="872213"/>
                  <a:pt x="1164346" y="793014"/>
                  <a:pt x="904502" y="834261"/>
                </a:cubicBezTo>
                <a:cubicBezTo>
                  <a:pt x="644659" y="875508"/>
                  <a:pt x="463227" y="781727"/>
                  <a:pt x="139046" y="834261"/>
                </a:cubicBezTo>
                <a:cubicBezTo>
                  <a:pt x="55329" y="832963"/>
                  <a:pt x="15530" y="780475"/>
                  <a:pt x="0" y="695215"/>
                </a:cubicBezTo>
                <a:cubicBezTo>
                  <a:pt x="-26210" y="467425"/>
                  <a:pt x="7923" y="326299"/>
                  <a:pt x="0" y="139046"/>
                </a:cubicBezTo>
                <a:close/>
              </a:path>
            </a:pathLst>
          </a:custGeom>
          <a:solidFill>
            <a:schemeClr val="accent4">
              <a:lumMod val="20000"/>
              <a:lumOff val="80000"/>
            </a:schemeClr>
          </a:solidFill>
          <a:ln w="38100">
            <a:solidFill>
              <a:srgbClr val="FF99FF"/>
            </a:solidFill>
            <a:extLst>
              <a:ext uri="{C807C97D-BFC1-408E-A445-0C87EB9F89A2}">
                <ask:lineSketchStyleProps xmlns:ask="http://schemas.microsoft.com/office/drawing/2018/sketchyshapes" xmlns="" sd="2322411588">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400" noProof="0" dirty="0" err="1">
                <a:solidFill>
                  <a:prstClr val="black"/>
                </a:solidFill>
                <a:latin typeface="Calibri" panose="020F0502020204030204"/>
              </a:rPr>
              <a:t>Đi</a:t>
            </a:r>
            <a:r>
              <a:rPr lang="en-US" sz="2400" noProof="0" dirty="0">
                <a:solidFill>
                  <a:prstClr val="black"/>
                </a:solidFill>
                <a:latin typeface="Calibri" panose="020F0502020204030204"/>
              </a:rPr>
              <a:t> </a:t>
            </a:r>
            <a:r>
              <a:rPr lang="en-US" sz="2400" noProof="0" dirty="0" err="1">
                <a:solidFill>
                  <a:prstClr val="black"/>
                </a:solidFill>
                <a:latin typeface="Calibri" panose="020F0502020204030204"/>
              </a:rPr>
              <a:t>gần</a:t>
            </a:r>
            <a:r>
              <a:rPr lang="en-US" sz="2400" noProof="0" dirty="0">
                <a:solidFill>
                  <a:prstClr val="black"/>
                </a:solidFill>
                <a:latin typeface="Calibri" panose="020F0502020204030204"/>
              </a:rPr>
              <a:t> </a:t>
            </a:r>
            <a:r>
              <a:rPr lang="en-US" sz="2400" noProof="0" dirty="0" err="1">
                <a:solidFill>
                  <a:prstClr val="black"/>
                </a:solidFill>
                <a:latin typeface="Calibri" panose="020F0502020204030204"/>
              </a:rPr>
              <a:t>nơi</a:t>
            </a:r>
            <a:r>
              <a:rPr lang="en-US" sz="2400" noProof="0" dirty="0">
                <a:solidFill>
                  <a:prstClr val="black"/>
                </a:solidFill>
                <a:latin typeface="Calibri" panose="020F0502020204030204"/>
              </a:rPr>
              <a:t> </a:t>
            </a:r>
            <a:r>
              <a:rPr lang="en-US" sz="2400" noProof="0" dirty="0" err="1">
                <a:solidFill>
                  <a:prstClr val="black"/>
                </a:solidFill>
                <a:latin typeface="Calibri" panose="020F0502020204030204"/>
              </a:rPr>
              <a:t>có</a:t>
            </a:r>
            <a:r>
              <a:rPr lang="en-US" sz="2400" noProof="0" dirty="0">
                <a:solidFill>
                  <a:prstClr val="black"/>
                </a:solidFill>
                <a:latin typeface="Calibri" panose="020F0502020204030204"/>
              </a:rPr>
              <a:t> </a:t>
            </a:r>
            <a:r>
              <a:rPr lang="en-US" sz="2400" noProof="0" dirty="0" err="1">
                <a:solidFill>
                  <a:prstClr val="black"/>
                </a:solidFill>
                <a:latin typeface="Calibri" panose="020F0502020204030204"/>
              </a:rPr>
              <a:t>đường</a:t>
            </a:r>
            <a:r>
              <a:rPr lang="en-US" sz="2400" noProof="0" dirty="0">
                <a:solidFill>
                  <a:prstClr val="black"/>
                </a:solidFill>
                <a:latin typeface="Calibri" panose="020F0502020204030204"/>
              </a:rPr>
              <a:t> </a:t>
            </a:r>
            <a:r>
              <a:rPr lang="en-US" sz="2400" noProof="0" dirty="0" err="1">
                <a:solidFill>
                  <a:prstClr val="black"/>
                </a:solidFill>
                <a:latin typeface="Calibri" panose="020F0502020204030204"/>
              </a:rPr>
              <a:t>dây</a:t>
            </a:r>
            <a:r>
              <a:rPr lang="en-US" sz="2400" noProof="0" dirty="0">
                <a:solidFill>
                  <a:prstClr val="black"/>
                </a:solidFill>
                <a:latin typeface="Calibri" panose="020F0502020204030204"/>
              </a:rPr>
              <a:t> </a:t>
            </a:r>
            <a:r>
              <a:rPr lang="en-US" sz="2400" noProof="0" dirty="0" err="1">
                <a:solidFill>
                  <a:prstClr val="black"/>
                </a:solidFill>
                <a:latin typeface="Calibri" panose="020F0502020204030204"/>
              </a:rPr>
              <a:t>điện</a:t>
            </a:r>
            <a:r>
              <a:rPr lang="en-US" sz="2400" noProof="0" dirty="0">
                <a:solidFill>
                  <a:prstClr val="black"/>
                </a:solidFill>
                <a:latin typeface="Calibri" panose="020F0502020204030204"/>
              </a:rPr>
              <a:t> </a:t>
            </a:r>
            <a:r>
              <a:rPr lang="en-US" sz="2400" noProof="0" dirty="0" err="1">
                <a:solidFill>
                  <a:prstClr val="black"/>
                </a:solidFill>
                <a:latin typeface="Calibri" panose="020F0502020204030204"/>
              </a:rPr>
              <a:t>rơi</a:t>
            </a:r>
            <a:r>
              <a:rPr lang="en-US" sz="2400" noProof="0" dirty="0">
                <a:solidFill>
                  <a:prstClr val="black"/>
                </a:solidFill>
                <a:latin typeface="Calibri" panose="020F0502020204030204"/>
              </a:rPr>
              <a:t> </a:t>
            </a:r>
            <a:r>
              <a:rPr lang="en-US" sz="2400" noProof="0" dirty="0" err="1">
                <a:solidFill>
                  <a:prstClr val="black"/>
                </a:solidFill>
                <a:latin typeface="Calibri" panose="020F0502020204030204"/>
              </a:rPr>
              <a:t>xuống</a:t>
            </a:r>
            <a:r>
              <a:rPr lang="en-US" sz="2400" noProof="0" dirty="0">
                <a:solidFill>
                  <a:prstClr val="black"/>
                </a:solidFill>
                <a:latin typeface="Calibri" panose="020F0502020204030204"/>
              </a:rPr>
              <a:t> </a:t>
            </a:r>
            <a:r>
              <a:rPr lang="en-US" sz="2400" noProof="0" dirty="0" err="1">
                <a:solidFill>
                  <a:prstClr val="black"/>
                </a:solidFill>
                <a:latin typeface="Calibri" panose="020F0502020204030204"/>
              </a:rPr>
              <a:t>đất</a:t>
            </a:r>
            <a:endParaRPr kumimoji="0" lang="en-US" sz="2400" b="0" i="0" u="none" strike="noStrike" kern="1200" cap="none" spc="0" normalizeH="0" baseline="0" noProof="0" dirty="0">
              <a:ln>
                <a:noFill/>
              </a:ln>
              <a:solidFill>
                <a:prstClr val="black"/>
              </a:solidFill>
              <a:effectLst/>
              <a:uLnTx/>
              <a:uFillTx/>
              <a:latin typeface="Calibri" panose="020F0502020204030204"/>
            </a:endParaRPr>
          </a:p>
        </p:txBody>
      </p:sp>
      <p:cxnSp>
        <p:nvCxnSpPr>
          <p:cNvPr id="17" name="Straight Connector 16">
            <a:extLst>
              <a:ext uri="{FF2B5EF4-FFF2-40B4-BE49-F238E27FC236}">
                <a16:creationId xmlns:a16="http://schemas.microsoft.com/office/drawing/2014/main" id="{A6C80167-720B-7F9F-92DF-BC9672CD5EEE}"/>
              </a:ext>
            </a:extLst>
          </p:cNvPr>
          <p:cNvCxnSpPr>
            <a:cxnSpLocks/>
            <a:stCxn id="16" idx="1"/>
          </p:cNvCxnSpPr>
          <p:nvPr/>
        </p:nvCxnSpPr>
        <p:spPr>
          <a:xfrm flipH="1" flipV="1">
            <a:off x="4236720" y="5354320"/>
            <a:ext cx="666404" cy="51759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Rectangle: Rounded Corners 19">
            <a:extLst>
              <a:ext uri="{FF2B5EF4-FFF2-40B4-BE49-F238E27FC236}">
                <a16:creationId xmlns:a16="http://schemas.microsoft.com/office/drawing/2014/main" id="{B8A11B63-999B-B147-63D8-3383005AB343}"/>
              </a:ext>
            </a:extLst>
          </p:cNvPr>
          <p:cNvSpPr/>
          <p:nvPr/>
        </p:nvSpPr>
        <p:spPr>
          <a:xfrm>
            <a:off x="8818880" y="4133979"/>
            <a:ext cx="2316480" cy="834261"/>
          </a:xfrm>
          <a:custGeom>
            <a:avLst/>
            <a:gdLst>
              <a:gd name="connsiteX0" fmla="*/ 0 w 2316480"/>
              <a:gd name="connsiteY0" fmla="*/ 139046 h 834261"/>
              <a:gd name="connsiteX1" fmla="*/ 139046 w 2316480"/>
              <a:gd name="connsiteY1" fmla="*/ 0 h 834261"/>
              <a:gd name="connsiteX2" fmla="*/ 669027 w 2316480"/>
              <a:gd name="connsiteY2" fmla="*/ 0 h 834261"/>
              <a:gd name="connsiteX3" fmla="*/ 1178624 w 2316480"/>
              <a:gd name="connsiteY3" fmla="*/ 0 h 834261"/>
              <a:gd name="connsiteX4" fmla="*/ 1627069 w 2316480"/>
              <a:gd name="connsiteY4" fmla="*/ 0 h 834261"/>
              <a:gd name="connsiteX5" fmla="*/ 2177434 w 2316480"/>
              <a:gd name="connsiteY5" fmla="*/ 0 h 834261"/>
              <a:gd name="connsiteX6" fmla="*/ 2316480 w 2316480"/>
              <a:gd name="connsiteY6" fmla="*/ 139046 h 834261"/>
              <a:gd name="connsiteX7" fmla="*/ 2316480 w 2316480"/>
              <a:gd name="connsiteY7" fmla="*/ 695215 h 834261"/>
              <a:gd name="connsiteX8" fmla="*/ 2177434 w 2316480"/>
              <a:gd name="connsiteY8" fmla="*/ 834261 h 834261"/>
              <a:gd name="connsiteX9" fmla="*/ 1627069 w 2316480"/>
              <a:gd name="connsiteY9" fmla="*/ 834261 h 834261"/>
              <a:gd name="connsiteX10" fmla="*/ 1097088 w 2316480"/>
              <a:gd name="connsiteY10" fmla="*/ 834261 h 834261"/>
              <a:gd name="connsiteX11" fmla="*/ 139046 w 2316480"/>
              <a:gd name="connsiteY11" fmla="*/ 834261 h 834261"/>
              <a:gd name="connsiteX12" fmla="*/ 0 w 2316480"/>
              <a:gd name="connsiteY12" fmla="*/ 695215 h 834261"/>
              <a:gd name="connsiteX13" fmla="*/ 0 w 2316480"/>
              <a:gd name="connsiteY13" fmla="*/ 139046 h 834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16480" h="834261" fill="none" extrusionOk="0">
                <a:moveTo>
                  <a:pt x="0" y="139046"/>
                </a:moveTo>
                <a:cubicBezTo>
                  <a:pt x="-1452" y="69078"/>
                  <a:pt x="82579" y="2347"/>
                  <a:pt x="139046" y="0"/>
                </a:cubicBezTo>
                <a:cubicBezTo>
                  <a:pt x="354050" y="-6144"/>
                  <a:pt x="461233" y="9403"/>
                  <a:pt x="669027" y="0"/>
                </a:cubicBezTo>
                <a:cubicBezTo>
                  <a:pt x="876821" y="-9403"/>
                  <a:pt x="964656" y="11553"/>
                  <a:pt x="1178624" y="0"/>
                </a:cubicBezTo>
                <a:cubicBezTo>
                  <a:pt x="1392592" y="-11553"/>
                  <a:pt x="1530842" y="37390"/>
                  <a:pt x="1627069" y="0"/>
                </a:cubicBezTo>
                <a:cubicBezTo>
                  <a:pt x="1723296" y="-37390"/>
                  <a:pt x="2004470" y="17002"/>
                  <a:pt x="2177434" y="0"/>
                </a:cubicBezTo>
                <a:cubicBezTo>
                  <a:pt x="2252287" y="848"/>
                  <a:pt x="2311385" y="73773"/>
                  <a:pt x="2316480" y="139046"/>
                </a:cubicBezTo>
                <a:cubicBezTo>
                  <a:pt x="2331878" y="333100"/>
                  <a:pt x="2301410" y="456215"/>
                  <a:pt x="2316480" y="695215"/>
                </a:cubicBezTo>
                <a:cubicBezTo>
                  <a:pt x="2306380" y="761428"/>
                  <a:pt x="2235017" y="838670"/>
                  <a:pt x="2177434" y="834261"/>
                </a:cubicBezTo>
                <a:cubicBezTo>
                  <a:pt x="1940559" y="840398"/>
                  <a:pt x="1849401" y="802746"/>
                  <a:pt x="1627069" y="834261"/>
                </a:cubicBezTo>
                <a:cubicBezTo>
                  <a:pt x="1404737" y="865776"/>
                  <a:pt x="1359631" y="816338"/>
                  <a:pt x="1097088" y="834261"/>
                </a:cubicBezTo>
                <a:cubicBezTo>
                  <a:pt x="834545" y="852184"/>
                  <a:pt x="483141" y="783967"/>
                  <a:pt x="139046" y="834261"/>
                </a:cubicBezTo>
                <a:cubicBezTo>
                  <a:pt x="64242" y="834912"/>
                  <a:pt x="16364" y="772107"/>
                  <a:pt x="0" y="695215"/>
                </a:cubicBezTo>
                <a:cubicBezTo>
                  <a:pt x="-35978" y="548096"/>
                  <a:pt x="3119" y="394220"/>
                  <a:pt x="0" y="139046"/>
                </a:cubicBezTo>
                <a:close/>
              </a:path>
              <a:path w="2316480" h="834261" stroke="0" extrusionOk="0">
                <a:moveTo>
                  <a:pt x="0" y="139046"/>
                </a:moveTo>
                <a:cubicBezTo>
                  <a:pt x="-298" y="68415"/>
                  <a:pt x="75933" y="-8077"/>
                  <a:pt x="139046" y="0"/>
                </a:cubicBezTo>
                <a:cubicBezTo>
                  <a:pt x="296330" y="-15741"/>
                  <a:pt x="418764" y="56570"/>
                  <a:pt x="648643" y="0"/>
                </a:cubicBezTo>
                <a:cubicBezTo>
                  <a:pt x="878522" y="-56570"/>
                  <a:pt x="894134" y="50854"/>
                  <a:pt x="1097088" y="0"/>
                </a:cubicBezTo>
                <a:cubicBezTo>
                  <a:pt x="1300042" y="-50854"/>
                  <a:pt x="1507928" y="54374"/>
                  <a:pt x="1627069" y="0"/>
                </a:cubicBezTo>
                <a:cubicBezTo>
                  <a:pt x="1746210" y="-54374"/>
                  <a:pt x="2006517" y="65678"/>
                  <a:pt x="2177434" y="0"/>
                </a:cubicBezTo>
                <a:cubicBezTo>
                  <a:pt x="2251695" y="8257"/>
                  <a:pt x="2320465" y="73611"/>
                  <a:pt x="2316480" y="139046"/>
                </a:cubicBezTo>
                <a:cubicBezTo>
                  <a:pt x="2329948" y="394214"/>
                  <a:pt x="2264538" y="429245"/>
                  <a:pt x="2316480" y="695215"/>
                </a:cubicBezTo>
                <a:cubicBezTo>
                  <a:pt x="2328255" y="790296"/>
                  <a:pt x="2252525" y="826988"/>
                  <a:pt x="2177434" y="834261"/>
                </a:cubicBezTo>
                <a:cubicBezTo>
                  <a:pt x="1926132" y="878869"/>
                  <a:pt x="1898646" y="804037"/>
                  <a:pt x="1667837" y="834261"/>
                </a:cubicBezTo>
                <a:cubicBezTo>
                  <a:pt x="1437028" y="864485"/>
                  <a:pt x="1421967" y="789773"/>
                  <a:pt x="1219392" y="834261"/>
                </a:cubicBezTo>
                <a:cubicBezTo>
                  <a:pt x="1016817" y="878749"/>
                  <a:pt x="974050" y="824829"/>
                  <a:pt x="770946" y="834261"/>
                </a:cubicBezTo>
                <a:cubicBezTo>
                  <a:pt x="567842" y="843693"/>
                  <a:pt x="384663" y="819931"/>
                  <a:pt x="139046" y="834261"/>
                </a:cubicBezTo>
                <a:cubicBezTo>
                  <a:pt x="70811" y="852217"/>
                  <a:pt x="-4884" y="770038"/>
                  <a:pt x="0" y="695215"/>
                </a:cubicBezTo>
                <a:cubicBezTo>
                  <a:pt x="-54765" y="449752"/>
                  <a:pt x="5209" y="388517"/>
                  <a:pt x="0" y="139046"/>
                </a:cubicBezTo>
                <a:close/>
              </a:path>
            </a:pathLst>
          </a:custGeom>
          <a:solidFill>
            <a:schemeClr val="accent4">
              <a:lumMod val="20000"/>
              <a:lumOff val="80000"/>
            </a:schemeClr>
          </a:solidFill>
          <a:ln w="38100">
            <a:solidFill>
              <a:srgbClr val="FF99FF"/>
            </a:solidFill>
            <a:extLst>
              <a:ext uri="{C807C97D-BFC1-408E-A445-0C87EB9F89A2}">
                <ask:lineSketchStyleProps xmlns:ask="http://schemas.microsoft.com/office/drawing/2018/sketchyshapes" xmlns="" sd="2322411588">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400" noProof="0" dirty="0" err="1">
                <a:solidFill>
                  <a:prstClr val="black"/>
                </a:solidFill>
                <a:latin typeface="Calibri" panose="020F0502020204030204"/>
              </a:rPr>
              <a:t>Chơi</a:t>
            </a:r>
            <a:r>
              <a:rPr lang="en-US" sz="2400" noProof="0" dirty="0">
                <a:solidFill>
                  <a:prstClr val="black"/>
                </a:solidFill>
                <a:latin typeface="Calibri" panose="020F0502020204030204"/>
              </a:rPr>
              <a:t> </a:t>
            </a:r>
            <a:r>
              <a:rPr lang="en-US" sz="2400" noProof="0" dirty="0" err="1">
                <a:solidFill>
                  <a:prstClr val="black"/>
                </a:solidFill>
                <a:latin typeface="Calibri" panose="020F0502020204030204"/>
              </a:rPr>
              <a:t>gần</a:t>
            </a:r>
            <a:r>
              <a:rPr lang="en-US" sz="2400" noProof="0" dirty="0">
                <a:solidFill>
                  <a:prstClr val="black"/>
                </a:solidFill>
                <a:latin typeface="Calibri" panose="020F0502020204030204"/>
              </a:rPr>
              <a:t> </a:t>
            </a:r>
            <a:r>
              <a:rPr lang="en-US" sz="2400" noProof="0" dirty="0" err="1">
                <a:solidFill>
                  <a:prstClr val="black"/>
                </a:solidFill>
                <a:latin typeface="Calibri" panose="020F0502020204030204"/>
              </a:rPr>
              <a:t>khi</a:t>
            </a:r>
            <a:r>
              <a:rPr lang="en-US" sz="2400" noProof="0" dirty="0">
                <a:solidFill>
                  <a:prstClr val="black"/>
                </a:solidFill>
                <a:latin typeface="Calibri" panose="020F0502020204030204"/>
              </a:rPr>
              <a:t> </a:t>
            </a:r>
            <a:r>
              <a:rPr lang="en-US" sz="2400" noProof="0" dirty="0" err="1">
                <a:solidFill>
                  <a:prstClr val="black"/>
                </a:solidFill>
                <a:latin typeface="Calibri" panose="020F0502020204030204"/>
              </a:rPr>
              <a:t>vực</a:t>
            </a:r>
            <a:r>
              <a:rPr lang="en-US" sz="2400" noProof="0" dirty="0">
                <a:solidFill>
                  <a:prstClr val="black"/>
                </a:solidFill>
                <a:latin typeface="Calibri" panose="020F0502020204030204"/>
              </a:rPr>
              <a:t> </a:t>
            </a:r>
            <a:r>
              <a:rPr lang="en-US" sz="2400" noProof="0" dirty="0" err="1">
                <a:solidFill>
                  <a:prstClr val="black"/>
                </a:solidFill>
                <a:latin typeface="Calibri" panose="020F0502020204030204"/>
              </a:rPr>
              <a:t>có</a:t>
            </a:r>
            <a:r>
              <a:rPr lang="en-US" sz="2400" noProof="0" dirty="0">
                <a:solidFill>
                  <a:prstClr val="black"/>
                </a:solidFill>
                <a:latin typeface="Calibri" panose="020F0502020204030204"/>
              </a:rPr>
              <a:t> </a:t>
            </a:r>
            <a:r>
              <a:rPr lang="en-US" sz="2400" noProof="0" dirty="0" err="1">
                <a:solidFill>
                  <a:prstClr val="black"/>
                </a:solidFill>
                <a:latin typeface="Calibri" panose="020F0502020204030204"/>
              </a:rPr>
              <a:t>điện</a:t>
            </a:r>
            <a:r>
              <a:rPr lang="en-US" sz="2400" noProof="0" dirty="0">
                <a:solidFill>
                  <a:prstClr val="black"/>
                </a:solidFill>
                <a:latin typeface="Calibri" panose="020F0502020204030204"/>
              </a:rPr>
              <a:t> </a:t>
            </a:r>
            <a:r>
              <a:rPr lang="en-US" sz="2400" noProof="0" dirty="0" err="1">
                <a:solidFill>
                  <a:prstClr val="black"/>
                </a:solidFill>
                <a:latin typeface="Calibri" panose="020F0502020204030204"/>
              </a:rPr>
              <a:t>cao</a:t>
            </a:r>
            <a:r>
              <a:rPr lang="en-US" sz="2400" noProof="0" dirty="0">
                <a:solidFill>
                  <a:prstClr val="black"/>
                </a:solidFill>
                <a:latin typeface="Calibri" panose="020F0502020204030204"/>
              </a:rPr>
              <a:t> </a:t>
            </a:r>
            <a:r>
              <a:rPr lang="en-US" sz="2400" noProof="0" dirty="0" err="1">
                <a:solidFill>
                  <a:prstClr val="black"/>
                </a:solidFill>
                <a:latin typeface="Calibri" panose="020F0502020204030204"/>
              </a:rPr>
              <a:t>thế</a:t>
            </a:r>
            <a:r>
              <a:rPr lang="en-US" sz="2400" noProof="0" dirty="0">
                <a:solidFill>
                  <a:prstClr val="black"/>
                </a:solidFill>
                <a:latin typeface="Calibri" panose="020F0502020204030204"/>
              </a:rPr>
              <a:t>.</a:t>
            </a:r>
            <a:endParaRPr kumimoji="0" lang="en-US" sz="2400" b="0" i="0" u="none" strike="noStrike" kern="1200" cap="none" spc="0" normalizeH="0" baseline="0" noProof="0" dirty="0">
              <a:ln>
                <a:noFill/>
              </a:ln>
              <a:solidFill>
                <a:prstClr val="black"/>
              </a:solidFill>
              <a:effectLst/>
              <a:uLnTx/>
              <a:uFillTx/>
              <a:latin typeface="Calibri" panose="020F0502020204030204"/>
            </a:endParaRPr>
          </a:p>
        </p:txBody>
      </p:sp>
      <p:cxnSp>
        <p:nvCxnSpPr>
          <p:cNvPr id="21" name="Straight Connector 20">
            <a:extLst>
              <a:ext uri="{FF2B5EF4-FFF2-40B4-BE49-F238E27FC236}">
                <a16:creationId xmlns:a16="http://schemas.microsoft.com/office/drawing/2014/main" id="{AA9D575C-F471-1C62-6C21-DF8D5D85ABDF}"/>
              </a:ext>
            </a:extLst>
          </p:cNvPr>
          <p:cNvCxnSpPr>
            <a:cxnSpLocks/>
          </p:cNvCxnSpPr>
          <p:nvPr/>
        </p:nvCxnSpPr>
        <p:spPr>
          <a:xfrm flipH="1" flipV="1">
            <a:off x="7172960" y="4531360"/>
            <a:ext cx="1615440" cy="1219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Rectangle: Rounded Corners 8">
            <a:extLst>
              <a:ext uri="{FF2B5EF4-FFF2-40B4-BE49-F238E27FC236}">
                <a16:creationId xmlns:a16="http://schemas.microsoft.com/office/drawing/2014/main" id="{332B5D1C-BE8D-35B1-B38E-B3C238E28C1E}"/>
              </a:ext>
            </a:extLst>
          </p:cNvPr>
          <p:cNvSpPr/>
          <p:nvPr/>
        </p:nvSpPr>
        <p:spPr>
          <a:xfrm>
            <a:off x="378229" y="111760"/>
            <a:ext cx="11712171" cy="883920"/>
          </a:xfrm>
          <a:prstGeom prst="roundRect">
            <a:avLst/>
          </a:prstGeom>
          <a:ln w="38100">
            <a:solidFill>
              <a:srgbClr val="66CCFF"/>
            </a:solidFill>
            <a:extLst>
              <a:ext uri="{C807C97D-BFC1-408E-A445-0C87EB9F89A2}">
                <ask:lineSketchStyleProps xmlns:ask="http://schemas.microsoft.com/office/drawing/2018/sketchyshapes" xmlns="" sd="1285728215">
                  <a:custGeom>
                    <a:avLst/>
                    <a:gdLst>
                      <a:gd name="connsiteX0" fmla="*/ 0 w 11712171"/>
                      <a:gd name="connsiteY0" fmla="*/ 147323 h 883920"/>
                      <a:gd name="connsiteX1" fmla="*/ 147323 w 11712171"/>
                      <a:gd name="connsiteY1" fmla="*/ 0 h 883920"/>
                      <a:gd name="connsiteX2" fmla="*/ 489849 w 11712171"/>
                      <a:gd name="connsiteY2" fmla="*/ 0 h 883920"/>
                      <a:gd name="connsiteX3" fmla="*/ 718199 w 11712171"/>
                      <a:gd name="connsiteY3" fmla="*/ 0 h 883920"/>
                      <a:gd name="connsiteX4" fmla="*/ 1060725 w 11712171"/>
                      <a:gd name="connsiteY4" fmla="*/ 0 h 883920"/>
                      <a:gd name="connsiteX5" fmla="*/ 1403251 w 11712171"/>
                      <a:gd name="connsiteY5" fmla="*/ 0 h 883920"/>
                      <a:gd name="connsiteX6" fmla="*/ 1974127 w 11712171"/>
                      <a:gd name="connsiteY6" fmla="*/ 0 h 883920"/>
                      <a:gd name="connsiteX7" fmla="*/ 2773354 w 11712171"/>
                      <a:gd name="connsiteY7" fmla="*/ 0 h 883920"/>
                      <a:gd name="connsiteX8" fmla="*/ 3344230 w 11712171"/>
                      <a:gd name="connsiteY8" fmla="*/ 0 h 883920"/>
                      <a:gd name="connsiteX9" fmla="*/ 4029282 w 11712171"/>
                      <a:gd name="connsiteY9" fmla="*/ 0 h 883920"/>
                      <a:gd name="connsiteX10" fmla="*/ 4714333 w 11712171"/>
                      <a:gd name="connsiteY10" fmla="*/ 0 h 883920"/>
                      <a:gd name="connsiteX11" fmla="*/ 5513560 w 11712171"/>
                      <a:gd name="connsiteY11" fmla="*/ 0 h 883920"/>
                      <a:gd name="connsiteX12" fmla="*/ 6198611 w 11712171"/>
                      <a:gd name="connsiteY12" fmla="*/ 0 h 883920"/>
                      <a:gd name="connsiteX13" fmla="*/ 6883663 w 11712171"/>
                      <a:gd name="connsiteY13" fmla="*/ 0 h 883920"/>
                      <a:gd name="connsiteX14" fmla="*/ 7682890 w 11712171"/>
                      <a:gd name="connsiteY14" fmla="*/ 0 h 883920"/>
                      <a:gd name="connsiteX15" fmla="*/ 8025415 w 11712171"/>
                      <a:gd name="connsiteY15" fmla="*/ 0 h 883920"/>
                      <a:gd name="connsiteX16" fmla="*/ 8596292 w 11712171"/>
                      <a:gd name="connsiteY16" fmla="*/ 0 h 883920"/>
                      <a:gd name="connsiteX17" fmla="*/ 8938817 w 11712171"/>
                      <a:gd name="connsiteY17" fmla="*/ 0 h 883920"/>
                      <a:gd name="connsiteX18" fmla="*/ 9395518 w 11712171"/>
                      <a:gd name="connsiteY18" fmla="*/ 0 h 883920"/>
                      <a:gd name="connsiteX19" fmla="*/ 9966395 w 11712171"/>
                      <a:gd name="connsiteY19" fmla="*/ 0 h 883920"/>
                      <a:gd name="connsiteX20" fmla="*/ 10423096 w 11712171"/>
                      <a:gd name="connsiteY20" fmla="*/ 0 h 883920"/>
                      <a:gd name="connsiteX21" fmla="*/ 11564848 w 11712171"/>
                      <a:gd name="connsiteY21" fmla="*/ 0 h 883920"/>
                      <a:gd name="connsiteX22" fmla="*/ 11712171 w 11712171"/>
                      <a:gd name="connsiteY22" fmla="*/ 147323 h 883920"/>
                      <a:gd name="connsiteX23" fmla="*/ 11712171 w 11712171"/>
                      <a:gd name="connsiteY23" fmla="*/ 736597 h 883920"/>
                      <a:gd name="connsiteX24" fmla="*/ 11564848 w 11712171"/>
                      <a:gd name="connsiteY24" fmla="*/ 883920 h 883920"/>
                      <a:gd name="connsiteX25" fmla="*/ 11222322 w 11712171"/>
                      <a:gd name="connsiteY25" fmla="*/ 883920 h 883920"/>
                      <a:gd name="connsiteX26" fmla="*/ 10993972 w 11712171"/>
                      <a:gd name="connsiteY26" fmla="*/ 883920 h 883920"/>
                      <a:gd name="connsiteX27" fmla="*/ 10537271 w 11712171"/>
                      <a:gd name="connsiteY27" fmla="*/ 883920 h 883920"/>
                      <a:gd name="connsiteX28" fmla="*/ 10308920 w 11712171"/>
                      <a:gd name="connsiteY28" fmla="*/ 883920 h 883920"/>
                      <a:gd name="connsiteX29" fmla="*/ 9852219 w 11712171"/>
                      <a:gd name="connsiteY29" fmla="*/ 883920 h 883920"/>
                      <a:gd name="connsiteX30" fmla="*/ 9281343 w 11712171"/>
                      <a:gd name="connsiteY30" fmla="*/ 883920 h 883920"/>
                      <a:gd name="connsiteX31" fmla="*/ 8938817 w 11712171"/>
                      <a:gd name="connsiteY31" fmla="*/ 883920 h 883920"/>
                      <a:gd name="connsiteX32" fmla="*/ 8139591 w 11712171"/>
                      <a:gd name="connsiteY32" fmla="*/ 883920 h 883920"/>
                      <a:gd name="connsiteX33" fmla="*/ 7340364 w 11712171"/>
                      <a:gd name="connsiteY33" fmla="*/ 883920 h 883920"/>
                      <a:gd name="connsiteX34" fmla="*/ 6655312 w 11712171"/>
                      <a:gd name="connsiteY34" fmla="*/ 883920 h 883920"/>
                      <a:gd name="connsiteX35" fmla="*/ 6426962 w 11712171"/>
                      <a:gd name="connsiteY35" fmla="*/ 883920 h 883920"/>
                      <a:gd name="connsiteX36" fmla="*/ 6084436 w 11712171"/>
                      <a:gd name="connsiteY36" fmla="*/ 883920 h 883920"/>
                      <a:gd name="connsiteX37" fmla="*/ 5513560 w 11712171"/>
                      <a:gd name="connsiteY37" fmla="*/ 883920 h 883920"/>
                      <a:gd name="connsiteX38" fmla="*/ 4714333 w 11712171"/>
                      <a:gd name="connsiteY38" fmla="*/ 883920 h 883920"/>
                      <a:gd name="connsiteX39" fmla="*/ 4257632 w 11712171"/>
                      <a:gd name="connsiteY39" fmla="*/ 883920 h 883920"/>
                      <a:gd name="connsiteX40" fmla="*/ 3458405 w 11712171"/>
                      <a:gd name="connsiteY40" fmla="*/ 883920 h 883920"/>
                      <a:gd name="connsiteX41" fmla="*/ 2773354 w 11712171"/>
                      <a:gd name="connsiteY41" fmla="*/ 883920 h 883920"/>
                      <a:gd name="connsiteX42" fmla="*/ 2202477 w 11712171"/>
                      <a:gd name="connsiteY42" fmla="*/ 883920 h 883920"/>
                      <a:gd name="connsiteX43" fmla="*/ 1745776 w 11712171"/>
                      <a:gd name="connsiteY43" fmla="*/ 883920 h 883920"/>
                      <a:gd name="connsiteX44" fmla="*/ 1289075 w 11712171"/>
                      <a:gd name="connsiteY44" fmla="*/ 883920 h 883920"/>
                      <a:gd name="connsiteX45" fmla="*/ 718199 w 11712171"/>
                      <a:gd name="connsiteY45" fmla="*/ 883920 h 883920"/>
                      <a:gd name="connsiteX46" fmla="*/ 147323 w 11712171"/>
                      <a:gd name="connsiteY46" fmla="*/ 883920 h 883920"/>
                      <a:gd name="connsiteX47" fmla="*/ 0 w 11712171"/>
                      <a:gd name="connsiteY47" fmla="*/ 736597 h 883920"/>
                      <a:gd name="connsiteX48" fmla="*/ 0 w 11712171"/>
                      <a:gd name="connsiteY48" fmla="*/ 147323 h 88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712171" h="883920" fill="none" extrusionOk="0">
                        <a:moveTo>
                          <a:pt x="0" y="147323"/>
                        </a:moveTo>
                        <a:cubicBezTo>
                          <a:pt x="-4214" y="60270"/>
                          <a:pt x="61678" y="12031"/>
                          <a:pt x="147323" y="0"/>
                        </a:cubicBezTo>
                        <a:cubicBezTo>
                          <a:pt x="268643" y="-30364"/>
                          <a:pt x="345443" y="36367"/>
                          <a:pt x="489849" y="0"/>
                        </a:cubicBezTo>
                        <a:cubicBezTo>
                          <a:pt x="634255" y="-36367"/>
                          <a:pt x="618746" y="27226"/>
                          <a:pt x="718199" y="0"/>
                        </a:cubicBezTo>
                        <a:cubicBezTo>
                          <a:pt x="817652" y="-27226"/>
                          <a:pt x="917907" y="20471"/>
                          <a:pt x="1060725" y="0"/>
                        </a:cubicBezTo>
                        <a:cubicBezTo>
                          <a:pt x="1203543" y="-20471"/>
                          <a:pt x="1267630" y="21666"/>
                          <a:pt x="1403251" y="0"/>
                        </a:cubicBezTo>
                        <a:cubicBezTo>
                          <a:pt x="1538872" y="-21666"/>
                          <a:pt x="1729610" y="18922"/>
                          <a:pt x="1974127" y="0"/>
                        </a:cubicBezTo>
                        <a:cubicBezTo>
                          <a:pt x="2218644" y="-18922"/>
                          <a:pt x="2429657" y="8460"/>
                          <a:pt x="2773354" y="0"/>
                        </a:cubicBezTo>
                        <a:cubicBezTo>
                          <a:pt x="3117051" y="-8460"/>
                          <a:pt x="3126606" y="27783"/>
                          <a:pt x="3344230" y="0"/>
                        </a:cubicBezTo>
                        <a:cubicBezTo>
                          <a:pt x="3561854" y="-27783"/>
                          <a:pt x="3786811" y="22223"/>
                          <a:pt x="4029282" y="0"/>
                        </a:cubicBezTo>
                        <a:cubicBezTo>
                          <a:pt x="4271753" y="-22223"/>
                          <a:pt x="4550637" y="67300"/>
                          <a:pt x="4714333" y="0"/>
                        </a:cubicBezTo>
                        <a:cubicBezTo>
                          <a:pt x="4878029" y="-67300"/>
                          <a:pt x="5246822" y="4067"/>
                          <a:pt x="5513560" y="0"/>
                        </a:cubicBezTo>
                        <a:cubicBezTo>
                          <a:pt x="5780298" y="-4067"/>
                          <a:pt x="6026814" y="54883"/>
                          <a:pt x="6198611" y="0"/>
                        </a:cubicBezTo>
                        <a:cubicBezTo>
                          <a:pt x="6370408" y="-54883"/>
                          <a:pt x="6699412" y="71701"/>
                          <a:pt x="6883663" y="0"/>
                        </a:cubicBezTo>
                        <a:cubicBezTo>
                          <a:pt x="7067914" y="-71701"/>
                          <a:pt x="7348625" y="77017"/>
                          <a:pt x="7682890" y="0"/>
                        </a:cubicBezTo>
                        <a:cubicBezTo>
                          <a:pt x="8017155" y="-77017"/>
                          <a:pt x="7939466" y="12054"/>
                          <a:pt x="8025415" y="0"/>
                        </a:cubicBezTo>
                        <a:cubicBezTo>
                          <a:pt x="8111364" y="-12054"/>
                          <a:pt x="8402688" y="34559"/>
                          <a:pt x="8596292" y="0"/>
                        </a:cubicBezTo>
                        <a:cubicBezTo>
                          <a:pt x="8789896" y="-34559"/>
                          <a:pt x="8842683" y="6403"/>
                          <a:pt x="8938817" y="0"/>
                        </a:cubicBezTo>
                        <a:cubicBezTo>
                          <a:pt x="9034952" y="-6403"/>
                          <a:pt x="9264825" y="33230"/>
                          <a:pt x="9395518" y="0"/>
                        </a:cubicBezTo>
                        <a:cubicBezTo>
                          <a:pt x="9526211" y="-33230"/>
                          <a:pt x="9817113" y="3658"/>
                          <a:pt x="9966395" y="0"/>
                        </a:cubicBezTo>
                        <a:cubicBezTo>
                          <a:pt x="10115677" y="-3658"/>
                          <a:pt x="10218605" y="23164"/>
                          <a:pt x="10423096" y="0"/>
                        </a:cubicBezTo>
                        <a:cubicBezTo>
                          <a:pt x="10627587" y="-23164"/>
                          <a:pt x="11121159" y="27885"/>
                          <a:pt x="11564848" y="0"/>
                        </a:cubicBezTo>
                        <a:cubicBezTo>
                          <a:pt x="11645982" y="-5824"/>
                          <a:pt x="11711879" y="57668"/>
                          <a:pt x="11712171" y="147323"/>
                        </a:cubicBezTo>
                        <a:cubicBezTo>
                          <a:pt x="11730572" y="315396"/>
                          <a:pt x="11662442" y="482534"/>
                          <a:pt x="11712171" y="736597"/>
                        </a:cubicBezTo>
                        <a:cubicBezTo>
                          <a:pt x="11714902" y="832462"/>
                          <a:pt x="11637305" y="880635"/>
                          <a:pt x="11564848" y="883920"/>
                        </a:cubicBezTo>
                        <a:cubicBezTo>
                          <a:pt x="11487750" y="912394"/>
                          <a:pt x="11389146" y="843583"/>
                          <a:pt x="11222322" y="883920"/>
                        </a:cubicBezTo>
                        <a:cubicBezTo>
                          <a:pt x="11055498" y="924257"/>
                          <a:pt x="11104599" y="872369"/>
                          <a:pt x="10993972" y="883920"/>
                        </a:cubicBezTo>
                        <a:cubicBezTo>
                          <a:pt x="10883345" y="895471"/>
                          <a:pt x="10722793" y="842217"/>
                          <a:pt x="10537271" y="883920"/>
                        </a:cubicBezTo>
                        <a:cubicBezTo>
                          <a:pt x="10351749" y="925623"/>
                          <a:pt x="10382074" y="883300"/>
                          <a:pt x="10308920" y="883920"/>
                        </a:cubicBezTo>
                        <a:cubicBezTo>
                          <a:pt x="10235766" y="884540"/>
                          <a:pt x="10005046" y="854206"/>
                          <a:pt x="9852219" y="883920"/>
                        </a:cubicBezTo>
                        <a:cubicBezTo>
                          <a:pt x="9699392" y="913634"/>
                          <a:pt x="9520273" y="869956"/>
                          <a:pt x="9281343" y="883920"/>
                        </a:cubicBezTo>
                        <a:cubicBezTo>
                          <a:pt x="9042413" y="897884"/>
                          <a:pt x="9045238" y="854520"/>
                          <a:pt x="8938817" y="883920"/>
                        </a:cubicBezTo>
                        <a:cubicBezTo>
                          <a:pt x="8832396" y="913320"/>
                          <a:pt x="8415305" y="832230"/>
                          <a:pt x="8139591" y="883920"/>
                        </a:cubicBezTo>
                        <a:cubicBezTo>
                          <a:pt x="7863877" y="935610"/>
                          <a:pt x="7524806" y="835873"/>
                          <a:pt x="7340364" y="883920"/>
                        </a:cubicBezTo>
                        <a:cubicBezTo>
                          <a:pt x="7155922" y="931967"/>
                          <a:pt x="6809204" y="854168"/>
                          <a:pt x="6655312" y="883920"/>
                        </a:cubicBezTo>
                        <a:cubicBezTo>
                          <a:pt x="6501420" y="913672"/>
                          <a:pt x="6496487" y="868943"/>
                          <a:pt x="6426962" y="883920"/>
                        </a:cubicBezTo>
                        <a:cubicBezTo>
                          <a:pt x="6357437" y="898897"/>
                          <a:pt x="6196649" y="882723"/>
                          <a:pt x="6084436" y="883920"/>
                        </a:cubicBezTo>
                        <a:cubicBezTo>
                          <a:pt x="5972223" y="885117"/>
                          <a:pt x="5660475" y="866871"/>
                          <a:pt x="5513560" y="883920"/>
                        </a:cubicBezTo>
                        <a:cubicBezTo>
                          <a:pt x="5366645" y="900969"/>
                          <a:pt x="5019287" y="869362"/>
                          <a:pt x="4714333" y="883920"/>
                        </a:cubicBezTo>
                        <a:cubicBezTo>
                          <a:pt x="4409379" y="898478"/>
                          <a:pt x="4482398" y="874284"/>
                          <a:pt x="4257632" y="883920"/>
                        </a:cubicBezTo>
                        <a:cubicBezTo>
                          <a:pt x="4032866" y="893556"/>
                          <a:pt x="3674401" y="827548"/>
                          <a:pt x="3458405" y="883920"/>
                        </a:cubicBezTo>
                        <a:cubicBezTo>
                          <a:pt x="3242409" y="940292"/>
                          <a:pt x="3034828" y="806055"/>
                          <a:pt x="2773354" y="883920"/>
                        </a:cubicBezTo>
                        <a:cubicBezTo>
                          <a:pt x="2511880" y="961785"/>
                          <a:pt x="2420592" y="881939"/>
                          <a:pt x="2202477" y="883920"/>
                        </a:cubicBezTo>
                        <a:cubicBezTo>
                          <a:pt x="1984362" y="885901"/>
                          <a:pt x="1918862" y="872749"/>
                          <a:pt x="1745776" y="883920"/>
                        </a:cubicBezTo>
                        <a:cubicBezTo>
                          <a:pt x="1572690" y="895091"/>
                          <a:pt x="1413985" y="881828"/>
                          <a:pt x="1289075" y="883920"/>
                        </a:cubicBezTo>
                        <a:cubicBezTo>
                          <a:pt x="1164165" y="886012"/>
                          <a:pt x="838783" y="857642"/>
                          <a:pt x="718199" y="883920"/>
                        </a:cubicBezTo>
                        <a:cubicBezTo>
                          <a:pt x="597615" y="910198"/>
                          <a:pt x="389481" y="861913"/>
                          <a:pt x="147323" y="883920"/>
                        </a:cubicBezTo>
                        <a:cubicBezTo>
                          <a:pt x="63495" y="883938"/>
                          <a:pt x="14037" y="803396"/>
                          <a:pt x="0" y="736597"/>
                        </a:cubicBezTo>
                        <a:cubicBezTo>
                          <a:pt x="-51341" y="608614"/>
                          <a:pt x="8571" y="339172"/>
                          <a:pt x="0" y="147323"/>
                        </a:cubicBezTo>
                        <a:close/>
                      </a:path>
                      <a:path w="11712171" h="883920" stroke="0" extrusionOk="0">
                        <a:moveTo>
                          <a:pt x="0" y="147323"/>
                        </a:moveTo>
                        <a:cubicBezTo>
                          <a:pt x="698" y="74977"/>
                          <a:pt x="64939" y="-12621"/>
                          <a:pt x="147323" y="0"/>
                        </a:cubicBezTo>
                        <a:cubicBezTo>
                          <a:pt x="442580" y="-4593"/>
                          <a:pt x="653313" y="61147"/>
                          <a:pt x="946550" y="0"/>
                        </a:cubicBezTo>
                        <a:cubicBezTo>
                          <a:pt x="1239787" y="-61147"/>
                          <a:pt x="1355699" y="64105"/>
                          <a:pt x="1517426" y="0"/>
                        </a:cubicBezTo>
                        <a:cubicBezTo>
                          <a:pt x="1679153" y="-64105"/>
                          <a:pt x="1976281" y="53620"/>
                          <a:pt x="2316653" y="0"/>
                        </a:cubicBezTo>
                        <a:cubicBezTo>
                          <a:pt x="2657025" y="-53620"/>
                          <a:pt x="2476843" y="8139"/>
                          <a:pt x="2545003" y="0"/>
                        </a:cubicBezTo>
                        <a:cubicBezTo>
                          <a:pt x="2613163" y="-8139"/>
                          <a:pt x="2907222" y="33371"/>
                          <a:pt x="3115880" y="0"/>
                        </a:cubicBezTo>
                        <a:cubicBezTo>
                          <a:pt x="3324538" y="-33371"/>
                          <a:pt x="3602691" y="64183"/>
                          <a:pt x="3915106" y="0"/>
                        </a:cubicBezTo>
                        <a:cubicBezTo>
                          <a:pt x="4227521" y="-64183"/>
                          <a:pt x="4247756" y="11204"/>
                          <a:pt x="4371807" y="0"/>
                        </a:cubicBezTo>
                        <a:cubicBezTo>
                          <a:pt x="4495858" y="-11204"/>
                          <a:pt x="4615553" y="19938"/>
                          <a:pt x="4828508" y="0"/>
                        </a:cubicBezTo>
                        <a:cubicBezTo>
                          <a:pt x="5041463" y="-19938"/>
                          <a:pt x="5354822" y="49663"/>
                          <a:pt x="5513560" y="0"/>
                        </a:cubicBezTo>
                        <a:cubicBezTo>
                          <a:pt x="5672298" y="-49663"/>
                          <a:pt x="5690961" y="19689"/>
                          <a:pt x="5856086" y="0"/>
                        </a:cubicBezTo>
                        <a:cubicBezTo>
                          <a:pt x="6021211" y="-19689"/>
                          <a:pt x="6068525" y="30435"/>
                          <a:pt x="6198611" y="0"/>
                        </a:cubicBezTo>
                        <a:cubicBezTo>
                          <a:pt x="6328697" y="-30435"/>
                          <a:pt x="6683650" y="59294"/>
                          <a:pt x="6997838" y="0"/>
                        </a:cubicBezTo>
                        <a:cubicBezTo>
                          <a:pt x="7312026" y="-59294"/>
                          <a:pt x="7172364" y="10946"/>
                          <a:pt x="7340364" y="0"/>
                        </a:cubicBezTo>
                        <a:cubicBezTo>
                          <a:pt x="7508364" y="-10946"/>
                          <a:pt x="7821317" y="21322"/>
                          <a:pt x="8025415" y="0"/>
                        </a:cubicBezTo>
                        <a:cubicBezTo>
                          <a:pt x="8229513" y="-21322"/>
                          <a:pt x="8486744" y="47693"/>
                          <a:pt x="8824642" y="0"/>
                        </a:cubicBezTo>
                        <a:cubicBezTo>
                          <a:pt x="9162540" y="-47693"/>
                          <a:pt x="9403205" y="47261"/>
                          <a:pt x="9623869" y="0"/>
                        </a:cubicBezTo>
                        <a:cubicBezTo>
                          <a:pt x="9844533" y="-47261"/>
                          <a:pt x="10009590" y="2718"/>
                          <a:pt x="10194745" y="0"/>
                        </a:cubicBezTo>
                        <a:cubicBezTo>
                          <a:pt x="10379900" y="-2718"/>
                          <a:pt x="10659626" y="76747"/>
                          <a:pt x="10879797" y="0"/>
                        </a:cubicBezTo>
                        <a:cubicBezTo>
                          <a:pt x="11099968" y="-76747"/>
                          <a:pt x="11358130" y="52006"/>
                          <a:pt x="11564848" y="0"/>
                        </a:cubicBezTo>
                        <a:cubicBezTo>
                          <a:pt x="11662256" y="5860"/>
                          <a:pt x="11712268" y="87793"/>
                          <a:pt x="11712171" y="147323"/>
                        </a:cubicBezTo>
                        <a:cubicBezTo>
                          <a:pt x="11769111" y="378756"/>
                          <a:pt x="11710182" y="445130"/>
                          <a:pt x="11712171" y="736597"/>
                        </a:cubicBezTo>
                        <a:cubicBezTo>
                          <a:pt x="11711181" y="813734"/>
                          <a:pt x="11636862" y="886679"/>
                          <a:pt x="11564848" y="883920"/>
                        </a:cubicBezTo>
                        <a:cubicBezTo>
                          <a:pt x="11458188" y="896722"/>
                          <a:pt x="11353799" y="847008"/>
                          <a:pt x="11222322" y="883920"/>
                        </a:cubicBezTo>
                        <a:cubicBezTo>
                          <a:pt x="11090845" y="920832"/>
                          <a:pt x="10705862" y="804319"/>
                          <a:pt x="10537271" y="883920"/>
                        </a:cubicBezTo>
                        <a:cubicBezTo>
                          <a:pt x="10368680" y="963521"/>
                          <a:pt x="10201806" y="831926"/>
                          <a:pt x="10080570" y="883920"/>
                        </a:cubicBezTo>
                        <a:cubicBezTo>
                          <a:pt x="9959334" y="935914"/>
                          <a:pt x="9911922" y="876396"/>
                          <a:pt x="9852219" y="883920"/>
                        </a:cubicBezTo>
                        <a:cubicBezTo>
                          <a:pt x="9792516" y="891444"/>
                          <a:pt x="9617730" y="873362"/>
                          <a:pt x="9509694" y="883920"/>
                        </a:cubicBezTo>
                        <a:cubicBezTo>
                          <a:pt x="9401658" y="894478"/>
                          <a:pt x="9069019" y="865432"/>
                          <a:pt x="8938817" y="883920"/>
                        </a:cubicBezTo>
                        <a:cubicBezTo>
                          <a:pt x="8808615" y="902408"/>
                          <a:pt x="8669548" y="872845"/>
                          <a:pt x="8482116" y="883920"/>
                        </a:cubicBezTo>
                        <a:cubicBezTo>
                          <a:pt x="8294684" y="894995"/>
                          <a:pt x="7926678" y="867690"/>
                          <a:pt x="7682889" y="883920"/>
                        </a:cubicBezTo>
                        <a:cubicBezTo>
                          <a:pt x="7439100" y="900150"/>
                          <a:pt x="7311205" y="848115"/>
                          <a:pt x="6997838" y="883920"/>
                        </a:cubicBezTo>
                        <a:cubicBezTo>
                          <a:pt x="6684471" y="919725"/>
                          <a:pt x="6550584" y="803192"/>
                          <a:pt x="6312787" y="883920"/>
                        </a:cubicBezTo>
                        <a:cubicBezTo>
                          <a:pt x="6074990" y="964648"/>
                          <a:pt x="5851588" y="883087"/>
                          <a:pt x="5627735" y="883920"/>
                        </a:cubicBezTo>
                        <a:cubicBezTo>
                          <a:pt x="5403882" y="884753"/>
                          <a:pt x="5057208" y="815038"/>
                          <a:pt x="4828508" y="883920"/>
                        </a:cubicBezTo>
                        <a:cubicBezTo>
                          <a:pt x="4599808" y="952802"/>
                          <a:pt x="4649846" y="862550"/>
                          <a:pt x="4600158" y="883920"/>
                        </a:cubicBezTo>
                        <a:cubicBezTo>
                          <a:pt x="4550470" y="905290"/>
                          <a:pt x="4450356" y="879877"/>
                          <a:pt x="4371807" y="883920"/>
                        </a:cubicBezTo>
                        <a:cubicBezTo>
                          <a:pt x="4293258" y="887963"/>
                          <a:pt x="3949105" y="834025"/>
                          <a:pt x="3572580" y="883920"/>
                        </a:cubicBezTo>
                        <a:cubicBezTo>
                          <a:pt x="3196055" y="933815"/>
                          <a:pt x="3386537" y="875397"/>
                          <a:pt x="3230055" y="883920"/>
                        </a:cubicBezTo>
                        <a:cubicBezTo>
                          <a:pt x="3073573" y="892443"/>
                          <a:pt x="2847541" y="812348"/>
                          <a:pt x="2545003" y="883920"/>
                        </a:cubicBezTo>
                        <a:cubicBezTo>
                          <a:pt x="2242465" y="955492"/>
                          <a:pt x="2231055" y="877339"/>
                          <a:pt x="2088302" y="883920"/>
                        </a:cubicBezTo>
                        <a:cubicBezTo>
                          <a:pt x="1945549" y="890501"/>
                          <a:pt x="1476904" y="881098"/>
                          <a:pt x="1289075" y="883920"/>
                        </a:cubicBezTo>
                        <a:cubicBezTo>
                          <a:pt x="1101246" y="886742"/>
                          <a:pt x="1021709" y="843310"/>
                          <a:pt x="946550" y="883920"/>
                        </a:cubicBezTo>
                        <a:cubicBezTo>
                          <a:pt x="871391" y="924530"/>
                          <a:pt x="766668" y="877786"/>
                          <a:pt x="718199" y="883920"/>
                        </a:cubicBezTo>
                        <a:cubicBezTo>
                          <a:pt x="669730" y="890054"/>
                          <a:pt x="373361" y="816867"/>
                          <a:pt x="147323" y="883920"/>
                        </a:cubicBezTo>
                        <a:cubicBezTo>
                          <a:pt x="59328" y="892165"/>
                          <a:pt x="3638" y="807659"/>
                          <a:pt x="0" y="736597"/>
                        </a:cubicBezTo>
                        <a:cubicBezTo>
                          <a:pt x="-67461" y="485714"/>
                          <a:pt x="54563" y="331487"/>
                          <a:pt x="0" y="147323"/>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200" b="1" dirty="0" err="1">
                <a:solidFill>
                  <a:srgbClr val="002060"/>
                </a:solidFill>
              </a:rPr>
              <a:t>Em</a:t>
            </a:r>
            <a:r>
              <a:rPr lang="en-US" sz="3200" b="1" dirty="0">
                <a:solidFill>
                  <a:srgbClr val="002060"/>
                </a:solidFill>
              </a:rPr>
              <a:t> </a:t>
            </a:r>
            <a:r>
              <a:rPr lang="en-US" sz="3200" b="1" dirty="0" err="1">
                <a:solidFill>
                  <a:srgbClr val="002060"/>
                </a:solidFill>
              </a:rPr>
              <a:t>hãy</a:t>
            </a:r>
            <a:r>
              <a:rPr lang="en-US" sz="3200" b="1" dirty="0">
                <a:solidFill>
                  <a:srgbClr val="002060"/>
                </a:solidFill>
              </a:rPr>
              <a:t> </a:t>
            </a:r>
            <a:r>
              <a:rPr lang="en-US" sz="3200" b="1" dirty="0" err="1">
                <a:solidFill>
                  <a:srgbClr val="002060"/>
                </a:solidFill>
              </a:rPr>
              <a:t>quan</a:t>
            </a:r>
            <a:r>
              <a:rPr lang="en-US" sz="3200" b="1" dirty="0">
                <a:solidFill>
                  <a:srgbClr val="002060"/>
                </a:solidFill>
              </a:rPr>
              <a:t> </a:t>
            </a:r>
            <a:r>
              <a:rPr lang="en-US" sz="3200" b="1" dirty="0" err="1">
                <a:solidFill>
                  <a:srgbClr val="002060"/>
                </a:solidFill>
              </a:rPr>
              <a:t>sát</a:t>
            </a:r>
            <a:r>
              <a:rPr lang="en-US" sz="3200" b="1" dirty="0">
                <a:solidFill>
                  <a:srgbClr val="002060"/>
                </a:solidFill>
              </a:rPr>
              <a:t> </a:t>
            </a:r>
            <a:r>
              <a:rPr lang="en-US" sz="3200" b="1" dirty="0" err="1">
                <a:solidFill>
                  <a:srgbClr val="002060"/>
                </a:solidFill>
              </a:rPr>
              <a:t>tranh</a:t>
            </a:r>
            <a:r>
              <a:rPr lang="en-US" sz="3200" b="1" dirty="0">
                <a:solidFill>
                  <a:srgbClr val="002060"/>
                </a:solidFill>
              </a:rPr>
              <a:t> </a:t>
            </a:r>
            <a:r>
              <a:rPr lang="en-US" sz="3200" b="1" dirty="0" err="1">
                <a:solidFill>
                  <a:srgbClr val="002060"/>
                </a:solidFill>
              </a:rPr>
              <a:t>và</a:t>
            </a:r>
            <a:r>
              <a:rPr lang="en-US" sz="3200" b="1" dirty="0">
                <a:solidFill>
                  <a:srgbClr val="002060"/>
                </a:solidFill>
              </a:rPr>
              <a:t> </a:t>
            </a:r>
            <a:r>
              <a:rPr lang="en-US" sz="3200" b="1" dirty="0" err="1">
                <a:solidFill>
                  <a:srgbClr val="002060"/>
                </a:solidFill>
              </a:rPr>
              <a:t>cho</a:t>
            </a:r>
            <a:r>
              <a:rPr lang="en-US" sz="3200" b="1" dirty="0">
                <a:solidFill>
                  <a:srgbClr val="002060"/>
                </a:solidFill>
              </a:rPr>
              <a:t> </a:t>
            </a:r>
            <a:r>
              <a:rPr lang="en-US" sz="3200" b="1" dirty="0" err="1">
                <a:solidFill>
                  <a:srgbClr val="002060"/>
                </a:solidFill>
              </a:rPr>
              <a:t>biết</a:t>
            </a:r>
            <a:r>
              <a:rPr lang="en-US" sz="3200" b="1" dirty="0">
                <a:solidFill>
                  <a:srgbClr val="002060"/>
                </a:solidFill>
              </a:rPr>
              <a:t> </a:t>
            </a:r>
            <a:r>
              <a:rPr lang="en-US" sz="3200" b="1" dirty="0" err="1">
                <a:solidFill>
                  <a:srgbClr val="002060"/>
                </a:solidFill>
              </a:rPr>
              <a:t>những</a:t>
            </a:r>
            <a:r>
              <a:rPr lang="en-US" sz="3200" b="1" dirty="0">
                <a:solidFill>
                  <a:srgbClr val="002060"/>
                </a:solidFill>
              </a:rPr>
              <a:t> </a:t>
            </a:r>
            <a:r>
              <a:rPr lang="en-US" sz="3200" b="1" dirty="0" err="1">
                <a:solidFill>
                  <a:srgbClr val="002060"/>
                </a:solidFill>
              </a:rPr>
              <a:t>tình</a:t>
            </a:r>
            <a:r>
              <a:rPr lang="en-US" sz="3200" b="1" dirty="0">
                <a:solidFill>
                  <a:srgbClr val="002060"/>
                </a:solidFill>
              </a:rPr>
              <a:t> </a:t>
            </a:r>
            <a:r>
              <a:rPr lang="en-US" sz="3200" b="1" dirty="0" err="1">
                <a:solidFill>
                  <a:srgbClr val="002060"/>
                </a:solidFill>
              </a:rPr>
              <a:t>huống</a:t>
            </a:r>
            <a:r>
              <a:rPr lang="en-US" sz="3200" b="1" dirty="0">
                <a:solidFill>
                  <a:srgbClr val="002060"/>
                </a:solidFill>
              </a:rPr>
              <a:t> </a:t>
            </a:r>
            <a:r>
              <a:rPr lang="en-US" sz="3200" b="1" dirty="0" err="1">
                <a:solidFill>
                  <a:srgbClr val="002060"/>
                </a:solidFill>
              </a:rPr>
              <a:t>có</a:t>
            </a:r>
            <a:r>
              <a:rPr lang="en-US" sz="3200" b="1" dirty="0">
                <a:solidFill>
                  <a:srgbClr val="002060"/>
                </a:solidFill>
              </a:rPr>
              <a:t> </a:t>
            </a:r>
            <a:r>
              <a:rPr lang="en-US" sz="3200" b="1" dirty="0" err="1">
                <a:solidFill>
                  <a:srgbClr val="002060"/>
                </a:solidFill>
              </a:rPr>
              <a:t>thể</a:t>
            </a:r>
            <a:r>
              <a:rPr lang="en-US" sz="3200" b="1" dirty="0">
                <a:solidFill>
                  <a:srgbClr val="002060"/>
                </a:solidFill>
              </a:rPr>
              <a:t> </a:t>
            </a:r>
            <a:r>
              <a:rPr lang="en-US" sz="3200" b="1" dirty="0" err="1">
                <a:solidFill>
                  <a:srgbClr val="002060"/>
                </a:solidFill>
              </a:rPr>
              <a:t>dẫn</a:t>
            </a:r>
            <a:r>
              <a:rPr lang="en-US" sz="3200" b="1" dirty="0">
                <a:solidFill>
                  <a:srgbClr val="002060"/>
                </a:solidFill>
              </a:rPr>
              <a:t> </a:t>
            </a:r>
            <a:r>
              <a:rPr lang="en-US" sz="3200" b="1" dirty="0" err="1">
                <a:solidFill>
                  <a:srgbClr val="002060"/>
                </a:solidFill>
              </a:rPr>
              <a:t>tới</a:t>
            </a:r>
            <a:r>
              <a:rPr lang="en-US" sz="3200" b="1" dirty="0">
                <a:solidFill>
                  <a:srgbClr val="002060"/>
                </a:solidFill>
              </a:rPr>
              <a:t> </a:t>
            </a:r>
            <a:r>
              <a:rPr lang="en-US" sz="3200" b="1" dirty="0" err="1">
                <a:solidFill>
                  <a:srgbClr val="002060"/>
                </a:solidFill>
              </a:rPr>
              <a:t>điện</a:t>
            </a:r>
            <a:r>
              <a:rPr lang="en-US" sz="3200" b="1" dirty="0">
                <a:solidFill>
                  <a:srgbClr val="002060"/>
                </a:solidFill>
              </a:rPr>
              <a:t> </a:t>
            </a:r>
            <a:r>
              <a:rPr lang="en-US" sz="3200" b="1" dirty="0" err="1">
                <a:solidFill>
                  <a:srgbClr val="002060"/>
                </a:solidFill>
              </a:rPr>
              <a:t>giật</a:t>
            </a:r>
            <a:r>
              <a:rPr lang="en-US" sz="3200" b="1" dirty="0">
                <a:solidFill>
                  <a:srgbClr val="002060"/>
                </a:solidFill>
              </a:rPr>
              <a:t>.</a:t>
            </a:r>
            <a:endParaRPr kumimoji="0" lang="en-US" b="1" i="0" u="none" strike="noStrike" kern="1200" cap="none" spc="0" normalizeH="0" baseline="0" noProof="0" dirty="0">
              <a:ln>
                <a:noFill/>
              </a:ln>
              <a:solidFill>
                <a:srgbClr val="002060"/>
              </a:solidFill>
              <a:effectLst/>
              <a:uLnTx/>
              <a:uFillTx/>
            </a:endParaRPr>
          </a:p>
        </p:txBody>
      </p:sp>
    </p:spTree>
    <p:extLst>
      <p:ext uri="{BB962C8B-B14F-4D97-AF65-F5344CB8AC3E}">
        <p14:creationId xmlns:p14="http://schemas.microsoft.com/office/powerpoint/2010/main" val="326485583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par>
                                <p:cTn id="16" presetID="14" presetClass="entr" presetSubtype="1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randombar(horizontal)">
                                      <p:cBhvr>
                                        <p:cTn id="23" dur="500"/>
                                        <p:tgtEl>
                                          <p:spTgt spid="12"/>
                                        </p:tgtEl>
                                      </p:cBhvr>
                                    </p:animEffect>
                                  </p:childTnLst>
                                </p:cTn>
                              </p:par>
                              <p:par>
                                <p:cTn id="24" presetID="14" presetClass="entr" presetSubtype="1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randombar(horizontal)">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randombar(horizontal)">
                                      <p:cBhvr>
                                        <p:cTn id="31" dur="500"/>
                                        <p:tgtEl>
                                          <p:spTgt spid="16"/>
                                        </p:tgtEl>
                                      </p:cBhvr>
                                    </p:animEffect>
                                  </p:childTnLst>
                                </p:cTn>
                              </p:par>
                              <p:par>
                                <p:cTn id="32" presetID="14" presetClass="entr" presetSubtype="10"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randombar(horizontal)">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randombar(horizontal)">
                                      <p:cBhvr>
                                        <p:cTn id="39" dur="500"/>
                                        <p:tgtEl>
                                          <p:spTgt spid="20"/>
                                        </p:tgtEl>
                                      </p:cBhvr>
                                    </p:animEffect>
                                  </p:childTnLst>
                                </p:cTn>
                              </p:par>
                              <p:par>
                                <p:cTn id="40" presetID="14" presetClass="entr" presetSubtype="10" fill="hold"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randombar(horizontal)">
                                      <p:cBhvr>
                                        <p:cTn id="4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P spid="16" grpId="0" animBg="1"/>
      <p:bldP spid="20" grpId="0" animBg="1"/>
      <p:bldP spid="2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7B09C6C6-8981-5B78-003C-47D1AA64259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91304" y="2167151"/>
            <a:ext cx="4342707" cy="4525362"/>
          </a:xfrm>
          <a:prstGeom prst="rect">
            <a:avLst/>
          </a:prstGeom>
        </p:spPr>
      </p:pic>
      <p:pic>
        <p:nvPicPr>
          <p:cNvPr id="15" name="Picture 14">
            <a:extLst>
              <a:ext uri="{FF2B5EF4-FFF2-40B4-BE49-F238E27FC236}">
                <a16:creationId xmlns:a16="http://schemas.microsoft.com/office/drawing/2014/main" id="{1E4883C5-0253-48CE-A872-0160DFD69B94}"/>
              </a:ext>
            </a:extLst>
          </p:cNvPr>
          <p:cNvPicPr>
            <a:picLocks noChangeAspect="1"/>
          </p:cNvPicPr>
          <p:nvPr/>
        </p:nvPicPr>
        <p:blipFill>
          <a:blip r:embed="rId4"/>
          <a:stretch>
            <a:fillRect/>
          </a:stretch>
        </p:blipFill>
        <p:spPr>
          <a:xfrm>
            <a:off x="1379096" y="610348"/>
            <a:ext cx="1652159" cy="1658256"/>
          </a:xfrm>
          <a:prstGeom prst="rect">
            <a:avLst/>
          </a:prstGeom>
        </p:spPr>
      </p:pic>
      <p:pic>
        <p:nvPicPr>
          <p:cNvPr id="16" name="Picture 15">
            <a:extLst>
              <a:ext uri="{FF2B5EF4-FFF2-40B4-BE49-F238E27FC236}">
                <a16:creationId xmlns:a16="http://schemas.microsoft.com/office/drawing/2014/main" id="{924D0525-F3F6-0B30-1EC3-6F32700915BA}"/>
              </a:ext>
            </a:extLst>
          </p:cNvPr>
          <p:cNvPicPr>
            <a:picLocks noChangeAspect="1"/>
          </p:cNvPicPr>
          <p:nvPr/>
        </p:nvPicPr>
        <p:blipFill>
          <a:blip r:embed="rId4"/>
          <a:stretch>
            <a:fillRect/>
          </a:stretch>
        </p:blipFill>
        <p:spPr>
          <a:xfrm>
            <a:off x="-45202" y="1460258"/>
            <a:ext cx="1652159" cy="1658256"/>
          </a:xfrm>
          <a:prstGeom prst="rect">
            <a:avLst/>
          </a:prstGeom>
        </p:spPr>
      </p:pic>
      <p:pic>
        <p:nvPicPr>
          <p:cNvPr id="17" name="Picture 16">
            <a:extLst>
              <a:ext uri="{FF2B5EF4-FFF2-40B4-BE49-F238E27FC236}">
                <a16:creationId xmlns:a16="http://schemas.microsoft.com/office/drawing/2014/main" id="{D2CAE6D8-CC2A-7CFA-0BC2-7291DA883182}"/>
              </a:ext>
            </a:extLst>
          </p:cNvPr>
          <p:cNvPicPr>
            <a:picLocks noChangeAspect="1"/>
          </p:cNvPicPr>
          <p:nvPr/>
        </p:nvPicPr>
        <p:blipFill>
          <a:blip r:embed="rId4"/>
          <a:stretch>
            <a:fillRect/>
          </a:stretch>
        </p:blipFill>
        <p:spPr>
          <a:xfrm>
            <a:off x="9928678" y="905949"/>
            <a:ext cx="1652159" cy="1658256"/>
          </a:xfrm>
          <a:prstGeom prst="rect">
            <a:avLst/>
          </a:prstGeom>
        </p:spPr>
      </p:pic>
      <p:sp>
        <p:nvSpPr>
          <p:cNvPr id="2" name="Rectangle: Rounded Corners 1">
            <a:extLst>
              <a:ext uri="{FF2B5EF4-FFF2-40B4-BE49-F238E27FC236}">
                <a16:creationId xmlns:a16="http://schemas.microsoft.com/office/drawing/2014/main" id="{0C2E66B7-7439-015C-C298-4865E8BF5561}"/>
              </a:ext>
            </a:extLst>
          </p:cNvPr>
          <p:cNvSpPr/>
          <p:nvPr/>
        </p:nvSpPr>
        <p:spPr>
          <a:xfrm>
            <a:off x="4419600" y="1715899"/>
            <a:ext cx="6441440" cy="1738501"/>
          </a:xfrm>
          <a:custGeom>
            <a:avLst/>
            <a:gdLst>
              <a:gd name="connsiteX0" fmla="*/ 0 w 6441440"/>
              <a:gd name="connsiteY0" fmla="*/ 289756 h 1738501"/>
              <a:gd name="connsiteX1" fmla="*/ 289756 w 6441440"/>
              <a:gd name="connsiteY1" fmla="*/ 0 h 1738501"/>
              <a:gd name="connsiteX2" fmla="*/ 875949 w 6441440"/>
              <a:gd name="connsiteY2" fmla="*/ 0 h 1738501"/>
              <a:gd name="connsiteX3" fmla="*/ 1344903 w 6441440"/>
              <a:gd name="connsiteY3" fmla="*/ 0 h 1738501"/>
              <a:gd name="connsiteX4" fmla="*/ 1872477 w 6441440"/>
              <a:gd name="connsiteY4" fmla="*/ 0 h 1738501"/>
              <a:gd name="connsiteX5" fmla="*/ 2575908 w 6441440"/>
              <a:gd name="connsiteY5" fmla="*/ 0 h 1738501"/>
              <a:gd name="connsiteX6" fmla="*/ 3162101 w 6441440"/>
              <a:gd name="connsiteY6" fmla="*/ 0 h 1738501"/>
              <a:gd name="connsiteX7" fmla="*/ 3572436 w 6441440"/>
              <a:gd name="connsiteY7" fmla="*/ 0 h 1738501"/>
              <a:gd name="connsiteX8" fmla="*/ 4275867 w 6441440"/>
              <a:gd name="connsiteY8" fmla="*/ 0 h 1738501"/>
              <a:gd name="connsiteX9" fmla="*/ 4744821 w 6441440"/>
              <a:gd name="connsiteY9" fmla="*/ 0 h 1738501"/>
              <a:gd name="connsiteX10" fmla="*/ 5389633 w 6441440"/>
              <a:gd name="connsiteY10" fmla="*/ 0 h 1738501"/>
              <a:gd name="connsiteX11" fmla="*/ 6151684 w 6441440"/>
              <a:gd name="connsiteY11" fmla="*/ 0 h 1738501"/>
              <a:gd name="connsiteX12" fmla="*/ 6441440 w 6441440"/>
              <a:gd name="connsiteY12" fmla="*/ 289756 h 1738501"/>
              <a:gd name="connsiteX13" fmla="*/ 6441440 w 6441440"/>
              <a:gd name="connsiteY13" fmla="*/ 846071 h 1738501"/>
              <a:gd name="connsiteX14" fmla="*/ 6441440 w 6441440"/>
              <a:gd name="connsiteY14" fmla="*/ 1448745 h 1738501"/>
              <a:gd name="connsiteX15" fmla="*/ 6151684 w 6441440"/>
              <a:gd name="connsiteY15" fmla="*/ 1738501 h 1738501"/>
              <a:gd name="connsiteX16" fmla="*/ 5506872 w 6441440"/>
              <a:gd name="connsiteY16" fmla="*/ 1738501 h 1738501"/>
              <a:gd name="connsiteX17" fmla="*/ 5096537 w 6441440"/>
              <a:gd name="connsiteY17" fmla="*/ 1738501 h 1738501"/>
              <a:gd name="connsiteX18" fmla="*/ 4510344 w 6441440"/>
              <a:gd name="connsiteY18" fmla="*/ 1738501 h 1738501"/>
              <a:gd name="connsiteX19" fmla="*/ 3806913 w 6441440"/>
              <a:gd name="connsiteY19" fmla="*/ 1738501 h 1738501"/>
              <a:gd name="connsiteX20" fmla="*/ 3396578 w 6441440"/>
              <a:gd name="connsiteY20" fmla="*/ 1738501 h 1738501"/>
              <a:gd name="connsiteX21" fmla="*/ 2927624 w 6441440"/>
              <a:gd name="connsiteY21" fmla="*/ 1738501 h 1738501"/>
              <a:gd name="connsiteX22" fmla="*/ 2341431 w 6441440"/>
              <a:gd name="connsiteY22" fmla="*/ 1738501 h 1738501"/>
              <a:gd name="connsiteX23" fmla="*/ 1755238 w 6441440"/>
              <a:gd name="connsiteY23" fmla="*/ 1738501 h 1738501"/>
              <a:gd name="connsiteX24" fmla="*/ 1286284 w 6441440"/>
              <a:gd name="connsiteY24" fmla="*/ 1738501 h 1738501"/>
              <a:gd name="connsiteX25" fmla="*/ 289756 w 6441440"/>
              <a:gd name="connsiteY25" fmla="*/ 1738501 h 1738501"/>
              <a:gd name="connsiteX26" fmla="*/ 0 w 6441440"/>
              <a:gd name="connsiteY26" fmla="*/ 1448745 h 1738501"/>
              <a:gd name="connsiteX27" fmla="*/ 0 w 6441440"/>
              <a:gd name="connsiteY27" fmla="*/ 846071 h 1738501"/>
              <a:gd name="connsiteX28" fmla="*/ 0 w 6441440"/>
              <a:gd name="connsiteY28" fmla="*/ 289756 h 173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441440" h="1738501" fill="none" extrusionOk="0">
                <a:moveTo>
                  <a:pt x="0" y="289756"/>
                </a:moveTo>
                <a:cubicBezTo>
                  <a:pt x="-7036" y="119901"/>
                  <a:pt x="146043" y="41604"/>
                  <a:pt x="289756" y="0"/>
                </a:cubicBezTo>
                <a:cubicBezTo>
                  <a:pt x="501228" y="-11515"/>
                  <a:pt x="731172" y="6405"/>
                  <a:pt x="875949" y="0"/>
                </a:cubicBezTo>
                <a:cubicBezTo>
                  <a:pt x="1020726" y="-6405"/>
                  <a:pt x="1139074" y="23011"/>
                  <a:pt x="1344903" y="0"/>
                </a:cubicBezTo>
                <a:cubicBezTo>
                  <a:pt x="1550732" y="-23011"/>
                  <a:pt x="1617442" y="12254"/>
                  <a:pt x="1872477" y="0"/>
                </a:cubicBezTo>
                <a:cubicBezTo>
                  <a:pt x="2127512" y="-12254"/>
                  <a:pt x="2385174" y="43197"/>
                  <a:pt x="2575908" y="0"/>
                </a:cubicBezTo>
                <a:cubicBezTo>
                  <a:pt x="2766642" y="-43197"/>
                  <a:pt x="2963229" y="34488"/>
                  <a:pt x="3162101" y="0"/>
                </a:cubicBezTo>
                <a:cubicBezTo>
                  <a:pt x="3360973" y="-34488"/>
                  <a:pt x="3462352" y="23102"/>
                  <a:pt x="3572436" y="0"/>
                </a:cubicBezTo>
                <a:cubicBezTo>
                  <a:pt x="3682520" y="-23102"/>
                  <a:pt x="4081721" y="68143"/>
                  <a:pt x="4275867" y="0"/>
                </a:cubicBezTo>
                <a:cubicBezTo>
                  <a:pt x="4470013" y="-68143"/>
                  <a:pt x="4567882" y="13665"/>
                  <a:pt x="4744821" y="0"/>
                </a:cubicBezTo>
                <a:cubicBezTo>
                  <a:pt x="4921760" y="-13665"/>
                  <a:pt x="5165715" y="50312"/>
                  <a:pt x="5389633" y="0"/>
                </a:cubicBezTo>
                <a:cubicBezTo>
                  <a:pt x="5613551" y="-50312"/>
                  <a:pt x="5826188" y="9961"/>
                  <a:pt x="6151684" y="0"/>
                </a:cubicBezTo>
                <a:cubicBezTo>
                  <a:pt x="6285957" y="18518"/>
                  <a:pt x="6451042" y="116948"/>
                  <a:pt x="6441440" y="289756"/>
                </a:cubicBezTo>
                <a:cubicBezTo>
                  <a:pt x="6442208" y="532258"/>
                  <a:pt x="6379513" y="710293"/>
                  <a:pt x="6441440" y="846071"/>
                </a:cubicBezTo>
                <a:cubicBezTo>
                  <a:pt x="6503367" y="981849"/>
                  <a:pt x="6414444" y="1194376"/>
                  <a:pt x="6441440" y="1448745"/>
                </a:cubicBezTo>
                <a:cubicBezTo>
                  <a:pt x="6455057" y="1590959"/>
                  <a:pt x="6270584" y="1731244"/>
                  <a:pt x="6151684" y="1738501"/>
                </a:cubicBezTo>
                <a:cubicBezTo>
                  <a:pt x="5926426" y="1776978"/>
                  <a:pt x="5716395" y="1683929"/>
                  <a:pt x="5506872" y="1738501"/>
                </a:cubicBezTo>
                <a:cubicBezTo>
                  <a:pt x="5297349" y="1793073"/>
                  <a:pt x="5290874" y="1692827"/>
                  <a:pt x="5096537" y="1738501"/>
                </a:cubicBezTo>
                <a:cubicBezTo>
                  <a:pt x="4902200" y="1784175"/>
                  <a:pt x="4733720" y="1675158"/>
                  <a:pt x="4510344" y="1738501"/>
                </a:cubicBezTo>
                <a:cubicBezTo>
                  <a:pt x="4286968" y="1801844"/>
                  <a:pt x="4009288" y="1693717"/>
                  <a:pt x="3806913" y="1738501"/>
                </a:cubicBezTo>
                <a:cubicBezTo>
                  <a:pt x="3604538" y="1783285"/>
                  <a:pt x="3597763" y="1720752"/>
                  <a:pt x="3396578" y="1738501"/>
                </a:cubicBezTo>
                <a:cubicBezTo>
                  <a:pt x="3195393" y="1756250"/>
                  <a:pt x="3082745" y="1699339"/>
                  <a:pt x="2927624" y="1738501"/>
                </a:cubicBezTo>
                <a:cubicBezTo>
                  <a:pt x="2772503" y="1777663"/>
                  <a:pt x="2632439" y="1695730"/>
                  <a:pt x="2341431" y="1738501"/>
                </a:cubicBezTo>
                <a:cubicBezTo>
                  <a:pt x="2050423" y="1781272"/>
                  <a:pt x="1966441" y="1708408"/>
                  <a:pt x="1755238" y="1738501"/>
                </a:cubicBezTo>
                <a:cubicBezTo>
                  <a:pt x="1544035" y="1768594"/>
                  <a:pt x="1414540" y="1686268"/>
                  <a:pt x="1286284" y="1738501"/>
                </a:cubicBezTo>
                <a:cubicBezTo>
                  <a:pt x="1158028" y="1790734"/>
                  <a:pt x="737477" y="1705571"/>
                  <a:pt x="289756" y="1738501"/>
                </a:cubicBezTo>
                <a:cubicBezTo>
                  <a:pt x="130168" y="1720218"/>
                  <a:pt x="17518" y="1594527"/>
                  <a:pt x="0" y="1448745"/>
                </a:cubicBezTo>
                <a:cubicBezTo>
                  <a:pt x="-28740" y="1181910"/>
                  <a:pt x="40663" y="1137660"/>
                  <a:pt x="0" y="846071"/>
                </a:cubicBezTo>
                <a:cubicBezTo>
                  <a:pt x="-40663" y="554482"/>
                  <a:pt x="39068" y="536976"/>
                  <a:pt x="0" y="289756"/>
                </a:cubicBezTo>
                <a:close/>
              </a:path>
              <a:path w="6441440" h="1738501" stroke="0" extrusionOk="0">
                <a:moveTo>
                  <a:pt x="0" y="289756"/>
                </a:moveTo>
                <a:cubicBezTo>
                  <a:pt x="-1340" y="157406"/>
                  <a:pt x="145477" y="-9298"/>
                  <a:pt x="289756" y="0"/>
                </a:cubicBezTo>
                <a:cubicBezTo>
                  <a:pt x="412287" y="-31250"/>
                  <a:pt x="752070" y="64464"/>
                  <a:pt x="875949" y="0"/>
                </a:cubicBezTo>
                <a:cubicBezTo>
                  <a:pt x="999828" y="-64464"/>
                  <a:pt x="1179613" y="17805"/>
                  <a:pt x="1286284" y="0"/>
                </a:cubicBezTo>
                <a:cubicBezTo>
                  <a:pt x="1392955" y="-17805"/>
                  <a:pt x="1690773" y="76126"/>
                  <a:pt x="1931096" y="0"/>
                </a:cubicBezTo>
                <a:cubicBezTo>
                  <a:pt x="2171419" y="-76126"/>
                  <a:pt x="2348745" y="6537"/>
                  <a:pt x="2575908" y="0"/>
                </a:cubicBezTo>
                <a:cubicBezTo>
                  <a:pt x="2803071" y="-6537"/>
                  <a:pt x="2817266" y="55427"/>
                  <a:pt x="3044862" y="0"/>
                </a:cubicBezTo>
                <a:cubicBezTo>
                  <a:pt x="3272458" y="-55427"/>
                  <a:pt x="3342171" y="36804"/>
                  <a:pt x="3513816" y="0"/>
                </a:cubicBezTo>
                <a:cubicBezTo>
                  <a:pt x="3685461" y="-36804"/>
                  <a:pt x="3913631" y="6065"/>
                  <a:pt x="4158628" y="0"/>
                </a:cubicBezTo>
                <a:cubicBezTo>
                  <a:pt x="4403625" y="-6065"/>
                  <a:pt x="4589521" y="50051"/>
                  <a:pt x="4744821" y="0"/>
                </a:cubicBezTo>
                <a:cubicBezTo>
                  <a:pt x="4900121" y="-50051"/>
                  <a:pt x="5089333" y="54586"/>
                  <a:pt x="5213776" y="0"/>
                </a:cubicBezTo>
                <a:cubicBezTo>
                  <a:pt x="5338220" y="-54586"/>
                  <a:pt x="5788528" y="9864"/>
                  <a:pt x="6151684" y="0"/>
                </a:cubicBezTo>
                <a:cubicBezTo>
                  <a:pt x="6279957" y="-15363"/>
                  <a:pt x="6466398" y="119124"/>
                  <a:pt x="6441440" y="289756"/>
                </a:cubicBezTo>
                <a:cubicBezTo>
                  <a:pt x="6488687" y="422876"/>
                  <a:pt x="6402669" y="687713"/>
                  <a:pt x="6441440" y="834481"/>
                </a:cubicBezTo>
                <a:cubicBezTo>
                  <a:pt x="6480211" y="981249"/>
                  <a:pt x="6412657" y="1269190"/>
                  <a:pt x="6441440" y="1448745"/>
                </a:cubicBezTo>
                <a:cubicBezTo>
                  <a:pt x="6472601" y="1588809"/>
                  <a:pt x="6307473" y="1732685"/>
                  <a:pt x="6151684" y="1738501"/>
                </a:cubicBezTo>
                <a:cubicBezTo>
                  <a:pt x="5946125" y="1779796"/>
                  <a:pt x="5887797" y="1705786"/>
                  <a:pt x="5682730" y="1738501"/>
                </a:cubicBezTo>
                <a:cubicBezTo>
                  <a:pt x="5477663" y="1771216"/>
                  <a:pt x="5167943" y="1682017"/>
                  <a:pt x="4979298" y="1738501"/>
                </a:cubicBezTo>
                <a:cubicBezTo>
                  <a:pt x="4790653" y="1794985"/>
                  <a:pt x="4610916" y="1667426"/>
                  <a:pt x="4334486" y="1738501"/>
                </a:cubicBezTo>
                <a:cubicBezTo>
                  <a:pt x="4058056" y="1809576"/>
                  <a:pt x="3926761" y="1730810"/>
                  <a:pt x="3748294" y="1738501"/>
                </a:cubicBezTo>
                <a:cubicBezTo>
                  <a:pt x="3569827" y="1746192"/>
                  <a:pt x="3500498" y="1727303"/>
                  <a:pt x="3337959" y="1738501"/>
                </a:cubicBezTo>
                <a:cubicBezTo>
                  <a:pt x="3175421" y="1749699"/>
                  <a:pt x="3024466" y="1716484"/>
                  <a:pt x="2810385" y="1738501"/>
                </a:cubicBezTo>
                <a:cubicBezTo>
                  <a:pt x="2596304" y="1760518"/>
                  <a:pt x="2329774" y="1700394"/>
                  <a:pt x="2165573" y="1738501"/>
                </a:cubicBezTo>
                <a:cubicBezTo>
                  <a:pt x="2001372" y="1776608"/>
                  <a:pt x="1928383" y="1713436"/>
                  <a:pt x="1755238" y="1738501"/>
                </a:cubicBezTo>
                <a:cubicBezTo>
                  <a:pt x="1582093" y="1763566"/>
                  <a:pt x="1469162" y="1735342"/>
                  <a:pt x="1286284" y="1738501"/>
                </a:cubicBezTo>
                <a:cubicBezTo>
                  <a:pt x="1103406" y="1741660"/>
                  <a:pt x="947696" y="1721548"/>
                  <a:pt x="817330" y="1738501"/>
                </a:cubicBezTo>
                <a:cubicBezTo>
                  <a:pt x="686964" y="1755454"/>
                  <a:pt x="449357" y="1689691"/>
                  <a:pt x="289756" y="1738501"/>
                </a:cubicBezTo>
                <a:cubicBezTo>
                  <a:pt x="145540" y="1740924"/>
                  <a:pt x="-30316" y="1589030"/>
                  <a:pt x="0" y="1448745"/>
                </a:cubicBezTo>
                <a:cubicBezTo>
                  <a:pt x="-65171" y="1239755"/>
                  <a:pt x="13988" y="1017743"/>
                  <a:pt x="0" y="857661"/>
                </a:cubicBezTo>
                <a:cubicBezTo>
                  <a:pt x="-13988" y="697579"/>
                  <a:pt x="57601" y="463995"/>
                  <a:pt x="0" y="289756"/>
                </a:cubicBezTo>
                <a:close/>
              </a:path>
            </a:pathLst>
          </a:custGeom>
          <a:ln w="38100">
            <a:solidFill>
              <a:srgbClr val="FF99FF"/>
            </a:solidFill>
            <a:extLst>
              <a:ext uri="{C807C97D-BFC1-408E-A445-0C87EB9F89A2}">
                <ask:lineSketchStyleProps xmlns:ask="http://schemas.microsoft.com/office/drawing/2018/sketchyshapes" xmlns="" sd="2322411588">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en-US" sz="4400" b="1" dirty="0" err="1">
                <a:solidFill>
                  <a:prstClr val="black"/>
                </a:solidFill>
              </a:rPr>
              <a:t>Em</a:t>
            </a:r>
            <a:r>
              <a:rPr lang="en-US" sz="4400" b="1" dirty="0">
                <a:solidFill>
                  <a:prstClr val="black"/>
                </a:solidFill>
              </a:rPr>
              <a:t> </a:t>
            </a:r>
            <a:r>
              <a:rPr lang="en-US" sz="4400" b="1" dirty="0" err="1">
                <a:solidFill>
                  <a:prstClr val="black"/>
                </a:solidFill>
              </a:rPr>
              <a:t>hãy</a:t>
            </a:r>
            <a:r>
              <a:rPr lang="en-US" sz="4400" b="1" dirty="0">
                <a:solidFill>
                  <a:prstClr val="black"/>
                </a:solidFill>
              </a:rPr>
              <a:t> </a:t>
            </a:r>
            <a:r>
              <a:rPr lang="en-US" sz="4400" b="1" dirty="0" err="1">
                <a:solidFill>
                  <a:prstClr val="black"/>
                </a:solidFill>
              </a:rPr>
              <a:t>nêu</a:t>
            </a:r>
            <a:r>
              <a:rPr lang="en-US" sz="4400" b="1" dirty="0">
                <a:solidFill>
                  <a:prstClr val="black"/>
                </a:solidFill>
              </a:rPr>
              <a:t> </a:t>
            </a:r>
            <a:r>
              <a:rPr lang="en-US" sz="4400" b="1" dirty="0" err="1">
                <a:solidFill>
                  <a:prstClr val="black"/>
                </a:solidFill>
              </a:rPr>
              <a:t>những</a:t>
            </a:r>
            <a:r>
              <a:rPr lang="en-US" sz="4400" b="1" dirty="0">
                <a:solidFill>
                  <a:prstClr val="black"/>
                </a:solidFill>
              </a:rPr>
              <a:t> </a:t>
            </a:r>
            <a:r>
              <a:rPr lang="en-US" sz="4400" b="1" dirty="0" err="1">
                <a:solidFill>
                  <a:prstClr val="black"/>
                </a:solidFill>
              </a:rPr>
              <a:t>hậu</a:t>
            </a:r>
            <a:r>
              <a:rPr lang="en-US" sz="4400" b="1" dirty="0">
                <a:solidFill>
                  <a:prstClr val="black"/>
                </a:solidFill>
              </a:rPr>
              <a:t> </a:t>
            </a:r>
            <a:r>
              <a:rPr lang="en-US" sz="4400" b="1" dirty="0" err="1">
                <a:solidFill>
                  <a:prstClr val="black"/>
                </a:solidFill>
              </a:rPr>
              <a:t>quả</a:t>
            </a:r>
            <a:r>
              <a:rPr lang="en-US" sz="4400" b="1" dirty="0">
                <a:solidFill>
                  <a:prstClr val="black"/>
                </a:solidFill>
              </a:rPr>
              <a:t> </a:t>
            </a:r>
            <a:r>
              <a:rPr lang="en-US" sz="4400" b="1" dirty="0" err="1">
                <a:solidFill>
                  <a:prstClr val="black"/>
                </a:solidFill>
              </a:rPr>
              <a:t>của</a:t>
            </a:r>
            <a:r>
              <a:rPr lang="en-US" sz="4400" b="1" dirty="0">
                <a:solidFill>
                  <a:prstClr val="black"/>
                </a:solidFill>
              </a:rPr>
              <a:t> </a:t>
            </a:r>
            <a:r>
              <a:rPr lang="en-US" sz="4400" b="1" dirty="0" err="1">
                <a:solidFill>
                  <a:prstClr val="black"/>
                </a:solidFill>
              </a:rPr>
              <a:t>việc</a:t>
            </a:r>
            <a:r>
              <a:rPr lang="en-US" sz="4400" b="1" dirty="0">
                <a:solidFill>
                  <a:prstClr val="black"/>
                </a:solidFill>
              </a:rPr>
              <a:t> </a:t>
            </a:r>
            <a:r>
              <a:rPr lang="en-US" sz="4400" b="1" dirty="0" err="1">
                <a:solidFill>
                  <a:prstClr val="black"/>
                </a:solidFill>
              </a:rPr>
              <a:t>bị</a:t>
            </a:r>
            <a:r>
              <a:rPr lang="en-US" sz="4400" b="1" dirty="0">
                <a:solidFill>
                  <a:prstClr val="black"/>
                </a:solidFill>
              </a:rPr>
              <a:t> </a:t>
            </a:r>
            <a:r>
              <a:rPr lang="en-US" sz="4400" b="1" dirty="0" err="1">
                <a:solidFill>
                  <a:prstClr val="black"/>
                </a:solidFill>
              </a:rPr>
              <a:t>điện</a:t>
            </a:r>
            <a:r>
              <a:rPr lang="en-US" sz="4400" b="1" dirty="0">
                <a:solidFill>
                  <a:prstClr val="black"/>
                </a:solidFill>
              </a:rPr>
              <a:t> </a:t>
            </a:r>
            <a:r>
              <a:rPr lang="en-US" sz="4400" b="1" dirty="0" err="1">
                <a:solidFill>
                  <a:prstClr val="black"/>
                </a:solidFill>
              </a:rPr>
              <a:t>giật</a:t>
            </a:r>
            <a:r>
              <a:rPr lang="en-US" sz="4400" b="1" dirty="0">
                <a:solidFill>
                  <a:prstClr val="black"/>
                </a:solidFill>
              </a:rPr>
              <a:t>.</a:t>
            </a:r>
            <a:endParaRPr kumimoji="0" lang="en-US" sz="4400" b="1" i="0" u="none" strike="noStrike" kern="1200" cap="none" spc="0" normalizeH="0" baseline="0" noProof="0" dirty="0">
              <a:ln>
                <a:noFill/>
              </a:ln>
              <a:solidFill>
                <a:prstClr val="black"/>
              </a:solidFill>
              <a:effectLst/>
              <a:uLnTx/>
              <a:uFillTx/>
              <a:latin typeface="Calibri" panose="020F0502020204030204"/>
            </a:endParaRPr>
          </a:p>
        </p:txBody>
      </p:sp>
    </p:spTree>
    <p:extLst>
      <p:ext uri="{BB962C8B-B14F-4D97-AF65-F5344CB8AC3E}">
        <p14:creationId xmlns:p14="http://schemas.microsoft.com/office/powerpoint/2010/main" val="814841387"/>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2D6410-0C3F-C1E5-4E3B-1F2D1A079775}"/>
              </a:ext>
            </a:extLst>
          </p:cNvPr>
          <p:cNvPicPr>
            <a:picLocks noChangeAspect="1"/>
          </p:cNvPicPr>
          <p:nvPr/>
        </p:nvPicPr>
        <p:blipFill>
          <a:blip r:embed="rId3"/>
          <a:stretch>
            <a:fillRect/>
          </a:stretch>
        </p:blipFill>
        <p:spPr>
          <a:xfrm>
            <a:off x="1379096" y="610348"/>
            <a:ext cx="1652159" cy="1658256"/>
          </a:xfrm>
          <a:prstGeom prst="rect">
            <a:avLst/>
          </a:prstGeom>
        </p:spPr>
      </p:pic>
      <p:pic>
        <p:nvPicPr>
          <p:cNvPr id="3" name="Picture 2">
            <a:extLst>
              <a:ext uri="{FF2B5EF4-FFF2-40B4-BE49-F238E27FC236}">
                <a16:creationId xmlns:a16="http://schemas.microsoft.com/office/drawing/2014/main" id="{AD5A9CA7-EA9E-1B67-AB4F-94FC896E8428}"/>
              </a:ext>
            </a:extLst>
          </p:cNvPr>
          <p:cNvPicPr>
            <a:picLocks noChangeAspect="1"/>
          </p:cNvPicPr>
          <p:nvPr/>
        </p:nvPicPr>
        <p:blipFill>
          <a:blip r:embed="rId3"/>
          <a:stretch>
            <a:fillRect/>
          </a:stretch>
        </p:blipFill>
        <p:spPr>
          <a:xfrm>
            <a:off x="0" y="1439476"/>
            <a:ext cx="1652159" cy="1658256"/>
          </a:xfrm>
          <a:prstGeom prst="rect">
            <a:avLst/>
          </a:prstGeom>
        </p:spPr>
      </p:pic>
      <p:pic>
        <p:nvPicPr>
          <p:cNvPr id="4" name="Picture 3">
            <a:extLst>
              <a:ext uri="{FF2B5EF4-FFF2-40B4-BE49-F238E27FC236}">
                <a16:creationId xmlns:a16="http://schemas.microsoft.com/office/drawing/2014/main" id="{C98D03DA-A1D0-9A80-D9F8-FA4190CA701B}"/>
              </a:ext>
            </a:extLst>
          </p:cNvPr>
          <p:cNvPicPr>
            <a:picLocks noChangeAspect="1"/>
          </p:cNvPicPr>
          <p:nvPr/>
        </p:nvPicPr>
        <p:blipFill>
          <a:blip r:embed="rId3"/>
          <a:stretch>
            <a:fillRect/>
          </a:stretch>
        </p:blipFill>
        <p:spPr>
          <a:xfrm>
            <a:off x="10280072" y="897830"/>
            <a:ext cx="1652159" cy="1658256"/>
          </a:xfrm>
          <a:prstGeom prst="rect">
            <a:avLst/>
          </a:prstGeom>
        </p:spPr>
      </p:pic>
      <p:sp>
        <p:nvSpPr>
          <p:cNvPr id="5" name="Rectangle: Rounded Corners 4">
            <a:extLst>
              <a:ext uri="{FF2B5EF4-FFF2-40B4-BE49-F238E27FC236}">
                <a16:creationId xmlns:a16="http://schemas.microsoft.com/office/drawing/2014/main" id="{52665065-B696-90DC-A6AB-CFB2BFF5E7AA}"/>
              </a:ext>
            </a:extLst>
          </p:cNvPr>
          <p:cNvSpPr/>
          <p:nvPr/>
        </p:nvSpPr>
        <p:spPr>
          <a:xfrm>
            <a:off x="1073038" y="284480"/>
            <a:ext cx="10519521" cy="3728720"/>
          </a:xfrm>
          <a:custGeom>
            <a:avLst/>
            <a:gdLst>
              <a:gd name="connsiteX0" fmla="*/ 0 w 10519521"/>
              <a:gd name="connsiteY0" fmla="*/ 621466 h 3728720"/>
              <a:gd name="connsiteX1" fmla="*/ 621466 w 10519521"/>
              <a:gd name="connsiteY1" fmla="*/ 0 h 3728720"/>
              <a:gd name="connsiteX2" fmla="*/ 9898055 w 10519521"/>
              <a:gd name="connsiteY2" fmla="*/ 0 h 3728720"/>
              <a:gd name="connsiteX3" fmla="*/ 10519521 w 10519521"/>
              <a:gd name="connsiteY3" fmla="*/ 621466 h 3728720"/>
              <a:gd name="connsiteX4" fmla="*/ 10519521 w 10519521"/>
              <a:gd name="connsiteY4" fmla="*/ 3107254 h 3728720"/>
              <a:gd name="connsiteX5" fmla="*/ 9898055 w 10519521"/>
              <a:gd name="connsiteY5" fmla="*/ 3728720 h 3728720"/>
              <a:gd name="connsiteX6" fmla="*/ 621466 w 10519521"/>
              <a:gd name="connsiteY6" fmla="*/ 3728720 h 3728720"/>
              <a:gd name="connsiteX7" fmla="*/ 0 w 10519521"/>
              <a:gd name="connsiteY7" fmla="*/ 3107254 h 3728720"/>
              <a:gd name="connsiteX8" fmla="*/ 0 w 10519521"/>
              <a:gd name="connsiteY8" fmla="*/ 621466 h 3728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19521" h="3728720" fill="none" extrusionOk="0">
                <a:moveTo>
                  <a:pt x="0" y="621466"/>
                </a:moveTo>
                <a:cubicBezTo>
                  <a:pt x="-27032" y="294794"/>
                  <a:pt x="315576" y="10653"/>
                  <a:pt x="621466" y="0"/>
                </a:cubicBezTo>
                <a:cubicBezTo>
                  <a:pt x="1697030" y="135331"/>
                  <a:pt x="8267766" y="4454"/>
                  <a:pt x="9898055" y="0"/>
                </a:cubicBezTo>
                <a:cubicBezTo>
                  <a:pt x="10257487" y="735"/>
                  <a:pt x="10538235" y="271033"/>
                  <a:pt x="10519521" y="621466"/>
                </a:cubicBezTo>
                <a:cubicBezTo>
                  <a:pt x="10430934" y="1706996"/>
                  <a:pt x="10437310" y="2233913"/>
                  <a:pt x="10519521" y="3107254"/>
                </a:cubicBezTo>
                <a:cubicBezTo>
                  <a:pt x="10575282" y="3436083"/>
                  <a:pt x="10226871" y="3776700"/>
                  <a:pt x="9898055" y="3728720"/>
                </a:cubicBezTo>
                <a:cubicBezTo>
                  <a:pt x="8697131" y="3567112"/>
                  <a:pt x="4692551" y="3812415"/>
                  <a:pt x="621466" y="3728720"/>
                </a:cubicBezTo>
                <a:cubicBezTo>
                  <a:pt x="238015" y="3750851"/>
                  <a:pt x="6954" y="3461128"/>
                  <a:pt x="0" y="3107254"/>
                </a:cubicBezTo>
                <a:cubicBezTo>
                  <a:pt x="86161" y="2779843"/>
                  <a:pt x="84551" y="1850413"/>
                  <a:pt x="0" y="621466"/>
                </a:cubicBezTo>
                <a:close/>
              </a:path>
              <a:path w="10519521" h="3728720" stroke="0" extrusionOk="0">
                <a:moveTo>
                  <a:pt x="0" y="621466"/>
                </a:moveTo>
                <a:cubicBezTo>
                  <a:pt x="19851" y="245469"/>
                  <a:pt x="302001" y="494"/>
                  <a:pt x="621466" y="0"/>
                </a:cubicBezTo>
                <a:cubicBezTo>
                  <a:pt x="5143515" y="140082"/>
                  <a:pt x="8595400" y="49945"/>
                  <a:pt x="9898055" y="0"/>
                </a:cubicBezTo>
                <a:cubicBezTo>
                  <a:pt x="10235706" y="44067"/>
                  <a:pt x="10504789" y="247683"/>
                  <a:pt x="10519521" y="621466"/>
                </a:cubicBezTo>
                <a:cubicBezTo>
                  <a:pt x="10616964" y="884379"/>
                  <a:pt x="10466016" y="2339933"/>
                  <a:pt x="10519521" y="3107254"/>
                </a:cubicBezTo>
                <a:cubicBezTo>
                  <a:pt x="10514446" y="3453002"/>
                  <a:pt x="10248721" y="3747429"/>
                  <a:pt x="9898055" y="3728720"/>
                </a:cubicBezTo>
                <a:cubicBezTo>
                  <a:pt x="6298314" y="3785729"/>
                  <a:pt x="1946484" y="3575433"/>
                  <a:pt x="621466" y="3728720"/>
                </a:cubicBezTo>
                <a:cubicBezTo>
                  <a:pt x="248338" y="3667732"/>
                  <a:pt x="12634" y="3426779"/>
                  <a:pt x="0" y="3107254"/>
                </a:cubicBezTo>
                <a:cubicBezTo>
                  <a:pt x="51813" y="2000041"/>
                  <a:pt x="-43478" y="1330467"/>
                  <a:pt x="0" y="621466"/>
                </a:cubicBezTo>
                <a:close/>
              </a:path>
            </a:pathLst>
          </a:custGeom>
          <a:ln w="38100">
            <a:solidFill>
              <a:srgbClr val="FF3300"/>
            </a:solidFill>
            <a:extLst>
              <a:ext uri="{C807C97D-BFC1-408E-A445-0C87EB9F89A2}">
                <ask:lineSketchStyleProps xmlns:ask="http://schemas.microsoft.com/office/drawing/2018/sketchyshapes" xmlns="" sd="71885442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Kết luận:</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Chơi 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ầ</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n ngu</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ồ</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n điện hở, thả diều dưới đường dây điện, cắm phích cắm vào ổ điện, đi gần nơi có đường dây điện rơi gần mặt đất,... là những tình huống có thể dẫn đến tai nạn điện giật. Tai nạn điện giật để lại những hậu quả nặng nề: tổn thương cơ thể, ngừng hô hấp,...</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2" name="Picture 11" descr="A picture containing graphical user interface&#10;&#10;Description automatically generated">
            <a:extLst>
              <a:ext uri="{FF2B5EF4-FFF2-40B4-BE49-F238E27FC236}">
                <a16:creationId xmlns:a16="http://schemas.microsoft.com/office/drawing/2014/main" id="{D5E92B02-0F7D-C825-F8D5-411D9AF9AD4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081927" y="4082574"/>
            <a:ext cx="3236196" cy="2775426"/>
          </a:xfrm>
          <a:prstGeom prst="rect">
            <a:avLst/>
          </a:prstGeom>
        </p:spPr>
      </p:pic>
    </p:spTree>
    <p:extLst>
      <p:ext uri="{BB962C8B-B14F-4D97-AF65-F5344CB8AC3E}">
        <p14:creationId xmlns:p14="http://schemas.microsoft.com/office/powerpoint/2010/main" val="36921747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图片 16" descr="51miz-E1021186-AC588185">
            <a:extLst>
              <a:ext uri="{FF2B5EF4-FFF2-40B4-BE49-F238E27FC236}">
                <a16:creationId xmlns:a16="http://schemas.microsoft.com/office/drawing/2014/main" id="{613073E7-BC09-D64E-BFF4-FF07C77A702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6546380" y="1402907"/>
            <a:ext cx="5876439" cy="5876439"/>
          </a:xfrm>
          <a:prstGeom prst="rect">
            <a:avLst/>
          </a:prstGeom>
        </p:spPr>
      </p:pic>
      <p:pic>
        <p:nvPicPr>
          <p:cNvPr id="7" name="图片 12">
            <a:extLst>
              <a:ext uri="{FF2B5EF4-FFF2-40B4-BE49-F238E27FC236}">
                <a16:creationId xmlns:a16="http://schemas.microsoft.com/office/drawing/2014/main" id="{1685141D-FCC3-78A9-E8C9-0EC0ADC45C7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579214" y="1261449"/>
            <a:ext cx="7071266" cy="4775439"/>
          </a:xfrm>
          <a:prstGeom prst="rect">
            <a:avLst/>
          </a:prstGeom>
        </p:spPr>
      </p:pic>
      <p:grpSp>
        <p:nvGrpSpPr>
          <p:cNvPr id="20" name="Group 19">
            <a:extLst>
              <a:ext uri="{FF2B5EF4-FFF2-40B4-BE49-F238E27FC236}">
                <a16:creationId xmlns:a16="http://schemas.microsoft.com/office/drawing/2014/main" id="{A753B2C0-F4C7-3353-C798-829E41D730CB}"/>
              </a:ext>
            </a:extLst>
          </p:cNvPr>
          <p:cNvGrpSpPr/>
          <p:nvPr/>
        </p:nvGrpSpPr>
        <p:grpSpPr>
          <a:xfrm>
            <a:off x="8132074" y="585665"/>
            <a:ext cx="1928301" cy="2806787"/>
            <a:chOff x="8132074" y="585665"/>
            <a:chExt cx="1928301" cy="2806787"/>
          </a:xfrm>
        </p:grpSpPr>
        <p:pic>
          <p:nvPicPr>
            <p:cNvPr id="18" name="图片 21" descr="51miz-E324246-63B9A8F8">
              <a:extLst>
                <a:ext uri="{FF2B5EF4-FFF2-40B4-BE49-F238E27FC236}">
                  <a16:creationId xmlns:a16="http://schemas.microsoft.com/office/drawing/2014/main" id="{A18053E4-09D3-51E5-649B-BE08E053B34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745574" y="626975"/>
              <a:ext cx="725170" cy="1905635"/>
            </a:xfrm>
            <a:prstGeom prst="rect">
              <a:avLst/>
            </a:prstGeom>
          </p:spPr>
        </p:pic>
        <p:pic>
          <p:nvPicPr>
            <p:cNvPr id="19" name="图片 21" descr="51miz-E324246-63B9A8F8">
              <a:extLst>
                <a:ext uri="{FF2B5EF4-FFF2-40B4-BE49-F238E27FC236}">
                  <a16:creationId xmlns:a16="http://schemas.microsoft.com/office/drawing/2014/main" id="{B577C24B-F5B3-123E-C7E0-F7D6384D643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153615" y="996384"/>
              <a:ext cx="725170" cy="1905635"/>
            </a:xfrm>
            <a:prstGeom prst="rect">
              <a:avLst/>
            </a:prstGeom>
          </p:spPr>
        </p:pic>
        <p:pic>
          <p:nvPicPr>
            <p:cNvPr id="13" name="图片 21" descr="51miz-E324246-63B9A8F8">
              <a:extLst>
                <a:ext uri="{FF2B5EF4-FFF2-40B4-BE49-F238E27FC236}">
                  <a16:creationId xmlns:a16="http://schemas.microsoft.com/office/drawing/2014/main" id="{44FD18F9-0283-BAF4-3BBD-A455711E59C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9335205" y="1086768"/>
              <a:ext cx="725170" cy="1905635"/>
            </a:xfrm>
            <a:prstGeom prst="rect">
              <a:avLst/>
            </a:prstGeom>
          </p:spPr>
        </p:pic>
        <p:pic>
          <p:nvPicPr>
            <p:cNvPr id="14" name="图片 21" descr="51miz-E324246-63B9A8F8">
              <a:extLst>
                <a:ext uri="{FF2B5EF4-FFF2-40B4-BE49-F238E27FC236}">
                  <a16:creationId xmlns:a16="http://schemas.microsoft.com/office/drawing/2014/main" id="{3AB357B0-EE0F-9863-A481-FF783593CF6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724033" y="585665"/>
              <a:ext cx="725170" cy="1905635"/>
            </a:xfrm>
            <a:prstGeom prst="rect">
              <a:avLst/>
            </a:prstGeom>
          </p:spPr>
        </p:pic>
        <p:pic>
          <p:nvPicPr>
            <p:cNvPr id="15" name="图片 21" descr="51miz-E324246-63B9A8F8">
              <a:extLst>
                <a:ext uri="{FF2B5EF4-FFF2-40B4-BE49-F238E27FC236}">
                  <a16:creationId xmlns:a16="http://schemas.microsoft.com/office/drawing/2014/main" id="{8914ED84-D025-5142-F64B-AC3BA0BD2E4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132074" y="955074"/>
              <a:ext cx="725170" cy="1905635"/>
            </a:xfrm>
            <a:prstGeom prst="rect">
              <a:avLst/>
            </a:prstGeom>
          </p:spPr>
        </p:pic>
        <p:pic>
          <p:nvPicPr>
            <p:cNvPr id="16" name="图片 21" descr="51miz-E324246-63B9A8F8">
              <a:extLst>
                <a:ext uri="{FF2B5EF4-FFF2-40B4-BE49-F238E27FC236}">
                  <a16:creationId xmlns:a16="http://schemas.microsoft.com/office/drawing/2014/main" id="{FE6783F8-65D4-4AC0-92AC-9DBA0118006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574296" y="1298176"/>
              <a:ext cx="725170" cy="1905635"/>
            </a:xfrm>
            <a:prstGeom prst="rect">
              <a:avLst/>
            </a:prstGeom>
          </p:spPr>
        </p:pic>
        <p:pic>
          <p:nvPicPr>
            <p:cNvPr id="17" name="图片 21" descr="51miz-E324246-63B9A8F8">
              <a:extLst>
                <a:ext uri="{FF2B5EF4-FFF2-40B4-BE49-F238E27FC236}">
                  <a16:creationId xmlns:a16="http://schemas.microsoft.com/office/drawing/2014/main" id="{4BD063C6-3C6B-82DB-683F-B16F7FD3107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9125662" y="1486817"/>
              <a:ext cx="725170" cy="1905635"/>
            </a:xfrm>
            <a:prstGeom prst="rect">
              <a:avLst/>
            </a:prstGeom>
          </p:spPr>
        </p:pic>
      </p:grpSp>
      <p:pic>
        <p:nvPicPr>
          <p:cNvPr id="4" name="Picture 3">
            <a:extLst>
              <a:ext uri="{FF2B5EF4-FFF2-40B4-BE49-F238E27FC236}">
                <a16:creationId xmlns:a16="http://schemas.microsoft.com/office/drawing/2014/main" id="{C4EFC8BD-BFB2-CEB9-50AE-C09431E52DE7}"/>
              </a:ext>
            </a:extLst>
          </p:cNvPr>
          <p:cNvPicPr>
            <a:picLocks noChangeAspect="1"/>
          </p:cNvPicPr>
          <p:nvPr/>
        </p:nvPicPr>
        <p:blipFill>
          <a:blip r:embed="rId6"/>
          <a:stretch>
            <a:fillRect/>
          </a:stretch>
        </p:blipFill>
        <p:spPr>
          <a:xfrm>
            <a:off x="878561" y="2326525"/>
            <a:ext cx="6431837" cy="2651990"/>
          </a:xfrm>
          <a:prstGeom prst="rect">
            <a:avLst/>
          </a:prstGeom>
        </p:spPr>
      </p:pic>
    </p:spTree>
    <p:extLst>
      <p:ext uri="{BB962C8B-B14F-4D97-AF65-F5344CB8AC3E}">
        <p14:creationId xmlns:p14="http://schemas.microsoft.com/office/powerpoint/2010/main" val="359778932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0465757-C959-4A57-1D9A-29384C37B890}"/>
              </a:ext>
            </a:extLst>
          </p:cNvPr>
          <p:cNvSpPr/>
          <p:nvPr/>
        </p:nvSpPr>
        <p:spPr>
          <a:xfrm>
            <a:off x="314960" y="294640"/>
            <a:ext cx="11531600" cy="63804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Rectangle: Rounded Corners 8">
            <a:extLst>
              <a:ext uri="{FF2B5EF4-FFF2-40B4-BE49-F238E27FC236}">
                <a16:creationId xmlns:a16="http://schemas.microsoft.com/office/drawing/2014/main" id="{332B5D1C-BE8D-35B1-B38E-B3C238E28C1E}"/>
              </a:ext>
            </a:extLst>
          </p:cNvPr>
          <p:cNvSpPr/>
          <p:nvPr/>
        </p:nvSpPr>
        <p:spPr>
          <a:xfrm>
            <a:off x="1168400" y="142240"/>
            <a:ext cx="9794240" cy="670559"/>
          </a:xfrm>
          <a:custGeom>
            <a:avLst/>
            <a:gdLst>
              <a:gd name="connsiteX0" fmla="*/ 0 w 9794240"/>
              <a:gd name="connsiteY0" fmla="*/ 111762 h 670559"/>
              <a:gd name="connsiteX1" fmla="*/ 111762 w 9794240"/>
              <a:gd name="connsiteY1" fmla="*/ 0 h 670559"/>
              <a:gd name="connsiteX2" fmla="*/ 901346 w 9794240"/>
              <a:gd name="connsiteY2" fmla="*/ 0 h 670559"/>
              <a:gd name="connsiteX3" fmla="*/ 1690930 w 9794240"/>
              <a:gd name="connsiteY3" fmla="*/ 0 h 670559"/>
              <a:gd name="connsiteX4" fmla="*/ 2097686 w 9794240"/>
              <a:gd name="connsiteY4" fmla="*/ 0 h 670559"/>
              <a:gd name="connsiteX5" fmla="*/ 2408734 w 9794240"/>
              <a:gd name="connsiteY5" fmla="*/ 0 h 670559"/>
              <a:gd name="connsiteX6" fmla="*/ 2911196 w 9794240"/>
              <a:gd name="connsiteY6" fmla="*/ 0 h 670559"/>
              <a:gd name="connsiteX7" fmla="*/ 3222245 w 9794240"/>
              <a:gd name="connsiteY7" fmla="*/ 0 h 670559"/>
              <a:gd name="connsiteX8" fmla="*/ 4011829 w 9794240"/>
              <a:gd name="connsiteY8" fmla="*/ 0 h 670559"/>
              <a:gd name="connsiteX9" fmla="*/ 4609999 w 9794240"/>
              <a:gd name="connsiteY9" fmla="*/ 0 h 670559"/>
              <a:gd name="connsiteX10" fmla="*/ 5303875 w 9794240"/>
              <a:gd name="connsiteY10" fmla="*/ 0 h 670559"/>
              <a:gd name="connsiteX11" fmla="*/ 5614924 w 9794240"/>
              <a:gd name="connsiteY11" fmla="*/ 0 h 670559"/>
              <a:gd name="connsiteX12" fmla="*/ 6308801 w 9794240"/>
              <a:gd name="connsiteY12" fmla="*/ 0 h 670559"/>
              <a:gd name="connsiteX13" fmla="*/ 6619849 w 9794240"/>
              <a:gd name="connsiteY13" fmla="*/ 0 h 670559"/>
              <a:gd name="connsiteX14" fmla="*/ 7026604 w 9794240"/>
              <a:gd name="connsiteY14" fmla="*/ 0 h 670559"/>
              <a:gd name="connsiteX15" fmla="*/ 7433360 w 9794240"/>
              <a:gd name="connsiteY15" fmla="*/ 0 h 670559"/>
              <a:gd name="connsiteX16" fmla="*/ 8031529 w 9794240"/>
              <a:gd name="connsiteY16" fmla="*/ 0 h 670559"/>
              <a:gd name="connsiteX17" fmla="*/ 8821114 w 9794240"/>
              <a:gd name="connsiteY17" fmla="*/ 0 h 670559"/>
              <a:gd name="connsiteX18" fmla="*/ 9682478 w 9794240"/>
              <a:gd name="connsiteY18" fmla="*/ 0 h 670559"/>
              <a:gd name="connsiteX19" fmla="*/ 9794240 w 9794240"/>
              <a:gd name="connsiteY19" fmla="*/ 111762 h 670559"/>
              <a:gd name="connsiteX20" fmla="*/ 9794240 w 9794240"/>
              <a:gd name="connsiteY20" fmla="*/ 558797 h 670559"/>
              <a:gd name="connsiteX21" fmla="*/ 9682478 w 9794240"/>
              <a:gd name="connsiteY21" fmla="*/ 670559 h 670559"/>
              <a:gd name="connsiteX22" fmla="*/ 9275723 w 9794240"/>
              <a:gd name="connsiteY22" fmla="*/ 670559 h 670559"/>
              <a:gd name="connsiteX23" fmla="*/ 8868967 w 9794240"/>
              <a:gd name="connsiteY23" fmla="*/ 670559 h 670559"/>
              <a:gd name="connsiteX24" fmla="*/ 8270797 w 9794240"/>
              <a:gd name="connsiteY24" fmla="*/ 670559 h 670559"/>
              <a:gd name="connsiteX25" fmla="*/ 7864042 w 9794240"/>
              <a:gd name="connsiteY25" fmla="*/ 670559 h 670559"/>
              <a:gd name="connsiteX26" fmla="*/ 7361579 w 9794240"/>
              <a:gd name="connsiteY26" fmla="*/ 670559 h 670559"/>
              <a:gd name="connsiteX27" fmla="*/ 6763410 w 9794240"/>
              <a:gd name="connsiteY27" fmla="*/ 670559 h 670559"/>
              <a:gd name="connsiteX28" fmla="*/ 6260947 w 9794240"/>
              <a:gd name="connsiteY28" fmla="*/ 670559 h 670559"/>
              <a:gd name="connsiteX29" fmla="*/ 5567070 w 9794240"/>
              <a:gd name="connsiteY29" fmla="*/ 670559 h 670559"/>
              <a:gd name="connsiteX30" fmla="*/ 5160315 w 9794240"/>
              <a:gd name="connsiteY30" fmla="*/ 670559 h 670559"/>
              <a:gd name="connsiteX31" fmla="*/ 4562145 w 9794240"/>
              <a:gd name="connsiteY31" fmla="*/ 670559 h 670559"/>
              <a:gd name="connsiteX32" fmla="*/ 3963975 w 9794240"/>
              <a:gd name="connsiteY32" fmla="*/ 670559 h 670559"/>
              <a:gd name="connsiteX33" fmla="*/ 3461513 w 9794240"/>
              <a:gd name="connsiteY33" fmla="*/ 670559 h 670559"/>
              <a:gd name="connsiteX34" fmla="*/ 3150464 w 9794240"/>
              <a:gd name="connsiteY34" fmla="*/ 670559 h 670559"/>
              <a:gd name="connsiteX35" fmla="*/ 2552295 w 9794240"/>
              <a:gd name="connsiteY35" fmla="*/ 670559 h 670559"/>
              <a:gd name="connsiteX36" fmla="*/ 2241246 w 9794240"/>
              <a:gd name="connsiteY36" fmla="*/ 670559 h 670559"/>
              <a:gd name="connsiteX37" fmla="*/ 1738784 w 9794240"/>
              <a:gd name="connsiteY37" fmla="*/ 670559 h 670559"/>
              <a:gd name="connsiteX38" fmla="*/ 1427735 w 9794240"/>
              <a:gd name="connsiteY38" fmla="*/ 670559 h 670559"/>
              <a:gd name="connsiteX39" fmla="*/ 925273 w 9794240"/>
              <a:gd name="connsiteY39" fmla="*/ 670559 h 670559"/>
              <a:gd name="connsiteX40" fmla="*/ 111762 w 9794240"/>
              <a:gd name="connsiteY40" fmla="*/ 670559 h 670559"/>
              <a:gd name="connsiteX41" fmla="*/ 0 w 9794240"/>
              <a:gd name="connsiteY41" fmla="*/ 558797 h 670559"/>
              <a:gd name="connsiteX42" fmla="*/ 0 w 9794240"/>
              <a:gd name="connsiteY42" fmla="*/ 111762 h 67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794240" h="670559" fill="none" extrusionOk="0">
                <a:moveTo>
                  <a:pt x="0" y="111762"/>
                </a:moveTo>
                <a:cubicBezTo>
                  <a:pt x="-9405" y="54014"/>
                  <a:pt x="41276" y="-10855"/>
                  <a:pt x="111762" y="0"/>
                </a:cubicBezTo>
                <a:cubicBezTo>
                  <a:pt x="405498" y="-44705"/>
                  <a:pt x="595369" y="10660"/>
                  <a:pt x="901346" y="0"/>
                </a:cubicBezTo>
                <a:cubicBezTo>
                  <a:pt x="1207323" y="-10660"/>
                  <a:pt x="1374977" y="34645"/>
                  <a:pt x="1690930" y="0"/>
                </a:cubicBezTo>
                <a:cubicBezTo>
                  <a:pt x="2006883" y="-34645"/>
                  <a:pt x="1983918" y="13963"/>
                  <a:pt x="2097686" y="0"/>
                </a:cubicBezTo>
                <a:cubicBezTo>
                  <a:pt x="2211454" y="-13963"/>
                  <a:pt x="2331584" y="30871"/>
                  <a:pt x="2408734" y="0"/>
                </a:cubicBezTo>
                <a:cubicBezTo>
                  <a:pt x="2485884" y="-30871"/>
                  <a:pt x="2712244" y="10577"/>
                  <a:pt x="2911196" y="0"/>
                </a:cubicBezTo>
                <a:cubicBezTo>
                  <a:pt x="3110148" y="-10577"/>
                  <a:pt x="3078199" y="1779"/>
                  <a:pt x="3222245" y="0"/>
                </a:cubicBezTo>
                <a:cubicBezTo>
                  <a:pt x="3366291" y="-1779"/>
                  <a:pt x="3721185" y="25798"/>
                  <a:pt x="4011829" y="0"/>
                </a:cubicBezTo>
                <a:cubicBezTo>
                  <a:pt x="4302473" y="-25798"/>
                  <a:pt x="4457536" y="50530"/>
                  <a:pt x="4609999" y="0"/>
                </a:cubicBezTo>
                <a:cubicBezTo>
                  <a:pt x="4762462" y="-50530"/>
                  <a:pt x="5147894" y="69053"/>
                  <a:pt x="5303875" y="0"/>
                </a:cubicBezTo>
                <a:cubicBezTo>
                  <a:pt x="5459856" y="-69053"/>
                  <a:pt x="5474514" y="1580"/>
                  <a:pt x="5614924" y="0"/>
                </a:cubicBezTo>
                <a:cubicBezTo>
                  <a:pt x="5755334" y="-1580"/>
                  <a:pt x="6066942" y="4204"/>
                  <a:pt x="6308801" y="0"/>
                </a:cubicBezTo>
                <a:cubicBezTo>
                  <a:pt x="6550660" y="-4204"/>
                  <a:pt x="6469091" y="14994"/>
                  <a:pt x="6619849" y="0"/>
                </a:cubicBezTo>
                <a:cubicBezTo>
                  <a:pt x="6770607" y="-14994"/>
                  <a:pt x="6931289" y="3999"/>
                  <a:pt x="7026604" y="0"/>
                </a:cubicBezTo>
                <a:cubicBezTo>
                  <a:pt x="7121920" y="-3999"/>
                  <a:pt x="7313902" y="1865"/>
                  <a:pt x="7433360" y="0"/>
                </a:cubicBezTo>
                <a:cubicBezTo>
                  <a:pt x="7552818" y="-1865"/>
                  <a:pt x="7828665" y="14674"/>
                  <a:pt x="8031529" y="0"/>
                </a:cubicBezTo>
                <a:cubicBezTo>
                  <a:pt x="8234393" y="-14674"/>
                  <a:pt x="8548745" y="58597"/>
                  <a:pt x="8821114" y="0"/>
                </a:cubicBezTo>
                <a:cubicBezTo>
                  <a:pt x="9093484" y="-58597"/>
                  <a:pt x="9301164" y="57212"/>
                  <a:pt x="9682478" y="0"/>
                </a:cubicBezTo>
                <a:cubicBezTo>
                  <a:pt x="9739981" y="16004"/>
                  <a:pt x="9793978" y="52057"/>
                  <a:pt x="9794240" y="111762"/>
                </a:cubicBezTo>
                <a:cubicBezTo>
                  <a:pt x="9845827" y="327641"/>
                  <a:pt x="9746307" y="429054"/>
                  <a:pt x="9794240" y="558797"/>
                </a:cubicBezTo>
                <a:cubicBezTo>
                  <a:pt x="9792304" y="634324"/>
                  <a:pt x="9752675" y="667182"/>
                  <a:pt x="9682478" y="670559"/>
                </a:cubicBezTo>
                <a:cubicBezTo>
                  <a:pt x="9575295" y="694505"/>
                  <a:pt x="9440398" y="653232"/>
                  <a:pt x="9275723" y="670559"/>
                </a:cubicBezTo>
                <a:cubicBezTo>
                  <a:pt x="9111048" y="687886"/>
                  <a:pt x="8973235" y="655913"/>
                  <a:pt x="8868967" y="670559"/>
                </a:cubicBezTo>
                <a:cubicBezTo>
                  <a:pt x="8764699" y="685205"/>
                  <a:pt x="8511412" y="661111"/>
                  <a:pt x="8270797" y="670559"/>
                </a:cubicBezTo>
                <a:cubicBezTo>
                  <a:pt x="8030182" y="680007"/>
                  <a:pt x="8045449" y="622880"/>
                  <a:pt x="7864042" y="670559"/>
                </a:cubicBezTo>
                <a:cubicBezTo>
                  <a:pt x="7682635" y="718238"/>
                  <a:pt x="7531201" y="665327"/>
                  <a:pt x="7361579" y="670559"/>
                </a:cubicBezTo>
                <a:cubicBezTo>
                  <a:pt x="7191957" y="675791"/>
                  <a:pt x="6934104" y="667362"/>
                  <a:pt x="6763410" y="670559"/>
                </a:cubicBezTo>
                <a:cubicBezTo>
                  <a:pt x="6592716" y="673756"/>
                  <a:pt x="6443690" y="668700"/>
                  <a:pt x="6260947" y="670559"/>
                </a:cubicBezTo>
                <a:cubicBezTo>
                  <a:pt x="6078204" y="672418"/>
                  <a:pt x="5725187" y="653035"/>
                  <a:pt x="5567070" y="670559"/>
                </a:cubicBezTo>
                <a:cubicBezTo>
                  <a:pt x="5408953" y="688083"/>
                  <a:pt x="5335358" y="669496"/>
                  <a:pt x="5160315" y="670559"/>
                </a:cubicBezTo>
                <a:cubicBezTo>
                  <a:pt x="4985272" y="671622"/>
                  <a:pt x="4713020" y="600023"/>
                  <a:pt x="4562145" y="670559"/>
                </a:cubicBezTo>
                <a:cubicBezTo>
                  <a:pt x="4411270" y="741095"/>
                  <a:pt x="4123807" y="658752"/>
                  <a:pt x="3963975" y="670559"/>
                </a:cubicBezTo>
                <a:cubicBezTo>
                  <a:pt x="3804143" y="682366"/>
                  <a:pt x="3702733" y="610432"/>
                  <a:pt x="3461513" y="670559"/>
                </a:cubicBezTo>
                <a:cubicBezTo>
                  <a:pt x="3220293" y="730686"/>
                  <a:pt x="3257989" y="655965"/>
                  <a:pt x="3150464" y="670559"/>
                </a:cubicBezTo>
                <a:cubicBezTo>
                  <a:pt x="3042939" y="685153"/>
                  <a:pt x="2779778" y="615091"/>
                  <a:pt x="2552295" y="670559"/>
                </a:cubicBezTo>
                <a:cubicBezTo>
                  <a:pt x="2324812" y="726027"/>
                  <a:pt x="2374442" y="669940"/>
                  <a:pt x="2241246" y="670559"/>
                </a:cubicBezTo>
                <a:cubicBezTo>
                  <a:pt x="2108050" y="671178"/>
                  <a:pt x="1937943" y="642698"/>
                  <a:pt x="1738784" y="670559"/>
                </a:cubicBezTo>
                <a:cubicBezTo>
                  <a:pt x="1539625" y="698420"/>
                  <a:pt x="1519473" y="637672"/>
                  <a:pt x="1427735" y="670559"/>
                </a:cubicBezTo>
                <a:cubicBezTo>
                  <a:pt x="1335997" y="703446"/>
                  <a:pt x="1058536" y="665540"/>
                  <a:pt x="925273" y="670559"/>
                </a:cubicBezTo>
                <a:cubicBezTo>
                  <a:pt x="792010" y="675578"/>
                  <a:pt x="380393" y="586719"/>
                  <a:pt x="111762" y="670559"/>
                </a:cubicBezTo>
                <a:cubicBezTo>
                  <a:pt x="60249" y="667888"/>
                  <a:pt x="18032" y="621466"/>
                  <a:pt x="0" y="558797"/>
                </a:cubicBezTo>
                <a:cubicBezTo>
                  <a:pt x="-50475" y="441895"/>
                  <a:pt x="38813" y="218821"/>
                  <a:pt x="0" y="111762"/>
                </a:cubicBezTo>
                <a:close/>
              </a:path>
              <a:path w="9794240" h="670559" stroke="0" extrusionOk="0">
                <a:moveTo>
                  <a:pt x="0" y="111762"/>
                </a:moveTo>
                <a:cubicBezTo>
                  <a:pt x="780" y="60115"/>
                  <a:pt x="49235" y="-9941"/>
                  <a:pt x="111762" y="0"/>
                </a:cubicBezTo>
                <a:cubicBezTo>
                  <a:pt x="347671" y="-42367"/>
                  <a:pt x="628484" y="48088"/>
                  <a:pt x="901346" y="0"/>
                </a:cubicBezTo>
                <a:cubicBezTo>
                  <a:pt x="1174208" y="-48088"/>
                  <a:pt x="1242537" y="17002"/>
                  <a:pt x="1499516" y="0"/>
                </a:cubicBezTo>
                <a:cubicBezTo>
                  <a:pt x="1756495" y="-17002"/>
                  <a:pt x="2105379" y="71359"/>
                  <a:pt x="2289100" y="0"/>
                </a:cubicBezTo>
                <a:cubicBezTo>
                  <a:pt x="2472821" y="-71359"/>
                  <a:pt x="2486490" y="31632"/>
                  <a:pt x="2600148" y="0"/>
                </a:cubicBezTo>
                <a:cubicBezTo>
                  <a:pt x="2713806" y="-31632"/>
                  <a:pt x="3007546" y="51216"/>
                  <a:pt x="3198318" y="0"/>
                </a:cubicBezTo>
                <a:cubicBezTo>
                  <a:pt x="3389090" y="-51216"/>
                  <a:pt x="3817370" y="13704"/>
                  <a:pt x="3987902" y="0"/>
                </a:cubicBezTo>
                <a:cubicBezTo>
                  <a:pt x="4158434" y="-13704"/>
                  <a:pt x="4281753" y="47140"/>
                  <a:pt x="4490365" y="0"/>
                </a:cubicBezTo>
                <a:cubicBezTo>
                  <a:pt x="4698977" y="-47140"/>
                  <a:pt x="4794960" y="27330"/>
                  <a:pt x="4992827" y="0"/>
                </a:cubicBezTo>
                <a:cubicBezTo>
                  <a:pt x="5190694" y="-27330"/>
                  <a:pt x="5363856" y="63706"/>
                  <a:pt x="5686704" y="0"/>
                </a:cubicBezTo>
                <a:cubicBezTo>
                  <a:pt x="6009552" y="-63706"/>
                  <a:pt x="5946248" y="12560"/>
                  <a:pt x="6093460" y="0"/>
                </a:cubicBezTo>
                <a:cubicBezTo>
                  <a:pt x="6240672" y="-12560"/>
                  <a:pt x="6384427" y="812"/>
                  <a:pt x="6500215" y="0"/>
                </a:cubicBezTo>
                <a:cubicBezTo>
                  <a:pt x="6616003" y="-812"/>
                  <a:pt x="7045325" y="54120"/>
                  <a:pt x="7289799" y="0"/>
                </a:cubicBezTo>
                <a:cubicBezTo>
                  <a:pt x="7534273" y="-54120"/>
                  <a:pt x="7505146" y="35884"/>
                  <a:pt x="7696554" y="0"/>
                </a:cubicBezTo>
                <a:cubicBezTo>
                  <a:pt x="7887962" y="-35884"/>
                  <a:pt x="8121541" y="29504"/>
                  <a:pt x="8390431" y="0"/>
                </a:cubicBezTo>
                <a:cubicBezTo>
                  <a:pt x="8659321" y="-29504"/>
                  <a:pt x="9091176" y="62776"/>
                  <a:pt x="9682478" y="0"/>
                </a:cubicBezTo>
                <a:cubicBezTo>
                  <a:pt x="9756796" y="-12018"/>
                  <a:pt x="9808384" y="61745"/>
                  <a:pt x="9794240" y="111762"/>
                </a:cubicBezTo>
                <a:cubicBezTo>
                  <a:pt x="9798846" y="242596"/>
                  <a:pt x="9759819" y="462173"/>
                  <a:pt x="9794240" y="558797"/>
                </a:cubicBezTo>
                <a:cubicBezTo>
                  <a:pt x="9799729" y="636496"/>
                  <a:pt x="9740351" y="672965"/>
                  <a:pt x="9682478" y="670559"/>
                </a:cubicBezTo>
                <a:cubicBezTo>
                  <a:pt x="9482652" y="702665"/>
                  <a:pt x="9388486" y="663591"/>
                  <a:pt x="9180015" y="670559"/>
                </a:cubicBezTo>
                <a:cubicBezTo>
                  <a:pt x="8971544" y="677527"/>
                  <a:pt x="8655716" y="640703"/>
                  <a:pt x="8390431" y="670559"/>
                </a:cubicBezTo>
                <a:cubicBezTo>
                  <a:pt x="8125146" y="700415"/>
                  <a:pt x="7937233" y="601644"/>
                  <a:pt x="7600847" y="670559"/>
                </a:cubicBezTo>
                <a:cubicBezTo>
                  <a:pt x="7264461" y="739474"/>
                  <a:pt x="7422991" y="645633"/>
                  <a:pt x="7289799" y="670559"/>
                </a:cubicBezTo>
                <a:cubicBezTo>
                  <a:pt x="7156607" y="695485"/>
                  <a:pt x="7080034" y="664550"/>
                  <a:pt x="6883044" y="670559"/>
                </a:cubicBezTo>
                <a:cubicBezTo>
                  <a:pt x="6686054" y="676568"/>
                  <a:pt x="6344956" y="666824"/>
                  <a:pt x="6189167" y="670559"/>
                </a:cubicBezTo>
                <a:cubicBezTo>
                  <a:pt x="6033378" y="674294"/>
                  <a:pt x="5802668" y="614457"/>
                  <a:pt x="5686704" y="670559"/>
                </a:cubicBezTo>
                <a:cubicBezTo>
                  <a:pt x="5570740" y="726661"/>
                  <a:pt x="5494968" y="657220"/>
                  <a:pt x="5375656" y="670559"/>
                </a:cubicBezTo>
                <a:cubicBezTo>
                  <a:pt x="5256344" y="683898"/>
                  <a:pt x="5096458" y="630265"/>
                  <a:pt x="4968900" y="670559"/>
                </a:cubicBezTo>
                <a:cubicBezTo>
                  <a:pt x="4841342" y="710853"/>
                  <a:pt x="4610010" y="635679"/>
                  <a:pt x="4370731" y="670559"/>
                </a:cubicBezTo>
                <a:cubicBezTo>
                  <a:pt x="4131452" y="705439"/>
                  <a:pt x="4055602" y="658374"/>
                  <a:pt x="3868268" y="670559"/>
                </a:cubicBezTo>
                <a:cubicBezTo>
                  <a:pt x="3680934" y="682744"/>
                  <a:pt x="3450116" y="663144"/>
                  <a:pt x="3078684" y="670559"/>
                </a:cubicBezTo>
                <a:cubicBezTo>
                  <a:pt x="2707252" y="677974"/>
                  <a:pt x="2601542" y="601508"/>
                  <a:pt x="2384807" y="670559"/>
                </a:cubicBezTo>
                <a:cubicBezTo>
                  <a:pt x="2168072" y="739610"/>
                  <a:pt x="1989072" y="611801"/>
                  <a:pt x="1690930" y="670559"/>
                </a:cubicBezTo>
                <a:cubicBezTo>
                  <a:pt x="1392788" y="729317"/>
                  <a:pt x="1254794" y="592967"/>
                  <a:pt x="997053" y="670559"/>
                </a:cubicBezTo>
                <a:cubicBezTo>
                  <a:pt x="739312" y="748151"/>
                  <a:pt x="515443" y="607589"/>
                  <a:pt x="111762" y="670559"/>
                </a:cubicBezTo>
                <a:cubicBezTo>
                  <a:pt x="45595" y="675002"/>
                  <a:pt x="-6793" y="627337"/>
                  <a:pt x="0" y="558797"/>
                </a:cubicBezTo>
                <a:cubicBezTo>
                  <a:pt x="-49720" y="338769"/>
                  <a:pt x="47293" y="238372"/>
                  <a:pt x="0" y="111762"/>
                </a:cubicBezTo>
                <a:close/>
              </a:path>
            </a:pathLst>
          </a:custGeom>
          <a:ln w="38100">
            <a:solidFill>
              <a:srgbClr val="66CCFF"/>
            </a:solidFill>
            <a:extLst>
              <a:ext uri="{C807C97D-BFC1-408E-A445-0C87EB9F89A2}">
                <ask:lineSketchStyleProps xmlns:ask="http://schemas.microsoft.com/office/drawing/2018/sketchyshapes" xmlns="" sd="1285728215">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libri" panose="020F0502020204030204"/>
              </a:rPr>
              <a:t>Việc</a:t>
            </a:r>
            <a:r>
              <a:rPr kumimoji="0" lang="en-US" sz="3200" b="1" i="0" u="none" strike="noStrike" kern="1200" cap="none" spc="0" normalizeH="0" baseline="0" noProof="0" dirty="0">
                <a:ln>
                  <a:noFill/>
                </a:ln>
                <a:solidFill>
                  <a:srgbClr val="002060"/>
                </a:solidFill>
                <a:effectLst/>
                <a:uLnTx/>
                <a:uFillTx/>
                <a:latin typeface="Calibri" panose="020F0502020204030204"/>
              </a:rPr>
              <a:t> </a:t>
            </a:r>
            <a:r>
              <a:rPr kumimoji="0" lang="en-US" sz="3200" b="1" i="0" u="none" strike="noStrike" kern="1200" cap="none" spc="0" normalizeH="0" baseline="0" noProof="0" dirty="0" err="1">
                <a:ln>
                  <a:noFill/>
                </a:ln>
                <a:solidFill>
                  <a:srgbClr val="002060"/>
                </a:solidFill>
                <a:effectLst/>
                <a:uLnTx/>
                <a:uFillTx/>
                <a:latin typeface="Calibri" panose="020F0502020204030204"/>
              </a:rPr>
              <a:t>nào</a:t>
            </a:r>
            <a:r>
              <a:rPr kumimoji="0" lang="en-US" sz="3200" b="1" i="0" u="none" strike="noStrike" kern="1200" cap="none" spc="0" normalizeH="0" noProof="0" dirty="0">
                <a:ln>
                  <a:noFill/>
                </a:ln>
                <a:solidFill>
                  <a:srgbClr val="002060"/>
                </a:solidFill>
                <a:effectLst/>
                <a:uLnTx/>
                <a:uFillTx/>
                <a:latin typeface="Calibri" panose="020F0502020204030204"/>
              </a:rPr>
              <a:t> </a:t>
            </a:r>
            <a:r>
              <a:rPr kumimoji="0" lang="en-US" sz="3200" b="1" i="0" u="none" strike="noStrike" kern="1200" cap="none" spc="0" normalizeH="0" noProof="0" dirty="0" err="1">
                <a:ln>
                  <a:noFill/>
                </a:ln>
                <a:solidFill>
                  <a:srgbClr val="002060"/>
                </a:solidFill>
                <a:effectLst/>
                <a:uLnTx/>
                <a:uFillTx/>
                <a:latin typeface="Calibri" panose="020F0502020204030204"/>
              </a:rPr>
              <a:t>nên</a:t>
            </a:r>
            <a:r>
              <a:rPr kumimoji="0" lang="en-US" sz="3200" b="1" i="0" u="none" strike="noStrike" kern="1200" cap="none" spc="0" normalizeH="0" noProof="0" dirty="0">
                <a:ln>
                  <a:noFill/>
                </a:ln>
                <a:solidFill>
                  <a:srgbClr val="002060"/>
                </a:solidFill>
                <a:effectLst/>
                <a:uLnTx/>
                <a:uFillTx/>
                <a:latin typeface="Calibri" panose="020F0502020204030204"/>
              </a:rPr>
              <a:t> </a:t>
            </a:r>
            <a:r>
              <a:rPr kumimoji="0" lang="en-US" sz="3200" b="1" i="0" u="none" strike="noStrike" kern="1200" cap="none" spc="0" normalizeH="0" noProof="0" dirty="0" err="1">
                <a:ln>
                  <a:noFill/>
                </a:ln>
                <a:solidFill>
                  <a:srgbClr val="002060"/>
                </a:solidFill>
                <a:effectLst/>
                <a:uLnTx/>
                <a:uFillTx/>
                <a:latin typeface="Calibri" panose="020F0502020204030204"/>
              </a:rPr>
              <a:t>làm</a:t>
            </a:r>
            <a:r>
              <a:rPr lang="en-US" sz="3200" b="1" dirty="0">
                <a:solidFill>
                  <a:srgbClr val="002060"/>
                </a:solidFill>
                <a:latin typeface="Calibri" panose="020F0502020204030204"/>
              </a:rPr>
              <a:t>? </a:t>
            </a:r>
            <a:r>
              <a:rPr lang="en-US" sz="3200" b="1" dirty="0" err="1">
                <a:solidFill>
                  <a:srgbClr val="002060"/>
                </a:solidFill>
                <a:latin typeface="Calibri" panose="020F0502020204030204"/>
              </a:rPr>
              <a:t>Việc</a:t>
            </a:r>
            <a:r>
              <a:rPr lang="en-US" sz="3200" b="1" dirty="0">
                <a:solidFill>
                  <a:srgbClr val="002060"/>
                </a:solidFill>
                <a:latin typeface="Calibri" panose="020F0502020204030204"/>
              </a:rPr>
              <a:t> </a:t>
            </a:r>
            <a:r>
              <a:rPr lang="en-US" sz="3200" b="1" dirty="0" err="1">
                <a:solidFill>
                  <a:srgbClr val="002060"/>
                </a:solidFill>
                <a:latin typeface="Calibri" panose="020F0502020204030204"/>
              </a:rPr>
              <a:t>nào</a:t>
            </a:r>
            <a:r>
              <a:rPr lang="en-US" sz="3200" b="1" dirty="0">
                <a:solidFill>
                  <a:srgbClr val="002060"/>
                </a:solidFill>
                <a:latin typeface="Calibri" panose="020F0502020204030204"/>
              </a:rPr>
              <a:t> </a:t>
            </a:r>
            <a:r>
              <a:rPr lang="en-US" sz="3200" b="1" dirty="0" err="1">
                <a:solidFill>
                  <a:srgbClr val="002060"/>
                </a:solidFill>
                <a:latin typeface="Calibri" panose="020F0502020204030204"/>
              </a:rPr>
              <a:t>không</a:t>
            </a:r>
            <a:r>
              <a:rPr lang="en-US" sz="3200" b="1" dirty="0">
                <a:solidFill>
                  <a:srgbClr val="002060"/>
                </a:solidFill>
                <a:latin typeface="Calibri" panose="020F0502020204030204"/>
              </a:rPr>
              <a:t> </a:t>
            </a:r>
            <a:r>
              <a:rPr lang="en-US" sz="3200" b="1" dirty="0" err="1">
                <a:solidFill>
                  <a:srgbClr val="002060"/>
                </a:solidFill>
                <a:latin typeface="Calibri" panose="020F0502020204030204"/>
              </a:rPr>
              <a:t>nên</a:t>
            </a:r>
            <a:r>
              <a:rPr lang="en-US" sz="3200" b="1" dirty="0">
                <a:solidFill>
                  <a:srgbClr val="002060"/>
                </a:solidFill>
                <a:latin typeface="Calibri" panose="020F0502020204030204"/>
              </a:rPr>
              <a:t> </a:t>
            </a:r>
            <a:r>
              <a:rPr lang="en-US" sz="3200" b="1" dirty="0" err="1">
                <a:solidFill>
                  <a:srgbClr val="002060"/>
                </a:solidFill>
                <a:latin typeface="Calibri" panose="020F0502020204030204"/>
              </a:rPr>
              <a:t>làm</a:t>
            </a:r>
            <a:r>
              <a:rPr lang="en-US" sz="3200" b="1" dirty="0">
                <a:solidFill>
                  <a:srgbClr val="002060"/>
                </a:solidFill>
                <a:latin typeface="Calibri" panose="020F0502020204030204"/>
              </a:rPr>
              <a:t>? </a:t>
            </a:r>
            <a:r>
              <a:rPr lang="en-US" sz="3200" b="1" dirty="0" err="1">
                <a:solidFill>
                  <a:srgbClr val="002060"/>
                </a:solidFill>
                <a:latin typeface="Calibri" panose="020F0502020204030204"/>
              </a:rPr>
              <a:t>Vì</a:t>
            </a:r>
            <a:r>
              <a:rPr lang="en-US" sz="3200" b="1" dirty="0">
                <a:solidFill>
                  <a:srgbClr val="002060"/>
                </a:solidFill>
                <a:latin typeface="Calibri" panose="020F0502020204030204"/>
              </a:rPr>
              <a:t> </a:t>
            </a:r>
            <a:r>
              <a:rPr lang="en-US" sz="3200" b="1" dirty="0" err="1">
                <a:solidFill>
                  <a:srgbClr val="002060"/>
                </a:solidFill>
                <a:latin typeface="Calibri" panose="020F0502020204030204"/>
              </a:rPr>
              <a:t>sao</a:t>
            </a:r>
            <a:r>
              <a:rPr lang="en-US" sz="3200" b="1" dirty="0">
                <a:solidFill>
                  <a:srgbClr val="002060"/>
                </a:solidFill>
                <a:latin typeface="Calibri" panose="020F0502020204030204"/>
              </a:rPr>
              <a:t>?</a:t>
            </a:r>
            <a:endParaRPr kumimoji="0" lang="en-US" sz="1800" b="1" i="0" u="none" strike="noStrike" kern="1200" cap="none" spc="0" normalizeH="0" baseline="0" noProof="0" dirty="0">
              <a:ln>
                <a:noFill/>
              </a:ln>
              <a:solidFill>
                <a:srgbClr val="002060"/>
              </a:solidFill>
              <a:effectLst/>
              <a:uLnTx/>
              <a:uFillTx/>
              <a:latin typeface="Calibri" panose="020F0502020204030204"/>
            </a:endParaRPr>
          </a:p>
        </p:txBody>
      </p:sp>
      <p:pic>
        <p:nvPicPr>
          <p:cNvPr id="6" name="Picture 5">
            <a:extLst>
              <a:ext uri="{FF2B5EF4-FFF2-40B4-BE49-F238E27FC236}">
                <a16:creationId xmlns:a16="http://schemas.microsoft.com/office/drawing/2014/main" id="{14A4347C-88C0-13B7-F0DF-38404A1D5BC0}"/>
              </a:ext>
            </a:extLst>
          </p:cNvPr>
          <p:cNvPicPr>
            <a:picLocks noChangeAspect="1"/>
          </p:cNvPicPr>
          <p:nvPr/>
        </p:nvPicPr>
        <p:blipFill>
          <a:blip r:embed="rId3"/>
          <a:stretch>
            <a:fillRect/>
          </a:stretch>
        </p:blipFill>
        <p:spPr>
          <a:xfrm>
            <a:off x="2230754" y="1395729"/>
            <a:ext cx="7695565" cy="4508513"/>
          </a:xfrm>
          <a:prstGeom prst="rect">
            <a:avLst/>
          </a:prstGeom>
        </p:spPr>
      </p:pic>
    </p:spTree>
    <p:extLst>
      <p:ext uri="{BB962C8B-B14F-4D97-AF65-F5344CB8AC3E}">
        <p14:creationId xmlns:p14="http://schemas.microsoft.com/office/powerpoint/2010/main" val="410974528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0465757-C959-4A57-1D9A-29384C37B890}"/>
              </a:ext>
            </a:extLst>
          </p:cNvPr>
          <p:cNvSpPr/>
          <p:nvPr/>
        </p:nvSpPr>
        <p:spPr>
          <a:xfrm>
            <a:off x="314960" y="294640"/>
            <a:ext cx="11531600" cy="63804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7B6A5A2A-4D66-82CC-244A-B4EAEAEE2E0A}"/>
              </a:ext>
            </a:extLst>
          </p:cNvPr>
          <p:cNvPicPr>
            <a:picLocks noChangeAspect="1"/>
          </p:cNvPicPr>
          <p:nvPr/>
        </p:nvPicPr>
        <p:blipFill>
          <a:blip r:embed="rId3"/>
          <a:stretch>
            <a:fillRect/>
          </a:stretch>
        </p:blipFill>
        <p:spPr>
          <a:xfrm>
            <a:off x="3052751" y="0"/>
            <a:ext cx="7590178" cy="1926503"/>
          </a:xfrm>
          <a:prstGeom prst="rect">
            <a:avLst/>
          </a:prstGeom>
        </p:spPr>
      </p:pic>
      <p:pic>
        <p:nvPicPr>
          <p:cNvPr id="7" name="Picture 6" descr="A cartoon of boys playing football&#10;&#10;Description automatically generated">
            <a:extLst>
              <a:ext uri="{FF2B5EF4-FFF2-40B4-BE49-F238E27FC236}">
                <a16:creationId xmlns:a16="http://schemas.microsoft.com/office/drawing/2014/main" id="{337A0F8C-C6A9-E4DC-7EAA-5BD12409E7F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01040" y="1498600"/>
            <a:ext cx="4968240" cy="4968240"/>
          </a:xfrm>
          <a:prstGeom prst="rect">
            <a:avLst/>
          </a:prstGeom>
        </p:spPr>
      </p:pic>
      <p:pic>
        <p:nvPicPr>
          <p:cNvPr id="10" name="Picture 9" descr="A red x on a black background&#10;&#10;Description automatically generated">
            <a:extLst>
              <a:ext uri="{FF2B5EF4-FFF2-40B4-BE49-F238E27FC236}">
                <a16:creationId xmlns:a16="http://schemas.microsoft.com/office/drawing/2014/main" id="{72F8A723-E3D6-E986-21D3-780DA75A921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817802" y="1433829"/>
            <a:ext cx="1066109" cy="1085852"/>
          </a:xfrm>
          <a:prstGeom prst="rect">
            <a:avLst/>
          </a:prstGeom>
        </p:spPr>
      </p:pic>
      <p:sp>
        <p:nvSpPr>
          <p:cNvPr id="11" name="Speech Bubble: Rectangle with Corners Rounded 4">
            <a:extLst>
              <a:ext uri="{FF2B5EF4-FFF2-40B4-BE49-F238E27FC236}">
                <a16:creationId xmlns:a16="http://schemas.microsoft.com/office/drawing/2014/main" id="{AD3D20D3-E6FA-E79A-09C9-2B48977DC610}"/>
              </a:ext>
            </a:extLst>
          </p:cNvPr>
          <p:cNvSpPr/>
          <p:nvPr/>
        </p:nvSpPr>
        <p:spPr>
          <a:xfrm flipH="1">
            <a:off x="5877559" y="2273103"/>
            <a:ext cx="5831837" cy="24384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400" b="1" dirty="0" err="1">
                <a:solidFill>
                  <a:srgbClr val="FF0000"/>
                </a:solidFill>
                <a:latin typeface="Calibri" panose="020F0502020204030204" pitchFamily="34" charset="0"/>
                <a:cs typeface="Calibri" panose="020F0502020204030204" pitchFamily="34" charset="0"/>
              </a:rPr>
              <a:t>Không</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nên</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chơi</a:t>
            </a:r>
            <a:r>
              <a:rPr lang="en-US" sz="4400" b="1" dirty="0">
                <a:solidFill>
                  <a:srgbClr val="FF0000"/>
                </a:solidFill>
                <a:latin typeface="Calibri" panose="020F0502020204030204" pitchFamily="34" charset="0"/>
                <a:cs typeface="Calibri" panose="020F0502020204030204" pitchFamily="34" charset="0"/>
              </a:rPr>
              <a:t> ở </a:t>
            </a:r>
            <a:r>
              <a:rPr lang="en-US" sz="4400" b="1" dirty="0" err="1">
                <a:solidFill>
                  <a:srgbClr val="FF0000"/>
                </a:solidFill>
                <a:latin typeface="Calibri" panose="020F0502020204030204" pitchFamily="34" charset="0"/>
                <a:cs typeface="Calibri" panose="020F0502020204030204" pitchFamily="34" charset="0"/>
              </a:rPr>
              <a:t>gần</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trạm</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biến</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áp</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vì</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rất</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nguy</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hiểm</a:t>
            </a:r>
            <a:r>
              <a:rPr lang="en-US" sz="4400" b="1" dirty="0">
                <a:solidFill>
                  <a:srgbClr val="FF0000"/>
                </a:solidFill>
                <a:latin typeface="Calibri" panose="020F0502020204030204" pitchFamily="34" charset="0"/>
                <a:cs typeface="Calibri" panose="020F0502020204030204" pitchFamily="34" charset="0"/>
              </a:rPr>
              <a:t>.</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4" name="Picture 13">
            <a:hlinkClick r:id="rId6" action="ppaction://hlinksldjump"/>
            <a:extLst>
              <a:ext uri="{FF2B5EF4-FFF2-40B4-BE49-F238E27FC236}">
                <a16:creationId xmlns:a16="http://schemas.microsoft.com/office/drawing/2014/main" id="{5F09A6FB-9E37-CE2D-40E2-47EC57CBC397}"/>
              </a:ext>
            </a:extLst>
          </p:cNvPr>
          <p:cNvPicPr>
            <a:picLocks noChangeAspect="1"/>
          </p:cNvPicPr>
          <p:nvPr/>
        </p:nvPicPr>
        <p:blipFill rotWithShape="1">
          <a:blip r:embed="rId7"/>
          <a:srcRect t="9836" r="8438" b="21274"/>
          <a:stretch/>
        </p:blipFill>
        <p:spPr>
          <a:xfrm>
            <a:off x="10078720" y="5863987"/>
            <a:ext cx="2113280" cy="986979"/>
          </a:xfrm>
          <a:prstGeom prst="rect">
            <a:avLst/>
          </a:prstGeom>
        </p:spPr>
      </p:pic>
    </p:spTree>
    <p:extLst>
      <p:ext uri="{BB962C8B-B14F-4D97-AF65-F5344CB8AC3E}">
        <p14:creationId xmlns:p14="http://schemas.microsoft.com/office/powerpoint/2010/main" val="62991515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0465757-C959-4A57-1D9A-29384C37B890}"/>
              </a:ext>
            </a:extLst>
          </p:cNvPr>
          <p:cNvSpPr/>
          <p:nvPr/>
        </p:nvSpPr>
        <p:spPr>
          <a:xfrm>
            <a:off x="314960" y="294640"/>
            <a:ext cx="11531600" cy="63804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7B6A5A2A-4D66-82CC-244A-B4EAEAEE2E0A}"/>
              </a:ext>
            </a:extLst>
          </p:cNvPr>
          <p:cNvPicPr>
            <a:picLocks noChangeAspect="1"/>
          </p:cNvPicPr>
          <p:nvPr/>
        </p:nvPicPr>
        <p:blipFill>
          <a:blip r:embed="rId3"/>
          <a:stretch>
            <a:fillRect/>
          </a:stretch>
        </p:blipFill>
        <p:spPr>
          <a:xfrm>
            <a:off x="3052751" y="0"/>
            <a:ext cx="7590178" cy="1926503"/>
          </a:xfrm>
          <a:prstGeom prst="rect">
            <a:avLst/>
          </a:prstGeom>
        </p:spPr>
      </p:pic>
      <p:pic>
        <p:nvPicPr>
          <p:cNvPr id="4" name="Picture 3" descr="A cartoon of a child pointing at a green outlet&#10;&#10;Description automatically generated">
            <a:extLst>
              <a:ext uri="{FF2B5EF4-FFF2-40B4-BE49-F238E27FC236}">
                <a16:creationId xmlns:a16="http://schemas.microsoft.com/office/drawing/2014/main" id="{D559E62B-2591-4B71-A27D-E6EBD6B867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160" y="2112644"/>
            <a:ext cx="5506720" cy="3617595"/>
          </a:xfrm>
          <a:prstGeom prst="rect">
            <a:avLst/>
          </a:prstGeom>
        </p:spPr>
      </p:pic>
      <p:pic>
        <p:nvPicPr>
          <p:cNvPr id="6" name="Picture 5" descr="A red x on a black background&#10;&#10;Description automatically generated">
            <a:extLst>
              <a:ext uri="{FF2B5EF4-FFF2-40B4-BE49-F238E27FC236}">
                <a16:creationId xmlns:a16="http://schemas.microsoft.com/office/drawing/2014/main" id="{31102991-32C2-A2BE-223F-6F54CAF3F5D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584122" y="2063749"/>
            <a:ext cx="1066109" cy="1085852"/>
          </a:xfrm>
          <a:prstGeom prst="rect">
            <a:avLst/>
          </a:prstGeom>
        </p:spPr>
      </p:pic>
      <p:sp>
        <p:nvSpPr>
          <p:cNvPr id="8" name="Speech Bubble: Rectangle with Corners Rounded 4">
            <a:extLst>
              <a:ext uri="{FF2B5EF4-FFF2-40B4-BE49-F238E27FC236}">
                <a16:creationId xmlns:a16="http://schemas.microsoft.com/office/drawing/2014/main" id="{DDDB6B21-C54A-F54F-4249-E7F715B4C220}"/>
              </a:ext>
            </a:extLst>
          </p:cNvPr>
          <p:cNvSpPr/>
          <p:nvPr/>
        </p:nvSpPr>
        <p:spPr>
          <a:xfrm flipH="1">
            <a:off x="5877557" y="2466142"/>
            <a:ext cx="5420361" cy="2827217"/>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Không</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nên</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học</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theo</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bạn</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nhỏ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lấy</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que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chọc</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vào</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ổ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điện</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vì</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rất</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dễ</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bị</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điện</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giật</a:t>
            </a:r>
            <a:r>
              <a:rPr lang="en-US" sz="4400" b="1" dirty="0">
                <a:solidFill>
                  <a:srgbClr val="FF0000"/>
                </a:solidFill>
                <a:latin typeface="Calibri" panose="020F0502020204030204" pitchFamily="34" charset="0"/>
                <a:cs typeface="Calibri" panose="020F0502020204030204" pitchFamily="34" charset="0"/>
              </a:rPr>
              <a:t>.</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2" name="Picture 11">
            <a:hlinkClick r:id="rId6" action="ppaction://hlinksldjump"/>
            <a:extLst>
              <a:ext uri="{FF2B5EF4-FFF2-40B4-BE49-F238E27FC236}">
                <a16:creationId xmlns:a16="http://schemas.microsoft.com/office/drawing/2014/main" id="{2433FD3D-E2B4-50D1-0BED-8F07CECE3FF6}"/>
              </a:ext>
            </a:extLst>
          </p:cNvPr>
          <p:cNvPicPr>
            <a:picLocks noChangeAspect="1"/>
          </p:cNvPicPr>
          <p:nvPr/>
        </p:nvPicPr>
        <p:blipFill rotWithShape="1">
          <a:blip r:embed="rId7"/>
          <a:srcRect t="9836" r="8438" b="21274"/>
          <a:stretch/>
        </p:blipFill>
        <p:spPr>
          <a:xfrm>
            <a:off x="10078720" y="5863987"/>
            <a:ext cx="2113280" cy="986979"/>
          </a:xfrm>
          <a:prstGeom prst="rect">
            <a:avLst/>
          </a:prstGeom>
        </p:spPr>
      </p:pic>
    </p:spTree>
    <p:extLst>
      <p:ext uri="{BB962C8B-B14F-4D97-AF65-F5344CB8AC3E}">
        <p14:creationId xmlns:p14="http://schemas.microsoft.com/office/powerpoint/2010/main" val="17906157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MC-欧美风主题色">
      <a:dk1>
        <a:srgbClr val="000000"/>
      </a:dk1>
      <a:lt1>
        <a:srgbClr val="FFFFFF"/>
      </a:lt1>
      <a:dk2>
        <a:srgbClr val="44546A"/>
      </a:dk2>
      <a:lt2>
        <a:srgbClr val="E7E6E6"/>
      </a:lt2>
      <a:accent1>
        <a:srgbClr val="E35624"/>
      </a:accent1>
      <a:accent2>
        <a:srgbClr val="B1CECB"/>
      </a:accent2>
      <a:accent3>
        <a:srgbClr val="58ACAD"/>
      </a:accent3>
      <a:accent4>
        <a:srgbClr val="E35624"/>
      </a:accent4>
      <a:accent5>
        <a:srgbClr val="B1CECB"/>
      </a:accent5>
      <a:accent6>
        <a:srgbClr val="EB8A7A"/>
      </a:accent6>
      <a:hlink>
        <a:srgbClr val="0563C1"/>
      </a:hlink>
      <a:folHlink>
        <a:srgbClr val="954F72"/>
      </a:folHlink>
    </a:clrScheme>
    <a:fontScheme name="自定义 1">
      <a:majorFont>
        <a:latin typeface="Impact"/>
        <a:ea typeface="华康俪金黑W8(P)"/>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MC-.potx" id="{F245F98B-A7FA-44AD-B8C5-FD9938FF4CB4}" vid="{AF67692B-30E7-4B31-A33A-7E672886C32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130</TotalTime>
  <Words>404</Words>
  <Application>Microsoft Office PowerPoint</Application>
  <PresentationFormat>Widescreen</PresentationFormat>
  <Paragraphs>31</Paragraphs>
  <Slides>18</Slides>
  <Notes>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18</vt:i4>
      </vt:variant>
    </vt:vector>
  </HeadingPairs>
  <TitlesOfParts>
    <vt:vector size="26" baseType="lpstr">
      <vt:lpstr>Arial</vt:lpstr>
      <vt:lpstr>Calibri</vt:lpstr>
      <vt:lpstr>Calibri Light</vt:lpstr>
      <vt:lpstr>Cambria</vt:lpstr>
      <vt:lpstr>iCiel Cucho Bold</vt:lpstr>
      <vt:lpstr>Times New Roman</vt:lpstr>
      <vt:lpstr>Office Theme</vt:lpstr>
      <vt:lpstr>自定义设计方案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Personal</cp:lastModifiedBy>
  <cp:revision>47</cp:revision>
  <dcterms:created xsi:type="dcterms:W3CDTF">2023-11-19T07:13:28Z</dcterms:created>
  <dcterms:modified xsi:type="dcterms:W3CDTF">2026-04-24T09:15:29Z</dcterms:modified>
</cp:coreProperties>
</file>