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1" r:id="rId2"/>
    <p:sldMasterId id="2147483703" r:id="rId3"/>
    <p:sldMasterId id="2147483715" r:id="rId4"/>
    <p:sldMasterId id="2147483727" r:id="rId5"/>
    <p:sldMasterId id="2147483739" r:id="rId6"/>
  </p:sldMasterIdLst>
  <p:notesMasterIdLst>
    <p:notesMasterId r:id="rId20"/>
  </p:notesMasterIdLst>
  <p:sldIdLst>
    <p:sldId id="8639" r:id="rId7"/>
    <p:sldId id="8640" r:id="rId8"/>
    <p:sldId id="265" r:id="rId9"/>
    <p:sldId id="379" r:id="rId10"/>
    <p:sldId id="257" r:id="rId11"/>
    <p:sldId id="264" r:id="rId12"/>
    <p:sldId id="263" r:id="rId13"/>
    <p:sldId id="259" r:id="rId14"/>
    <p:sldId id="8638" r:id="rId15"/>
    <p:sldId id="261" r:id="rId16"/>
    <p:sldId id="262" r:id="rId17"/>
    <p:sldId id="258" r:id="rId18"/>
    <p:sldId id="26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6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497087-22A4-40DA-89A4-1F3857D2C1FF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AD9140-B718-4825-9E3A-3137F69FD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3729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2" name="Google Shape;1992;gd768e69cfa_0_6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3" name="Google Shape;1993;gd768e69cfa_0_6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Hương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Thảo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</a:t>
            </a:r>
            <a:r>
              <a:rPr lang="en-US" sz="12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Zalo</a:t>
            </a: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0972115126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B7BCC5-5DAD-4E11-AEE8-4F020E72AE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5414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Hương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Thảo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</a:t>
            </a:r>
            <a:r>
              <a:rPr lang="en-US" sz="12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Zalo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0972115126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B7BCC5-5DAD-4E11-AEE8-4F020E72AE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02414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B7BCC5-5DAD-4E11-AEE8-4F020E72AE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05264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Hương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Thảo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</a:t>
            </a:r>
            <a:r>
              <a:rPr lang="en-US" sz="12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Zalo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0972115126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B7BCC5-5DAD-4E11-AEE8-4F020E72AE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48187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B7BCC5-5DAD-4E11-AEE8-4F020E72AE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06973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B7BCC5-5DAD-4E11-AEE8-4F020E72AE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82312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Hương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Thảo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</a:t>
            </a:r>
            <a:r>
              <a:rPr lang="en-US" sz="12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Zalo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0972115126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B7BCC5-5DAD-4E11-AEE8-4F020E72AE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68345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B7BCC5-5DAD-4E11-AEE8-4F020E72AE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98359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Hương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Thảo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</a:t>
            </a:r>
            <a:r>
              <a:rPr lang="en-US" sz="12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Zalo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0972115126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B7BCC5-5DAD-4E11-AEE8-4F020E72AE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40167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3">
  <p:cSld name="Title only 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20"/>
          <p:cNvSpPr txBox="1">
            <a:spLocks noGrp="1"/>
          </p:cNvSpPr>
          <p:nvPr>
            <p:ph type="title"/>
          </p:nvPr>
        </p:nvSpPr>
        <p:spPr>
          <a:xfrm>
            <a:off x="10051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52" name="Google Shape;852;p20"/>
          <p:cNvGrpSpPr/>
          <p:nvPr/>
        </p:nvGrpSpPr>
        <p:grpSpPr>
          <a:xfrm>
            <a:off x="-546789" y="221300"/>
            <a:ext cx="1367964" cy="1081376"/>
            <a:chOff x="855987" y="2204128"/>
            <a:chExt cx="1217483" cy="962421"/>
          </a:xfrm>
        </p:grpSpPr>
        <p:grpSp>
          <p:nvGrpSpPr>
            <p:cNvPr id="853" name="Google Shape;853;p20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854" name="Google Shape;854;p20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55" name="Google Shape;855;p20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56" name="Google Shape;856;p20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57" name="Google Shape;857;p20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58" name="Google Shape;858;p20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59" name="Google Shape;859;p20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  <p:sp>
          <p:nvSpPr>
            <p:cNvPr id="860" name="Google Shape;860;p20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861" name="Google Shape;861;p20"/>
          <p:cNvGrpSpPr/>
          <p:nvPr/>
        </p:nvGrpSpPr>
        <p:grpSpPr>
          <a:xfrm flipH="1">
            <a:off x="9985093" y="325285"/>
            <a:ext cx="2299111" cy="630451"/>
            <a:chOff x="-1050438" y="1326624"/>
            <a:chExt cx="540883" cy="148635"/>
          </a:xfrm>
        </p:grpSpPr>
        <p:sp>
          <p:nvSpPr>
            <p:cNvPr id="862" name="Google Shape;862;p20"/>
            <p:cNvSpPr/>
            <p:nvPr/>
          </p:nvSpPr>
          <p:spPr>
            <a:xfrm>
              <a:off x="-535145" y="1372897"/>
              <a:ext cx="25590" cy="22903"/>
            </a:xfrm>
            <a:custGeom>
              <a:avLst/>
              <a:gdLst/>
              <a:ahLst/>
              <a:cxnLst/>
              <a:rect l="l" t="t" r="r" b="b"/>
              <a:pathLst>
                <a:path w="657" h="588" extrusionOk="0">
                  <a:moveTo>
                    <a:pt x="76" y="0"/>
                  </a:moveTo>
                  <a:cubicBezTo>
                    <a:pt x="20" y="0"/>
                    <a:pt x="6" y="80"/>
                    <a:pt x="49" y="102"/>
                  </a:cubicBezTo>
                  <a:cubicBezTo>
                    <a:pt x="219" y="174"/>
                    <a:pt x="414" y="247"/>
                    <a:pt x="511" y="296"/>
                  </a:cubicBezTo>
                  <a:lnTo>
                    <a:pt x="1" y="490"/>
                  </a:lnTo>
                  <a:lnTo>
                    <a:pt x="49" y="587"/>
                  </a:lnTo>
                  <a:lnTo>
                    <a:pt x="608" y="344"/>
                  </a:lnTo>
                  <a:cubicBezTo>
                    <a:pt x="632" y="344"/>
                    <a:pt x="657" y="320"/>
                    <a:pt x="657" y="296"/>
                  </a:cubicBezTo>
                  <a:cubicBezTo>
                    <a:pt x="657" y="272"/>
                    <a:pt x="657" y="223"/>
                    <a:pt x="98" y="4"/>
                  </a:cubicBezTo>
                  <a:cubicBezTo>
                    <a:pt x="90" y="2"/>
                    <a:pt x="82" y="0"/>
                    <a:pt x="7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63" name="Google Shape;863;p20"/>
            <p:cNvSpPr/>
            <p:nvPr/>
          </p:nvSpPr>
          <p:spPr>
            <a:xfrm>
              <a:off x="-636493" y="1326624"/>
              <a:ext cx="123160" cy="113656"/>
            </a:xfrm>
            <a:custGeom>
              <a:avLst/>
              <a:gdLst/>
              <a:ahLst/>
              <a:cxnLst/>
              <a:rect l="l" t="t" r="r" b="b"/>
              <a:pathLst>
                <a:path w="3162" h="2918" extrusionOk="0">
                  <a:moveTo>
                    <a:pt x="867" y="1"/>
                  </a:moveTo>
                  <a:cubicBezTo>
                    <a:pt x="678" y="1"/>
                    <a:pt x="1" y="1109"/>
                    <a:pt x="1024" y="1775"/>
                  </a:cubicBezTo>
                  <a:lnTo>
                    <a:pt x="514" y="1873"/>
                  </a:lnTo>
                  <a:cubicBezTo>
                    <a:pt x="514" y="1873"/>
                    <a:pt x="586" y="2917"/>
                    <a:pt x="1582" y="2917"/>
                  </a:cubicBezTo>
                  <a:cubicBezTo>
                    <a:pt x="2554" y="2917"/>
                    <a:pt x="3161" y="1265"/>
                    <a:pt x="2676" y="755"/>
                  </a:cubicBezTo>
                  <a:cubicBezTo>
                    <a:pt x="2577" y="662"/>
                    <a:pt x="2490" y="624"/>
                    <a:pt x="2413" y="624"/>
                  </a:cubicBezTo>
                  <a:cubicBezTo>
                    <a:pt x="2089" y="624"/>
                    <a:pt x="1947" y="1290"/>
                    <a:pt x="1947" y="1290"/>
                  </a:cubicBezTo>
                  <a:cubicBezTo>
                    <a:pt x="1947" y="1290"/>
                    <a:pt x="1048" y="51"/>
                    <a:pt x="878" y="2"/>
                  </a:cubicBezTo>
                  <a:cubicBezTo>
                    <a:pt x="874" y="1"/>
                    <a:pt x="871" y="1"/>
                    <a:pt x="8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64" name="Google Shape;864;p20"/>
            <p:cNvSpPr/>
            <p:nvPr/>
          </p:nvSpPr>
          <p:spPr>
            <a:xfrm>
              <a:off x="-605139" y="1345593"/>
              <a:ext cx="35990" cy="47363"/>
            </a:xfrm>
            <a:custGeom>
              <a:avLst/>
              <a:gdLst/>
              <a:ahLst/>
              <a:cxnLst/>
              <a:rect l="l" t="t" r="r" b="b"/>
              <a:pathLst>
                <a:path w="924" h="1216" extrusionOk="0">
                  <a:moveTo>
                    <a:pt x="146" y="1"/>
                  </a:moveTo>
                  <a:cubicBezTo>
                    <a:pt x="121" y="1"/>
                    <a:pt x="121" y="25"/>
                    <a:pt x="97" y="49"/>
                  </a:cubicBezTo>
                  <a:cubicBezTo>
                    <a:pt x="49" y="122"/>
                    <a:pt x="121" y="268"/>
                    <a:pt x="219" y="438"/>
                  </a:cubicBezTo>
                  <a:cubicBezTo>
                    <a:pt x="194" y="414"/>
                    <a:pt x="146" y="390"/>
                    <a:pt x="97" y="390"/>
                  </a:cubicBezTo>
                  <a:cubicBezTo>
                    <a:pt x="73" y="390"/>
                    <a:pt x="49" y="414"/>
                    <a:pt x="49" y="438"/>
                  </a:cubicBezTo>
                  <a:cubicBezTo>
                    <a:pt x="0" y="584"/>
                    <a:pt x="24" y="730"/>
                    <a:pt x="97" y="851"/>
                  </a:cubicBezTo>
                  <a:cubicBezTo>
                    <a:pt x="219" y="1070"/>
                    <a:pt x="437" y="1215"/>
                    <a:pt x="704" y="1215"/>
                  </a:cubicBezTo>
                  <a:cubicBezTo>
                    <a:pt x="729" y="1215"/>
                    <a:pt x="753" y="1215"/>
                    <a:pt x="753" y="1191"/>
                  </a:cubicBezTo>
                  <a:cubicBezTo>
                    <a:pt x="753" y="1143"/>
                    <a:pt x="753" y="1118"/>
                    <a:pt x="704" y="1118"/>
                  </a:cubicBezTo>
                  <a:cubicBezTo>
                    <a:pt x="510" y="1118"/>
                    <a:pt x="316" y="997"/>
                    <a:pt x="219" y="827"/>
                  </a:cubicBezTo>
                  <a:cubicBezTo>
                    <a:pt x="146" y="730"/>
                    <a:pt x="121" y="632"/>
                    <a:pt x="146" y="511"/>
                  </a:cubicBezTo>
                  <a:lnTo>
                    <a:pt x="146" y="511"/>
                  </a:lnTo>
                  <a:cubicBezTo>
                    <a:pt x="267" y="608"/>
                    <a:pt x="389" y="705"/>
                    <a:pt x="486" y="827"/>
                  </a:cubicBezTo>
                  <a:cubicBezTo>
                    <a:pt x="498" y="839"/>
                    <a:pt x="510" y="845"/>
                    <a:pt x="522" y="845"/>
                  </a:cubicBezTo>
                  <a:cubicBezTo>
                    <a:pt x="534" y="845"/>
                    <a:pt x="547" y="839"/>
                    <a:pt x="559" y="827"/>
                  </a:cubicBezTo>
                  <a:cubicBezTo>
                    <a:pt x="559" y="803"/>
                    <a:pt x="559" y="778"/>
                    <a:pt x="559" y="754"/>
                  </a:cubicBezTo>
                  <a:cubicBezTo>
                    <a:pt x="413" y="560"/>
                    <a:pt x="292" y="365"/>
                    <a:pt x="194" y="122"/>
                  </a:cubicBezTo>
                  <a:lnTo>
                    <a:pt x="194" y="122"/>
                  </a:lnTo>
                  <a:cubicBezTo>
                    <a:pt x="437" y="341"/>
                    <a:pt x="632" y="560"/>
                    <a:pt x="826" y="827"/>
                  </a:cubicBezTo>
                  <a:lnTo>
                    <a:pt x="899" y="827"/>
                  </a:lnTo>
                  <a:cubicBezTo>
                    <a:pt x="923" y="803"/>
                    <a:pt x="923" y="754"/>
                    <a:pt x="899" y="754"/>
                  </a:cubicBezTo>
                  <a:cubicBezTo>
                    <a:pt x="680" y="462"/>
                    <a:pt x="292" y="1"/>
                    <a:pt x="146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65" name="Google Shape;865;p20"/>
            <p:cNvSpPr/>
            <p:nvPr/>
          </p:nvSpPr>
          <p:spPr>
            <a:xfrm>
              <a:off x="-551232" y="1364133"/>
              <a:ext cx="16125" cy="15580"/>
            </a:xfrm>
            <a:custGeom>
              <a:avLst/>
              <a:gdLst/>
              <a:ahLst/>
              <a:cxnLst/>
              <a:rect l="l" t="t" r="r" b="b"/>
              <a:pathLst>
                <a:path w="414" h="400" extrusionOk="0">
                  <a:moveTo>
                    <a:pt x="75" y="1"/>
                  </a:moveTo>
                  <a:cubicBezTo>
                    <a:pt x="66" y="1"/>
                    <a:pt x="56" y="4"/>
                    <a:pt x="49" y="11"/>
                  </a:cubicBezTo>
                  <a:cubicBezTo>
                    <a:pt x="25" y="11"/>
                    <a:pt x="1" y="35"/>
                    <a:pt x="25" y="59"/>
                  </a:cubicBezTo>
                  <a:cubicBezTo>
                    <a:pt x="74" y="302"/>
                    <a:pt x="122" y="399"/>
                    <a:pt x="195" y="399"/>
                  </a:cubicBezTo>
                  <a:cubicBezTo>
                    <a:pt x="316" y="399"/>
                    <a:pt x="389" y="181"/>
                    <a:pt x="414" y="59"/>
                  </a:cubicBezTo>
                  <a:cubicBezTo>
                    <a:pt x="414" y="35"/>
                    <a:pt x="389" y="11"/>
                    <a:pt x="365" y="11"/>
                  </a:cubicBezTo>
                  <a:cubicBezTo>
                    <a:pt x="358" y="4"/>
                    <a:pt x="351" y="1"/>
                    <a:pt x="344" y="1"/>
                  </a:cubicBezTo>
                  <a:cubicBezTo>
                    <a:pt x="329" y="1"/>
                    <a:pt x="316" y="18"/>
                    <a:pt x="316" y="35"/>
                  </a:cubicBezTo>
                  <a:cubicBezTo>
                    <a:pt x="292" y="132"/>
                    <a:pt x="268" y="229"/>
                    <a:pt x="219" y="302"/>
                  </a:cubicBezTo>
                  <a:cubicBezTo>
                    <a:pt x="219" y="302"/>
                    <a:pt x="171" y="278"/>
                    <a:pt x="122" y="35"/>
                  </a:cubicBezTo>
                  <a:cubicBezTo>
                    <a:pt x="122" y="18"/>
                    <a:pt x="98" y="1"/>
                    <a:pt x="7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66" name="Google Shape;866;p20"/>
            <p:cNvSpPr/>
            <p:nvPr/>
          </p:nvSpPr>
          <p:spPr>
            <a:xfrm>
              <a:off x="-584339" y="1423532"/>
              <a:ext cx="19475" cy="7284"/>
            </a:xfrm>
            <a:custGeom>
              <a:avLst/>
              <a:gdLst/>
              <a:ahLst/>
              <a:cxnLst/>
              <a:rect l="l" t="t" r="r" b="b"/>
              <a:pathLst>
                <a:path w="500" h="187" extrusionOk="0">
                  <a:moveTo>
                    <a:pt x="415" y="0"/>
                  </a:moveTo>
                  <a:cubicBezTo>
                    <a:pt x="404" y="0"/>
                    <a:pt x="395" y="5"/>
                    <a:pt x="389" y="16"/>
                  </a:cubicBezTo>
                  <a:cubicBezTo>
                    <a:pt x="316" y="71"/>
                    <a:pt x="243" y="98"/>
                    <a:pt x="160" y="98"/>
                  </a:cubicBezTo>
                  <a:cubicBezTo>
                    <a:pt x="133" y="98"/>
                    <a:pt x="104" y="95"/>
                    <a:pt x="73" y="89"/>
                  </a:cubicBezTo>
                  <a:cubicBezTo>
                    <a:pt x="25" y="89"/>
                    <a:pt x="0" y="186"/>
                    <a:pt x="49" y="186"/>
                  </a:cubicBezTo>
                  <a:lnTo>
                    <a:pt x="146" y="186"/>
                  </a:lnTo>
                  <a:cubicBezTo>
                    <a:pt x="243" y="186"/>
                    <a:pt x="365" y="162"/>
                    <a:pt x="462" y="89"/>
                  </a:cubicBezTo>
                  <a:cubicBezTo>
                    <a:pt x="499" y="52"/>
                    <a:pt x="451" y="0"/>
                    <a:pt x="415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67" name="Google Shape;867;p20"/>
            <p:cNvSpPr/>
            <p:nvPr/>
          </p:nvSpPr>
          <p:spPr>
            <a:xfrm>
              <a:off x="-587183" y="1408303"/>
              <a:ext cx="18034" cy="7362"/>
            </a:xfrm>
            <a:custGeom>
              <a:avLst/>
              <a:gdLst/>
              <a:ahLst/>
              <a:cxnLst/>
              <a:rect l="l" t="t" r="r" b="b"/>
              <a:pathLst>
                <a:path w="463" h="189" extrusionOk="0">
                  <a:moveTo>
                    <a:pt x="401" y="0"/>
                  </a:moveTo>
                  <a:cubicBezTo>
                    <a:pt x="389" y="0"/>
                    <a:pt x="377" y="6"/>
                    <a:pt x="365" y="18"/>
                  </a:cubicBezTo>
                  <a:cubicBezTo>
                    <a:pt x="310" y="73"/>
                    <a:pt x="228" y="100"/>
                    <a:pt x="150" y="100"/>
                  </a:cubicBezTo>
                  <a:cubicBezTo>
                    <a:pt x="124" y="100"/>
                    <a:pt x="98" y="97"/>
                    <a:pt x="73" y="91"/>
                  </a:cubicBezTo>
                  <a:cubicBezTo>
                    <a:pt x="25" y="91"/>
                    <a:pt x="1" y="116"/>
                    <a:pt x="1" y="140"/>
                  </a:cubicBezTo>
                  <a:cubicBezTo>
                    <a:pt x="1" y="164"/>
                    <a:pt x="1" y="189"/>
                    <a:pt x="49" y="189"/>
                  </a:cubicBezTo>
                  <a:lnTo>
                    <a:pt x="122" y="189"/>
                  </a:lnTo>
                  <a:cubicBezTo>
                    <a:pt x="243" y="189"/>
                    <a:pt x="341" y="140"/>
                    <a:pt x="438" y="67"/>
                  </a:cubicBezTo>
                  <a:cubicBezTo>
                    <a:pt x="462" y="67"/>
                    <a:pt x="462" y="18"/>
                    <a:pt x="438" y="18"/>
                  </a:cubicBezTo>
                  <a:cubicBezTo>
                    <a:pt x="426" y="6"/>
                    <a:pt x="414" y="0"/>
                    <a:pt x="40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68" name="Google Shape;868;p20"/>
            <p:cNvSpPr/>
            <p:nvPr/>
          </p:nvSpPr>
          <p:spPr>
            <a:xfrm>
              <a:off x="-561631" y="1408303"/>
              <a:ext cx="18034" cy="7362"/>
            </a:xfrm>
            <a:custGeom>
              <a:avLst/>
              <a:gdLst/>
              <a:ahLst/>
              <a:cxnLst/>
              <a:rect l="l" t="t" r="r" b="b"/>
              <a:pathLst>
                <a:path w="463" h="189" extrusionOk="0">
                  <a:moveTo>
                    <a:pt x="401" y="0"/>
                  </a:moveTo>
                  <a:cubicBezTo>
                    <a:pt x="389" y="0"/>
                    <a:pt x="377" y="6"/>
                    <a:pt x="365" y="18"/>
                  </a:cubicBezTo>
                  <a:cubicBezTo>
                    <a:pt x="292" y="73"/>
                    <a:pt x="219" y="100"/>
                    <a:pt x="136" y="100"/>
                  </a:cubicBezTo>
                  <a:cubicBezTo>
                    <a:pt x="108" y="100"/>
                    <a:pt x="79" y="97"/>
                    <a:pt x="49" y="91"/>
                  </a:cubicBezTo>
                  <a:cubicBezTo>
                    <a:pt x="25" y="91"/>
                    <a:pt x="0" y="116"/>
                    <a:pt x="0" y="140"/>
                  </a:cubicBezTo>
                  <a:cubicBezTo>
                    <a:pt x="0" y="164"/>
                    <a:pt x="0" y="189"/>
                    <a:pt x="25" y="189"/>
                  </a:cubicBezTo>
                  <a:lnTo>
                    <a:pt x="122" y="189"/>
                  </a:lnTo>
                  <a:cubicBezTo>
                    <a:pt x="243" y="189"/>
                    <a:pt x="341" y="140"/>
                    <a:pt x="438" y="67"/>
                  </a:cubicBezTo>
                  <a:cubicBezTo>
                    <a:pt x="462" y="67"/>
                    <a:pt x="462" y="18"/>
                    <a:pt x="438" y="18"/>
                  </a:cubicBezTo>
                  <a:cubicBezTo>
                    <a:pt x="426" y="6"/>
                    <a:pt x="413" y="0"/>
                    <a:pt x="40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69" name="Google Shape;869;p20"/>
            <p:cNvSpPr/>
            <p:nvPr/>
          </p:nvSpPr>
          <p:spPr>
            <a:xfrm>
              <a:off x="-1050438" y="1415117"/>
              <a:ext cx="402728" cy="60143"/>
            </a:xfrm>
            <a:custGeom>
              <a:avLst/>
              <a:gdLst/>
              <a:ahLst/>
              <a:cxnLst/>
              <a:rect l="l" t="t" r="r" b="b"/>
              <a:pathLst>
                <a:path w="7798" h="1544" extrusionOk="0">
                  <a:moveTo>
                    <a:pt x="292" y="111"/>
                  </a:moveTo>
                  <a:cubicBezTo>
                    <a:pt x="194" y="111"/>
                    <a:pt x="122" y="111"/>
                    <a:pt x="49" y="135"/>
                  </a:cubicBezTo>
                  <a:cubicBezTo>
                    <a:pt x="0" y="135"/>
                    <a:pt x="0" y="159"/>
                    <a:pt x="0" y="184"/>
                  </a:cubicBezTo>
                  <a:cubicBezTo>
                    <a:pt x="0" y="208"/>
                    <a:pt x="24" y="232"/>
                    <a:pt x="49" y="232"/>
                  </a:cubicBezTo>
                  <a:lnTo>
                    <a:pt x="73" y="232"/>
                  </a:lnTo>
                  <a:cubicBezTo>
                    <a:pt x="146" y="208"/>
                    <a:pt x="219" y="208"/>
                    <a:pt x="292" y="208"/>
                  </a:cubicBezTo>
                  <a:cubicBezTo>
                    <a:pt x="316" y="208"/>
                    <a:pt x="340" y="184"/>
                    <a:pt x="340" y="159"/>
                  </a:cubicBezTo>
                  <a:cubicBezTo>
                    <a:pt x="340" y="135"/>
                    <a:pt x="316" y="111"/>
                    <a:pt x="292" y="111"/>
                  </a:cubicBezTo>
                  <a:close/>
                  <a:moveTo>
                    <a:pt x="583" y="135"/>
                  </a:moveTo>
                  <a:cubicBezTo>
                    <a:pt x="559" y="135"/>
                    <a:pt x="534" y="135"/>
                    <a:pt x="534" y="184"/>
                  </a:cubicBezTo>
                  <a:cubicBezTo>
                    <a:pt x="534" y="208"/>
                    <a:pt x="534" y="232"/>
                    <a:pt x="583" y="232"/>
                  </a:cubicBezTo>
                  <a:cubicBezTo>
                    <a:pt x="656" y="256"/>
                    <a:pt x="753" y="281"/>
                    <a:pt x="850" y="329"/>
                  </a:cubicBezTo>
                  <a:lnTo>
                    <a:pt x="875" y="329"/>
                  </a:lnTo>
                  <a:cubicBezTo>
                    <a:pt x="923" y="329"/>
                    <a:pt x="947" y="256"/>
                    <a:pt x="899" y="232"/>
                  </a:cubicBezTo>
                  <a:cubicBezTo>
                    <a:pt x="802" y="184"/>
                    <a:pt x="705" y="159"/>
                    <a:pt x="583" y="135"/>
                  </a:cubicBezTo>
                  <a:close/>
                  <a:moveTo>
                    <a:pt x="4926" y="0"/>
                  </a:moveTo>
                  <a:cubicBezTo>
                    <a:pt x="4884" y="0"/>
                    <a:pt x="4848" y="67"/>
                    <a:pt x="4907" y="86"/>
                  </a:cubicBezTo>
                  <a:lnTo>
                    <a:pt x="4931" y="111"/>
                  </a:lnTo>
                  <a:cubicBezTo>
                    <a:pt x="4980" y="159"/>
                    <a:pt x="5004" y="232"/>
                    <a:pt x="5029" y="305"/>
                  </a:cubicBezTo>
                  <a:cubicBezTo>
                    <a:pt x="5029" y="354"/>
                    <a:pt x="5053" y="354"/>
                    <a:pt x="5077" y="354"/>
                  </a:cubicBezTo>
                  <a:cubicBezTo>
                    <a:pt x="5101" y="354"/>
                    <a:pt x="5126" y="329"/>
                    <a:pt x="5126" y="305"/>
                  </a:cubicBezTo>
                  <a:cubicBezTo>
                    <a:pt x="5101" y="208"/>
                    <a:pt x="5053" y="111"/>
                    <a:pt x="5004" y="38"/>
                  </a:cubicBezTo>
                  <a:cubicBezTo>
                    <a:pt x="4980" y="14"/>
                    <a:pt x="4980" y="14"/>
                    <a:pt x="4956" y="14"/>
                  </a:cubicBezTo>
                  <a:cubicBezTo>
                    <a:pt x="4946" y="4"/>
                    <a:pt x="4936" y="0"/>
                    <a:pt x="4926" y="0"/>
                  </a:cubicBezTo>
                  <a:close/>
                  <a:moveTo>
                    <a:pt x="4688" y="62"/>
                  </a:moveTo>
                  <a:cubicBezTo>
                    <a:pt x="4664" y="62"/>
                    <a:pt x="4640" y="62"/>
                    <a:pt x="4640" y="86"/>
                  </a:cubicBezTo>
                  <a:cubicBezTo>
                    <a:pt x="4591" y="159"/>
                    <a:pt x="4567" y="208"/>
                    <a:pt x="4591" y="281"/>
                  </a:cubicBezTo>
                  <a:cubicBezTo>
                    <a:pt x="4591" y="329"/>
                    <a:pt x="4591" y="378"/>
                    <a:pt x="4616" y="426"/>
                  </a:cubicBezTo>
                  <a:cubicBezTo>
                    <a:pt x="4616" y="444"/>
                    <a:pt x="4628" y="461"/>
                    <a:pt x="4643" y="461"/>
                  </a:cubicBezTo>
                  <a:cubicBezTo>
                    <a:pt x="4650" y="461"/>
                    <a:pt x="4657" y="458"/>
                    <a:pt x="4664" y="451"/>
                  </a:cubicBezTo>
                  <a:cubicBezTo>
                    <a:pt x="4688" y="451"/>
                    <a:pt x="4713" y="426"/>
                    <a:pt x="4713" y="402"/>
                  </a:cubicBezTo>
                  <a:cubicBezTo>
                    <a:pt x="4688" y="354"/>
                    <a:pt x="4688" y="329"/>
                    <a:pt x="4688" y="281"/>
                  </a:cubicBezTo>
                  <a:cubicBezTo>
                    <a:pt x="4688" y="232"/>
                    <a:pt x="4688" y="184"/>
                    <a:pt x="4713" y="135"/>
                  </a:cubicBezTo>
                  <a:cubicBezTo>
                    <a:pt x="4737" y="111"/>
                    <a:pt x="4713" y="86"/>
                    <a:pt x="4688" y="62"/>
                  </a:cubicBezTo>
                  <a:close/>
                  <a:moveTo>
                    <a:pt x="7749" y="135"/>
                  </a:moveTo>
                  <a:cubicBezTo>
                    <a:pt x="7725" y="135"/>
                    <a:pt x="7701" y="159"/>
                    <a:pt x="7701" y="184"/>
                  </a:cubicBezTo>
                  <a:cubicBezTo>
                    <a:pt x="7676" y="281"/>
                    <a:pt x="7652" y="354"/>
                    <a:pt x="7604" y="451"/>
                  </a:cubicBezTo>
                  <a:cubicBezTo>
                    <a:pt x="7579" y="451"/>
                    <a:pt x="7579" y="499"/>
                    <a:pt x="7604" y="524"/>
                  </a:cubicBezTo>
                  <a:lnTo>
                    <a:pt x="7628" y="524"/>
                  </a:lnTo>
                  <a:lnTo>
                    <a:pt x="7628" y="499"/>
                  </a:lnTo>
                  <a:lnTo>
                    <a:pt x="7676" y="499"/>
                  </a:lnTo>
                  <a:cubicBezTo>
                    <a:pt x="7749" y="402"/>
                    <a:pt x="7774" y="305"/>
                    <a:pt x="7798" y="184"/>
                  </a:cubicBezTo>
                  <a:cubicBezTo>
                    <a:pt x="7798" y="159"/>
                    <a:pt x="7774" y="135"/>
                    <a:pt x="7749" y="135"/>
                  </a:cubicBezTo>
                  <a:close/>
                  <a:moveTo>
                    <a:pt x="1148" y="349"/>
                  </a:moveTo>
                  <a:cubicBezTo>
                    <a:pt x="1112" y="349"/>
                    <a:pt x="1100" y="409"/>
                    <a:pt x="1142" y="451"/>
                  </a:cubicBezTo>
                  <a:cubicBezTo>
                    <a:pt x="1215" y="475"/>
                    <a:pt x="1312" y="524"/>
                    <a:pt x="1409" y="597"/>
                  </a:cubicBezTo>
                  <a:lnTo>
                    <a:pt x="1433" y="597"/>
                  </a:lnTo>
                  <a:lnTo>
                    <a:pt x="1433" y="572"/>
                  </a:lnTo>
                  <a:lnTo>
                    <a:pt x="1458" y="572"/>
                  </a:lnTo>
                  <a:cubicBezTo>
                    <a:pt x="1482" y="548"/>
                    <a:pt x="1482" y="524"/>
                    <a:pt x="1458" y="499"/>
                  </a:cubicBezTo>
                  <a:cubicBezTo>
                    <a:pt x="1360" y="451"/>
                    <a:pt x="1263" y="402"/>
                    <a:pt x="1166" y="354"/>
                  </a:cubicBezTo>
                  <a:cubicBezTo>
                    <a:pt x="1159" y="350"/>
                    <a:pt x="1153" y="349"/>
                    <a:pt x="1148" y="349"/>
                  </a:cubicBezTo>
                  <a:close/>
                  <a:moveTo>
                    <a:pt x="1725" y="645"/>
                  </a:moveTo>
                  <a:cubicBezTo>
                    <a:pt x="1676" y="645"/>
                    <a:pt x="1652" y="645"/>
                    <a:pt x="1652" y="669"/>
                  </a:cubicBezTo>
                  <a:cubicBezTo>
                    <a:pt x="1628" y="694"/>
                    <a:pt x="1628" y="718"/>
                    <a:pt x="1652" y="742"/>
                  </a:cubicBezTo>
                  <a:lnTo>
                    <a:pt x="1919" y="888"/>
                  </a:lnTo>
                  <a:lnTo>
                    <a:pt x="1943" y="888"/>
                  </a:lnTo>
                  <a:cubicBezTo>
                    <a:pt x="1968" y="888"/>
                    <a:pt x="1992" y="888"/>
                    <a:pt x="1992" y="864"/>
                  </a:cubicBezTo>
                  <a:cubicBezTo>
                    <a:pt x="2016" y="839"/>
                    <a:pt x="1992" y="815"/>
                    <a:pt x="1968" y="815"/>
                  </a:cubicBezTo>
                  <a:lnTo>
                    <a:pt x="1725" y="645"/>
                  </a:lnTo>
                  <a:close/>
                  <a:moveTo>
                    <a:pt x="7421" y="629"/>
                  </a:moveTo>
                  <a:cubicBezTo>
                    <a:pt x="7409" y="629"/>
                    <a:pt x="7396" y="634"/>
                    <a:pt x="7385" y="645"/>
                  </a:cubicBezTo>
                  <a:cubicBezTo>
                    <a:pt x="7312" y="694"/>
                    <a:pt x="7215" y="742"/>
                    <a:pt x="7142" y="791"/>
                  </a:cubicBezTo>
                  <a:cubicBezTo>
                    <a:pt x="7118" y="815"/>
                    <a:pt x="7093" y="839"/>
                    <a:pt x="7118" y="864"/>
                  </a:cubicBezTo>
                  <a:cubicBezTo>
                    <a:pt x="7118" y="888"/>
                    <a:pt x="7142" y="888"/>
                    <a:pt x="7166" y="888"/>
                  </a:cubicBezTo>
                  <a:lnTo>
                    <a:pt x="7191" y="888"/>
                  </a:lnTo>
                  <a:cubicBezTo>
                    <a:pt x="7288" y="839"/>
                    <a:pt x="7361" y="791"/>
                    <a:pt x="7458" y="718"/>
                  </a:cubicBezTo>
                  <a:cubicBezTo>
                    <a:pt x="7495" y="681"/>
                    <a:pt x="7461" y="629"/>
                    <a:pt x="7421" y="629"/>
                  </a:cubicBezTo>
                  <a:close/>
                  <a:moveTo>
                    <a:pt x="5077" y="548"/>
                  </a:moveTo>
                  <a:cubicBezTo>
                    <a:pt x="5053" y="548"/>
                    <a:pt x="5029" y="572"/>
                    <a:pt x="5029" y="597"/>
                  </a:cubicBezTo>
                  <a:cubicBezTo>
                    <a:pt x="5004" y="645"/>
                    <a:pt x="5004" y="669"/>
                    <a:pt x="4980" y="718"/>
                  </a:cubicBezTo>
                  <a:cubicBezTo>
                    <a:pt x="4931" y="694"/>
                    <a:pt x="4907" y="645"/>
                    <a:pt x="4859" y="621"/>
                  </a:cubicBezTo>
                  <a:cubicBezTo>
                    <a:pt x="4846" y="609"/>
                    <a:pt x="4834" y="603"/>
                    <a:pt x="4822" y="603"/>
                  </a:cubicBezTo>
                  <a:cubicBezTo>
                    <a:pt x="4810" y="603"/>
                    <a:pt x="4798" y="609"/>
                    <a:pt x="4786" y="621"/>
                  </a:cubicBezTo>
                  <a:cubicBezTo>
                    <a:pt x="4761" y="645"/>
                    <a:pt x="4761" y="669"/>
                    <a:pt x="4786" y="694"/>
                  </a:cubicBezTo>
                  <a:cubicBezTo>
                    <a:pt x="4834" y="742"/>
                    <a:pt x="4883" y="767"/>
                    <a:pt x="4931" y="791"/>
                  </a:cubicBezTo>
                  <a:lnTo>
                    <a:pt x="4907" y="864"/>
                  </a:lnTo>
                  <a:cubicBezTo>
                    <a:pt x="4907" y="888"/>
                    <a:pt x="4907" y="912"/>
                    <a:pt x="4931" y="937"/>
                  </a:cubicBezTo>
                  <a:lnTo>
                    <a:pt x="4956" y="937"/>
                  </a:lnTo>
                  <a:lnTo>
                    <a:pt x="4956" y="912"/>
                  </a:lnTo>
                  <a:cubicBezTo>
                    <a:pt x="4956" y="924"/>
                    <a:pt x="4962" y="931"/>
                    <a:pt x="4971" y="931"/>
                  </a:cubicBezTo>
                  <a:cubicBezTo>
                    <a:pt x="4980" y="931"/>
                    <a:pt x="4992" y="924"/>
                    <a:pt x="5004" y="912"/>
                  </a:cubicBezTo>
                  <a:lnTo>
                    <a:pt x="5029" y="864"/>
                  </a:lnTo>
                  <a:lnTo>
                    <a:pt x="5053" y="864"/>
                  </a:lnTo>
                  <a:cubicBezTo>
                    <a:pt x="5060" y="871"/>
                    <a:pt x="5067" y="874"/>
                    <a:pt x="5074" y="874"/>
                  </a:cubicBezTo>
                  <a:cubicBezTo>
                    <a:pt x="5091" y="874"/>
                    <a:pt x="5109" y="857"/>
                    <a:pt x="5126" y="839"/>
                  </a:cubicBezTo>
                  <a:cubicBezTo>
                    <a:pt x="5150" y="815"/>
                    <a:pt x="5126" y="791"/>
                    <a:pt x="5101" y="767"/>
                  </a:cubicBezTo>
                  <a:lnTo>
                    <a:pt x="5077" y="767"/>
                  </a:lnTo>
                  <a:cubicBezTo>
                    <a:pt x="5101" y="718"/>
                    <a:pt x="5101" y="669"/>
                    <a:pt x="5126" y="621"/>
                  </a:cubicBezTo>
                  <a:cubicBezTo>
                    <a:pt x="5126" y="597"/>
                    <a:pt x="5101" y="548"/>
                    <a:pt x="5077" y="548"/>
                  </a:cubicBezTo>
                  <a:close/>
                  <a:moveTo>
                    <a:pt x="5393" y="864"/>
                  </a:moveTo>
                  <a:cubicBezTo>
                    <a:pt x="5369" y="864"/>
                    <a:pt x="5320" y="864"/>
                    <a:pt x="5320" y="912"/>
                  </a:cubicBezTo>
                  <a:cubicBezTo>
                    <a:pt x="5320" y="937"/>
                    <a:pt x="5344" y="961"/>
                    <a:pt x="5369" y="961"/>
                  </a:cubicBezTo>
                  <a:cubicBezTo>
                    <a:pt x="5466" y="985"/>
                    <a:pt x="5563" y="1009"/>
                    <a:pt x="5660" y="1034"/>
                  </a:cubicBezTo>
                  <a:lnTo>
                    <a:pt x="5684" y="1034"/>
                  </a:lnTo>
                  <a:cubicBezTo>
                    <a:pt x="5733" y="1009"/>
                    <a:pt x="5733" y="937"/>
                    <a:pt x="5684" y="937"/>
                  </a:cubicBezTo>
                  <a:cubicBezTo>
                    <a:pt x="5587" y="912"/>
                    <a:pt x="5490" y="888"/>
                    <a:pt x="5393" y="864"/>
                  </a:cubicBezTo>
                  <a:close/>
                  <a:moveTo>
                    <a:pt x="5976" y="961"/>
                  </a:moveTo>
                  <a:cubicBezTo>
                    <a:pt x="5952" y="961"/>
                    <a:pt x="5927" y="985"/>
                    <a:pt x="5927" y="1009"/>
                  </a:cubicBezTo>
                  <a:cubicBezTo>
                    <a:pt x="5903" y="1034"/>
                    <a:pt x="5927" y="1058"/>
                    <a:pt x="5952" y="1058"/>
                  </a:cubicBezTo>
                  <a:lnTo>
                    <a:pt x="6267" y="1058"/>
                  </a:lnTo>
                  <a:cubicBezTo>
                    <a:pt x="6292" y="1058"/>
                    <a:pt x="6316" y="1058"/>
                    <a:pt x="6316" y="1009"/>
                  </a:cubicBezTo>
                  <a:cubicBezTo>
                    <a:pt x="6316" y="985"/>
                    <a:pt x="6292" y="961"/>
                    <a:pt x="6267" y="961"/>
                  </a:cubicBezTo>
                  <a:close/>
                  <a:moveTo>
                    <a:pt x="6875" y="888"/>
                  </a:moveTo>
                  <a:cubicBezTo>
                    <a:pt x="6778" y="912"/>
                    <a:pt x="6680" y="937"/>
                    <a:pt x="6559" y="937"/>
                  </a:cubicBezTo>
                  <a:cubicBezTo>
                    <a:pt x="6535" y="961"/>
                    <a:pt x="6510" y="985"/>
                    <a:pt x="6535" y="1009"/>
                  </a:cubicBezTo>
                  <a:cubicBezTo>
                    <a:pt x="6535" y="1034"/>
                    <a:pt x="6559" y="1058"/>
                    <a:pt x="6583" y="1058"/>
                  </a:cubicBezTo>
                  <a:lnTo>
                    <a:pt x="6608" y="1058"/>
                  </a:lnTo>
                  <a:cubicBezTo>
                    <a:pt x="6705" y="1034"/>
                    <a:pt x="6802" y="1009"/>
                    <a:pt x="6899" y="985"/>
                  </a:cubicBezTo>
                  <a:cubicBezTo>
                    <a:pt x="6923" y="985"/>
                    <a:pt x="6948" y="961"/>
                    <a:pt x="6948" y="937"/>
                  </a:cubicBezTo>
                  <a:cubicBezTo>
                    <a:pt x="6923" y="912"/>
                    <a:pt x="6899" y="888"/>
                    <a:pt x="6875" y="888"/>
                  </a:cubicBezTo>
                  <a:close/>
                  <a:moveTo>
                    <a:pt x="2235" y="937"/>
                  </a:moveTo>
                  <a:cubicBezTo>
                    <a:pt x="2211" y="937"/>
                    <a:pt x="2186" y="937"/>
                    <a:pt x="2162" y="961"/>
                  </a:cubicBezTo>
                  <a:cubicBezTo>
                    <a:pt x="2162" y="985"/>
                    <a:pt x="2162" y="1009"/>
                    <a:pt x="2186" y="1034"/>
                  </a:cubicBezTo>
                  <a:cubicBezTo>
                    <a:pt x="2284" y="1082"/>
                    <a:pt x="2381" y="1131"/>
                    <a:pt x="2454" y="1180"/>
                  </a:cubicBezTo>
                  <a:lnTo>
                    <a:pt x="2478" y="1180"/>
                  </a:lnTo>
                  <a:cubicBezTo>
                    <a:pt x="2502" y="1180"/>
                    <a:pt x="2526" y="1180"/>
                    <a:pt x="2526" y="1155"/>
                  </a:cubicBezTo>
                  <a:cubicBezTo>
                    <a:pt x="2551" y="1131"/>
                    <a:pt x="2526" y="1107"/>
                    <a:pt x="2502" y="1082"/>
                  </a:cubicBezTo>
                  <a:lnTo>
                    <a:pt x="2235" y="937"/>
                  </a:lnTo>
                  <a:close/>
                  <a:moveTo>
                    <a:pt x="4754" y="1076"/>
                  </a:moveTo>
                  <a:cubicBezTo>
                    <a:pt x="4748" y="1076"/>
                    <a:pt x="4741" y="1078"/>
                    <a:pt x="4737" y="1082"/>
                  </a:cubicBezTo>
                  <a:cubicBezTo>
                    <a:pt x="4664" y="1155"/>
                    <a:pt x="4567" y="1204"/>
                    <a:pt x="4494" y="1252"/>
                  </a:cubicBezTo>
                  <a:cubicBezTo>
                    <a:pt x="4470" y="1277"/>
                    <a:pt x="4446" y="1301"/>
                    <a:pt x="4470" y="1325"/>
                  </a:cubicBezTo>
                  <a:cubicBezTo>
                    <a:pt x="4470" y="1350"/>
                    <a:pt x="4494" y="1350"/>
                    <a:pt x="4518" y="1350"/>
                  </a:cubicBezTo>
                  <a:lnTo>
                    <a:pt x="4543" y="1350"/>
                  </a:lnTo>
                  <a:cubicBezTo>
                    <a:pt x="4640" y="1301"/>
                    <a:pt x="4713" y="1228"/>
                    <a:pt x="4786" y="1155"/>
                  </a:cubicBezTo>
                  <a:cubicBezTo>
                    <a:pt x="4825" y="1116"/>
                    <a:pt x="4784" y="1076"/>
                    <a:pt x="4754" y="1076"/>
                  </a:cubicBezTo>
                  <a:close/>
                  <a:moveTo>
                    <a:pt x="2772" y="1218"/>
                  </a:moveTo>
                  <a:cubicBezTo>
                    <a:pt x="2755" y="1218"/>
                    <a:pt x="2738" y="1235"/>
                    <a:pt x="2721" y="1252"/>
                  </a:cubicBezTo>
                  <a:cubicBezTo>
                    <a:pt x="2721" y="1277"/>
                    <a:pt x="2721" y="1301"/>
                    <a:pt x="2745" y="1325"/>
                  </a:cubicBezTo>
                  <a:cubicBezTo>
                    <a:pt x="2842" y="1350"/>
                    <a:pt x="2939" y="1398"/>
                    <a:pt x="3037" y="1422"/>
                  </a:cubicBezTo>
                  <a:lnTo>
                    <a:pt x="3061" y="1422"/>
                  </a:lnTo>
                  <a:cubicBezTo>
                    <a:pt x="3134" y="1422"/>
                    <a:pt x="3134" y="1325"/>
                    <a:pt x="3061" y="1325"/>
                  </a:cubicBezTo>
                  <a:cubicBezTo>
                    <a:pt x="2988" y="1301"/>
                    <a:pt x="2891" y="1252"/>
                    <a:pt x="2794" y="1228"/>
                  </a:cubicBezTo>
                  <a:cubicBezTo>
                    <a:pt x="2787" y="1221"/>
                    <a:pt x="2779" y="1218"/>
                    <a:pt x="2772" y="1218"/>
                  </a:cubicBezTo>
                  <a:close/>
                  <a:moveTo>
                    <a:pt x="3340" y="1395"/>
                  </a:moveTo>
                  <a:cubicBezTo>
                    <a:pt x="3300" y="1395"/>
                    <a:pt x="3286" y="1495"/>
                    <a:pt x="3352" y="1495"/>
                  </a:cubicBezTo>
                  <a:cubicBezTo>
                    <a:pt x="3450" y="1520"/>
                    <a:pt x="3547" y="1520"/>
                    <a:pt x="3644" y="1544"/>
                  </a:cubicBezTo>
                  <a:cubicBezTo>
                    <a:pt x="3668" y="1544"/>
                    <a:pt x="3717" y="1520"/>
                    <a:pt x="3717" y="1495"/>
                  </a:cubicBezTo>
                  <a:cubicBezTo>
                    <a:pt x="3717" y="1447"/>
                    <a:pt x="3692" y="1447"/>
                    <a:pt x="3668" y="1422"/>
                  </a:cubicBezTo>
                  <a:cubicBezTo>
                    <a:pt x="3571" y="1422"/>
                    <a:pt x="3474" y="1422"/>
                    <a:pt x="3352" y="1398"/>
                  </a:cubicBezTo>
                  <a:cubicBezTo>
                    <a:pt x="3348" y="1396"/>
                    <a:pt x="3344" y="1395"/>
                    <a:pt x="3340" y="1395"/>
                  </a:cubicBezTo>
                  <a:close/>
                  <a:moveTo>
                    <a:pt x="4251" y="1374"/>
                  </a:moveTo>
                  <a:cubicBezTo>
                    <a:pt x="4154" y="1398"/>
                    <a:pt x="4033" y="1422"/>
                    <a:pt x="3935" y="1422"/>
                  </a:cubicBezTo>
                  <a:cubicBezTo>
                    <a:pt x="3911" y="1447"/>
                    <a:pt x="3887" y="1471"/>
                    <a:pt x="3911" y="1495"/>
                  </a:cubicBezTo>
                  <a:cubicBezTo>
                    <a:pt x="3911" y="1520"/>
                    <a:pt x="3911" y="1544"/>
                    <a:pt x="3960" y="1544"/>
                  </a:cubicBezTo>
                  <a:cubicBezTo>
                    <a:pt x="4081" y="1520"/>
                    <a:pt x="4178" y="1495"/>
                    <a:pt x="4275" y="1471"/>
                  </a:cubicBezTo>
                  <a:cubicBezTo>
                    <a:pt x="4300" y="1471"/>
                    <a:pt x="4324" y="1447"/>
                    <a:pt x="4300" y="1398"/>
                  </a:cubicBezTo>
                  <a:cubicBezTo>
                    <a:pt x="4300" y="1374"/>
                    <a:pt x="4275" y="1374"/>
                    <a:pt x="4251" y="13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870" name="Google Shape;870;p20"/>
          <p:cNvGrpSpPr/>
          <p:nvPr/>
        </p:nvGrpSpPr>
        <p:grpSpPr>
          <a:xfrm rot="3617422">
            <a:off x="16721" y="6180741"/>
            <a:ext cx="852331" cy="509352"/>
            <a:chOff x="1202177" y="4613417"/>
            <a:chExt cx="528376" cy="315757"/>
          </a:xfrm>
        </p:grpSpPr>
        <p:sp>
          <p:nvSpPr>
            <p:cNvPr id="871" name="Google Shape;871;p20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72" name="Google Shape;872;p20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73" name="Google Shape;873;p20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74" name="Google Shape;874;p20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75" name="Google Shape;875;p20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76" name="Google Shape;876;p20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877" name="Google Shape;877;p20"/>
          <p:cNvGrpSpPr/>
          <p:nvPr/>
        </p:nvGrpSpPr>
        <p:grpSpPr>
          <a:xfrm>
            <a:off x="11316720" y="5633825"/>
            <a:ext cx="888153" cy="1297929"/>
            <a:chOff x="-1047799" y="3300294"/>
            <a:chExt cx="439014" cy="641607"/>
          </a:xfrm>
        </p:grpSpPr>
        <p:sp>
          <p:nvSpPr>
            <p:cNvPr id="878" name="Google Shape;878;p20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79" name="Google Shape;879;p20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80" name="Google Shape;880;p20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81" name="Google Shape;881;p20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82" name="Google Shape;882;p20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83" name="Google Shape;883;p20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84" name="Google Shape;884;p20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85" name="Google Shape;885;p20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86" name="Google Shape;886;p20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87" name="Google Shape;887;p20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88" name="Google Shape;888;p20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89" name="Google Shape;889;p20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90" name="Google Shape;890;p20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8750577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96298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90597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B8788-322E-40D0-B0E5-CD6DA0A5F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3B1B12-F0E6-4883-BDC7-16C82FF55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37F2D6-58D4-4204-A5B6-1068E04DA8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DBC814-8E8B-484A-BA30-AD231B1F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418AB0-B90D-4925-A804-CB206F1C4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729E79-EC05-4310-8400-C77AEE23E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1007F0-3BC5-40ED-9A8B-4530C34EDB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8C0638-3F0B-4413-9419-94A598B2D8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135295-527C-435D-92C0-73205F75A5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3B99F0B-6539-4533-A3E4-5CDC6799FA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322152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CD2B0-45BC-44E1-A112-C0F199E1E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B9F80B-2A77-4F51-8448-019BD54580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0525F0-8AE4-4D99-BBDD-9304B9B9B6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2004D9-6DDF-4BAD-BFD9-CD031E264E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130D66-FE74-4EB5-A5E9-4B4022D50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3C1B55-8BB1-4BB3-A63D-ED58F7AF3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4864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16678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7402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vi-VN" dirty="0">
                <a:latin typeface="Arial" panose="020B0604020202020204" pitchFamily="34" charset="0"/>
              </a:rPr>
              <a:t>‹#›</a:t>
            </a:fld>
            <a:endParaRPr lang="en-US" altLang="vi-VN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6897000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vi-VN" dirty="0">
                <a:latin typeface="Arial" panose="020B0604020202020204" pitchFamily="34" charset="0"/>
              </a:rPr>
              <a:t>‹#›</a:t>
            </a:fld>
            <a:endParaRPr lang="en-US" altLang="vi-VN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7554057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vi-VN" dirty="0">
                <a:latin typeface="Arial" panose="020B0604020202020204" pitchFamily="34" charset="0"/>
              </a:rPr>
              <a:t>‹#›</a:t>
            </a:fld>
            <a:endParaRPr lang="en-US" altLang="vi-VN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9684940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1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vi-VN" dirty="0">
                <a:latin typeface="Arial" panose="020B0604020202020204" pitchFamily="34" charset="0"/>
              </a:rPr>
              <a:t>‹#›</a:t>
            </a:fld>
            <a:endParaRPr lang="en-US" altLang="vi-VN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8742781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3" name="Google Shape;1453;p32"/>
          <p:cNvSpPr/>
          <p:nvPr/>
        </p:nvSpPr>
        <p:spPr>
          <a:xfrm>
            <a:off x="9782600" y="6834637"/>
            <a:ext cx="145667" cy="23367"/>
          </a:xfrm>
          <a:custGeom>
            <a:avLst/>
            <a:gdLst/>
            <a:ahLst/>
            <a:cxnLst/>
            <a:rect l="l" t="t" r="r" b="b"/>
            <a:pathLst>
              <a:path w="4370" h="701" extrusionOk="0">
                <a:moveTo>
                  <a:pt x="0" y="0"/>
                </a:moveTo>
                <a:lnTo>
                  <a:pt x="0" y="701"/>
                </a:lnTo>
                <a:lnTo>
                  <a:pt x="4370" y="701"/>
                </a:lnTo>
                <a:lnTo>
                  <a:pt x="437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1454" name="Google Shape;1454;p32"/>
          <p:cNvGrpSpPr/>
          <p:nvPr/>
        </p:nvGrpSpPr>
        <p:grpSpPr>
          <a:xfrm flipH="1">
            <a:off x="-396262" y="1235567"/>
            <a:ext cx="1367964" cy="1081376"/>
            <a:chOff x="855987" y="2204128"/>
            <a:chExt cx="1217483" cy="962421"/>
          </a:xfrm>
        </p:grpSpPr>
        <p:grpSp>
          <p:nvGrpSpPr>
            <p:cNvPr id="1455" name="Google Shape;1455;p32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456" name="Google Shape;1456;p32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457" name="Google Shape;1457;p32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458" name="Google Shape;1458;p32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459" name="Google Shape;1459;p32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460" name="Google Shape;1460;p32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461" name="Google Shape;1461;p32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  <p:sp>
          <p:nvSpPr>
            <p:cNvPr id="1462" name="Google Shape;1462;p32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463" name="Google Shape;1463;p32"/>
          <p:cNvGrpSpPr/>
          <p:nvPr/>
        </p:nvGrpSpPr>
        <p:grpSpPr>
          <a:xfrm rot="-3617422" flipH="1">
            <a:off x="11321329" y="6139941"/>
            <a:ext cx="852331" cy="509352"/>
            <a:chOff x="1202177" y="4613417"/>
            <a:chExt cx="528376" cy="315757"/>
          </a:xfrm>
        </p:grpSpPr>
        <p:sp>
          <p:nvSpPr>
            <p:cNvPr id="1464" name="Google Shape;1464;p32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65" name="Google Shape;1465;p32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66" name="Google Shape;1466;p32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67" name="Google Shape;1467;p32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68" name="Google Shape;1468;p32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69" name="Google Shape;1469;p32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470" name="Google Shape;1470;p32"/>
          <p:cNvGrpSpPr/>
          <p:nvPr/>
        </p:nvGrpSpPr>
        <p:grpSpPr>
          <a:xfrm flipH="1">
            <a:off x="83552" y="5593042"/>
            <a:ext cx="888153" cy="1297929"/>
            <a:chOff x="-1047799" y="3300294"/>
            <a:chExt cx="439014" cy="641607"/>
          </a:xfrm>
        </p:grpSpPr>
        <p:sp>
          <p:nvSpPr>
            <p:cNvPr id="1471" name="Google Shape;1471;p32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72" name="Google Shape;1472;p32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73" name="Google Shape;1473;p32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74" name="Google Shape;1474;p32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75" name="Google Shape;1475;p32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76" name="Google Shape;1476;p32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77" name="Google Shape;1477;p32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78" name="Google Shape;1478;p32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79" name="Google Shape;1479;p32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80" name="Google Shape;1480;p32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81" name="Google Shape;1481;p32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82" name="Google Shape;1482;p32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83" name="Google Shape;1483;p32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484" name="Google Shape;1484;p32"/>
          <p:cNvGrpSpPr/>
          <p:nvPr/>
        </p:nvGrpSpPr>
        <p:grpSpPr>
          <a:xfrm rot="10800000" flipH="1">
            <a:off x="10426906" y="-295958"/>
            <a:ext cx="2120540" cy="924348"/>
            <a:chOff x="3965010" y="571479"/>
            <a:chExt cx="1651683" cy="719972"/>
          </a:xfrm>
        </p:grpSpPr>
        <p:grpSp>
          <p:nvGrpSpPr>
            <p:cNvPr id="1485" name="Google Shape;1485;p32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486" name="Google Shape;1486;p32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487" name="Google Shape;1487;p32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1488" name="Google Shape;1488;p32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1489" name="Google Shape;1489;p32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1490" name="Google Shape;1490;p32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</p:grpSp>
          <p:sp>
            <p:nvSpPr>
              <p:cNvPr id="1491" name="Google Shape;1491;p32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  <p:sp>
          <p:nvSpPr>
            <p:cNvPr id="1492" name="Google Shape;1492;p32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493" name="Google Shape;1493;p32"/>
          <p:cNvGrpSpPr/>
          <p:nvPr/>
        </p:nvGrpSpPr>
        <p:grpSpPr>
          <a:xfrm rot="2839265">
            <a:off x="761753" y="-227150"/>
            <a:ext cx="1065720" cy="1386513"/>
            <a:chOff x="4318023" y="4113296"/>
            <a:chExt cx="716422" cy="932073"/>
          </a:xfrm>
        </p:grpSpPr>
        <p:sp>
          <p:nvSpPr>
            <p:cNvPr id="1494" name="Google Shape;1494;p32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95" name="Google Shape;1495;p32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96" name="Google Shape;1496;p32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97" name="Google Shape;1497;p32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40930103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vi-VN" dirty="0">
                <a:latin typeface="Arial" panose="020B0604020202020204" pitchFamily="34" charset="0"/>
              </a:rPr>
              <a:t>‹#›</a:t>
            </a:fld>
            <a:endParaRPr lang="en-US" altLang="vi-VN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4119177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vi-VN" dirty="0">
                <a:latin typeface="Arial" panose="020B0604020202020204" pitchFamily="34" charset="0"/>
              </a:rPr>
              <a:t>‹#›</a:t>
            </a:fld>
            <a:endParaRPr lang="en-US" altLang="vi-VN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1329168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vi-VN" dirty="0">
                <a:latin typeface="Arial" panose="020B0604020202020204" pitchFamily="34" charset="0"/>
              </a:rPr>
              <a:t>‹#›</a:t>
            </a:fld>
            <a:endParaRPr lang="en-US" altLang="vi-VN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246245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vi-VN" dirty="0">
                <a:latin typeface="Arial" panose="020B0604020202020204" pitchFamily="34" charset="0"/>
              </a:rPr>
              <a:t>‹#›</a:t>
            </a:fld>
            <a:endParaRPr lang="en-US" altLang="vi-VN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9718031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vi-VN" dirty="0">
                <a:latin typeface="Arial" panose="020B0604020202020204" pitchFamily="34" charset="0"/>
              </a:rPr>
              <a:t>‹#›</a:t>
            </a:fld>
            <a:endParaRPr lang="en-US" altLang="vi-VN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3729856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vi-VN" dirty="0">
                <a:latin typeface="Arial" panose="020B0604020202020204" pitchFamily="34" charset="0"/>
              </a:rPr>
              <a:t>‹#›</a:t>
            </a:fld>
            <a:endParaRPr lang="en-US" altLang="vi-VN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5818187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vi-VN" dirty="0">
                <a:latin typeface="Arial" panose="020B0604020202020204" pitchFamily="34" charset="0"/>
              </a:rPr>
              <a:t>‹#›</a:t>
            </a:fld>
            <a:endParaRPr lang="en-US" altLang="vi-VN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5168970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EE408-4DF9-4A3E-8605-A4E5C6455A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C7BC45-696A-4DCF-AD10-1947374391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48B1F5-15A9-42D6-9B87-C399C5B58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08D3A-303E-4563-84E4-21B5B975DEE3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EC201E-1BAC-4EEE-B5EF-3AF2ED656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21E72D-5879-4E6B-8B74-600C42C77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130B6-C93C-4693-815E-46BBA687B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0628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AC3D4-4971-4A83-8323-E3A2EFF7E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FFA839-0D55-4FEF-B614-924224C582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11AEBA-9882-4DC6-8C30-AF1EC03C8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08D3A-303E-4563-84E4-21B5B975DEE3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5E531B-A0E3-492C-A4EF-0E78AC280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EA1FEF-16AB-40C4-AB4A-BC0741AA9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130B6-C93C-4693-815E-46BBA687B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4891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9B4FD-5D6B-4A0E-8213-70DF816B9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F71592-9153-4872-B805-04A7DC150F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41A664-DF43-4730-BA44-B8E27D714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08D3A-303E-4563-84E4-21B5B975DEE3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C90F56-E0D1-4EB3-B31B-D7D5FA567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1419BD-B75C-4BEA-AD36-4775F075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130B6-C93C-4693-815E-46BBA687B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886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9" name="Google Shape;1499;p33"/>
          <p:cNvGrpSpPr/>
          <p:nvPr/>
        </p:nvGrpSpPr>
        <p:grpSpPr>
          <a:xfrm flipH="1">
            <a:off x="10043147" y="4855416"/>
            <a:ext cx="1179572" cy="2002585"/>
            <a:chOff x="-1056319" y="1385262"/>
            <a:chExt cx="212940" cy="361495"/>
          </a:xfrm>
        </p:grpSpPr>
        <p:sp>
          <p:nvSpPr>
            <p:cNvPr id="1500" name="Google Shape;1500;p33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01" name="Google Shape;1501;p33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02" name="Google Shape;1502;p33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03" name="Google Shape;1503;p33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04" name="Google Shape;1504;p33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05" name="Google Shape;1505;p33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506" name="Google Shape;1506;p33"/>
          <p:cNvGrpSpPr/>
          <p:nvPr/>
        </p:nvGrpSpPr>
        <p:grpSpPr>
          <a:xfrm flipH="1">
            <a:off x="10300594" y="1443977"/>
            <a:ext cx="2716935" cy="2147739"/>
            <a:chOff x="855987" y="2204128"/>
            <a:chExt cx="1217483" cy="962421"/>
          </a:xfrm>
        </p:grpSpPr>
        <p:grpSp>
          <p:nvGrpSpPr>
            <p:cNvPr id="1507" name="Google Shape;1507;p33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508" name="Google Shape;1508;p33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509" name="Google Shape;1509;p33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510" name="Google Shape;1510;p33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511" name="Google Shape;1511;p33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512" name="Google Shape;1512;p33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513" name="Google Shape;1513;p33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  <p:sp>
          <p:nvSpPr>
            <p:cNvPr id="1514" name="Google Shape;1514;p33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515" name="Google Shape;1515;p33"/>
          <p:cNvGrpSpPr/>
          <p:nvPr/>
        </p:nvGrpSpPr>
        <p:grpSpPr>
          <a:xfrm flipH="1">
            <a:off x="3864681" y="-915657"/>
            <a:ext cx="3367777" cy="2147740"/>
            <a:chOff x="7239867" y="1514545"/>
            <a:chExt cx="2525833" cy="1610805"/>
          </a:xfrm>
        </p:grpSpPr>
        <p:grpSp>
          <p:nvGrpSpPr>
            <p:cNvPr id="1516" name="Google Shape;1516;p33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1517" name="Google Shape;1517;p33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1518" name="Google Shape;1518;p33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1519" name="Google Shape;1519;p33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1520" name="Google Shape;1520;p33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1521" name="Google Shape;1521;p33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1522" name="Google Shape;1522;p33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1523" name="Google Shape;1523;p33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</p:grpSp>
          <p:sp>
            <p:nvSpPr>
              <p:cNvPr id="1524" name="Google Shape;1524;p33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525" name="Google Shape;1525;p33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  <p:sp>
          <p:nvSpPr>
            <p:cNvPr id="1526" name="Google Shape;1526;p33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527" name="Google Shape;1527;p33"/>
          <p:cNvGrpSpPr/>
          <p:nvPr/>
        </p:nvGrpSpPr>
        <p:grpSpPr>
          <a:xfrm rot="615299" flipH="1">
            <a:off x="372562" y="1412125"/>
            <a:ext cx="2202201" cy="1999527"/>
            <a:chOff x="7844079" y="226728"/>
            <a:chExt cx="1373387" cy="1246991"/>
          </a:xfrm>
        </p:grpSpPr>
        <p:sp>
          <p:nvSpPr>
            <p:cNvPr id="1528" name="Google Shape;1528;p33"/>
            <p:cNvSpPr/>
            <p:nvPr/>
          </p:nvSpPr>
          <p:spPr>
            <a:xfrm rot="-1688081">
              <a:off x="8295818" y="1015024"/>
              <a:ext cx="222185" cy="222398"/>
            </a:xfrm>
            <a:custGeom>
              <a:avLst/>
              <a:gdLst/>
              <a:ahLst/>
              <a:cxnLst/>
              <a:rect l="l" t="t" r="r" b="b"/>
              <a:pathLst>
                <a:path w="1118" h="1119" extrusionOk="0">
                  <a:moveTo>
                    <a:pt x="607" y="98"/>
                  </a:moveTo>
                  <a:cubicBezTo>
                    <a:pt x="607" y="147"/>
                    <a:pt x="632" y="219"/>
                    <a:pt x="632" y="268"/>
                  </a:cubicBezTo>
                  <a:cubicBezTo>
                    <a:pt x="656" y="317"/>
                    <a:pt x="656" y="389"/>
                    <a:pt x="680" y="438"/>
                  </a:cubicBezTo>
                  <a:cubicBezTo>
                    <a:pt x="705" y="438"/>
                    <a:pt x="729" y="462"/>
                    <a:pt x="826" y="487"/>
                  </a:cubicBezTo>
                  <a:lnTo>
                    <a:pt x="972" y="560"/>
                  </a:lnTo>
                  <a:cubicBezTo>
                    <a:pt x="899" y="584"/>
                    <a:pt x="802" y="632"/>
                    <a:pt x="705" y="657"/>
                  </a:cubicBezTo>
                  <a:cubicBezTo>
                    <a:pt x="705" y="657"/>
                    <a:pt x="705" y="657"/>
                    <a:pt x="680" y="681"/>
                  </a:cubicBezTo>
                  <a:cubicBezTo>
                    <a:pt x="656" y="802"/>
                    <a:pt x="583" y="924"/>
                    <a:pt x="559" y="972"/>
                  </a:cubicBezTo>
                  <a:cubicBezTo>
                    <a:pt x="535" y="924"/>
                    <a:pt x="486" y="802"/>
                    <a:pt x="462" y="681"/>
                  </a:cubicBezTo>
                  <a:cubicBezTo>
                    <a:pt x="462" y="657"/>
                    <a:pt x="437" y="657"/>
                    <a:pt x="413" y="632"/>
                  </a:cubicBezTo>
                  <a:cubicBezTo>
                    <a:pt x="316" y="632"/>
                    <a:pt x="194" y="584"/>
                    <a:pt x="122" y="584"/>
                  </a:cubicBezTo>
                  <a:cubicBezTo>
                    <a:pt x="219" y="511"/>
                    <a:pt x="340" y="462"/>
                    <a:pt x="462" y="414"/>
                  </a:cubicBezTo>
                  <a:cubicBezTo>
                    <a:pt x="462" y="414"/>
                    <a:pt x="462" y="389"/>
                    <a:pt x="486" y="389"/>
                  </a:cubicBezTo>
                  <a:cubicBezTo>
                    <a:pt x="510" y="292"/>
                    <a:pt x="559" y="195"/>
                    <a:pt x="607" y="98"/>
                  </a:cubicBezTo>
                  <a:close/>
                  <a:moveTo>
                    <a:pt x="607" y="1"/>
                  </a:moveTo>
                  <a:cubicBezTo>
                    <a:pt x="583" y="1"/>
                    <a:pt x="535" y="1"/>
                    <a:pt x="389" y="341"/>
                  </a:cubicBezTo>
                  <a:cubicBezTo>
                    <a:pt x="24" y="487"/>
                    <a:pt x="0" y="560"/>
                    <a:pt x="0" y="560"/>
                  </a:cubicBezTo>
                  <a:cubicBezTo>
                    <a:pt x="0" y="584"/>
                    <a:pt x="0" y="608"/>
                    <a:pt x="0" y="608"/>
                  </a:cubicBezTo>
                  <a:cubicBezTo>
                    <a:pt x="0" y="632"/>
                    <a:pt x="49" y="657"/>
                    <a:pt x="364" y="730"/>
                  </a:cubicBezTo>
                  <a:cubicBezTo>
                    <a:pt x="462" y="1118"/>
                    <a:pt x="510" y="1118"/>
                    <a:pt x="535" y="1118"/>
                  </a:cubicBezTo>
                  <a:lnTo>
                    <a:pt x="559" y="1118"/>
                  </a:lnTo>
                  <a:cubicBezTo>
                    <a:pt x="583" y="1118"/>
                    <a:pt x="607" y="1118"/>
                    <a:pt x="777" y="754"/>
                  </a:cubicBezTo>
                  <a:cubicBezTo>
                    <a:pt x="875" y="705"/>
                    <a:pt x="996" y="681"/>
                    <a:pt x="1093" y="608"/>
                  </a:cubicBezTo>
                  <a:cubicBezTo>
                    <a:pt x="1118" y="608"/>
                    <a:pt x="1118" y="584"/>
                    <a:pt x="1118" y="560"/>
                  </a:cubicBezTo>
                  <a:cubicBezTo>
                    <a:pt x="1118" y="511"/>
                    <a:pt x="1045" y="487"/>
                    <a:pt x="875" y="414"/>
                  </a:cubicBezTo>
                  <a:lnTo>
                    <a:pt x="753" y="389"/>
                  </a:lnTo>
                  <a:cubicBezTo>
                    <a:pt x="753" y="341"/>
                    <a:pt x="729" y="317"/>
                    <a:pt x="729" y="268"/>
                  </a:cubicBezTo>
                  <a:cubicBezTo>
                    <a:pt x="729" y="171"/>
                    <a:pt x="680" y="98"/>
                    <a:pt x="656" y="25"/>
                  </a:cubicBezTo>
                  <a:cubicBezTo>
                    <a:pt x="632" y="1"/>
                    <a:pt x="632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29" name="Google Shape;1529;p33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30" name="Google Shape;1530;p33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31" name="Google Shape;1531;p33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32" name="Google Shape;1532;p33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33" name="Google Shape;1533;p33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34" name="Google Shape;1534;p33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35" name="Google Shape;1535;p33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36" name="Google Shape;1536;p33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37" name="Google Shape;1537;p33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38" name="Google Shape;1538;p33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39" name="Google Shape;1539;p33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40" name="Google Shape;1540;p33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41" name="Google Shape;1541;p33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542" name="Google Shape;1542;p33"/>
          <p:cNvGrpSpPr/>
          <p:nvPr/>
        </p:nvGrpSpPr>
        <p:grpSpPr>
          <a:xfrm>
            <a:off x="1166943" y="4627399"/>
            <a:ext cx="1360515" cy="2309856"/>
            <a:chOff x="-1056319" y="1385262"/>
            <a:chExt cx="212940" cy="361495"/>
          </a:xfrm>
        </p:grpSpPr>
        <p:sp>
          <p:nvSpPr>
            <p:cNvPr id="1543" name="Google Shape;1543;p33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44" name="Google Shape;1544;p33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45" name="Google Shape;1545;p33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46" name="Google Shape;1546;p33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47" name="Google Shape;1547;p33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48" name="Google Shape;1548;p33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1549" name="Google Shape;1549;p33"/>
          <p:cNvSpPr/>
          <p:nvPr/>
        </p:nvSpPr>
        <p:spPr>
          <a:xfrm>
            <a:off x="-65700" y="6431401"/>
            <a:ext cx="2138592" cy="492032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550" name="Google Shape;1550;p33"/>
          <p:cNvSpPr/>
          <p:nvPr/>
        </p:nvSpPr>
        <p:spPr>
          <a:xfrm>
            <a:off x="2008236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551" name="Google Shape;1551;p33"/>
          <p:cNvSpPr/>
          <p:nvPr/>
        </p:nvSpPr>
        <p:spPr>
          <a:xfrm>
            <a:off x="8005239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552" name="Google Shape;1552;p33"/>
          <p:cNvSpPr/>
          <p:nvPr/>
        </p:nvSpPr>
        <p:spPr>
          <a:xfrm>
            <a:off x="10043141" y="6431404"/>
            <a:ext cx="2262260" cy="49203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553" name="Google Shape;1553;p33"/>
          <p:cNvSpPr/>
          <p:nvPr/>
        </p:nvSpPr>
        <p:spPr>
          <a:xfrm>
            <a:off x="4194215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554" name="Google Shape;1554;p33"/>
          <p:cNvSpPr/>
          <p:nvPr/>
        </p:nvSpPr>
        <p:spPr>
          <a:xfrm>
            <a:off x="6226152" y="6515217"/>
            <a:ext cx="1876864" cy="408217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555" name="Google Shape;1555;p33"/>
          <p:cNvSpPr/>
          <p:nvPr/>
        </p:nvSpPr>
        <p:spPr>
          <a:xfrm>
            <a:off x="3157673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17167814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A9546-E034-49EE-93CC-D1407E6C8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44E61C-0A93-425E-A20E-B82AEB119D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892557-3991-4E32-A88A-498BC90183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13CE58-511B-4B01-8F82-844A9028B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08D3A-303E-4563-84E4-21B5B975DEE3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DBA8E1-A374-4B36-BC5B-4C40741B5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A2D9E1-AB84-48F0-BE78-469BC13C6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130B6-C93C-4693-815E-46BBA687B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4375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7B3A2-F6C8-4C2D-BEDE-B8BD4F383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AB75AB-1793-4D00-ADAC-D64F23671B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2BAED8-FEDD-4691-A927-68E917BABA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547020-5732-426E-AB5F-B5BC4DAAFA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C6E21F-A96C-41AB-A52F-C2CF2C42AE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CA70FDA-89E3-451A-854E-04B2F4FF91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08D3A-303E-4563-84E4-21B5B975DEE3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CEF262-E633-4BCD-8E2A-5A5E480EC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D450B6-5A47-4C8D-A832-FCD7920BE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130B6-C93C-4693-815E-46BBA687B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5788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34F2F-CEE2-4ADA-B771-27B6ABFFA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3DDC07-4716-4F71-98F3-A951B35374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08D3A-303E-4563-84E4-21B5B975DEE3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9DAFB2-9182-4104-920E-B45E09506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7D9955-D37C-4305-AF54-BF322C0C7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130B6-C93C-4693-815E-46BBA687B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5385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6126A9D-29A5-4800-B025-0E6EA48EC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08D3A-303E-4563-84E4-21B5B975DEE3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6D65A8-E9B8-4670-AD0E-3D4E85EFA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AF4436-60FE-40B1-B024-4923A24FB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130B6-C93C-4693-815E-46BBA687B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2715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2A3A7-B71D-4CD8-AE7B-C75CD043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CE05A4-18B6-4B17-82CA-1F6B3E9DA3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D2C0CA-5A52-42E5-845C-5C014B34F0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1FE92C-57C6-4674-BB4D-B8CD69166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08D3A-303E-4563-84E4-21B5B975DEE3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2BEFFD-2B3A-429D-B5A0-ECF107A80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23384F-696C-4309-BFA7-5869158A4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130B6-C93C-4693-815E-46BBA687B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0309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8CD54-0C9C-41BD-B4DF-E136630B0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9E31E60-F328-43D8-99A2-A7E2462102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8B7091-B816-4DEC-960A-4FE688BCE9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A3A4E9-4B4B-4C8B-9CD7-18B738B30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08D3A-303E-4563-84E4-21B5B975DEE3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2BC05A-A1FE-4B30-8B94-0C6A9A83A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798F33-EAFB-4544-92AF-A33BE106A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130B6-C93C-4693-815E-46BBA687B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3749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92816B-657D-4D26-B66E-D758FE369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62D172-6AAE-48C8-91DF-9484D7BCF3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E6FF98-E8C0-40A2-A7A8-9CFBA0A44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08D3A-303E-4563-84E4-21B5B975DEE3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1FAD81-AA25-4B78-A169-2D2E3CB17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4AA885-9348-4DAF-B3F4-616AFE6DF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130B6-C93C-4693-815E-46BBA687B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2176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12FC42-9046-46CD-93B5-C288338DFB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406CE1-9565-49CB-A7F7-E91E596BCA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8B6E65-ECAB-40B6-AFDF-CC3950448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08D3A-303E-4563-84E4-21B5B975DEE3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23E9DF-FAE7-4575-A5AB-377A6C494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091EC7-044B-4C24-B266-FD4837C89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130B6-C93C-4693-815E-46BBA687B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42142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6" indent="0" algn="ctr">
              <a:buNone/>
              <a:defRPr sz="2000"/>
            </a:lvl2pPr>
            <a:lvl3pPr marL="914411" indent="0" algn="ctr">
              <a:buNone/>
              <a:defRPr sz="1800"/>
            </a:lvl3pPr>
            <a:lvl4pPr marL="1371617" indent="0" algn="ctr">
              <a:buNone/>
              <a:defRPr sz="1600"/>
            </a:lvl4pPr>
            <a:lvl5pPr marL="1828823" indent="0" algn="ctr">
              <a:buNone/>
              <a:defRPr sz="1600"/>
            </a:lvl5pPr>
            <a:lvl6pPr marL="2286029" indent="0" algn="ctr">
              <a:buNone/>
              <a:defRPr sz="1600"/>
            </a:lvl6pPr>
            <a:lvl7pPr marL="2743234" indent="0" algn="ctr">
              <a:buNone/>
              <a:defRPr sz="1600"/>
            </a:lvl7pPr>
            <a:lvl8pPr marL="3200440" indent="0" algn="ctr">
              <a:buNone/>
              <a:defRPr sz="1600"/>
            </a:lvl8pPr>
            <a:lvl9pPr marL="3657646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0C6FB0-3618-4D4E-BABB-12BEB2B52EA7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87A951B-0C23-459B-9315-80A5413C731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F25061A-93FC-20AF-08A8-3436D8A7957D}"/>
              </a:ext>
            </a:extLst>
          </p:cNvPr>
          <p:cNvSpPr/>
          <p:nvPr userDrawn="1"/>
        </p:nvSpPr>
        <p:spPr>
          <a:xfrm>
            <a:off x="263951" y="113122"/>
            <a:ext cx="11642103" cy="656105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2222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0C6FB0-3618-4D4E-BABB-12BEB2B52EA7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87A951B-0C23-459B-9315-80A5413C731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CF70E7A-B44E-EAC1-66AA-0213DAE61BD4}"/>
              </a:ext>
            </a:extLst>
          </p:cNvPr>
          <p:cNvSpPr/>
          <p:nvPr userDrawn="1"/>
        </p:nvSpPr>
        <p:spPr>
          <a:xfrm>
            <a:off x="263951" y="113122"/>
            <a:ext cx="11642103" cy="656105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598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7" name="Google Shape;1557;p34"/>
          <p:cNvGrpSpPr/>
          <p:nvPr/>
        </p:nvGrpSpPr>
        <p:grpSpPr>
          <a:xfrm flipH="1">
            <a:off x="-79265" y="5456936"/>
            <a:ext cx="1424348" cy="1276733"/>
            <a:chOff x="6787377" y="436188"/>
            <a:chExt cx="235647" cy="211226"/>
          </a:xfrm>
        </p:grpSpPr>
        <p:sp>
          <p:nvSpPr>
            <p:cNvPr id="1558" name="Google Shape;1558;p34"/>
            <p:cNvSpPr/>
            <p:nvPr/>
          </p:nvSpPr>
          <p:spPr>
            <a:xfrm>
              <a:off x="6856435" y="522657"/>
              <a:ext cx="166589" cy="109566"/>
            </a:xfrm>
            <a:custGeom>
              <a:avLst/>
              <a:gdLst/>
              <a:ahLst/>
              <a:cxnLst/>
              <a:rect l="l" t="t" r="r" b="b"/>
              <a:pathLst>
                <a:path w="4277" h="2813" extrusionOk="0">
                  <a:moveTo>
                    <a:pt x="2187" y="626"/>
                  </a:moveTo>
                  <a:cubicBezTo>
                    <a:pt x="2236" y="651"/>
                    <a:pt x="2284" y="699"/>
                    <a:pt x="2284" y="723"/>
                  </a:cubicBezTo>
                  <a:cubicBezTo>
                    <a:pt x="2333" y="966"/>
                    <a:pt x="2260" y="1234"/>
                    <a:pt x="2090" y="1428"/>
                  </a:cubicBezTo>
                  <a:lnTo>
                    <a:pt x="2066" y="1428"/>
                  </a:lnTo>
                  <a:cubicBezTo>
                    <a:pt x="1896" y="1161"/>
                    <a:pt x="1847" y="942"/>
                    <a:pt x="1944" y="821"/>
                  </a:cubicBezTo>
                  <a:cubicBezTo>
                    <a:pt x="2017" y="699"/>
                    <a:pt x="2114" y="626"/>
                    <a:pt x="2187" y="626"/>
                  </a:cubicBezTo>
                  <a:close/>
                  <a:moveTo>
                    <a:pt x="62" y="1"/>
                  </a:moveTo>
                  <a:cubicBezTo>
                    <a:pt x="49" y="1"/>
                    <a:pt x="37" y="7"/>
                    <a:pt x="25" y="19"/>
                  </a:cubicBezTo>
                  <a:cubicBezTo>
                    <a:pt x="1" y="43"/>
                    <a:pt x="1" y="92"/>
                    <a:pt x="25" y="116"/>
                  </a:cubicBezTo>
                  <a:cubicBezTo>
                    <a:pt x="74" y="165"/>
                    <a:pt x="1337" y="1574"/>
                    <a:pt x="1944" y="1574"/>
                  </a:cubicBezTo>
                  <a:lnTo>
                    <a:pt x="2041" y="1574"/>
                  </a:lnTo>
                  <a:cubicBezTo>
                    <a:pt x="2090" y="1622"/>
                    <a:pt x="2114" y="1671"/>
                    <a:pt x="2163" y="1744"/>
                  </a:cubicBezTo>
                  <a:cubicBezTo>
                    <a:pt x="2600" y="2230"/>
                    <a:pt x="3402" y="2813"/>
                    <a:pt x="3961" y="2813"/>
                  </a:cubicBezTo>
                  <a:cubicBezTo>
                    <a:pt x="4058" y="2813"/>
                    <a:pt x="4155" y="2788"/>
                    <a:pt x="4228" y="2740"/>
                  </a:cubicBezTo>
                  <a:cubicBezTo>
                    <a:pt x="4252" y="2715"/>
                    <a:pt x="4276" y="2691"/>
                    <a:pt x="4252" y="2667"/>
                  </a:cubicBezTo>
                  <a:cubicBezTo>
                    <a:pt x="4252" y="2638"/>
                    <a:pt x="4235" y="2627"/>
                    <a:pt x="4217" y="2627"/>
                  </a:cubicBezTo>
                  <a:cubicBezTo>
                    <a:pt x="4203" y="2627"/>
                    <a:pt x="4189" y="2632"/>
                    <a:pt x="4179" y="2642"/>
                  </a:cubicBezTo>
                  <a:cubicBezTo>
                    <a:pt x="4119" y="2674"/>
                    <a:pt x="4046" y="2689"/>
                    <a:pt x="3965" y="2689"/>
                  </a:cubicBezTo>
                  <a:cubicBezTo>
                    <a:pt x="3490" y="2689"/>
                    <a:pt x="2713" y="2186"/>
                    <a:pt x="2236" y="1646"/>
                  </a:cubicBezTo>
                  <a:lnTo>
                    <a:pt x="2139" y="1501"/>
                  </a:lnTo>
                  <a:lnTo>
                    <a:pt x="2163" y="1476"/>
                  </a:lnTo>
                  <a:cubicBezTo>
                    <a:pt x="2382" y="1258"/>
                    <a:pt x="2454" y="966"/>
                    <a:pt x="2382" y="675"/>
                  </a:cubicBezTo>
                  <a:cubicBezTo>
                    <a:pt x="2357" y="578"/>
                    <a:pt x="2284" y="505"/>
                    <a:pt x="2187" y="505"/>
                  </a:cubicBezTo>
                  <a:cubicBezTo>
                    <a:pt x="2178" y="502"/>
                    <a:pt x="2168" y="500"/>
                    <a:pt x="2157" y="500"/>
                  </a:cubicBezTo>
                  <a:cubicBezTo>
                    <a:pt x="2078" y="500"/>
                    <a:pt x="1953" y="575"/>
                    <a:pt x="1847" y="723"/>
                  </a:cubicBezTo>
                  <a:cubicBezTo>
                    <a:pt x="1726" y="893"/>
                    <a:pt x="1750" y="1161"/>
                    <a:pt x="1969" y="1452"/>
                  </a:cubicBezTo>
                  <a:lnTo>
                    <a:pt x="1920" y="1452"/>
                  </a:lnTo>
                  <a:cubicBezTo>
                    <a:pt x="1361" y="1452"/>
                    <a:pt x="98" y="43"/>
                    <a:pt x="98" y="19"/>
                  </a:cubicBezTo>
                  <a:cubicBezTo>
                    <a:pt x="86" y="7"/>
                    <a:pt x="74" y="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59" name="Google Shape;1559;p34"/>
            <p:cNvSpPr/>
            <p:nvPr/>
          </p:nvSpPr>
          <p:spPr>
            <a:xfrm>
              <a:off x="6789675" y="438253"/>
              <a:ext cx="109683" cy="116928"/>
            </a:xfrm>
            <a:custGeom>
              <a:avLst/>
              <a:gdLst/>
              <a:ahLst/>
              <a:cxnLst/>
              <a:rect l="l" t="t" r="r" b="b"/>
              <a:pathLst>
                <a:path w="2816" h="3002" extrusionOk="0">
                  <a:moveTo>
                    <a:pt x="1343" y="1"/>
                  </a:moveTo>
                  <a:cubicBezTo>
                    <a:pt x="1080" y="1"/>
                    <a:pt x="833" y="78"/>
                    <a:pt x="719" y="218"/>
                  </a:cubicBezTo>
                  <a:cubicBezTo>
                    <a:pt x="655" y="309"/>
                    <a:pt x="634" y="396"/>
                    <a:pt x="641" y="474"/>
                  </a:cubicBezTo>
                  <a:lnTo>
                    <a:pt x="641" y="474"/>
                  </a:lnTo>
                  <a:cubicBezTo>
                    <a:pt x="348" y="532"/>
                    <a:pt x="0" y="782"/>
                    <a:pt x="14" y="1263"/>
                  </a:cubicBezTo>
                  <a:cubicBezTo>
                    <a:pt x="22" y="1525"/>
                    <a:pt x="84" y="1690"/>
                    <a:pt x="168" y="1781"/>
                  </a:cubicBezTo>
                  <a:lnTo>
                    <a:pt x="168" y="1781"/>
                  </a:lnTo>
                  <a:cubicBezTo>
                    <a:pt x="126" y="1901"/>
                    <a:pt x="96" y="2051"/>
                    <a:pt x="87" y="2234"/>
                  </a:cubicBezTo>
                  <a:cubicBezTo>
                    <a:pt x="74" y="2792"/>
                    <a:pt x="365" y="3001"/>
                    <a:pt x="700" y="3001"/>
                  </a:cubicBezTo>
                  <a:cubicBezTo>
                    <a:pt x="852" y="3001"/>
                    <a:pt x="1014" y="2958"/>
                    <a:pt x="1160" y="2884"/>
                  </a:cubicBezTo>
                  <a:lnTo>
                    <a:pt x="1160" y="2884"/>
                  </a:lnTo>
                  <a:cubicBezTo>
                    <a:pt x="1247" y="2911"/>
                    <a:pt x="1357" y="2925"/>
                    <a:pt x="1477" y="2925"/>
                  </a:cubicBezTo>
                  <a:cubicBezTo>
                    <a:pt x="1765" y="2925"/>
                    <a:pt x="2105" y="2843"/>
                    <a:pt x="2298" y="2672"/>
                  </a:cubicBezTo>
                  <a:cubicBezTo>
                    <a:pt x="2532" y="2463"/>
                    <a:pt x="2535" y="2247"/>
                    <a:pt x="2428" y="2086"/>
                  </a:cubicBezTo>
                  <a:lnTo>
                    <a:pt x="2428" y="2086"/>
                  </a:lnTo>
                  <a:cubicBezTo>
                    <a:pt x="2505" y="2034"/>
                    <a:pt x="2571" y="1943"/>
                    <a:pt x="2614" y="1797"/>
                  </a:cubicBezTo>
                  <a:cubicBezTo>
                    <a:pt x="2816" y="1130"/>
                    <a:pt x="2481" y="998"/>
                    <a:pt x="2214" y="990"/>
                  </a:cubicBezTo>
                  <a:lnTo>
                    <a:pt x="2214" y="990"/>
                  </a:lnTo>
                  <a:cubicBezTo>
                    <a:pt x="2227" y="937"/>
                    <a:pt x="2239" y="875"/>
                    <a:pt x="2249" y="801"/>
                  </a:cubicBezTo>
                  <a:cubicBezTo>
                    <a:pt x="2327" y="242"/>
                    <a:pt x="1809" y="1"/>
                    <a:pt x="13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60" name="Google Shape;1560;p34"/>
            <p:cNvSpPr/>
            <p:nvPr/>
          </p:nvSpPr>
          <p:spPr>
            <a:xfrm>
              <a:off x="6787377" y="436188"/>
              <a:ext cx="109800" cy="121290"/>
            </a:xfrm>
            <a:custGeom>
              <a:avLst/>
              <a:gdLst/>
              <a:ahLst/>
              <a:cxnLst/>
              <a:rect l="l" t="t" r="r" b="b"/>
              <a:pathLst>
                <a:path w="2819" h="3114" extrusionOk="0">
                  <a:moveTo>
                    <a:pt x="851" y="587"/>
                  </a:moveTo>
                  <a:cubicBezTo>
                    <a:pt x="948" y="587"/>
                    <a:pt x="1045" y="611"/>
                    <a:pt x="1045" y="708"/>
                  </a:cubicBezTo>
                  <a:cubicBezTo>
                    <a:pt x="1045" y="733"/>
                    <a:pt x="1045" y="757"/>
                    <a:pt x="1045" y="781"/>
                  </a:cubicBezTo>
                  <a:lnTo>
                    <a:pt x="997" y="781"/>
                  </a:lnTo>
                  <a:cubicBezTo>
                    <a:pt x="899" y="757"/>
                    <a:pt x="826" y="684"/>
                    <a:pt x="802" y="587"/>
                  </a:cubicBezTo>
                  <a:close/>
                  <a:moveTo>
                    <a:pt x="2211" y="1097"/>
                  </a:moveTo>
                  <a:cubicBezTo>
                    <a:pt x="2187" y="1219"/>
                    <a:pt x="2138" y="1243"/>
                    <a:pt x="2114" y="1243"/>
                  </a:cubicBezTo>
                  <a:cubicBezTo>
                    <a:pt x="2090" y="1243"/>
                    <a:pt x="2065" y="1219"/>
                    <a:pt x="2041" y="1219"/>
                  </a:cubicBezTo>
                  <a:cubicBezTo>
                    <a:pt x="2017" y="1170"/>
                    <a:pt x="2017" y="1146"/>
                    <a:pt x="2017" y="1121"/>
                  </a:cubicBezTo>
                  <a:cubicBezTo>
                    <a:pt x="2065" y="1097"/>
                    <a:pt x="2138" y="1097"/>
                    <a:pt x="2211" y="1097"/>
                  </a:cubicBezTo>
                  <a:close/>
                  <a:moveTo>
                    <a:pt x="632" y="1486"/>
                  </a:moveTo>
                  <a:cubicBezTo>
                    <a:pt x="656" y="1486"/>
                    <a:pt x="681" y="1510"/>
                    <a:pt x="705" y="1534"/>
                  </a:cubicBezTo>
                  <a:cubicBezTo>
                    <a:pt x="729" y="1559"/>
                    <a:pt x="729" y="1607"/>
                    <a:pt x="705" y="1632"/>
                  </a:cubicBezTo>
                  <a:cubicBezTo>
                    <a:pt x="681" y="1753"/>
                    <a:pt x="559" y="1850"/>
                    <a:pt x="438" y="1850"/>
                  </a:cubicBezTo>
                  <a:cubicBezTo>
                    <a:pt x="389" y="1850"/>
                    <a:pt x="341" y="1850"/>
                    <a:pt x="292" y="1802"/>
                  </a:cubicBezTo>
                  <a:cubicBezTo>
                    <a:pt x="389" y="1583"/>
                    <a:pt x="535" y="1486"/>
                    <a:pt x="632" y="1486"/>
                  </a:cubicBezTo>
                  <a:close/>
                  <a:moveTo>
                    <a:pt x="2017" y="1947"/>
                  </a:moveTo>
                  <a:cubicBezTo>
                    <a:pt x="2163" y="1947"/>
                    <a:pt x="2308" y="1996"/>
                    <a:pt x="2405" y="2117"/>
                  </a:cubicBezTo>
                  <a:cubicBezTo>
                    <a:pt x="2357" y="2117"/>
                    <a:pt x="2333" y="2142"/>
                    <a:pt x="2284" y="2142"/>
                  </a:cubicBezTo>
                  <a:cubicBezTo>
                    <a:pt x="2163" y="2117"/>
                    <a:pt x="2041" y="2069"/>
                    <a:pt x="1944" y="1996"/>
                  </a:cubicBezTo>
                  <a:cubicBezTo>
                    <a:pt x="1944" y="1972"/>
                    <a:pt x="1920" y="1947"/>
                    <a:pt x="1920" y="1947"/>
                  </a:cubicBezTo>
                  <a:close/>
                  <a:moveTo>
                    <a:pt x="1589" y="2354"/>
                  </a:moveTo>
                  <a:cubicBezTo>
                    <a:pt x="1598" y="2354"/>
                    <a:pt x="1604" y="2360"/>
                    <a:pt x="1604" y="2385"/>
                  </a:cubicBezTo>
                  <a:cubicBezTo>
                    <a:pt x="1628" y="2409"/>
                    <a:pt x="1604" y="2506"/>
                    <a:pt x="1482" y="2652"/>
                  </a:cubicBezTo>
                  <a:cubicBezTo>
                    <a:pt x="1410" y="2749"/>
                    <a:pt x="1312" y="2822"/>
                    <a:pt x="1215" y="2871"/>
                  </a:cubicBezTo>
                  <a:cubicBezTo>
                    <a:pt x="1142" y="2846"/>
                    <a:pt x="1094" y="2798"/>
                    <a:pt x="1069" y="2773"/>
                  </a:cubicBezTo>
                  <a:cubicBezTo>
                    <a:pt x="1069" y="2725"/>
                    <a:pt x="1069" y="2676"/>
                    <a:pt x="1118" y="2628"/>
                  </a:cubicBezTo>
                  <a:cubicBezTo>
                    <a:pt x="1215" y="2482"/>
                    <a:pt x="1385" y="2385"/>
                    <a:pt x="1555" y="2360"/>
                  </a:cubicBezTo>
                  <a:cubicBezTo>
                    <a:pt x="1567" y="2360"/>
                    <a:pt x="1580" y="2354"/>
                    <a:pt x="1589" y="2354"/>
                  </a:cubicBezTo>
                  <a:close/>
                  <a:moveTo>
                    <a:pt x="1327" y="121"/>
                  </a:moveTo>
                  <a:cubicBezTo>
                    <a:pt x="1354" y="121"/>
                    <a:pt x="1382" y="122"/>
                    <a:pt x="1410" y="125"/>
                  </a:cubicBezTo>
                  <a:cubicBezTo>
                    <a:pt x="1436" y="123"/>
                    <a:pt x="1463" y="122"/>
                    <a:pt x="1490" y="122"/>
                  </a:cubicBezTo>
                  <a:cubicBezTo>
                    <a:pt x="1730" y="122"/>
                    <a:pt x="1961" y="218"/>
                    <a:pt x="2114" y="393"/>
                  </a:cubicBezTo>
                  <a:cubicBezTo>
                    <a:pt x="2235" y="514"/>
                    <a:pt x="2284" y="684"/>
                    <a:pt x="2260" y="854"/>
                  </a:cubicBezTo>
                  <a:cubicBezTo>
                    <a:pt x="2235" y="903"/>
                    <a:pt x="2235" y="951"/>
                    <a:pt x="2235" y="1000"/>
                  </a:cubicBezTo>
                  <a:cubicBezTo>
                    <a:pt x="2163" y="1000"/>
                    <a:pt x="2065" y="1000"/>
                    <a:pt x="1993" y="1024"/>
                  </a:cubicBezTo>
                  <a:cubicBezTo>
                    <a:pt x="1944" y="1024"/>
                    <a:pt x="1920" y="1024"/>
                    <a:pt x="1920" y="1049"/>
                  </a:cubicBezTo>
                  <a:cubicBezTo>
                    <a:pt x="1895" y="1073"/>
                    <a:pt x="1895" y="1097"/>
                    <a:pt x="1895" y="1121"/>
                  </a:cubicBezTo>
                  <a:cubicBezTo>
                    <a:pt x="1895" y="1219"/>
                    <a:pt x="2017" y="1364"/>
                    <a:pt x="2114" y="1364"/>
                  </a:cubicBezTo>
                  <a:cubicBezTo>
                    <a:pt x="2211" y="1364"/>
                    <a:pt x="2284" y="1292"/>
                    <a:pt x="2333" y="1121"/>
                  </a:cubicBezTo>
                  <a:cubicBezTo>
                    <a:pt x="2349" y="1117"/>
                    <a:pt x="2367" y="1115"/>
                    <a:pt x="2384" y="1115"/>
                  </a:cubicBezTo>
                  <a:cubicBezTo>
                    <a:pt x="2470" y="1115"/>
                    <a:pt x="2564" y="1162"/>
                    <a:pt x="2624" y="1243"/>
                  </a:cubicBezTo>
                  <a:cubicBezTo>
                    <a:pt x="2697" y="1413"/>
                    <a:pt x="2697" y="1632"/>
                    <a:pt x="2624" y="1802"/>
                  </a:cubicBezTo>
                  <a:cubicBezTo>
                    <a:pt x="2600" y="1899"/>
                    <a:pt x="2551" y="1972"/>
                    <a:pt x="2503" y="2045"/>
                  </a:cubicBezTo>
                  <a:cubicBezTo>
                    <a:pt x="2357" y="1875"/>
                    <a:pt x="2163" y="1802"/>
                    <a:pt x="1968" y="1802"/>
                  </a:cubicBezTo>
                  <a:cubicBezTo>
                    <a:pt x="1798" y="1826"/>
                    <a:pt x="1798" y="1899"/>
                    <a:pt x="1798" y="1947"/>
                  </a:cubicBezTo>
                  <a:cubicBezTo>
                    <a:pt x="1822" y="2069"/>
                    <a:pt x="2041" y="2239"/>
                    <a:pt x="2284" y="2239"/>
                  </a:cubicBezTo>
                  <a:cubicBezTo>
                    <a:pt x="2333" y="2239"/>
                    <a:pt x="2405" y="2239"/>
                    <a:pt x="2454" y="2190"/>
                  </a:cubicBezTo>
                  <a:lnTo>
                    <a:pt x="2454" y="2190"/>
                  </a:lnTo>
                  <a:cubicBezTo>
                    <a:pt x="2527" y="2360"/>
                    <a:pt x="2478" y="2555"/>
                    <a:pt x="2333" y="2652"/>
                  </a:cubicBezTo>
                  <a:cubicBezTo>
                    <a:pt x="2114" y="2805"/>
                    <a:pt x="1877" y="2898"/>
                    <a:pt x="1619" y="2898"/>
                  </a:cubicBezTo>
                  <a:cubicBezTo>
                    <a:pt x="1590" y="2898"/>
                    <a:pt x="1561" y="2897"/>
                    <a:pt x="1531" y="2895"/>
                  </a:cubicBezTo>
                  <a:cubicBezTo>
                    <a:pt x="1507" y="2907"/>
                    <a:pt x="1482" y="2913"/>
                    <a:pt x="1455" y="2913"/>
                  </a:cubicBezTo>
                  <a:cubicBezTo>
                    <a:pt x="1428" y="2913"/>
                    <a:pt x="1397" y="2907"/>
                    <a:pt x="1361" y="2895"/>
                  </a:cubicBezTo>
                  <a:cubicBezTo>
                    <a:pt x="1434" y="2846"/>
                    <a:pt x="1507" y="2798"/>
                    <a:pt x="1580" y="2725"/>
                  </a:cubicBezTo>
                  <a:cubicBezTo>
                    <a:pt x="1750" y="2530"/>
                    <a:pt x="1750" y="2385"/>
                    <a:pt x="1725" y="2336"/>
                  </a:cubicBezTo>
                  <a:cubicBezTo>
                    <a:pt x="1677" y="2263"/>
                    <a:pt x="1628" y="2239"/>
                    <a:pt x="1555" y="2239"/>
                  </a:cubicBezTo>
                  <a:cubicBezTo>
                    <a:pt x="1337" y="2263"/>
                    <a:pt x="1142" y="2385"/>
                    <a:pt x="1021" y="2555"/>
                  </a:cubicBezTo>
                  <a:cubicBezTo>
                    <a:pt x="972" y="2628"/>
                    <a:pt x="948" y="2725"/>
                    <a:pt x="972" y="2798"/>
                  </a:cubicBezTo>
                  <a:cubicBezTo>
                    <a:pt x="972" y="2871"/>
                    <a:pt x="1021" y="2895"/>
                    <a:pt x="1069" y="2943"/>
                  </a:cubicBezTo>
                  <a:cubicBezTo>
                    <a:pt x="972" y="2968"/>
                    <a:pt x="875" y="2992"/>
                    <a:pt x="778" y="2992"/>
                  </a:cubicBezTo>
                  <a:cubicBezTo>
                    <a:pt x="608" y="2992"/>
                    <a:pt x="486" y="2943"/>
                    <a:pt x="365" y="2846"/>
                  </a:cubicBezTo>
                  <a:cubicBezTo>
                    <a:pt x="243" y="2700"/>
                    <a:pt x="195" y="2482"/>
                    <a:pt x="219" y="2287"/>
                  </a:cubicBezTo>
                  <a:cubicBezTo>
                    <a:pt x="219" y="2166"/>
                    <a:pt x="219" y="2045"/>
                    <a:pt x="268" y="1923"/>
                  </a:cubicBezTo>
                  <a:cubicBezTo>
                    <a:pt x="316" y="1947"/>
                    <a:pt x="389" y="1972"/>
                    <a:pt x="462" y="1972"/>
                  </a:cubicBezTo>
                  <a:cubicBezTo>
                    <a:pt x="632" y="1972"/>
                    <a:pt x="778" y="1826"/>
                    <a:pt x="826" y="1656"/>
                  </a:cubicBezTo>
                  <a:cubicBezTo>
                    <a:pt x="851" y="1607"/>
                    <a:pt x="851" y="1534"/>
                    <a:pt x="802" y="1462"/>
                  </a:cubicBezTo>
                  <a:cubicBezTo>
                    <a:pt x="778" y="1413"/>
                    <a:pt x="705" y="1389"/>
                    <a:pt x="632" y="1389"/>
                  </a:cubicBezTo>
                  <a:cubicBezTo>
                    <a:pt x="462" y="1413"/>
                    <a:pt x="292" y="1534"/>
                    <a:pt x="243" y="1704"/>
                  </a:cubicBezTo>
                  <a:cubicBezTo>
                    <a:pt x="171" y="1583"/>
                    <a:pt x="146" y="1462"/>
                    <a:pt x="146" y="1316"/>
                  </a:cubicBezTo>
                  <a:cubicBezTo>
                    <a:pt x="146" y="976"/>
                    <a:pt x="365" y="684"/>
                    <a:pt x="681" y="611"/>
                  </a:cubicBezTo>
                  <a:cubicBezTo>
                    <a:pt x="705" y="757"/>
                    <a:pt x="826" y="879"/>
                    <a:pt x="972" y="903"/>
                  </a:cubicBezTo>
                  <a:cubicBezTo>
                    <a:pt x="1021" y="903"/>
                    <a:pt x="1069" y="879"/>
                    <a:pt x="1094" y="854"/>
                  </a:cubicBezTo>
                  <a:cubicBezTo>
                    <a:pt x="1142" y="806"/>
                    <a:pt x="1142" y="757"/>
                    <a:pt x="1142" y="708"/>
                  </a:cubicBezTo>
                  <a:cubicBezTo>
                    <a:pt x="1142" y="538"/>
                    <a:pt x="997" y="466"/>
                    <a:pt x="778" y="466"/>
                  </a:cubicBezTo>
                  <a:cubicBezTo>
                    <a:pt x="778" y="417"/>
                    <a:pt x="802" y="368"/>
                    <a:pt x="826" y="320"/>
                  </a:cubicBezTo>
                  <a:cubicBezTo>
                    <a:pt x="975" y="193"/>
                    <a:pt x="1142" y="121"/>
                    <a:pt x="1327" y="121"/>
                  </a:cubicBezTo>
                  <a:close/>
                  <a:moveTo>
                    <a:pt x="1335" y="0"/>
                  </a:moveTo>
                  <a:cubicBezTo>
                    <a:pt x="1118" y="0"/>
                    <a:pt x="906" y="94"/>
                    <a:pt x="754" y="247"/>
                  </a:cubicBezTo>
                  <a:cubicBezTo>
                    <a:pt x="681" y="320"/>
                    <a:pt x="656" y="393"/>
                    <a:pt x="656" y="490"/>
                  </a:cubicBezTo>
                  <a:cubicBezTo>
                    <a:pt x="268" y="563"/>
                    <a:pt x="1" y="927"/>
                    <a:pt x="25" y="1316"/>
                  </a:cubicBezTo>
                  <a:cubicBezTo>
                    <a:pt x="25" y="1486"/>
                    <a:pt x="73" y="1680"/>
                    <a:pt x="171" y="1826"/>
                  </a:cubicBezTo>
                  <a:cubicBezTo>
                    <a:pt x="122" y="1972"/>
                    <a:pt x="98" y="2142"/>
                    <a:pt x="98" y="2287"/>
                  </a:cubicBezTo>
                  <a:cubicBezTo>
                    <a:pt x="73" y="2530"/>
                    <a:pt x="146" y="2749"/>
                    <a:pt x="292" y="2919"/>
                  </a:cubicBezTo>
                  <a:cubicBezTo>
                    <a:pt x="414" y="3041"/>
                    <a:pt x="584" y="3113"/>
                    <a:pt x="778" y="3113"/>
                  </a:cubicBezTo>
                  <a:cubicBezTo>
                    <a:pt x="948" y="3113"/>
                    <a:pt x="1094" y="3065"/>
                    <a:pt x="1239" y="2992"/>
                  </a:cubicBezTo>
                  <a:cubicBezTo>
                    <a:pt x="1337" y="3016"/>
                    <a:pt x="1434" y="3041"/>
                    <a:pt x="1531" y="3041"/>
                  </a:cubicBezTo>
                  <a:cubicBezTo>
                    <a:pt x="1847" y="3041"/>
                    <a:pt x="2163" y="2943"/>
                    <a:pt x="2405" y="2773"/>
                  </a:cubicBezTo>
                  <a:cubicBezTo>
                    <a:pt x="2600" y="2628"/>
                    <a:pt x="2673" y="2360"/>
                    <a:pt x="2551" y="2166"/>
                  </a:cubicBezTo>
                  <a:cubicBezTo>
                    <a:pt x="2648" y="2069"/>
                    <a:pt x="2697" y="1972"/>
                    <a:pt x="2746" y="1850"/>
                  </a:cubicBezTo>
                  <a:cubicBezTo>
                    <a:pt x="2818" y="1632"/>
                    <a:pt x="2818" y="1389"/>
                    <a:pt x="2721" y="1170"/>
                  </a:cubicBezTo>
                  <a:cubicBezTo>
                    <a:pt x="2624" y="1073"/>
                    <a:pt x="2503" y="1000"/>
                    <a:pt x="2357" y="976"/>
                  </a:cubicBezTo>
                  <a:cubicBezTo>
                    <a:pt x="2357" y="951"/>
                    <a:pt x="2381" y="903"/>
                    <a:pt x="2381" y="854"/>
                  </a:cubicBezTo>
                  <a:cubicBezTo>
                    <a:pt x="2405" y="660"/>
                    <a:pt x="2357" y="441"/>
                    <a:pt x="2211" y="296"/>
                  </a:cubicBezTo>
                  <a:cubicBezTo>
                    <a:pt x="2011" y="118"/>
                    <a:pt x="1750" y="1"/>
                    <a:pt x="1484" y="1"/>
                  </a:cubicBezTo>
                  <a:cubicBezTo>
                    <a:pt x="1459" y="1"/>
                    <a:pt x="1434" y="2"/>
                    <a:pt x="1410" y="4"/>
                  </a:cubicBezTo>
                  <a:cubicBezTo>
                    <a:pt x="1385" y="2"/>
                    <a:pt x="1360" y="0"/>
                    <a:pt x="1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61" name="Google Shape;1561;p34"/>
            <p:cNvSpPr/>
            <p:nvPr/>
          </p:nvSpPr>
          <p:spPr>
            <a:xfrm>
              <a:off x="6824262" y="479851"/>
              <a:ext cx="34120" cy="35055"/>
            </a:xfrm>
            <a:custGeom>
              <a:avLst/>
              <a:gdLst/>
              <a:ahLst/>
              <a:cxnLst/>
              <a:rect l="l" t="t" r="r" b="b"/>
              <a:pathLst>
                <a:path w="876" h="900" extrusionOk="0">
                  <a:moveTo>
                    <a:pt x="438" y="0"/>
                  </a:moveTo>
                  <a:cubicBezTo>
                    <a:pt x="195" y="0"/>
                    <a:pt x="1" y="195"/>
                    <a:pt x="1" y="438"/>
                  </a:cubicBezTo>
                  <a:cubicBezTo>
                    <a:pt x="1" y="681"/>
                    <a:pt x="195" y="899"/>
                    <a:pt x="438" y="899"/>
                  </a:cubicBezTo>
                  <a:cubicBezTo>
                    <a:pt x="681" y="899"/>
                    <a:pt x="875" y="681"/>
                    <a:pt x="875" y="438"/>
                  </a:cubicBezTo>
                  <a:cubicBezTo>
                    <a:pt x="875" y="195"/>
                    <a:pt x="681" y="0"/>
                    <a:pt x="4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62" name="Google Shape;1562;p34"/>
            <p:cNvSpPr/>
            <p:nvPr/>
          </p:nvSpPr>
          <p:spPr>
            <a:xfrm>
              <a:off x="6851527" y="561919"/>
              <a:ext cx="46117" cy="34120"/>
            </a:xfrm>
            <a:custGeom>
              <a:avLst/>
              <a:gdLst/>
              <a:ahLst/>
              <a:cxnLst/>
              <a:rect l="l" t="t" r="r" b="b"/>
              <a:pathLst>
                <a:path w="1184" h="876" extrusionOk="0">
                  <a:moveTo>
                    <a:pt x="974" y="1"/>
                  </a:moveTo>
                  <a:cubicBezTo>
                    <a:pt x="745" y="1"/>
                    <a:pt x="267" y="55"/>
                    <a:pt x="103" y="493"/>
                  </a:cubicBezTo>
                  <a:cubicBezTo>
                    <a:pt x="1" y="738"/>
                    <a:pt x="186" y="875"/>
                    <a:pt x="424" y="875"/>
                  </a:cubicBezTo>
                  <a:cubicBezTo>
                    <a:pt x="753" y="875"/>
                    <a:pt x="1183" y="613"/>
                    <a:pt x="1099" y="7"/>
                  </a:cubicBezTo>
                  <a:cubicBezTo>
                    <a:pt x="1099" y="7"/>
                    <a:pt x="1050" y="1"/>
                    <a:pt x="9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63" name="Google Shape;1563;p34"/>
            <p:cNvSpPr/>
            <p:nvPr/>
          </p:nvSpPr>
          <p:spPr>
            <a:xfrm>
              <a:off x="6870652" y="559894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86" y="0"/>
                  </a:moveTo>
                  <a:cubicBezTo>
                    <a:pt x="569" y="0"/>
                    <a:pt x="552" y="17"/>
                    <a:pt x="535" y="35"/>
                  </a:cubicBezTo>
                  <a:cubicBezTo>
                    <a:pt x="413" y="229"/>
                    <a:pt x="243" y="375"/>
                    <a:pt x="49" y="496"/>
                  </a:cubicBezTo>
                  <a:cubicBezTo>
                    <a:pt x="25" y="520"/>
                    <a:pt x="0" y="545"/>
                    <a:pt x="25" y="569"/>
                  </a:cubicBezTo>
                  <a:cubicBezTo>
                    <a:pt x="25" y="593"/>
                    <a:pt x="49" y="593"/>
                    <a:pt x="73" y="618"/>
                  </a:cubicBezTo>
                  <a:cubicBezTo>
                    <a:pt x="73" y="593"/>
                    <a:pt x="97" y="593"/>
                    <a:pt x="97" y="593"/>
                  </a:cubicBezTo>
                  <a:cubicBezTo>
                    <a:pt x="316" y="472"/>
                    <a:pt x="510" y="278"/>
                    <a:pt x="656" y="83"/>
                  </a:cubicBezTo>
                  <a:cubicBezTo>
                    <a:pt x="656" y="35"/>
                    <a:pt x="656" y="10"/>
                    <a:pt x="608" y="10"/>
                  </a:cubicBezTo>
                  <a:cubicBezTo>
                    <a:pt x="600" y="3"/>
                    <a:pt x="593" y="0"/>
                    <a:pt x="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64" name="Google Shape;1564;p34"/>
            <p:cNvSpPr/>
            <p:nvPr/>
          </p:nvSpPr>
          <p:spPr>
            <a:xfrm>
              <a:off x="6924325" y="613021"/>
              <a:ext cx="46117" cy="34393"/>
            </a:xfrm>
            <a:custGeom>
              <a:avLst/>
              <a:gdLst/>
              <a:ahLst/>
              <a:cxnLst/>
              <a:rect l="l" t="t" r="r" b="b"/>
              <a:pathLst>
                <a:path w="1184" h="883" extrusionOk="0">
                  <a:moveTo>
                    <a:pt x="979" y="1"/>
                  </a:moveTo>
                  <a:cubicBezTo>
                    <a:pt x="755" y="1"/>
                    <a:pt x="286" y="55"/>
                    <a:pt x="104" y="493"/>
                  </a:cubicBezTo>
                  <a:cubicBezTo>
                    <a:pt x="1" y="740"/>
                    <a:pt x="191" y="883"/>
                    <a:pt x="434" y="883"/>
                  </a:cubicBezTo>
                  <a:cubicBezTo>
                    <a:pt x="761" y="883"/>
                    <a:pt x="1184" y="621"/>
                    <a:pt x="1100" y="7"/>
                  </a:cubicBezTo>
                  <a:cubicBezTo>
                    <a:pt x="1100" y="7"/>
                    <a:pt x="1053" y="1"/>
                    <a:pt x="9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65" name="Google Shape;1565;p34"/>
            <p:cNvSpPr/>
            <p:nvPr/>
          </p:nvSpPr>
          <p:spPr>
            <a:xfrm>
              <a:off x="6943488" y="610996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96" y="0"/>
                  </a:moveTo>
                  <a:cubicBezTo>
                    <a:pt x="572" y="0"/>
                    <a:pt x="559" y="17"/>
                    <a:pt x="559" y="34"/>
                  </a:cubicBezTo>
                  <a:cubicBezTo>
                    <a:pt x="414" y="229"/>
                    <a:pt x="244" y="399"/>
                    <a:pt x="49" y="520"/>
                  </a:cubicBezTo>
                  <a:cubicBezTo>
                    <a:pt x="25" y="520"/>
                    <a:pt x="1" y="569"/>
                    <a:pt x="25" y="593"/>
                  </a:cubicBezTo>
                  <a:cubicBezTo>
                    <a:pt x="49" y="593"/>
                    <a:pt x="49" y="617"/>
                    <a:pt x="74" y="617"/>
                  </a:cubicBezTo>
                  <a:lnTo>
                    <a:pt x="98" y="617"/>
                  </a:lnTo>
                  <a:cubicBezTo>
                    <a:pt x="317" y="472"/>
                    <a:pt x="511" y="302"/>
                    <a:pt x="657" y="83"/>
                  </a:cubicBezTo>
                  <a:cubicBezTo>
                    <a:pt x="657" y="59"/>
                    <a:pt x="657" y="34"/>
                    <a:pt x="632" y="10"/>
                  </a:cubicBezTo>
                  <a:cubicBezTo>
                    <a:pt x="618" y="3"/>
                    <a:pt x="606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66" name="Google Shape;1566;p34"/>
            <p:cNvSpPr/>
            <p:nvPr/>
          </p:nvSpPr>
          <p:spPr>
            <a:xfrm>
              <a:off x="6898073" y="510778"/>
              <a:ext cx="46740" cy="38171"/>
            </a:xfrm>
            <a:custGeom>
              <a:avLst/>
              <a:gdLst/>
              <a:ahLst/>
              <a:cxnLst/>
              <a:rect l="l" t="t" r="r" b="b"/>
              <a:pathLst>
                <a:path w="1200" h="980" extrusionOk="0">
                  <a:moveTo>
                    <a:pt x="630" y="1"/>
                  </a:moveTo>
                  <a:cubicBezTo>
                    <a:pt x="560" y="1"/>
                    <a:pt x="487" y="25"/>
                    <a:pt x="414" y="81"/>
                  </a:cubicBezTo>
                  <a:cubicBezTo>
                    <a:pt x="1" y="372"/>
                    <a:pt x="900" y="980"/>
                    <a:pt x="900" y="980"/>
                  </a:cubicBezTo>
                  <a:cubicBezTo>
                    <a:pt x="1200" y="540"/>
                    <a:pt x="956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67" name="Google Shape;1567;p34"/>
            <p:cNvSpPr/>
            <p:nvPr/>
          </p:nvSpPr>
          <p:spPr>
            <a:xfrm>
              <a:off x="6922689" y="524878"/>
              <a:ext cx="13282" cy="26914"/>
            </a:xfrm>
            <a:custGeom>
              <a:avLst/>
              <a:gdLst/>
              <a:ahLst/>
              <a:cxnLst/>
              <a:rect l="l" t="t" r="r" b="b"/>
              <a:pathLst>
                <a:path w="341" h="691" extrusionOk="0">
                  <a:moveTo>
                    <a:pt x="75" y="0"/>
                  </a:moveTo>
                  <a:cubicBezTo>
                    <a:pt x="65" y="0"/>
                    <a:pt x="56" y="3"/>
                    <a:pt x="49" y="10"/>
                  </a:cubicBezTo>
                  <a:cubicBezTo>
                    <a:pt x="25" y="10"/>
                    <a:pt x="0" y="59"/>
                    <a:pt x="25" y="83"/>
                  </a:cubicBezTo>
                  <a:cubicBezTo>
                    <a:pt x="122" y="253"/>
                    <a:pt x="195" y="423"/>
                    <a:pt x="219" y="618"/>
                  </a:cubicBezTo>
                  <a:cubicBezTo>
                    <a:pt x="219" y="642"/>
                    <a:pt x="243" y="666"/>
                    <a:pt x="268" y="691"/>
                  </a:cubicBezTo>
                  <a:cubicBezTo>
                    <a:pt x="316" y="691"/>
                    <a:pt x="340" y="666"/>
                    <a:pt x="340" y="642"/>
                  </a:cubicBezTo>
                  <a:cubicBezTo>
                    <a:pt x="316" y="423"/>
                    <a:pt x="243" y="205"/>
                    <a:pt x="122" y="35"/>
                  </a:cubicBezTo>
                  <a:cubicBezTo>
                    <a:pt x="122" y="18"/>
                    <a:pt x="98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68" name="Google Shape;1568;p34"/>
            <p:cNvSpPr/>
            <p:nvPr/>
          </p:nvSpPr>
          <p:spPr>
            <a:xfrm>
              <a:off x="6942865" y="561218"/>
              <a:ext cx="41365" cy="39768"/>
            </a:xfrm>
            <a:custGeom>
              <a:avLst/>
              <a:gdLst/>
              <a:ahLst/>
              <a:cxnLst/>
              <a:rect l="l" t="t" r="r" b="b"/>
              <a:pathLst>
                <a:path w="1062" h="1021" extrusionOk="0">
                  <a:moveTo>
                    <a:pt x="509" y="0"/>
                  </a:moveTo>
                  <a:cubicBezTo>
                    <a:pt x="0" y="0"/>
                    <a:pt x="333" y="1021"/>
                    <a:pt x="333" y="1021"/>
                  </a:cubicBezTo>
                  <a:cubicBezTo>
                    <a:pt x="940" y="827"/>
                    <a:pt x="1061" y="25"/>
                    <a:pt x="527" y="1"/>
                  </a:cubicBezTo>
                  <a:cubicBezTo>
                    <a:pt x="521" y="0"/>
                    <a:pt x="515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69" name="Google Shape;1569;p34"/>
            <p:cNvSpPr/>
            <p:nvPr/>
          </p:nvSpPr>
          <p:spPr>
            <a:xfrm>
              <a:off x="6952953" y="576370"/>
              <a:ext cx="12347" cy="26525"/>
            </a:xfrm>
            <a:custGeom>
              <a:avLst/>
              <a:gdLst/>
              <a:ahLst/>
              <a:cxnLst/>
              <a:rect l="l" t="t" r="r" b="b"/>
              <a:pathLst>
                <a:path w="317" h="681" extrusionOk="0">
                  <a:moveTo>
                    <a:pt x="268" y="0"/>
                  </a:moveTo>
                  <a:cubicBezTo>
                    <a:pt x="244" y="0"/>
                    <a:pt x="195" y="25"/>
                    <a:pt x="195" y="49"/>
                  </a:cubicBezTo>
                  <a:cubicBezTo>
                    <a:pt x="171" y="243"/>
                    <a:pt x="122" y="413"/>
                    <a:pt x="25" y="583"/>
                  </a:cubicBezTo>
                  <a:cubicBezTo>
                    <a:pt x="1" y="608"/>
                    <a:pt x="1" y="656"/>
                    <a:pt x="25" y="680"/>
                  </a:cubicBezTo>
                  <a:lnTo>
                    <a:pt x="98" y="680"/>
                  </a:lnTo>
                  <a:cubicBezTo>
                    <a:pt x="195" y="486"/>
                    <a:pt x="268" y="292"/>
                    <a:pt x="316" y="73"/>
                  </a:cubicBezTo>
                  <a:cubicBezTo>
                    <a:pt x="316" y="49"/>
                    <a:pt x="292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570" name="Google Shape;1570;p34"/>
          <p:cNvGrpSpPr/>
          <p:nvPr/>
        </p:nvGrpSpPr>
        <p:grpSpPr>
          <a:xfrm rot="-4477981" flipH="1">
            <a:off x="11187224" y="5626183"/>
            <a:ext cx="1065851" cy="939624"/>
            <a:chOff x="4508023" y="3764622"/>
            <a:chExt cx="161487" cy="142362"/>
          </a:xfrm>
        </p:grpSpPr>
        <p:sp>
          <p:nvSpPr>
            <p:cNvPr id="1571" name="Google Shape;1571;p34"/>
            <p:cNvSpPr/>
            <p:nvPr/>
          </p:nvSpPr>
          <p:spPr>
            <a:xfrm>
              <a:off x="4558151" y="3764622"/>
              <a:ext cx="65163" cy="54335"/>
            </a:xfrm>
            <a:custGeom>
              <a:avLst/>
              <a:gdLst/>
              <a:ahLst/>
              <a:cxnLst/>
              <a:rect l="l" t="t" r="r" b="b"/>
              <a:pathLst>
                <a:path w="1673" h="1395" extrusionOk="0">
                  <a:moveTo>
                    <a:pt x="947" y="1"/>
                  </a:moveTo>
                  <a:cubicBezTo>
                    <a:pt x="917" y="1"/>
                    <a:pt x="885" y="4"/>
                    <a:pt x="851" y="10"/>
                  </a:cubicBezTo>
                  <a:cubicBezTo>
                    <a:pt x="1" y="156"/>
                    <a:pt x="1118" y="1225"/>
                    <a:pt x="1118" y="1225"/>
                  </a:cubicBezTo>
                  <a:cubicBezTo>
                    <a:pt x="1208" y="1344"/>
                    <a:pt x="1284" y="1394"/>
                    <a:pt x="1346" y="1394"/>
                  </a:cubicBezTo>
                  <a:cubicBezTo>
                    <a:pt x="1672" y="1394"/>
                    <a:pt x="1599" y="1"/>
                    <a:pt x="9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72" name="Google Shape;1572;p34"/>
            <p:cNvSpPr/>
            <p:nvPr/>
          </p:nvSpPr>
          <p:spPr>
            <a:xfrm>
              <a:off x="4607735" y="3824527"/>
              <a:ext cx="61775" cy="35678"/>
            </a:xfrm>
            <a:custGeom>
              <a:avLst/>
              <a:gdLst/>
              <a:ahLst/>
              <a:cxnLst/>
              <a:rect l="l" t="t" r="r" b="b"/>
              <a:pathLst>
                <a:path w="1586" h="916" extrusionOk="0">
                  <a:moveTo>
                    <a:pt x="851" y="0"/>
                  </a:moveTo>
                  <a:cubicBezTo>
                    <a:pt x="473" y="0"/>
                    <a:pt x="137" y="537"/>
                    <a:pt x="137" y="537"/>
                  </a:cubicBezTo>
                  <a:cubicBezTo>
                    <a:pt x="0" y="811"/>
                    <a:pt x="113" y="915"/>
                    <a:pt x="310" y="915"/>
                  </a:cubicBezTo>
                  <a:cubicBezTo>
                    <a:pt x="744" y="915"/>
                    <a:pt x="1585" y="409"/>
                    <a:pt x="1084" y="75"/>
                  </a:cubicBezTo>
                  <a:cubicBezTo>
                    <a:pt x="1006" y="22"/>
                    <a:pt x="928" y="0"/>
                    <a:pt x="8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73" name="Google Shape;1573;p34"/>
            <p:cNvSpPr/>
            <p:nvPr/>
          </p:nvSpPr>
          <p:spPr>
            <a:xfrm>
              <a:off x="4552971" y="3869787"/>
              <a:ext cx="66682" cy="28044"/>
            </a:xfrm>
            <a:custGeom>
              <a:avLst/>
              <a:gdLst/>
              <a:ahLst/>
              <a:cxnLst/>
              <a:rect l="l" t="t" r="r" b="b"/>
              <a:pathLst>
                <a:path w="1712" h="720" extrusionOk="0">
                  <a:moveTo>
                    <a:pt x="1042" y="0"/>
                  </a:moveTo>
                  <a:cubicBezTo>
                    <a:pt x="818" y="0"/>
                    <a:pt x="620" y="55"/>
                    <a:pt x="620" y="55"/>
                  </a:cubicBezTo>
                  <a:cubicBezTo>
                    <a:pt x="0" y="300"/>
                    <a:pt x="770" y="719"/>
                    <a:pt x="1278" y="719"/>
                  </a:cubicBezTo>
                  <a:cubicBezTo>
                    <a:pt x="1526" y="719"/>
                    <a:pt x="1712" y="618"/>
                    <a:pt x="1640" y="347"/>
                  </a:cubicBezTo>
                  <a:cubicBezTo>
                    <a:pt x="1564" y="67"/>
                    <a:pt x="1287" y="0"/>
                    <a:pt x="10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74" name="Google Shape;1574;p34"/>
            <p:cNvSpPr/>
            <p:nvPr/>
          </p:nvSpPr>
          <p:spPr>
            <a:xfrm>
              <a:off x="4549660" y="3798275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75" y="0"/>
                  </a:moveTo>
                  <a:cubicBezTo>
                    <a:pt x="627" y="0"/>
                    <a:pt x="572" y="14"/>
                    <a:pt x="510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17" y="1242"/>
                    <a:pt x="592" y="1295"/>
                    <a:pt x="659" y="1295"/>
                  </a:cubicBezTo>
                  <a:cubicBezTo>
                    <a:pt x="992" y="1295"/>
                    <a:pt x="1139" y="0"/>
                    <a:pt x="6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75" name="Google Shape;1575;p34"/>
            <p:cNvSpPr/>
            <p:nvPr/>
          </p:nvSpPr>
          <p:spPr>
            <a:xfrm>
              <a:off x="4526018" y="3790290"/>
              <a:ext cx="91805" cy="116694"/>
            </a:xfrm>
            <a:custGeom>
              <a:avLst/>
              <a:gdLst/>
              <a:ahLst/>
              <a:cxnLst/>
              <a:rect l="l" t="t" r="r" b="b"/>
              <a:pathLst>
                <a:path w="2357" h="2996" extrusionOk="0">
                  <a:moveTo>
                    <a:pt x="1917" y="1"/>
                  </a:moveTo>
                  <a:cubicBezTo>
                    <a:pt x="1880" y="1"/>
                    <a:pt x="1855" y="40"/>
                    <a:pt x="1895" y="80"/>
                  </a:cubicBezTo>
                  <a:cubicBezTo>
                    <a:pt x="2162" y="299"/>
                    <a:pt x="2283" y="663"/>
                    <a:pt x="2186" y="1027"/>
                  </a:cubicBezTo>
                  <a:cubicBezTo>
                    <a:pt x="2113" y="1416"/>
                    <a:pt x="1773" y="1708"/>
                    <a:pt x="1360" y="1732"/>
                  </a:cubicBezTo>
                  <a:cubicBezTo>
                    <a:pt x="704" y="1780"/>
                    <a:pt x="146" y="2266"/>
                    <a:pt x="0" y="2946"/>
                  </a:cubicBezTo>
                  <a:cubicBezTo>
                    <a:pt x="0" y="2971"/>
                    <a:pt x="24" y="2995"/>
                    <a:pt x="49" y="2995"/>
                  </a:cubicBezTo>
                  <a:cubicBezTo>
                    <a:pt x="49" y="2995"/>
                    <a:pt x="73" y="2971"/>
                    <a:pt x="73" y="2946"/>
                  </a:cubicBezTo>
                  <a:cubicBezTo>
                    <a:pt x="219" y="2339"/>
                    <a:pt x="729" y="1878"/>
                    <a:pt x="1360" y="1805"/>
                  </a:cubicBezTo>
                  <a:cubicBezTo>
                    <a:pt x="1822" y="1780"/>
                    <a:pt x="2186" y="1465"/>
                    <a:pt x="2283" y="1027"/>
                  </a:cubicBezTo>
                  <a:cubicBezTo>
                    <a:pt x="2356" y="663"/>
                    <a:pt x="2235" y="250"/>
                    <a:pt x="1943" y="7"/>
                  </a:cubicBezTo>
                  <a:cubicBezTo>
                    <a:pt x="1934" y="3"/>
                    <a:pt x="1926" y="1"/>
                    <a:pt x="1917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76" name="Google Shape;1576;p34"/>
            <p:cNvSpPr/>
            <p:nvPr/>
          </p:nvSpPr>
          <p:spPr>
            <a:xfrm>
              <a:off x="4596946" y="3843534"/>
              <a:ext cx="44520" cy="12698"/>
            </a:xfrm>
            <a:custGeom>
              <a:avLst/>
              <a:gdLst/>
              <a:ahLst/>
              <a:cxnLst/>
              <a:rect l="l" t="t" r="r" b="b"/>
              <a:pathLst>
                <a:path w="1143" h="326" extrusionOk="0">
                  <a:moveTo>
                    <a:pt x="1070" y="0"/>
                  </a:moveTo>
                  <a:cubicBezTo>
                    <a:pt x="903" y="93"/>
                    <a:pt x="522" y="243"/>
                    <a:pt x="265" y="243"/>
                  </a:cubicBezTo>
                  <a:cubicBezTo>
                    <a:pt x="187" y="243"/>
                    <a:pt x="119" y="229"/>
                    <a:pt x="74" y="195"/>
                  </a:cubicBezTo>
                  <a:cubicBezTo>
                    <a:pt x="74" y="183"/>
                    <a:pt x="68" y="177"/>
                    <a:pt x="59" y="177"/>
                  </a:cubicBezTo>
                  <a:cubicBezTo>
                    <a:pt x="50" y="177"/>
                    <a:pt x="37" y="183"/>
                    <a:pt x="25" y="195"/>
                  </a:cubicBezTo>
                  <a:cubicBezTo>
                    <a:pt x="1" y="195"/>
                    <a:pt x="1" y="243"/>
                    <a:pt x="25" y="243"/>
                  </a:cubicBezTo>
                  <a:cubicBezTo>
                    <a:pt x="80" y="298"/>
                    <a:pt x="135" y="325"/>
                    <a:pt x="199" y="325"/>
                  </a:cubicBezTo>
                  <a:cubicBezTo>
                    <a:pt x="221" y="325"/>
                    <a:pt x="244" y="322"/>
                    <a:pt x="268" y="316"/>
                  </a:cubicBezTo>
                  <a:cubicBezTo>
                    <a:pt x="560" y="292"/>
                    <a:pt x="851" y="219"/>
                    <a:pt x="1094" y="98"/>
                  </a:cubicBezTo>
                  <a:cubicBezTo>
                    <a:pt x="1118" y="73"/>
                    <a:pt x="1143" y="49"/>
                    <a:pt x="1118" y="25"/>
                  </a:cubicBezTo>
                  <a:cubicBezTo>
                    <a:pt x="1118" y="0"/>
                    <a:pt x="1094" y="0"/>
                    <a:pt x="1070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77" name="Google Shape;1577;p34"/>
            <p:cNvSpPr/>
            <p:nvPr/>
          </p:nvSpPr>
          <p:spPr>
            <a:xfrm>
              <a:off x="4569525" y="3818529"/>
              <a:ext cx="11373" cy="42066"/>
            </a:xfrm>
            <a:custGeom>
              <a:avLst/>
              <a:gdLst/>
              <a:ahLst/>
              <a:cxnLst/>
              <a:rect l="l" t="t" r="r" b="b"/>
              <a:pathLst>
                <a:path w="292" h="1080" extrusionOk="0">
                  <a:moveTo>
                    <a:pt x="223" y="1"/>
                  </a:moveTo>
                  <a:cubicBezTo>
                    <a:pt x="207" y="1"/>
                    <a:pt x="195" y="18"/>
                    <a:pt x="195" y="35"/>
                  </a:cubicBezTo>
                  <a:cubicBezTo>
                    <a:pt x="171" y="132"/>
                    <a:pt x="0" y="910"/>
                    <a:pt x="219" y="1080"/>
                  </a:cubicBezTo>
                  <a:lnTo>
                    <a:pt x="292" y="1080"/>
                  </a:lnTo>
                  <a:cubicBezTo>
                    <a:pt x="292" y="1055"/>
                    <a:pt x="292" y="1031"/>
                    <a:pt x="292" y="1007"/>
                  </a:cubicBezTo>
                  <a:cubicBezTo>
                    <a:pt x="146" y="910"/>
                    <a:pt x="195" y="351"/>
                    <a:pt x="292" y="59"/>
                  </a:cubicBezTo>
                  <a:cubicBezTo>
                    <a:pt x="292" y="35"/>
                    <a:pt x="268" y="11"/>
                    <a:pt x="243" y="11"/>
                  </a:cubicBezTo>
                  <a:cubicBezTo>
                    <a:pt x="236" y="4"/>
                    <a:pt x="229" y="1"/>
                    <a:pt x="223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78" name="Google Shape;1578;p34"/>
            <p:cNvSpPr/>
            <p:nvPr/>
          </p:nvSpPr>
          <p:spPr>
            <a:xfrm>
              <a:off x="4508023" y="3819074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57" y="0"/>
                  </a:moveTo>
                  <a:cubicBezTo>
                    <a:pt x="607" y="0"/>
                    <a:pt x="550" y="15"/>
                    <a:pt x="486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21" y="1242"/>
                    <a:pt x="598" y="1296"/>
                    <a:pt x="667" y="1296"/>
                  </a:cubicBezTo>
                  <a:cubicBezTo>
                    <a:pt x="1008" y="1296"/>
                    <a:pt x="1139" y="0"/>
                    <a:pt x="6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79" name="Google Shape;1579;p34"/>
            <p:cNvSpPr/>
            <p:nvPr/>
          </p:nvSpPr>
          <p:spPr>
            <a:xfrm>
              <a:off x="4527887" y="3839756"/>
              <a:ext cx="11412" cy="42611"/>
            </a:xfrm>
            <a:custGeom>
              <a:avLst/>
              <a:gdLst/>
              <a:ahLst/>
              <a:cxnLst/>
              <a:rect l="l" t="t" r="r" b="b"/>
              <a:pathLst>
                <a:path w="293" h="1094" extrusionOk="0">
                  <a:moveTo>
                    <a:pt x="244" y="0"/>
                  </a:moveTo>
                  <a:cubicBezTo>
                    <a:pt x="219" y="0"/>
                    <a:pt x="195" y="0"/>
                    <a:pt x="195" y="25"/>
                  </a:cubicBezTo>
                  <a:cubicBezTo>
                    <a:pt x="171" y="122"/>
                    <a:pt x="1" y="899"/>
                    <a:pt x="219" y="1093"/>
                  </a:cubicBezTo>
                  <a:lnTo>
                    <a:pt x="244" y="1093"/>
                  </a:lnTo>
                  <a:cubicBezTo>
                    <a:pt x="268" y="1093"/>
                    <a:pt x="268" y="1093"/>
                    <a:pt x="292" y="1069"/>
                  </a:cubicBezTo>
                  <a:cubicBezTo>
                    <a:pt x="292" y="1045"/>
                    <a:pt x="292" y="1021"/>
                    <a:pt x="292" y="1021"/>
                  </a:cubicBezTo>
                  <a:cubicBezTo>
                    <a:pt x="146" y="899"/>
                    <a:pt x="219" y="365"/>
                    <a:pt x="292" y="49"/>
                  </a:cubicBezTo>
                  <a:cubicBezTo>
                    <a:pt x="292" y="25"/>
                    <a:pt x="268" y="0"/>
                    <a:pt x="24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80" name="Google Shape;1580;p34"/>
            <p:cNvSpPr/>
            <p:nvPr/>
          </p:nvSpPr>
          <p:spPr>
            <a:xfrm>
              <a:off x="4558151" y="3864334"/>
              <a:ext cx="37898" cy="22747"/>
            </a:xfrm>
            <a:custGeom>
              <a:avLst/>
              <a:gdLst/>
              <a:ahLst/>
              <a:cxnLst/>
              <a:rect l="l" t="t" r="r" b="b"/>
              <a:pathLst>
                <a:path w="973" h="584" extrusionOk="0">
                  <a:moveTo>
                    <a:pt x="25" y="1"/>
                  </a:moveTo>
                  <a:cubicBezTo>
                    <a:pt x="1" y="25"/>
                    <a:pt x="1" y="49"/>
                    <a:pt x="1" y="74"/>
                  </a:cubicBezTo>
                  <a:cubicBezTo>
                    <a:pt x="195" y="390"/>
                    <a:pt x="535" y="584"/>
                    <a:pt x="924" y="584"/>
                  </a:cubicBezTo>
                  <a:cubicBezTo>
                    <a:pt x="948" y="584"/>
                    <a:pt x="973" y="584"/>
                    <a:pt x="973" y="560"/>
                  </a:cubicBezTo>
                  <a:cubicBezTo>
                    <a:pt x="973" y="511"/>
                    <a:pt x="948" y="511"/>
                    <a:pt x="924" y="511"/>
                  </a:cubicBezTo>
                  <a:cubicBezTo>
                    <a:pt x="584" y="487"/>
                    <a:pt x="268" y="317"/>
                    <a:pt x="74" y="25"/>
                  </a:cubicBezTo>
                  <a:cubicBezTo>
                    <a:pt x="74" y="1"/>
                    <a:pt x="50" y="1"/>
                    <a:pt x="2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581" name="Google Shape;1581;p34"/>
          <p:cNvGrpSpPr/>
          <p:nvPr/>
        </p:nvGrpSpPr>
        <p:grpSpPr>
          <a:xfrm flipH="1">
            <a:off x="488921" y="-240769"/>
            <a:ext cx="2829184" cy="1886120"/>
            <a:chOff x="6655952" y="-180577"/>
            <a:chExt cx="2121888" cy="1414590"/>
          </a:xfrm>
        </p:grpSpPr>
        <p:grpSp>
          <p:nvGrpSpPr>
            <p:cNvPr id="1582" name="Google Shape;1582;p34"/>
            <p:cNvGrpSpPr/>
            <p:nvPr/>
          </p:nvGrpSpPr>
          <p:grpSpPr>
            <a:xfrm rot="1685293">
              <a:off x="8051699" y="334351"/>
              <a:ext cx="652925" cy="474307"/>
              <a:chOff x="5211663" y="1358969"/>
              <a:chExt cx="483893" cy="351481"/>
            </a:xfrm>
          </p:grpSpPr>
          <p:sp>
            <p:nvSpPr>
              <p:cNvPr id="1583" name="Google Shape;1583;p34"/>
              <p:cNvSpPr/>
              <p:nvPr/>
            </p:nvSpPr>
            <p:spPr>
              <a:xfrm>
                <a:off x="5519159" y="1395927"/>
                <a:ext cx="71050" cy="66812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978" extrusionOk="0">
                    <a:moveTo>
                      <a:pt x="914" y="1"/>
                    </a:moveTo>
                    <a:cubicBezTo>
                      <a:pt x="801" y="1"/>
                      <a:pt x="571" y="36"/>
                      <a:pt x="67" y="176"/>
                    </a:cubicBezTo>
                    <a:cubicBezTo>
                      <a:pt x="0" y="198"/>
                      <a:pt x="16" y="324"/>
                      <a:pt x="95" y="324"/>
                    </a:cubicBezTo>
                    <a:cubicBezTo>
                      <a:pt x="102" y="324"/>
                      <a:pt x="109" y="323"/>
                      <a:pt x="116" y="322"/>
                    </a:cubicBezTo>
                    <a:cubicBezTo>
                      <a:pt x="359" y="249"/>
                      <a:pt x="626" y="200"/>
                      <a:pt x="869" y="152"/>
                    </a:cubicBezTo>
                    <a:lnTo>
                      <a:pt x="869" y="152"/>
                    </a:lnTo>
                    <a:cubicBezTo>
                      <a:pt x="796" y="322"/>
                      <a:pt x="626" y="662"/>
                      <a:pt x="505" y="880"/>
                    </a:cubicBezTo>
                    <a:cubicBezTo>
                      <a:pt x="480" y="905"/>
                      <a:pt x="480" y="953"/>
                      <a:pt x="529" y="977"/>
                    </a:cubicBezTo>
                    <a:lnTo>
                      <a:pt x="553" y="977"/>
                    </a:lnTo>
                    <a:cubicBezTo>
                      <a:pt x="577" y="977"/>
                      <a:pt x="602" y="977"/>
                      <a:pt x="602" y="953"/>
                    </a:cubicBezTo>
                    <a:cubicBezTo>
                      <a:pt x="650" y="880"/>
                      <a:pt x="990" y="249"/>
                      <a:pt x="1039" y="127"/>
                    </a:cubicBezTo>
                    <a:cubicBezTo>
                      <a:pt x="1039" y="103"/>
                      <a:pt x="1039" y="79"/>
                      <a:pt x="1039" y="30"/>
                    </a:cubicBezTo>
                    <a:cubicBezTo>
                      <a:pt x="1018" y="20"/>
                      <a:pt x="998" y="1"/>
                      <a:pt x="9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584" name="Google Shape;1584;p34"/>
              <p:cNvSpPr/>
              <p:nvPr/>
            </p:nvSpPr>
            <p:spPr>
              <a:xfrm>
                <a:off x="5211663" y="1358969"/>
                <a:ext cx="483893" cy="351481"/>
              </a:xfrm>
              <a:custGeom>
                <a:avLst/>
                <a:gdLst/>
                <a:ahLst/>
                <a:cxnLst/>
                <a:rect l="l" t="t" r="r" b="b"/>
                <a:pathLst>
                  <a:path w="7083" h="5145" extrusionOk="0">
                    <a:moveTo>
                      <a:pt x="3768" y="0"/>
                    </a:moveTo>
                    <a:cubicBezTo>
                      <a:pt x="3734" y="0"/>
                      <a:pt x="3701" y="4"/>
                      <a:pt x="3670" y="12"/>
                    </a:cubicBezTo>
                    <a:cubicBezTo>
                      <a:pt x="3014" y="207"/>
                      <a:pt x="3232" y="1713"/>
                      <a:pt x="3232" y="1713"/>
                    </a:cubicBezTo>
                    <a:cubicBezTo>
                      <a:pt x="3232" y="1713"/>
                      <a:pt x="1357" y="535"/>
                      <a:pt x="891" y="535"/>
                    </a:cubicBezTo>
                    <a:cubicBezTo>
                      <a:pt x="865" y="535"/>
                      <a:pt x="844" y="539"/>
                      <a:pt x="827" y="547"/>
                    </a:cubicBezTo>
                    <a:cubicBezTo>
                      <a:pt x="366" y="814"/>
                      <a:pt x="1483" y="1664"/>
                      <a:pt x="1483" y="1664"/>
                    </a:cubicBezTo>
                    <a:cubicBezTo>
                      <a:pt x="1483" y="1664"/>
                      <a:pt x="832" y="1473"/>
                      <a:pt x="445" y="1473"/>
                    </a:cubicBezTo>
                    <a:cubicBezTo>
                      <a:pt x="263" y="1473"/>
                      <a:pt x="140" y="1516"/>
                      <a:pt x="171" y="1640"/>
                    </a:cubicBezTo>
                    <a:cubicBezTo>
                      <a:pt x="269" y="2029"/>
                      <a:pt x="1022" y="2490"/>
                      <a:pt x="1022" y="2490"/>
                    </a:cubicBezTo>
                    <a:cubicBezTo>
                      <a:pt x="730" y="2490"/>
                      <a:pt x="439" y="2539"/>
                      <a:pt x="147" y="2587"/>
                    </a:cubicBezTo>
                    <a:cubicBezTo>
                      <a:pt x="1" y="2650"/>
                      <a:pt x="594" y="3616"/>
                      <a:pt x="1664" y="3616"/>
                    </a:cubicBezTo>
                    <a:cubicBezTo>
                      <a:pt x="1835" y="3616"/>
                      <a:pt x="2018" y="3592"/>
                      <a:pt x="2212" y="3535"/>
                    </a:cubicBezTo>
                    <a:lnTo>
                      <a:pt x="2212" y="3535"/>
                    </a:lnTo>
                    <a:lnTo>
                      <a:pt x="1095" y="4506"/>
                    </a:lnTo>
                    <a:cubicBezTo>
                      <a:pt x="1095" y="4506"/>
                      <a:pt x="2102" y="5144"/>
                      <a:pt x="3258" y="5144"/>
                    </a:cubicBezTo>
                    <a:cubicBezTo>
                      <a:pt x="3697" y="5144"/>
                      <a:pt x="4158" y="5052"/>
                      <a:pt x="4593" y="4798"/>
                    </a:cubicBezTo>
                    <a:cubicBezTo>
                      <a:pt x="7083" y="3365"/>
                      <a:pt x="4779" y="0"/>
                      <a:pt x="37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585" name="Google Shape;1585;p34"/>
              <p:cNvSpPr/>
              <p:nvPr/>
            </p:nvSpPr>
            <p:spPr>
              <a:xfrm>
                <a:off x="5467307" y="1398045"/>
                <a:ext cx="48164" cy="4474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655" extrusionOk="0">
                    <a:moveTo>
                      <a:pt x="443" y="1"/>
                    </a:moveTo>
                    <a:cubicBezTo>
                      <a:pt x="395" y="1"/>
                      <a:pt x="349" y="49"/>
                      <a:pt x="365" y="96"/>
                    </a:cubicBezTo>
                    <a:cubicBezTo>
                      <a:pt x="413" y="218"/>
                      <a:pt x="462" y="363"/>
                      <a:pt x="486" y="485"/>
                    </a:cubicBezTo>
                    <a:cubicBezTo>
                      <a:pt x="365" y="388"/>
                      <a:pt x="243" y="291"/>
                      <a:pt x="122" y="169"/>
                    </a:cubicBezTo>
                    <a:cubicBezTo>
                      <a:pt x="110" y="157"/>
                      <a:pt x="92" y="151"/>
                      <a:pt x="73" y="151"/>
                    </a:cubicBezTo>
                    <a:cubicBezTo>
                      <a:pt x="55" y="151"/>
                      <a:pt x="37" y="157"/>
                      <a:pt x="25" y="169"/>
                    </a:cubicBezTo>
                    <a:cubicBezTo>
                      <a:pt x="0" y="218"/>
                      <a:pt x="0" y="266"/>
                      <a:pt x="25" y="291"/>
                    </a:cubicBezTo>
                    <a:cubicBezTo>
                      <a:pt x="340" y="606"/>
                      <a:pt x="462" y="655"/>
                      <a:pt x="535" y="655"/>
                    </a:cubicBezTo>
                    <a:lnTo>
                      <a:pt x="559" y="655"/>
                    </a:lnTo>
                    <a:cubicBezTo>
                      <a:pt x="608" y="631"/>
                      <a:pt x="705" y="582"/>
                      <a:pt x="511" y="48"/>
                    </a:cubicBezTo>
                    <a:cubicBezTo>
                      <a:pt x="494" y="14"/>
                      <a:pt x="468" y="1"/>
                      <a:pt x="44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586" name="Google Shape;1586;p34"/>
              <p:cNvSpPr/>
              <p:nvPr/>
            </p:nvSpPr>
            <p:spPr>
              <a:xfrm>
                <a:off x="5309630" y="1479885"/>
                <a:ext cx="102954" cy="109167"/>
              </a:xfrm>
              <a:custGeom>
                <a:avLst/>
                <a:gdLst/>
                <a:ahLst/>
                <a:cxnLst/>
                <a:rect l="l" t="t" r="r" b="b"/>
                <a:pathLst>
                  <a:path w="1507" h="1598" extrusionOk="0">
                    <a:moveTo>
                      <a:pt x="479" y="1"/>
                    </a:moveTo>
                    <a:cubicBezTo>
                      <a:pt x="444" y="1"/>
                      <a:pt x="427" y="9"/>
                      <a:pt x="414" y="16"/>
                    </a:cubicBezTo>
                    <a:cubicBezTo>
                      <a:pt x="389" y="40"/>
                      <a:pt x="389" y="64"/>
                      <a:pt x="389" y="113"/>
                    </a:cubicBezTo>
                    <a:cubicBezTo>
                      <a:pt x="389" y="210"/>
                      <a:pt x="535" y="380"/>
                      <a:pt x="657" y="477"/>
                    </a:cubicBezTo>
                    <a:cubicBezTo>
                      <a:pt x="1" y="526"/>
                      <a:pt x="1" y="599"/>
                      <a:pt x="1" y="672"/>
                    </a:cubicBezTo>
                    <a:cubicBezTo>
                      <a:pt x="1" y="744"/>
                      <a:pt x="74" y="793"/>
                      <a:pt x="98" y="817"/>
                    </a:cubicBezTo>
                    <a:cubicBezTo>
                      <a:pt x="219" y="890"/>
                      <a:pt x="316" y="963"/>
                      <a:pt x="438" y="1012"/>
                    </a:cubicBezTo>
                    <a:cubicBezTo>
                      <a:pt x="316" y="1036"/>
                      <a:pt x="195" y="1085"/>
                      <a:pt x="98" y="1157"/>
                    </a:cubicBezTo>
                    <a:cubicBezTo>
                      <a:pt x="49" y="1182"/>
                      <a:pt x="49" y="1255"/>
                      <a:pt x="74" y="1303"/>
                    </a:cubicBezTo>
                    <a:cubicBezTo>
                      <a:pt x="185" y="1481"/>
                      <a:pt x="397" y="1598"/>
                      <a:pt x="619" y="1598"/>
                    </a:cubicBezTo>
                    <a:cubicBezTo>
                      <a:pt x="639" y="1598"/>
                      <a:pt x="660" y="1597"/>
                      <a:pt x="681" y="1595"/>
                    </a:cubicBezTo>
                    <a:cubicBezTo>
                      <a:pt x="778" y="1595"/>
                      <a:pt x="875" y="1570"/>
                      <a:pt x="948" y="1546"/>
                    </a:cubicBezTo>
                    <a:cubicBezTo>
                      <a:pt x="997" y="1546"/>
                      <a:pt x="1021" y="1498"/>
                      <a:pt x="997" y="1473"/>
                    </a:cubicBezTo>
                    <a:cubicBezTo>
                      <a:pt x="997" y="1438"/>
                      <a:pt x="971" y="1415"/>
                      <a:pt x="938" y="1415"/>
                    </a:cubicBezTo>
                    <a:cubicBezTo>
                      <a:pt x="925" y="1415"/>
                      <a:pt x="912" y="1418"/>
                      <a:pt x="899" y="1425"/>
                    </a:cubicBezTo>
                    <a:cubicBezTo>
                      <a:pt x="829" y="1446"/>
                      <a:pt x="756" y="1457"/>
                      <a:pt x="683" y="1457"/>
                    </a:cubicBezTo>
                    <a:cubicBezTo>
                      <a:pt x="507" y="1457"/>
                      <a:pt x="333" y="1392"/>
                      <a:pt x="195" y="1255"/>
                    </a:cubicBezTo>
                    <a:cubicBezTo>
                      <a:pt x="365" y="1157"/>
                      <a:pt x="535" y="1109"/>
                      <a:pt x="705" y="1085"/>
                    </a:cubicBezTo>
                    <a:lnTo>
                      <a:pt x="729" y="1085"/>
                    </a:lnTo>
                    <a:cubicBezTo>
                      <a:pt x="754" y="1060"/>
                      <a:pt x="778" y="1036"/>
                      <a:pt x="778" y="1012"/>
                    </a:cubicBezTo>
                    <a:cubicBezTo>
                      <a:pt x="778" y="987"/>
                      <a:pt x="754" y="963"/>
                      <a:pt x="729" y="939"/>
                    </a:cubicBezTo>
                    <a:lnTo>
                      <a:pt x="705" y="939"/>
                    </a:lnTo>
                    <a:cubicBezTo>
                      <a:pt x="511" y="890"/>
                      <a:pt x="341" y="793"/>
                      <a:pt x="171" y="696"/>
                    </a:cubicBezTo>
                    <a:cubicBezTo>
                      <a:pt x="389" y="647"/>
                      <a:pt x="608" y="623"/>
                      <a:pt x="827" y="623"/>
                    </a:cubicBezTo>
                    <a:cubicBezTo>
                      <a:pt x="851" y="623"/>
                      <a:pt x="875" y="599"/>
                      <a:pt x="899" y="574"/>
                    </a:cubicBezTo>
                    <a:cubicBezTo>
                      <a:pt x="899" y="550"/>
                      <a:pt x="899" y="526"/>
                      <a:pt x="875" y="502"/>
                    </a:cubicBezTo>
                    <a:cubicBezTo>
                      <a:pt x="754" y="404"/>
                      <a:pt x="657" y="283"/>
                      <a:pt x="559" y="161"/>
                    </a:cubicBezTo>
                    <a:lnTo>
                      <a:pt x="559" y="161"/>
                    </a:lnTo>
                    <a:cubicBezTo>
                      <a:pt x="851" y="259"/>
                      <a:pt x="1118" y="380"/>
                      <a:pt x="1385" y="526"/>
                    </a:cubicBezTo>
                    <a:cubicBezTo>
                      <a:pt x="1434" y="526"/>
                      <a:pt x="1482" y="526"/>
                      <a:pt x="1482" y="477"/>
                    </a:cubicBezTo>
                    <a:cubicBezTo>
                      <a:pt x="1507" y="429"/>
                      <a:pt x="1482" y="404"/>
                      <a:pt x="1458" y="380"/>
                    </a:cubicBezTo>
                    <a:cubicBezTo>
                      <a:pt x="803" y="61"/>
                      <a:pt x="574" y="1"/>
                      <a:pt x="47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587" name="Google Shape;1587;p34"/>
              <p:cNvSpPr/>
              <p:nvPr/>
            </p:nvSpPr>
            <p:spPr>
              <a:xfrm>
                <a:off x="5442439" y="1508440"/>
                <a:ext cx="151050" cy="201598"/>
              </a:xfrm>
              <a:custGeom>
                <a:avLst/>
                <a:gdLst/>
                <a:ahLst/>
                <a:cxnLst/>
                <a:rect l="l" t="t" r="r" b="b"/>
                <a:pathLst>
                  <a:path w="2211" h="2951" extrusionOk="0">
                    <a:moveTo>
                      <a:pt x="2131" y="1"/>
                    </a:moveTo>
                    <a:cubicBezTo>
                      <a:pt x="2118" y="1"/>
                      <a:pt x="2103" y="4"/>
                      <a:pt x="2089" y="11"/>
                    </a:cubicBezTo>
                    <a:cubicBezTo>
                      <a:pt x="2089" y="11"/>
                      <a:pt x="0" y="982"/>
                      <a:pt x="49" y="2877"/>
                    </a:cubicBezTo>
                    <a:cubicBezTo>
                      <a:pt x="49" y="2901"/>
                      <a:pt x="73" y="2950"/>
                      <a:pt x="121" y="2950"/>
                    </a:cubicBezTo>
                    <a:cubicBezTo>
                      <a:pt x="170" y="2950"/>
                      <a:pt x="194" y="2901"/>
                      <a:pt x="194" y="2877"/>
                    </a:cubicBezTo>
                    <a:cubicBezTo>
                      <a:pt x="170" y="1080"/>
                      <a:pt x="2138" y="132"/>
                      <a:pt x="2162" y="132"/>
                    </a:cubicBezTo>
                    <a:cubicBezTo>
                      <a:pt x="2186" y="108"/>
                      <a:pt x="2211" y="84"/>
                      <a:pt x="2186" y="35"/>
                    </a:cubicBezTo>
                    <a:cubicBezTo>
                      <a:pt x="2186" y="18"/>
                      <a:pt x="2162" y="1"/>
                      <a:pt x="213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  <p:sp>
          <p:nvSpPr>
            <p:cNvPr id="1588" name="Google Shape;1588;p34"/>
            <p:cNvSpPr/>
            <p:nvPr/>
          </p:nvSpPr>
          <p:spPr>
            <a:xfrm rot="-2700000">
              <a:off x="7005059" y="-115361"/>
              <a:ext cx="716375" cy="1284157"/>
            </a:xfrm>
            <a:custGeom>
              <a:avLst/>
              <a:gdLst/>
              <a:ahLst/>
              <a:cxnLst/>
              <a:rect l="l" t="t" r="r" b="b"/>
              <a:pathLst>
                <a:path w="6681" h="11977" extrusionOk="0">
                  <a:moveTo>
                    <a:pt x="4276" y="0"/>
                  </a:moveTo>
                  <a:cubicBezTo>
                    <a:pt x="4276" y="0"/>
                    <a:pt x="4082" y="49"/>
                    <a:pt x="3839" y="146"/>
                  </a:cubicBezTo>
                  <a:lnTo>
                    <a:pt x="3887" y="267"/>
                  </a:lnTo>
                  <a:lnTo>
                    <a:pt x="3863" y="292"/>
                  </a:lnTo>
                  <a:cubicBezTo>
                    <a:pt x="4009" y="243"/>
                    <a:pt x="4155" y="195"/>
                    <a:pt x="4300" y="146"/>
                  </a:cubicBezTo>
                  <a:lnTo>
                    <a:pt x="4276" y="0"/>
                  </a:lnTo>
                  <a:close/>
                  <a:moveTo>
                    <a:pt x="3426" y="316"/>
                  </a:moveTo>
                  <a:cubicBezTo>
                    <a:pt x="3280" y="365"/>
                    <a:pt x="3134" y="437"/>
                    <a:pt x="3013" y="510"/>
                  </a:cubicBezTo>
                  <a:lnTo>
                    <a:pt x="3080" y="645"/>
                  </a:lnTo>
                  <a:lnTo>
                    <a:pt x="3080" y="645"/>
                  </a:lnTo>
                  <a:cubicBezTo>
                    <a:pt x="3198" y="578"/>
                    <a:pt x="3336" y="530"/>
                    <a:pt x="3474" y="437"/>
                  </a:cubicBezTo>
                  <a:lnTo>
                    <a:pt x="3426" y="316"/>
                  </a:lnTo>
                  <a:close/>
                  <a:moveTo>
                    <a:pt x="3080" y="645"/>
                  </a:moveTo>
                  <a:cubicBezTo>
                    <a:pt x="3074" y="649"/>
                    <a:pt x="3068" y="652"/>
                    <a:pt x="3061" y="656"/>
                  </a:cubicBezTo>
                  <a:lnTo>
                    <a:pt x="3086" y="656"/>
                  </a:lnTo>
                  <a:lnTo>
                    <a:pt x="3080" y="645"/>
                  </a:lnTo>
                  <a:close/>
                  <a:moveTo>
                    <a:pt x="2624" y="753"/>
                  </a:moveTo>
                  <a:cubicBezTo>
                    <a:pt x="2503" y="850"/>
                    <a:pt x="2406" y="948"/>
                    <a:pt x="2284" y="1069"/>
                  </a:cubicBezTo>
                  <a:lnTo>
                    <a:pt x="2403" y="1164"/>
                  </a:lnTo>
                  <a:lnTo>
                    <a:pt x="2403" y="1164"/>
                  </a:lnTo>
                  <a:cubicBezTo>
                    <a:pt x="2496" y="1055"/>
                    <a:pt x="2609" y="965"/>
                    <a:pt x="2721" y="875"/>
                  </a:cubicBezTo>
                  <a:lnTo>
                    <a:pt x="2624" y="753"/>
                  </a:lnTo>
                  <a:close/>
                  <a:moveTo>
                    <a:pt x="2403" y="1164"/>
                  </a:moveTo>
                  <a:cubicBezTo>
                    <a:pt x="2396" y="1173"/>
                    <a:pt x="2388" y="1182"/>
                    <a:pt x="2381" y="1191"/>
                  </a:cubicBezTo>
                  <a:lnTo>
                    <a:pt x="2406" y="1166"/>
                  </a:lnTo>
                  <a:lnTo>
                    <a:pt x="2403" y="1164"/>
                  </a:lnTo>
                  <a:close/>
                  <a:moveTo>
                    <a:pt x="1993" y="1409"/>
                  </a:moveTo>
                  <a:cubicBezTo>
                    <a:pt x="1895" y="1531"/>
                    <a:pt x="1823" y="1676"/>
                    <a:pt x="1774" y="1822"/>
                  </a:cubicBezTo>
                  <a:lnTo>
                    <a:pt x="1895" y="1871"/>
                  </a:lnTo>
                  <a:lnTo>
                    <a:pt x="1895" y="1895"/>
                  </a:lnTo>
                  <a:cubicBezTo>
                    <a:pt x="1944" y="1749"/>
                    <a:pt x="2017" y="1628"/>
                    <a:pt x="2114" y="1506"/>
                  </a:cubicBezTo>
                  <a:lnTo>
                    <a:pt x="1993" y="1409"/>
                  </a:lnTo>
                  <a:close/>
                  <a:moveTo>
                    <a:pt x="1628" y="2259"/>
                  </a:moveTo>
                  <a:cubicBezTo>
                    <a:pt x="1604" y="2405"/>
                    <a:pt x="1580" y="2551"/>
                    <a:pt x="1580" y="2697"/>
                  </a:cubicBezTo>
                  <a:lnTo>
                    <a:pt x="1701" y="2697"/>
                  </a:lnTo>
                  <a:cubicBezTo>
                    <a:pt x="1704" y="2559"/>
                    <a:pt x="1728" y="2421"/>
                    <a:pt x="1774" y="2284"/>
                  </a:cubicBezTo>
                  <a:lnTo>
                    <a:pt x="1628" y="2259"/>
                  </a:lnTo>
                  <a:close/>
                  <a:moveTo>
                    <a:pt x="1701" y="2697"/>
                  </a:moveTo>
                  <a:cubicBezTo>
                    <a:pt x="1701" y="2705"/>
                    <a:pt x="1701" y="2713"/>
                    <a:pt x="1701" y="2721"/>
                  </a:cubicBezTo>
                  <a:lnTo>
                    <a:pt x="1725" y="2697"/>
                  </a:lnTo>
                  <a:close/>
                  <a:moveTo>
                    <a:pt x="1774" y="3158"/>
                  </a:moveTo>
                  <a:lnTo>
                    <a:pt x="1628" y="3183"/>
                  </a:lnTo>
                  <a:cubicBezTo>
                    <a:pt x="1628" y="3304"/>
                    <a:pt x="1677" y="3401"/>
                    <a:pt x="1701" y="3523"/>
                  </a:cubicBezTo>
                  <a:lnTo>
                    <a:pt x="1725" y="3620"/>
                  </a:lnTo>
                  <a:lnTo>
                    <a:pt x="1871" y="3571"/>
                  </a:lnTo>
                  <a:lnTo>
                    <a:pt x="1847" y="3474"/>
                  </a:lnTo>
                  <a:cubicBezTo>
                    <a:pt x="1798" y="3377"/>
                    <a:pt x="1774" y="3255"/>
                    <a:pt x="1774" y="3158"/>
                  </a:cubicBezTo>
                  <a:close/>
                  <a:moveTo>
                    <a:pt x="3329" y="3863"/>
                  </a:moveTo>
                  <a:cubicBezTo>
                    <a:pt x="3232" y="3887"/>
                    <a:pt x="3061" y="3887"/>
                    <a:pt x="2867" y="3887"/>
                  </a:cubicBezTo>
                  <a:lnTo>
                    <a:pt x="2867" y="4054"/>
                  </a:lnTo>
                  <a:lnTo>
                    <a:pt x="2867" y="4054"/>
                  </a:lnTo>
                  <a:cubicBezTo>
                    <a:pt x="3049" y="4033"/>
                    <a:pt x="3189" y="4032"/>
                    <a:pt x="3329" y="4008"/>
                  </a:cubicBezTo>
                  <a:lnTo>
                    <a:pt x="3329" y="3863"/>
                  </a:lnTo>
                  <a:close/>
                  <a:moveTo>
                    <a:pt x="2867" y="4054"/>
                  </a:moveTo>
                  <a:cubicBezTo>
                    <a:pt x="2859" y="4055"/>
                    <a:pt x="2851" y="4056"/>
                    <a:pt x="2843" y="4057"/>
                  </a:cubicBezTo>
                  <a:lnTo>
                    <a:pt x="2867" y="4057"/>
                  </a:lnTo>
                  <a:lnTo>
                    <a:pt x="2867" y="4054"/>
                  </a:lnTo>
                  <a:close/>
                  <a:moveTo>
                    <a:pt x="2406" y="3960"/>
                  </a:moveTo>
                  <a:cubicBezTo>
                    <a:pt x="2284" y="3984"/>
                    <a:pt x="2163" y="4008"/>
                    <a:pt x="2041" y="4033"/>
                  </a:cubicBezTo>
                  <a:lnTo>
                    <a:pt x="2017" y="3984"/>
                  </a:lnTo>
                  <a:lnTo>
                    <a:pt x="1871" y="4033"/>
                  </a:lnTo>
                  <a:cubicBezTo>
                    <a:pt x="1944" y="4178"/>
                    <a:pt x="2017" y="4324"/>
                    <a:pt x="2090" y="4446"/>
                  </a:cubicBezTo>
                  <a:lnTo>
                    <a:pt x="2211" y="4373"/>
                  </a:lnTo>
                  <a:cubicBezTo>
                    <a:pt x="2163" y="4300"/>
                    <a:pt x="2138" y="4227"/>
                    <a:pt x="2090" y="4178"/>
                  </a:cubicBezTo>
                  <a:cubicBezTo>
                    <a:pt x="2211" y="4130"/>
                    <a:pt x="2333" y="4130"/>
                    <a:pt x="2430" y="4106"/>
                  </a:cubicBezTo>
                  <a:lnTo>
                    <a:pt x="2406" y="3960"/>
                  </a:lnTo>
                  <a:close/>
                  <a:moveTo>
                    <a:pt x="1531" y="4178"/>
                  </a:moveTo>
                  <a:cubicBezTo>
                    <a:pt x="1385" y="4227"/>
                    <a:pt x="1240" y="4300"/>
                    <a:pt x="1118" y="4349"/>
                  </a:cubicBezTo>
                  <a:lnTo>
                    <a:pt x="1185" y="4483"/>
                  </a:lnTo>
                  <a:lnTo>
                    <a:pt x="1185" y="4483"/>
                  </a:lnTo>
                  <a:cubicBezTo>
                    <a:pt x="1303" y="4416"/>
                    <a:pt x="1441" y="4370"/>
                    <a:pt x="1580" y="4324"/>
                  </a:cubicBezTo>
                  <a:lnTo>
                    <a:pt x="1531" y="4178"/>
                  </a:lnTo>
                  <a:close/>
                  <a:moveTo>
                    <a:pt x="1185" y="4483"/>
                  </a:moveTo>
                  <a:lnTo>
                    <a:pt x="1185" y="4483"/>
                  </a:lnTo>
                  <a:cubicBezTo>
                    <a:pt x="1179" y="4487"/>
                    <a:pt x="1173" y="4491"/>
                    <a:pt x="1167" y="4494"/>
                  </a:cubicBezTo>
                  <a:lnTo>
                    <a:pt x="1191" y="4494"/>
                  </a:lnTo>
                  <a:lnTo>
                    <a:pt x="1185" y="4483"/>
                  </a:lnTo>
                  <a:close/>
                  <a:moveTo>
                    <a:pt x="3426" y="4203"/>
                  </a:moveTo>
                  <a:cubicBezTo>
                    <a:pt x="3377" y="4324"/>
                    <a:pt x="3304" y="4446"/>
                    <a:pt x="3207" y="4519"/>
                  </a:cubicBezTo>
                  <a:lnTo>
                    <a:pt x="3304" y="4640"/>
                  </a:lnTo>
                  <a:cubicBezTo>
                    <a:pt x="3426" y="4543"/>
                    <a:pt x="3499" y="4397"/>
                    <a:pt x="3572" y="4251"/>
                  </a:cubicBezTo>
                  <a:lnTo>
                    <a:pt x="3426" y="4203"/>
                  </a:lnTo>
                  <a:close/>
                  <a:moveTo>
                    <a:pt x="2478" y="4664"/>
                  </a:moveTo>
                  <a:lnTo>
                    <a:pt x="2406" y="4786"/>
                  </a:lnTo>
                  <a:cubicBezTo>
                    <a:pt x="2503" y="4859"/>
                    <a:pt x="2624" y="4883"/>
                    <a:pt x="2746" y="4883"/>
                  </a:cubicBezTo>
                  <a:lnTo>
                    <a:pt x="2891" y="4883"/>
                  </a:lnTo>
                  <a:lnTo>
                    <a:pt x="2867" y="4737"/>
                  </a:lnTo>
                  <a:cubicBezTo>
                    <a:pt x="2831" y="4743"/>
                    <a:pt x="2796" y="4746"/>
                    <a:pt x="2762" y="4746"/>
                  </a:cubicBezTo>
                  <a:cubicBezTo>
                    <a:pt x="2661" y="4746"/>
                    <a:pt x="2570" y="4719"/>
                    <a:pt x="2478" y="4664"/>
                  </a:cubicBezTo>
                  <a:close/>
                  <a:moveTo>
                    <a:pt x="705" y="4616"/>
                  </a:moveTo>
                  <a:cubicBezTo>
                    <a:pt x="584" y="4713"/>
                    <a:pt x="486" y="4810"/>
                    <a:pt x="389" y="4932"/>
                  </a:cubicBezTo>
                  <a:lnTo>
                    <a:pt x="486" y="5004"/>
                  </a:lnTo>
                  <a:lnTo>
                    <a:pt x="486" y="5029"/>
                  </a:lnTo>
                  <a:cubicBezTo>
                    <a:pt x="584" y="4907"/>
                    <a:pt x="681" y="4810"/>
                    <a:pt x="802" y="4737"/>
                  </a:cubicBezTo>
                  <a:lnTo>
                    <a:pt x="705" y="4616"/>
                  </a:lnTo>
                  <a:close/>
                  <a:moveTo>
                    <a:pt x="146" y="5320"/>
                  </a:moveTo>
                  <a:cubicBezTo>
                    <a:pt x="74" y="5466"/>
                    <a:pt x="49" y="5612"/>
                    <a:pt x="25" y="5757"/>
                  </a:cubicBezTo>
                  <a:lnTo>
                    <a:pt x="171" y="5782"/>
                  </a:lnTo>
                  <a:cubicBezTo>
                    <a:pt x="171" y="5636"/>
                    <a:pt x="219" y="5515"/>
                    <a:pt x="268" y="5369"/>
                  </a:cubicBezTo>
                  <a:lnTo>
                    <a:pt x="146" y="5320"/>
                  </a:lnTo>
                  <a:close/>
                  <a:moveTo>
                    <a:pt x="1" y="6219"/>
                  </a:moveTo>
                  <a:cubicBezTo>
                    <a:pt x="25" y="6389"/>
                    <a:pt x="49" y="6535"/>
                    <a:pt x="98" y="6681"/>
                  </a:cubicBezTo>
                  <a:lnTo>
                    <a:pt x="219" y="6656"/>
                  </a:lnTo>
                  <a:cubicBezTo>
                    <a:pt x="195" y="6511"/>
                    <a:pt x="171" y="6365"/>
                    <a:pt x="171" y="6219"/>
                  </a:cubicBezTo>
                  <a:close/>
                  <a:moveTo>
                    <a:pt x="341" y="7045"/>
                  </a:moveTo>
                  <a:lnTo>
                    <a:pt x="219" y="7118"/>
                  </a:lnTo>
                  <a:cubicBezTo>
                    <a:pt x="268" y="7239"/>
                    <a:pt x="316" y="7385"/>
                    <a:pt x="389" y="7531"/>
                  </a:cubicBezTo>
                  <a:lnTo>
                    <a:pt x="535" y="7458"/>
                  </a:lnTo>
                  <a:cubicBezTo>
                    <a:pt x="462" y="7312"/>
                    <a:pt x="414" y="7191"/>
                    <a:pt x="341" y="7045"/>
                  </a:cubicBezTo>
                  <a:close/>
                  <a:moveTo>
                    <a:pt x="729" y="7871"/>
                  </a:moveTo>
                  <a:lnTo>
                    <a:pt x="608" y="7944"/>
                  </a:lnTo>
                  <a:lnTo>
                    <a:pt x="632" y="7992"/>
                  </a:lnTo>
                  <a:cubicBezTo>
                    <a:pt x="705" y="8114"/>
                    <a:pt x="778" y="8211"/>
                    <a:pt x="827" y="8308"/>
                  </a:cubicBezTo>
                  <a:lnTo>
                    <a:pt x="948" y="8235"/>
                  </a:lnTo>
                  <a:cubicBezTo>
                    <a:pt x="899" y="8138"/>
                    <a:pt x="827" y="8041"/>
                    <a:pt x="778" y="7920"/>
                  </a:cubicBezTo>
                  <a:lnTo>
                    <a:pt x="729" y="7871"/>
                  </a:lnTo>
                  <a:close/>
                  <a:moveTo>
                    <a:pt x="1191" y="8600"/>
                  </a:moveTo>
                  <a:lnTo>
                    <a:pt x="1069" y="8673"/>
                  </a:lnTo>
                  <a:cubicBezTo>
                    <a:pt x="1191" y="8794"/>
                    <a:pt x="1288" y="8915"/>
                    <a:pt x="1385" y="9037"/>
                  </a:cubicBezTo>
                  <a:lnTo>
                    <a:pt x="1482" y="8915"/>
                  </a:lnTo>
                  <a:cubicBezTo>
                    <a:pt x="1385" y="8818"/>
                    <a:pt x="1288" y="8697"/>
                    <a:pt x="1191" y="8600"/>
                  </a:cubicBezTo>
                  <a:close/>
                  <a:moveTo>
                    <a:pt x="1798" y="9231"/>
                  </a:moveTo>
                  <a:lnTo>
                    <a:pt x="1701" y="9353"/>
                  </a:lnTo>
                  <a:cubicBezTo>
                    <a:pt x="1823" y="9450"/>
                    <a:pt x="1944" y="9547"/>
                    <a:pt x="2065" y="9644"/>
                  </a:cubicBezTo>
                  <a:lnTo>
                    <a:pt x="2138" y="9523"/>
                  </a:lnTo>
                  <a:cubicBezTo>
                    <a:pt x="2017" y="9426"/>
                    <a:pt x="1920" y="9328"/>
                    <a:pt x="1798" y="9231"/>
                  </a:cubicBezTo>
                  <a:close/>
                  <a:moveTo>
                    <a:pt x="5029" y="9328"/>
                  </a:moveTo>
                  <a:cubicBezTo>
                    <a:pt x="4981" y="9328"/>
                    <a:pt x="4932" y="9328"/>
                    <a:pt x="4908" y="9353"/>
                  </a:cubicBezTo>
                  <a:lnTo>
                    <a:pt x="4932" y="9499"/>
                  </a:lnTo>
                  <a:lnTo>
                    <a:pt x="5053" y="9499"/>
                  </a:lnTo>
                  <a:cubicBezTo>
                    <a:pt x="5029" y="9523"/>
                    <a:pt x="5005" y="9547"/>
                    <a:pt x="4981" y="9571"/>
                  </a:cubicBezTo>
                  <a:lnTo>
                    <a:pt x="5078" y="9693"/>
                  </a:lnTo>
                  <a:cubicBezTo>
                    <a:pt x="5151" y="9644"/>
                    <a:pt x="5199" y="9571"/>
                    <a:pt x="5223" y="9474"/>
                  </a:cubicBezTo>
                  <a:cubicBezTo>
                    <a:pt x="5223" y="9450"/>
                    <a:pt x="5199" y="9328"/>
                    <a:pt x="5029" y="9328"/>
                  </a:cubicBezTo>
                  <a:close/>
                  <a:moveTo>
                    <a:pt x="2527" y="9717"/>
                  </a:moveTo>
                  <a:lnTo>
                    <a:pt x="2478" y="9863"/>
                  </a:lnTo>
                  <a:cubicBezTo>
                    <a:pt x="2600" y="9936"/>
                    <a:pt x="2746" y="9984"/>
                    <a:pt x="2891" y="10033"/>
                  </a:cubicBezTo>
                  <a:lnTo>
                    <a:pt x="2940" y="9887"/>
                  </a:lnTo>
                  <a:cubicBezTo>
                    <a:pt x="2794" y="9839"/>
                    <a:pt x="2673" y="9790"/>
                    <a:pt x="2527" y="9717"/>
                  </a:cubicBezTo>
                  <a:close/>
                  <a:moveTo>
                    <a:pt x="4470" y="9596"/>
                  </a:moveTo>
                  <a:cubicBezTo>
                    <a:pt x="4373" y="9693"/>
                    <a:pt x="4300" y="9814"/>
                    <a:pt x="4276" y="9936"/>
                  </a:cubicBezTo>
                  <a:lnTo>
                    <a:pt x="4203" y="9936"/>
                  </a:lnTo>
                  <a:lnTo>
                    <a:pt x="4252" y="10082"/>
                  </a:lnTo>
                  <a:lnTo>
                    <a:pt x="4373" y="10057"/>
                  </a:lnTo>
                  <a:cubicBezTo>
                    <a:pt x="4495" y="10033"/>
                    <a:pt x="4592" y="9984"/>
                    <a:pt x="4689" y="9960"/>
                  </a:cubicBezTo>
                  <a:lnTo>
                    <a:pt x="4616" y="9814"/>
                  </a:lnTo>
                  <a:lnTo>
                    <a:pt x="4446" y="9887"/>
                  </a:lnTo>
                  <a:cubicBezTo>
                    <a:pt x="4495" y="9814"/>
                    <a:pt x="4519" y="9766"/>
                    <a:pt x="4568" y="9717"/>
                  </a:cubicBezTo>
                  <a:lnTo>
                    <a:pt x="4470" y="9596"/>
                  </a:lnTo>
                  <a:close/>
                  <a:moveTo>
                    <a:pt x="3353" y="9984"/>
                  </a:moveTo>
                  <a:lnTo>
                    <a:pt x="3329" y="10130"/>
                  </a:lnTo>
                  <a:cubicBezTo>
                    <a:pt x="3450" y="10130"/>
                    <a:pt x="3547" y="10154"/>
                    <a:pt x="3669" y="10154"/>
                  </a:cubicBezTo>
                  <a:lnTo>
                    <a:pt x="3790" y="10154"/>
                  </a:lnTo>
                  <a:lnTo>
                    <a:pt x="3790" y="9984"/>
                  </a:lnTo>
                  <a:cubicBezTo>
                    <a:pt x="3742" y="9992"/>
                    <a:pt x="3693" y="9995"/>
                    <a:pt x="3644" y="9995"/>
                  </a:cubicBezTo>
                  <a:cubicBezTo>
                    <a:pt x="3547" y="9995"/>
                    <a:pt x="3450" y="9984"/>
                    <a:pt x="3353" y="9984"/>
                  </a:cubicBezTo>
                  <a:close/>
                  <a:moveTo>
                    <a:pt x="4203" y="10494"/>
                  </a:moveTo>
                  <a:cubicBezTo>
                    <a:pt x="4227" y="10640"/>
                    <a:pt x="4252" y="10810"/>
                    <a:pt x="4325" y="10956"/>
                  </a:cubicBezTo>
                  <a:lnTo>
                    <a:pt x="4446" y="10907"/>
                  </a:lnTo>
                  <a:cubicBezTo>
                    <a:pt x="4398" y="10786"/>
                    <a:pt x="4373" y="10640"/>
                    <a:pt x="4349" y="10494"/>
                  </a:cubicBezTo>
                  <a:close/>
                  <a:moveTo>
                    <a:pt x="4665" y="11248"/>
                  </a:moveTo>
                  <a:lnTo>
                    <a:pt x="4543" y="11345"/>
                  </a:lnTo>
                  <a:cubicBezTo>
                    <a:pt x="4640" y="11466"/>
                    <a:pt x="4762" y="11563"/>
                    <a:pt x="4883" y="11661"/>
                  </a:cubicBezTo>
                  <a:lnTo>
                    <a:pt x="4981" y="11563"/>
                  </a:lnTo>
                  <a:cubicBezTo>
                    <a:pt x="4859" y="11466"/>
                    <a:pt x="4762" y="11369"/>
                    <a:pt x="4665" y="11248"/>
                  </a:cubicBezTo>
                  <a:close/>
                  <a:moveTo>
                    <a:pt x="5345" y="11733"/>
                  </a:moveTo>
                  <a:lnTo>
                    <a:pt x="5296" y="11855"/>
                  </a:lnTo>
                  <a:cubicBezTo>
                    <a:pt x="5442" y="11928"/>
                    <a:pt x="5588" y="11952"/>
                    <a:pt x="5758" y="11976"/>
                  </a:cubicBezTo>
                  <a:lnTo>
                    <a:pt x="5758" y="11831"/>
                  </a:lnTo>
                  <a:cubicBezTo>
                    <a:pt x="5636" y="11806"/>
                    <a:pt x="5491" y="11782"/>
                    <a:pt x="5345" y="11733"/>
                  </a:cubicBezTo>
                  <a:close/>
                  <a:moveTo>
                    <a:pt x="6632" y="11758"/>
                  </a:moveTo>
                  <a:cubicBezTo>
                    <a:pt x="6487" y="11782"/>
                    <a:pt x="6365" y="11806"/>
                    <a:pt x="6219" y="11831"/>
                  </a:cubicBezTo>
                  <a:lnTo>
                    <a:pt x="6219" y="11976"/>
                  </a:lnTo>
                  <a:cubicBezTo>
                    <a:pt x="6365" y="11952"/>
                    <a:pt x="6511" y="11928"/>
                    <a:pt x="6681" y="11879"/>
                  </a:cubicBezTo>
                  <a:lnTo>
                    <a:pt x="6632" y="11758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589" name="Google Shape;1589;p34"/>
          <p:cNvGrpSpPr/>
          <p:nvPr/>
        </p:nvGrpSpPr>
        <p:grpSpPr>
          <a:xfrm flipH="1">
            <a:off x="10974386" y="2382291"/>
            <a:ext cx="1703989" cy="1347004"/>
            <a:chOff x="855987" y="2204128"/>
            <a:chExt cx="1217483" cy="962421"/>
          </a:xfrm>
        </p:grpSpPr>
        <p:grpSp>
          <p:nvGrpSpPr>
            <p:cNvPr id="1590" name="Google Shape;1590;p34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591" name="Google Shape;1591;p34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592" name="Google Shape;1592;p34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593" name="Google Shape;1593;p34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594" name="Google Shape;1594;p34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595" name="Google Shape;1595;p34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596" name="Google Shape;1596;p34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  <p:sp>
          <p:nvSpPr>
            <p:cNvPr id="1597" name="Google Shape;1597;p34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598" name="Google Shape;1598;p34"/>
          <p:cNvGrpSpPr/>
          <p:nvPr/>
        </p:nvGrpSpPr>
        <p:grpSpPr>
          <a:xfrm rot="10800000" flipH="1">
            <a:off x="4932670" y="-249093"/>
            <a:ext cx="2120540" cy="924348"/>
            <a:chOff x="3965010" y="571479"/>
            <a:chExt cx="1651683" cy="719972"/>
          </a:xfrm>
        </p:grpSpPr>
        <p:grpSp>
          <p:nvGrpSpPr>
            <p:cNvPr id="1599" name="Google Shape;1599;p34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600" name="Google Shape;1600;p34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601" name="Google Shape;1601;p34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1602" name="Google Shape;1602;p34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1603" name="Google Shape;1603;p34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1604" name="Google Shape;1604;p34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</p:grpSp>
          <p:sp>
            <p:nvSpPr>
              <p:cNvPr id="1605" name="Google Shape;1605;p34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  <p:sp>
          <p:nvSpPr>
            <p:cNvPr id="1606" name="Google Shape;1606;p34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281082174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1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0C6FB0-3618-4D4E-BABB-12BEB2B52EA7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87A951B-0C23-459B-9315-80A5413C731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F8C317D-A8D6-87FB-3124-93BEBC7CF521}"/>
              </a:ext>
            </a:extLst>
          </p:cNvPr>
          <p:cNvSpPr/>
          <p:nvPr userDrawn="1"/>
        </p:nvSpPr>
        <p:spPr>
          <a:xfrm>
            <a:off x="263951" y="113122"/>
            <a:ext cx="11642103" cy="656105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3908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0C6FB0-3618-4D4E-BABB-12BEB2B52EA7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87A951B-0C23-459B-9315-80A5413C731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71DF624-0CED-FC39-B64B-97AEDD5E22CD}"/>
              </a:ext>
            </a:extLst>
          </p:cNvPr>
          <p:cNvSpPr/>
          <p:nvPr userDrawn="1"/>
        </p:nvSpPr>
        <p:spPr>
          <a:xfrm>
            <a:off x="263951" y="113122"/>
            <a:ext cx="11642103" cy="656105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5403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0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0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0C6FB0-3618-4D4E-BABB-12BEB2B52EA7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87A951B-0C23-459B-9315-80A5413C731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F0688F7-8A65-B90F-6C3A-3B9E64F65A15}"/>
              </a:ext>
            </a:extLst>
          </p:cNvPr>
          <p:cNvSpPr/>
          <p:nvPr userDrawn="1"/>
        </p:nvSpPr>
        <p:spPr>
          <a:xfrm>
            <a:off x="263951" y="113122"/>
            <a:ext cx="11642103" cy="656105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1662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0C6FB0-3618-4D4E-BABB-12BEB2B52EA7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87A951B-0C23-459B-9315-80A5413C731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32C7D40-57D3-B107-C5E7-2CC838392CBE}"/>
              </a:ext>
            </a:extLst>
          </p:cNvPr>
          <p:cNvSpPr/>
          <p:nvPr userDrawn="1"/>
        </p:nvSpPr>
        <p:spPr>
          <a:xfrm>
            <a:off x="263951" y="113122"/>
            <a:ext cx="11642103" cy="656105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6514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0C6FB0-3618-4D4E-BABB-12BEB2B52EA7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87A951B-0C23-459B-9315-80A5413C7316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726E39D-2857-D183-D6EB-FDA52D311A2C}"/>
              </a:ext>
            </a:extLst>
          </p:cNvPr>
          <p:cNvSpPr/>
          <p:nvPr userDrawn="1"/>
        </p:nvSpPr>
        <p:spPr>
          <a:xfrm>
            <a:off x="263951" y="113122"/>
            <a:ext cx="11642103" cy="656105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4291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0"/>
            </a:lvl2pPr>
            <a:lvl3pPr marL="914411" indent="0">
              <a:buNone/>
              <a:defRPr sz="1200"/>
            </a:lvl3pPr>
            <a:lvl4pPr marL="1371617" indent="0">
              <a:buNone/>
              <a:defRPr sz="1000"/>
            </a:lvl4pPr>
            <a:lvl5pPr marL="1828823" indent="0">
              <a:buNone/>
              <a:defRPr sz="1000"/>
            </a:lvl5pPr>
            <a:lvl6pPr marL="2286029" indent="0">
              <a:buNone/>
              <a:defRPr sz="1000"/>
            </a:lvl6pPr>
            <a:lvl7pPr marL="2743234" indent="0">
              <a:buNone/>
              <a:defRPr sz="1000"/>
            </a:lvl7pPr>
            <a:lvl8pPr marL="3200440" indent="0">
              <a:buNone/>
              <a:defRPr sz="1000"/>
            </a:lvl8pPr>
            <a:lvl9pPr marL="3657646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0C6FB0-3618-4D4E-BABB-12BEB2B52EA7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87A951B-0C23-459B-9315-80A5413C731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C8B17DF-C573-DF10-E366-2958E8FC8687}"/>
              </a:ext>
            </a:extLst>
          </p:cNvPr>
          <p:cNvSpPr/>
          <p:nvPr userDrawn="1"/>
        </p:nvSpPr>
        <p:spPr>
          <a:xfrm>
            <a:off x="263951" y="113122"/>
            <a:ext cx="11642103" cy="656105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6339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1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6" indent="0">
              <a:buNone/>
              <a:defRPr sz="2800"/>
            </a:lvl2pPr>
            <a:lvl3pPr marL="914411" indent="0">
              <a:buNone/>
              <a:defRPr sz="2400"/>
            </a:lvl3pPr>
            <a:lvl4pPr marL="1371617" indent="0">
              <a:buNone/>
              <a:defRPr sz="2000"/>
            </a:lvl4pPr>
            <a:lvl5pPr marL="1828823" indent="0">
              <a:buNone/>
              <a:defRPr sz="2000"/>
            </a:lvl5pPr>
            <a:lvl6pPr marL="2286029" indent="0">
              <a:buNone/>
              <a:defRPr sz="2000"/>
            </a:lvl6pPr>
            <a:lvl7pPr marL="2743234" indent="0">
              <a:buNone/>
              <a:defRPr sz="2000"/>
            </a:lvl7pPr>
            <a:lvl8pPr marL="3200440" indent="0">
              <a:buNone/>
              <a:defRPr sz="2000"/>
            </a:lvl8pPr>
            <a:lvl9pPr marL="365764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0"/>
            </a:lvl2pPr>
            <a:lvl3pPr marL="914411" indent="0">
              <a:buNone/>
              <a:defRPr sz="1200"/>
            </a:lvl3pPr>
            <a:lvl4pPr marL="1371617" indent="0">
              <a:buNone/>
              <a:defRPr sz="1000"/>
            </a:lvl4pPr>
            <a:lvl5pPr marL="1828823" indent="0">
              <a:buNone/>
              <a:defRPr sz="1000"/>
            </a:lvl5pPr>
            <a:lvl6pPr marL="2286029" indent="0">
              <a:buNone/>
              <a:defRPr sz="1000"/>
            </a:lvl6pPr>
            <a:lvl7pPr marL="2743234" indent="0">
              <a:buNone/>
              <a:defRPr sz="1000"/>
            </a:lvl7pPr>
            <a:lvl8pPr marL="3200440" indent="0">
              <a:buNone/>
              <a:defRPr sz="1000"/>
            </a:lvl8pPr>
            <a:lvl9pPr marL="3657646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0C6FB0-3618-4D4E-BABB-12BEB2B52EA7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87A951B-0C23-459B-9315-80A5413C731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5D24D4C-E0E9-E515-176E-B93E881E0D82}"/>
              </a:ext>
            </a:extLst>
          </p:cNvPr>
          <p:cNvSpPr/>
          <p:nvPr userDrawn="1"/>
        </p:nvSpPr>
        <p:spPr>
          <a:xfrm>
            <a:off x="263951" y="113122"/>
            <a:ext cx="11642103" cy="656105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84811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0C6FB0-3618-4D4E-BABB-12BEB2B52EA7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87A951B-0C23-459B-9315-80A5413C731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6A7F82C-4242-B5BB-895B-D0BA7A5B1186}"/>
              </a:ext>
            </a:extLst>
          </p:cNvPr>
          <p:cNvSpPr/>
          <p:nvPr userDrawn="1"/>
        </p:nvSpPr>
        <p:spPr>
          <a:xfrm>
            <a:off x="263951" y="113122"/>
            <a:ext cx="11642103" cy="656105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59087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899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0C6FB0-3618-4D4E-BABB-12BEB2B52EA7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87A951B-0C23-459B-9315-80A5413C731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1307563-B374-A5DB-0550-56D1418B6ABE}"/>
              </a:ext>
            </a:extLst>
          </p:cNvPr>
          <p:cNvSpPr/>
          <p:nvPr userDrawn="1"/>
        </p:nvSpPr>
        <p:spPr>
          <a:xfrm>
            <a:off x="263951" y="113122"/>
            <a:ext cx="11642103" cy="656105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0684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877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4459E2-EE22-4248-AF92-81655BBC4D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F3E497-889A-4D06-84FE-C411DD4E56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DC5FFC-BB23-4BC5-8978-9F5B4372DB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A44953-C422-4695-8CAF-1519F4C9F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6C8DCE-29CC-4533-B950-2A1CAD3F5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8425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73767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99105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23017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94456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13449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07794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50889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04133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58967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8811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8AC18-4F6E-4780-8F6E-E38E7BB74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A66273-3FC4-42AD-8172-3ADD9D7478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481B93-F010-40CB-B191-10D766A80D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EFA984-6CEC-4CA0-A794-AA9A0011F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362AF9-4957-4390-A7C3-AC4B837E5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32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4528B-1891-4E8F-AC70-D05556D9C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E4BB31-60C7-4BF4-B003-5B7FDDB9A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AB928D-1C75-44E0-8242-75554A7A26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3EA431-1598-47BE-B371-C07FCC419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CEC0D8-F968-4E7A-8B5A-5CDE25E5E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FEBE5D-5120-48FF-BDC6-62DBA3156F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FD5B6D-0240-43CA-AAEE-B2F23BD871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3F0360-A3B1-48B3-94A7-CCAA67D776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C26C2B-279B-4637-889D-CAFFB5607D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863549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D45F0-0FF3-4BC1-A326-D66C3DAC1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15C880-3E0C-40B1-8809-EC510E90E2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C882D3-D59C-41E6-B55B-86582D2CC4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321025-F873-4AC3-91EF-39E7613B53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820D0F-1C29-4A22-8BA6-CE649DDA6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CC16A2-243F-45E5-A6BC-FC9DDC103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982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2E0BC-B96A-4C41-9F6B-2F9867E91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708C87-9DD4-42C5-83EE-03B01FB5C0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7431D4-0AAE-4F17-A195-FBD9425C57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47993B-D2CA-42F1-B6B6-1A1B96A2A0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99B9B3-1AF5-486B-BE24-80FD288F46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6BC47A-EEA1-4CB3-9684-4C71814A6F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839FBD-05CB-484E-862C-EB25B7F20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82B8E9-0C87-4F14-8071-92FCB6986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8640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image" Target="../media/image5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783498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37C377F-71AE-449F-B148-64657E32D3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31"/>
          <a:stretch/>
        </p:blipFill>
        <p:spPr>
          <a:xfrm>
            <a:off x="-46363" y="-1"/>
            <a:ext cx="12284726" cy="698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671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altLang="vi-VN" dirty="0">
                <a:latin typeface="Arial" panose="020B0604020202020204" pitchFamily="34" charset="0"/>
              </a:rPr>
              <a:t>‹#›</a:t>
            </a:fld>
            <a:endParaRPr lang="en-US" altLang="vi-VN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2848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02D3BD1C-736D-48A8-BE90-92EE6F87003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EBF7E27-17F2-47C4-898D-1D66AF804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A4F8E4-1754-4109-947A-F7B7245C0E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542862-D2B6-48D4-8CD6-CCA9CDB1DF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608D3A-303E-4563-84E4-21B5B975DEE3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8546F8-73EA-40CF-95A3-4926BFFE5A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DF3D60-99BB-4A49-8DDB-3160AA21E4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C130B6-C93C-4693-815E-46BBA687B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893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>
            <a:extLst>
              <a:ext uri="{FF2B5EF4-FFF2-40B4-BE49-F238E27FC236}">
                <a16:creationId xmlns:a16="http://schemas.microsoft.com/office/drawing/2014/main" id="{8DAEB927-9A8C-41EA-BFA8-45C9B5DDBF6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2">
            <a:extLst>
              <a:ext uri="{FF2B5EF4-FFF2-40B4-BE49-F238E27FC236}">
                <a16:creationId xmlns:a16="http://schemas.microsoft.com/office/drawing/2014/main" id="{DA48788A-502E-4EAD-9392-C2C80D01015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20333"/>
            <a:ext cx="12192000" cy="233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210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xStyles>
    <p:titleStyle>
      <a:lvl1pPr algn="l" defTabSz="91441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3" indent="-228603" algn="l" defTabSz="91441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8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14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20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26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32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37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43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48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6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1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7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9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4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0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46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444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7.png"/><Relationship Id="rId7" Type="http://schemas.openxmlformats.org/officeDocument/2006/relationships/image" Target="../media/image15.svg"/><Relationship Id="rId12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12.sv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9.xml"/><Relationship Id="rId4" Type="http://schemas.openxmlformats.org/officeDocument/2006/relationships/slide" Target="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9.xml"/><Relationship Id="rId5" Type="http://schemas.openxmlformats.org/officeDocument/2006/relationships/slide" Target="slide4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9.xml"/><Relationship Id="rId4" Type="http://schemas.openxmlformats.org/officeDocument/2006/relationships/slide" Target="slid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9.xml"/><Relationship Id="rId4" Type="http://schemas.openxmlformats.org/officeDocument/2006/relationships/slide" Target="slide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9.xml"/><Relationship Id="rId4" Type="http://schemas.openxmlformats.org/officeDocument/2006/relationships/slide" Target="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9.xml"/><Relationship Id="rId4" Type="http://schemas.openxmlformats.org/officeDocument/2006/relationships/slide" Target="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9.xml"/><Relationship Id="rId4" Type="http://schemas.openxmlformats.org/officeDocument/2006/relationships/slide" Target="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68FFED">
                <a:alpha val="100000"/>
              </a:srgbClr>
            </a:gs>
            <a:gs pos="100000">
              <a:srgbClr val="FFFFFF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318280" y="4658752"/>
            <a:ext cx="7637963" cy="3112470"/>
          </a:xfrm>
          <a:custGeom>
            <a:avLst/>
            <a:gdLst/>
            <a:ahLst/>
            <a:cxnLst/>
            <a:rect l="l" t="t" r="r" b="b"/>
            <a:pathLst>
              <a:path w="11456944" h="4668705">
                <a:moveTo>
                  <a:pt x="0" y="0"/>
                </a:moveTo>
                <a:lnTo>
                  <a:pt x="11456944" y="0"/>
                </a:lnTo>
                <a:lnTo>
                  <a:pt x="11456944" y="4668704"/>
                </a:lnTo>
                <a:lnTo>
                  <a:pt x="0" y="46687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90691" y="2050951"/>
            <a:ext cx="1532237" cy="457756"/>
          </a:xfrm>
          <a:custGeom>
            <a:avLst/>
            <a:gdLst/>
            <a:ahLst/>
            <a:cxnLst/>
            <a:rect l="l" t="t" r="r" b="b"/>
            <a:pathLst>
              <a:path w="2298355" h="686634">
                <a:moveTo>
                  <a:pt x="0" y="0"/>
                </a:moveTo>
                <a:lnTo>
                  <a:pt x="2298356" y="0"/>
                </a:lnTo>
                <a:lnTo>
                  <a:pt x="2298356" y="686633"/>
                </a:lnTo>
                <a:lnTo>
                  <a:pt x="0" y="6866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2496003" y="1898504"/>
            <a:ext cx="4608439" cy="3692512"/>
          </a:xfrm>
          <a:custGeom>
            <a:avLst/>
            <a:gdLst/>
            <a:ahLst/>
            <a:cxnLst/>
            <a:rect l="l" t="t" r="r" b="b"/>
            <a:pathLst>
              <a:path w="6912659" h="5538768">
                <a:moveTo>
                  <a:pt x="0" y="0"/>
                </a:moveTo>
                <a:lnTo>
                  <a:pt x="6912659" y="0"/>
                </a:lnTo>
                <a:lnTo>
                  <a:pt x="6912659" y="5538768"/>
                </a:lnTo>
                <a:lnTo>
                  <a:pt x="0" y="55387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6319683" y="4690502"/>
            <a:ext cx="7637963" cy="3112470"/>
          </a:xfrm>
          <a:custGeom>
            <a:avLst/>
            <a:gdLst/>
            <a:ahLst/>
            <a:cxnLst/>
            <a:rect l="l" t="t" r="r" b="b"/>
            <a:pathLst>
              <a:path w="11456944" h="4668705">
                <a:moveTo>
                  <a:pt x="0" y="0"/>
                </a:moveTo>
                <a:lnTo>
                  <a:pt x="11456944" y="0"/>
                </a:lnTo>
                <a:lnTo>
                  <a:pt x="11456944" y="4668704"/>
                </a:lnTo>
                <a:lnTo>
                  <a:pt x="0" y="46687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0221225" y="2527658"/>
            <a:ext cx="3823223" cy="3063357"/>
          </a:xfrm>
          <a:custGeom>
            <a:avLst/>
            <a:gdLst/>
            <a:ahLst/>
            <a:cxnLst/>
            <a:rect l="l" t="t" r="r" b="b"/>
            <a:pathLst>
              <a:path w="5734835" h="4595036">
                <a:moveTo>
                  <a:pt x="0" y="0"/>
                </a:moveTo>
                <a:lnTo>
                  <a:pt x="5734835" y="0"/>
                </a:lnTo>
                <a:lnTo>
                  <a:pt x="5734835" y="4595037"/>
                </a:lnTo>
                <a:lnTo>
                  <a:pt x="0" y="45950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3781348" y="6214986"/>
            <a:ext cx="4876800" cy="1054608"/>
          </a:xfrm>
          <a:custGeom>
            <a:avLst/>
            <a:gdLst/>
            <a:ahLst/>
            <a:cxnLst/>
            <a:rect l="l" t="t" r="r" b="b"/>
            <a:pathLst>
              <a:path w="7315200" h="1581912">
                <a:moveTo>
                  <a:pt x="0" y="0"/>
                </a:moveTo>
                <a:lnTo>
                  <a:pt x="7315200" y="0"/>
                </a:lnTo>
                <a:lnTo>
                  <a:pt x="7315200" y="1581912"/>
                </a:lnTo>
                <a:lnTo>
                  <a:pt x="0" y="15819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7586579" y="4565015"/>
            <a:ext cx="5421131" cy="2886752"/>
          </a:xfrm>
          <a:custGeom>
            <a:avLst/>
            <a:gdLst/>
            <a:ahLst/>
            <a:cxnLst/>
            <a:rect l="l" t="t" r="r" b="b"/>
            <a:pathLst>
              <a:path w="8131697" h="4330128">
                <a:moveTo>
                  <a:pt x="0" y="0"/>
                </a:moveTo>
                <a:lnTo>
                  <a:pt x="8131697" y="0"/>
                </a:lnTo>
                <a:lnTo>
                  <a:pt x="8131697" y="4330129"/>
                </a:lnTo>
                <a:lnTo>
                  <a:pt x="0" y="433012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-693844" y="4498381"/>
            <a:ext cx="5421131" cy="2886752"/>
          </a:xfrm>
          <a:custGeom>
            <a:avLst/>
            <a:gdLst/>
            <a:ahLst/>
            <a:cxnLst/>
            <a:rect l="l" t="t" r="r" b="b"/>
            <a:pathLst>
              <a:path w="8131697" h="4330128">
                <a:moveTo>
                  <a:pt x="0" y="0"/>
                </a:moveTo>
                <a:lnTo>
                  <a:pt x="8131696" y="0"/>
                </a:lnTo>
                <a:lnTo>
                  <a:pt x="8131696" y="4330128"/>
                </a:lnTo>
                <a:lnTo>
                  <a:pt x="0" y="43301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flipH="1">
            <a:off x="594359" y="3578173"/>
            <a:ext cx="3529813" cy="3873595"/>
          </a:xfrm>
          <a:custGeom>
            <a:avLst/>
            <a:gdLst/>
            <a:ahLst/>
            <a:cxnLst/>
            <a:rect l="l" t="t" r="r" b="b"/>
            <a:pathLst>
              <a:path w="5294720" h="5810392">
                <a:moveTo>
                  <a:pt x="5294720" y="0"/>
                </a:moveTo>
                <a:lnTo>
                  <a:pt x="0" y="0"/>
                </a:lnTo>
                <a:lnTo>
                  <a:pt x="0" y="5810392"/>
                </a:lnTo>
                <a:lnTo>
                  <a:pt x="5294720" y="5810392"/>
                </a:lnTo>
                <a:lnTo>
                  <a:pt x="529472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5052788" y="5591016"/>
            <a:ext cx="2533790" cy="1860752"/>
          </a:xfrm>
          <a:custGeom>
            <a:avLst/>
            <a:gdLst/>
            <a:ahLst/>
            <a:cxnLst/>
            <a:rect l="l" t="t" r="r" b="b"/>
            <a:pathLst>
              <a:path w="3800685" h="2791128">
                <a:moveTo>
                  <a:pt x="0" y="0"/>
                </a:moveTo>
                <a:lnTo>
                  <a:pt x="3800685" y="0"/>
                </a:lnTo>
                <a:lnTo>
                  <a:pt x="3800685" y="2791128"/>
                </a:lnTo>
                <a:lnTo>
                  <a:pt x="0" y="279112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 flipH="1">
            <a:off x="8456834" y="3346777"/>
            <a:ext cx="1764390" cy="4013778"/>
          </a:xfrm>
          <a:custGeom>
            <a:avLst/>
            <a:gdLst/>
            <a:ahLst/>
            <a:cxnLst/>
            <a:rect l="l" t="t" r="r" b="b"/>
            <a:pathLst>
              <a:path w="2646585" h="6020667">
                <a:moveTo>
                  <a:pt x="2646585" y="0"/>
                </a:moveTo>
                <a:lnTo>
                  <a:pt x="0" y="0"/>
                </a:lnTo>
                <a:lnTo>
                  <a:pt x="0" y="6020667"/>
                </a:lnTo>
                <a:lnTo>
                  <a:pt x="2646585" y="6020667"/>
                </a:lnTo>
                <a:lnTo>
                  <a:pt x="2646585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9481751" y="685800"/>
            <a:ext cx="3745449" cy="1154847"/>
          </a:xfrm>
          <a:custGeom>
            <a:avLst/>
            <a:gdLst/>
            <a:ahLst/>
            <a:cxnLst/>
            <a:rect l="l" t="t" r="r" b="b"/>
            <a:pathLst>
              <a:path w="5618173" h="1732270">
                <a:moveTo>
                  <a:pt x="0" y="0"/>
                </a:moveTo>
                <a:lnTo>
                  <a:pt x="5618173" y="0"/>
                </a:lnTo>
                <a:lnTo>
                  <a:pt x="5618173" y="1732270"/>
                </a:lnTo>
                <a:lnTo>
                  <a:pt x="0" y="173227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10060764" y="-409470"/>
            <a:ext cx="2649693" cy="2618191"/>
          </a:xfrm>
          <a:custGeom>
            <a:avLst/>
            <a:gdLst/>
            <a:ahLst/>
            <a:cxnLst/>
            <a:rect l="l" t="t" r="r" b="b"/>
            <a:pathLst>
              <a:path w="3974539" h="3927286">
                <a:moveTo>
                  <a:pt x="0" y="0"/>
                </a:moveTo>
                <a:lnTo>
                  <a:pt x="3974539" y="0"/>
                </a:lnTo>
                <a:lnTo>
                  <a:pt x="3974539" y="3927286"/>
                </a:lnTo>
                <a:lnTo>
                  <a:pt x="0" y="392728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101929" y="368985"/>
            <a:ext cx="3441999" cy="1061283"/>
          </a:xfrm>
          <a:custGeom>
            <a:avLst/>
            <a:gdLst/>
            <a:ahLst/>
            <a:cxnLst/>
            <a:rect l="l" t="t" r="r" b="b"/>
            <a:pathLst>
              <a:path w="5162999" h="1591925">
                <a:moveTo>
                  <a:pt x="0" y="0"/>
                </a:moveTo>
                <a:lnTo>
                  <a:pt x="5162999" y="0"/>
                </a:lnTo>
                <a:lnTo>
                  <a:pt x="5162999" y="1591924"/>
                </a:lnTo>
                <a:lnTo>
                  <a:pt x="0" y="159192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5458720" y="302350"/>
            <a:ext cx="2044175" cy="354717"/>
          </a:xfrm>
          <a:custGeom>
            <a:avLst/>
            <a:gdLst/>
            <a:ahLst/>
            <a:cxnLst/>
            <a:rect l="l" t="t" r="r" b="b"/>
            <a:pathLst>
              <a:path w="3066262" h="532076">
                <a:moveTo>
                  <a:pt x="0" y="0"/>
                </a:moveTo>
                <a:lnTo>
                  <a:pt x="3066262" y="0"/>
                </a:lnTo>
                <a:lnTo>
                  <a:pt x="3066262" y="532076"/>
                </a:lnTo>
                <a:lnTo>
                  <a:pt x="0" y="53207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b="-77687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AB09168-E0D0-38E1-E00B-A281EF2E7B3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297416" y="295194"/>
            <a:ext cx="2066723" cy="117663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FE6E9AA-9A4A-8595-3F55-D494075418D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68655" y="1448035"/>
            <a:ext cx="10229975" cy="21825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22AD15-26E7-0170-AA87-13B9E614AA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2188191"/>
            <a:ext cx="9144000" cy="46482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20648B-8F84-25CE-C16E-3FF2874039B0}"/>
              </a:ext>
            </a:extLst>
          </p:cNvPr>
          <p:cNvSpPr txBox="1"/>
          <p:nvPr/>
        </p:nvSpPr>
        <p:spPr>
          <a:xfrm>
            <a:off x="1524000" y="-30707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(….)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…..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xà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BF8E42-AD2B-201E-B62E-2E6907F1C463}"/>
              </a:ext>
            </a:extLst>
          </p:cNvPr>
          <p:cNvSpPr txBox="1"/>
          <p:nvPr/>
        </p:nvSpPr>
        <p:spPr>
          <a:xfrm>
            <a:off x="8686800" y="584846"/>
            <a:ext cx="198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US" sz="40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ight Arrow 1">
            <a:hlinkClick r:id="rId4" action="ppaction://hlinksldjump"/>
            <a:extLst>
              <a:ext uri="{FF2B5EF4-FFF2-40B4-BE49-F238E27FC236}">
                <a16:creationId xmlns:a16="http://schemas.microsoft.com/office/drawing/2014/main" id="{F2B4DF52-8AF7-F677-3FD4-2B4E04217D90}"/>
              </a:ext>
            </a:extLst>
          </p:cNvPr>
          <p:cNvSpPr/>
          <p:nvPr/>
        </p:nvSpPr>
        <p:spPr>
          <a:xfrm>
            <a:off x="10220325" y="5905500"/>
            <a:ext cx="1197923" cy="533400"/>
          </a:xfrm>
          <a:prstGeom prst="right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80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E5E378-B952-A658-9B58-0B527F8E3F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5425" y="1524000"/>
            <a:ext cx="5085752" cy="4343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CD11FA-B136-178D-8B2C-40F8646F00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2912" y="1524000"/>
            <a:ext cx="4476209" cy="4343400"/>
          </a:xfrm>
          <a:prstGeom prst="rect">
            <a:avLst/>
          </a:prstGeom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8812963B-9AFC-0995-4919-98DB3BDE53DA}"/>
              </a:ext>
            </a:extLst>
          </p:cNvPr>
          <p:cNvSpPr txBox="1">
            <a:spLocks/>
          </p:cNvSpPr>
          <p:nvPr/>
        </p:nvSpPr>
        <p:spPr>
          <a:xfrm>
            <a:off x="2181225" y="5867400"/>
            <a:ext cx="1981200" cy="609599"/>
          </a:xfrm>
          <a:prstGeom prst="rect">
            <a:avLst/>
          </a:prstGeom>
          <a:ln/>
        </p:spPr>
        <p:txBody>
          <a:bodyPr vert="horz" wrap="square" lIns="91440" tIns="45720" rIns="91440" bIns="45720" anchor="t"/>
          <a:lstStyle>
            <a:lvl1pPr marL="342900" lvl="0" indent="-3429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US" dirty="0"/>
              <a:t>A. </a:t>
            </a:r>
            <a:r>
              <a:rPr lang="en-US" dirty="0" err="1"/>
              <a:t>Đúng</a:t>
            </a:r>
            <a:endParaRPr lang="en-US" sz="8000" b="1" dirty="0">
              <a:solidFill>
                <a:srgbClr val="FF3300"/>
              </a:solidFill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342FA206-C728-0697-4E51-E8B283961680}"/>
              </a:ext>
            </a:extLst>
          </p:cNvPr>
          <p:cNvSpPr txBox="1">
            <a:spLocks/>
          </p:cNvSpPr>
          <p:nvPr/>
        </p:nvSpPr>
        <p:spPr>
          <a:xfrm>
            <a:off x="7324725" y="5943600"/>
            <a:ext cx="1981200" cy="609599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/>
          <a:lstStyle>
            <a:lvl1pPr marL="342900" lvl="0" indent="-3429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US" dirty="0"/>
              <a:t>B. </a:t>
            </a:r>
            <a:r>
              <a:rPr lang="en-US" dirty="0" err="1"/>
              <a:t>Sai</a:t>
            </a:r>
            <a:endParaRPr lang="en-US" sz="8000" b="1" dirty="0">
              <a:solidFill>
                <a:srgbClr val="FF3300"/>
              </a:solidFill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4293200E-B629-F44F-F9CE-6C5F44A30B42}"/>
              </a:ext>
            </a:extLst>
          </p:cNvPr>
          <p:cNvSpPr txBox="1">
            <a:spLocks/>
          </p:cNvSpPr>
          <p:nvPr/>
        </p:nvSpPr>
        <p:spPr>
          <a:xfrm>
            <a:off x="2028825" y="5912893"/>
            <a:ext cx="685800" cy="613012"/>
          </a:xfrm>
          <a:prstGeom prst="rect">
            <a:avLst/>
          </a:prstGeom>
          <a:solidFill>
            <a:srgbClr val="FF0000"/>
          </a:solidFill>
          <a:ln w="9525">
            <a:noFill/>
          </a:ln>
        </p:spPr>
        <p:txBody>
          <a:bodyPr vert="horz" wrap="square" lIns="91440" tIns="45720" rIns="91440" bIns="45720" anchor="t"/>
          <a:lstStyle>
            <a:lvl1pPr marL="342900" lvl="0" indent="-3429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US" dirty="0"/>
              <a:t>A. </a:t>
            </a:r>
            <a:endParaRPr lang="en-US" sz="8000" b="1" dirty="0">
              <a:solidFill>
                <a:srgbClr val="FF33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84CC99-40DF-24E1-0ECC-3EEA39230977}"/>
              </a:ext>
            </a:extLst>
          </p:cNvPr>
          <p:cNvSpPr txBox="1"/>
          <p:nvPr/>
        </p:nvSpPr>
        <p:spPr>
          <a:xfrm>
            <a:off x="904876" y="274765"/>
            <a:ext cx="10506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Rau </a:t>
            </a:r>
            <a:r>
              <a:rPr 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củ</a:t>
            </a:r>
            <a:r>
              <a:rPr 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luộc</a:t>
            </a:r>
            <a:r>
              <a:rPr 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trái</a:t>
            </a:r>
            <a:r>
              <a:rPr 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sữa</a:t>
            </a:r>
            <a:r>
              <a:rPr 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chua</a:t>
            </a:r>
            <a:r>
              <a:rPr 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lợi</a:t>
            </a:r>
            <a:r>
              <a:rPr 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sức</a:t>
            </a:r>
            <a:r>
              <a:rPr 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khỏe</a:t>
            </a:r>
            <a:r>
              <a:rPr 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Right Arrow 9">
            <a:hlinkClick r:id="rId5" action="ppaction://hlinksldjump"/>
            <a:extLst>
              <a:ext uri="{FF2B5EF4-FFF2-40B4-BE49-F238E27FC236}">
                <a16:creationId xmlns:a16="http://schemas.microsoft.com/office/drawing/2014/main" id="{E5132BF7-CA97-C10B-8107-368223477672}"/>
              </a:ext>
            </a:extLst>
          </p:cNvPr>
          <p:cNvSpPr/>
          <p:nvPr/>
        </p:nvSpPr>
        <p:spPr>
          <a:xfrm>
            <a:off x="9801225" y="6324598"/>
            <a:ext cx="674048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039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>
            <a:extLst>
              <a:ext uri="{FF2B5EF4-FFF2-40B4-BE49-F238E27FC236}">
                <a16:creationId xmlns:a16="http://schemas.microsoft.com/office/drawing/2014/main" id="{011C1CD9-EE76-6B0B-BDA6-C2D0DC86FF0C}"/>
              </a:ext>
            </a:extLst>
          </p:cNvPr>
          <p:cNvSpPr txBox="1">
            <a:spLocks/>
          </p:cNvSpPr>
          <p:nvPr/>
        </p:nvSpPr>
        <p:spPr>
          <a:xfrm>
            <a:off x="2181225" y="5867400"/>
            <a:ext cx="1981200" cy="609599"/>
          </a:xfrm>
          <a:prstGeom prst="rect">
            <a:avLst/>
          </a:prstGeom>
          <a:ln/>
        </p:spPr>
        <p:txBody>
          <a:bodyPr vert="horz" wrap="square" lIns="91440" tIns="45720" rIns="91440" bIns="45720" anchor="t"/>
          <a:lstStyle>
            <a:lvl1pPr marL="342900" lvl="0" indent="-3429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US" dirty="0"/>
              <a:t>A. </a:t>
            </a:r>
            <a:r>
              <a:rPr lang="en-US" dirty="0" err="1"/>
              <a:t>Đúng</a:t>
            </a:r>
            <a:endParaRPr lang="en-US" sz="8000" b="1" dirty="0">
              <a:solidFill>
                <a:srgbClr val="FF3300"/>
              </a:solidFill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19FFFBE0-0709-7841-BC9B-3152829B8723}"/>
              </a:ext>
            </a:extLst>
          </p:cNvPr>
          <p:cNvSpPr txBox="1">
            <a:spLocks/>
          </p:cNvSpPr>
          <p:nvPr/>
        </p:nvSpPr>
        <p:spPr>
          <a:xfrm>
            <a:off x="7324725" y="5943600"/>
            <a:ext cx="1981200" cy="609599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/>
          <a:lstStyle>
            <a:lvl1pPr marL="342900" lvl="0" indent="-3429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US" dirty="0"/>
              <a:t>B. </a:t>
            </a:r>
            <a:r>
              <a:rPr lang="en-US" dirty="0" err="1"/>
              <a:t>Sai</a:t>
            </a:r>
            <a:endParaRPr lang="en-US" sz="8000" b="1" dirty="0">
              <a:solidFill>
                <a:srgbClr val="FF3300"/>
              </a:solidFill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0D66EEE8-F3BB-A690-B73D-6644F6FBB2F6}"/>
              </a:ext>
            </a:extLst>
          </p:cNvPr>
          <p:cNvSpPr txBox="1">
            <a:spLocks/>
          </p:cNvSpPr>
          <p:nvPr/>
        </p:nvSpPr>
        <p:spPr>
          <a:xfrm>
            <a:off x="2028825" y="5912893"/>
            <a:ext cx="685800" cy="613012"/>
          </a:xfrm>
          <a:prstGeom prst="rect">
            <a:avLst/>
          </a:prstGeom>
          <a:solidFill>
            <a:srgbClr val="FF0000"/>
          </a:solidFill>
          <a:ln w="9525">
            <a:noFill/>
          </a:ln>
        </p:spPr>
        <p:txBody>
          <a:bodyPr vert="horz" wrap="square" lIns="91440" tIns="45720" rIns="91440" bIns="45720" anchor="t"/>
          <a:lstStyle>
            <a:lvl1pPr marL="342900" lvl="0" indent="-3429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US" dirty="0"/>
              <a:t>A. </a:t>
            </a:r>
            <a:endParaRPr lang="en-US" sz="8000" b="1" dirty="0">
              <a:solidFill>
                <a:srgbClr val="FF33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DEAE61-5925-53F2-F982-CB3F125B47DC}"/>
              </a:ext>
            </a:extLst>
          </p:cNvPr>
          <p:cNvSpPr txBox="1"/>
          <p:nvPr/>
        </p:nvSpPr>
        <p:spPr>
          <a:xfrm>
            <a:off x="1323976" y="893890"/>
            <a:ext cx="10506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Nước</a:t>
            </a:r>
            <a:r>
              <a:rPr 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ngọt</a:t>
            </a:r>
            <a:r>
              <a:rPr 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đồ</a:t>
            </a:r>
            <a:r>
              <a:rPr 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chiên</a:t>
            </a:r>
            <a:r>
              <a:rPr 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rán</a:t>
            </a:r>
            <a:r>
              <a:rPr 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hại</a:t>
            </a:r>
            <a:r>
              <a:rPr 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sức</a:t>
            </a:r>
            <a:r>
              <a:rPr 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khoẻ</a:t>
            </a:r>
            <a:endParaRPr lang="en-US" sz="36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1026" name="Picture 2" descr="Combo gà rán giòn ngon, giá rẻ uy tín hàng đầu tại TP. HCM - Nhượng quyền  gà rán Chicken Food">
            <a:extLst>
              <a:ext uri="{FF2B5EF4-FFF2-40B4-BE49-F238E27FC236}">
                <a16:creationId xmlns:a16="http://schemas.microsoft.com/office/drawing/2014/main" id="{705F720F-D351-0701-6E0E-D2108B1FB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4" y="1634122"/>
            <a:ext cx="4695825" cy="3528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ight Arrow 1">
            <a:hlinkClick r:id="rId4" action="ppaction://hlinksldjump"/>
            <a:extLst>
              <a:ext uri="{FF2B5EF4-FFF2-40B4-BE49-F238E27FC236}">
                <a16:creationId xmlns:a16="http://schemas.microsoft.com/office/drawing/2014/main" id="{6C43FE73-19B6-A73B-E122-0F95ECD49E65}"/>
              </a:ext>
            </a:extLst>
          </p:cNvPr>
          <p:cNvSpPr/>
          <p:nvPr/>
        </p:nvSpPr>
        <p:spPr>
          <a:xfrm>
            <a:off x="10220325" y="5905500"/>
            <a:ext cx="1197923" cy="533400"/>
          </a:xfrm>
          <a:prstGeom prst="right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52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>
            <a:extLst>
              <a:ext uri="{FF2B5EF4-FFF2-40B4-BE49-F238E27FC236}">
                <a16:creationId xmlns:a16="http://schemas.microsoft.com/office/drawing/2014/main" id="{6023B9F7-A647-5C00-52DF-7B6867890BBC}"/>
              </a:ext>
            </a:extLst>
          </p:cNvPr>
          <p:cNvSpPr txBox="1"/>
          <p:nvPr/>
        </p:nvSpPr>
        <p:spPr>
          <a:xfrm>
            <a:off x="1371600" y="2412829"/>
            <a:ext cx="8639175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4800" b="1" dirty="0" err="1">
                <a:solidFill>
                  <a:srgbClr val="002060"/>
                </a:solidFill>
              </a:rPr>
              <a:t>Có</a:t>
            </a:r>
            <a:r>
              <a:rPr lang="en-US" altLang="vi-VN" sz="4800" b="1" dirty="0">
                <a:solidFill>
                  <a:srgbClr val="002060"/>
                </a:solidFill>
              </a:rPr>
              <a:t> </a:t>
            </a:r>
            <a:r>
              <a:rPr lang="en-US" altLang="vi-VN" sz="4800" b="1" dirty="0" err="1">
                <a:solidFill>
                  <a:srgbClr val="002060"/>
                </a:solidFill>
              </a:rPr>
              <a:t>sức</a:t>
            </a:r>
            <a:r>
              <a:rPr lang="en-US" altLang="vi-VN" sz="4800" b="1" dirty="0">
                <a:solidFill>
                  <a:srgbClr val="002060"/>
                </a:solidFill>
              </a:rPr>
              <a:t> </a:t>
            </a:r>
            <a:r>
              <a:rPr lang="en-US" altLang="vi-VN" sz="4800" b="1" dirty="0" err="1">
                <a:solidFill>
                  <a:srgbClr val="002060"/>
                </a:solidFill>
              </a:rPr>
              <a:t>khoẻ</a:t>
            </a:r>
            <a:r>
              <a:rPr lang="en-US" altLang="vi-VN" sz="4800" b="1" dirty="0">
                <a:solidFill>
                  <a:srgbClr val="002060"/>
                </a:solidFill>
              </a:rPr>
              <a:t> </a:t>
            </a:r>
            <a:r>
              <a:rPr lang="en-US" altLang="vi-VN" sz="4800" b="1" dirty="0" err="1">
                <a:solidFill>
                  <a:srgbClr val="002060"/>
                </a:solidFill>
              </a:rPr>
              <a:t>là</a:t>
            </a:r>
            <a:r>
              <a:rPr lang="en-US" altLang="vi-VN" sz="4800" b="1" dirty="0">
                <a:solidFill>
                  <a:srgbClr val="002060"/>
                </a:solidFill>
              </a:rPr>
              <a:t> </a:t>
            </a:r>
            <a:r>
              <a:rPr lang="en-US" altLang="vi-VN" sz="4800" b="1" dirty="0" err="1">
                <a:solidFill>
                  <a:srgbClr val="002060"/>
                </a:solidFill>
              </a:rPr>
              <a:t>có</a:t>
            </a:r>
            <a:r>
              <a:rPr lang="en-US" altLang="vi-VN" sz="4800" b="1" dirty="0">
                <a:solidFill>
                  <a:srgbClr val="002060"/>
                </a:solidFill>
              </a:rPr>
              <a:t>……………</a:t>
            </a:r>
            <a:endParaRPr lang="en-US" altLang="vi-VN" sz="3200" b="1" i="1" dirty="0">
              <a:solidFill>
                <a:srgbClr val="002060"/>
              </a:solidFill>
            </a:endParaRP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3FA07BF7-6D68-0729-CDAB-2D57177863FF}"/>
              </a:ext>
            </a:extLst>
          </p:cNvPr>
          <p:cNvSpPr txBox="1"/>
          <p:nvPr/>
        </p:nvSpPr>
        <p:spPr>
          <a:xfrm>
            <a:off x="5591175" y="2322983"/>
            <a:ext cx="4648200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4800" b="1" i="1" dirty="0" err="1">
                <a:solidFill>
                  <a:srgbClr val="FF0000"/>
                </a:solidFill>
              </a:rPr>
              <a:t>tất</a:t>
            </a:r>
            <a:r>
              <a:rPr lang="en-US" altLang="vi-VN" sz="4800" b="1" i="1" dirty="0">
                <a:solidFill>
                  <a:srgbClr val="FF0000"/>
                </a:solidFill>
              </a:rPr>
              <a:t> </a:t>
            </a:r>
            <a:r>
              <a:rPr lang="en-US" altLang="vi-VN" sz="4800" b="1" i="1" dirty="0" err="1">
                <a:solidFill>
                  <a:srgbClr val="FF0000"/>
                </a:solidFill>
              </a:rPr>
              <a:t>cả</a:t>
            </a:r>
            <a:endParaRPr lang="en-US" altLang="vi-VN" sz="3200" b="1" i="1" dirty="0">
              <a:solidFill>
                <a:srgbClr val="FF0000"/>
              </a:solidFill>
            </a:endParaRPr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4CD221CF-145C-6C1A-CED8-BD47C0B683E9}"/>
              </a:ext>
            </a:extLst>
          </p:cNvPr>
          <p:cNvSpPr txBox="1"/>
          <p:nvPr/>
        </p:nvSpPr>
        <p:spPr>
          <a:xfrm>
            <a:off x="1731323" y="1143001"/>
            <a:ext cx="8153400" cy="769441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4400" b="1" dirty="0" err="1">
                <a:solidFill>
                  <a:srgbClr val="002060"/>
                </a:solidFill>
              </a:rPr>
              <a:t>Điền</a:t>
            </a:r>
            <a:r>
              <a:rPr lang="en-US" altLang="vi-VN" sz="4400" b="1" dirty="0">
                <a:solidFill>
                  <a:srgbClr val="002060"/>
                </a:solidFill>
              </a:rPr>
              <a:t> </a:t>
            </a:r>
            <a:r>
              <a:rPr lang="en-US" altLang="vi-VN" sz="4400" b="1" dirty="0" err="1">
                <a:solidFill>
                  <a:srgbClr val="002060"/>
                </a:solidFill>
              </a:rPr>
              <a:t>từ</a:t>
            </a:r>
            <a:r>
              <a:rPr lang="en-US" altLang="vi-VN" sz="4400" b="1" dirty="0">
                <a:solidFill>
                  <a:srgbClr val="002060"/>
                </a:solidFill>
              </a:rPr>
              <a:t> </a:t>
            </a:r>
            <a:r>
              <a:rPr lang="en-US" altLang="vi-VN" sz="4400" b="1" dirty="0" err="1">
                <a:solidFill>
                  <a:srgbClr val="002060"/>
                </a:solidFill>
              </a:rPr>
              <a:t>còn</a:t>
            </a:r>
            <a:r>
              <a:rPr lang="en-US" altLang="vi-VN" sz="4400" b="1" dirty="0">
                <a:solidFill>
                  <a:srgbClr val="002060"/>
                </a:solidFill>
              </a:rPr>
              <a:t> </a:t>
            </a:r>
            <a:r>
              <a:rPr lang="en-US" altLang="vi-VN" sz="4400" b="1" dirty="0" err="1">
                <a:solidFill>
                  <a:srgbClr val="002060"/>
                </a:solidFill>
              </a:rPr>
              <a:t>thiếu</a:t>
            </a:r>
            <a:r>
              <a:rPr lang="en-US" altLang="vi-VN" sz="4400" b="1" dirty="0">
                <a:solidFill>
                  <a:srgbClr val="002060"/>
                </a:solidFill>
              </a:rPr>
              <a:t> </a:t>
            </a:r>
            <a:r>
              <a:rPr lang="en-US" altLang="vi-VN" sz="4400" b="1" dirty="0" err="1">
                <a:solidFill>
                  <a:srgbClr val="002060"/>
                </a:solidFill>
              </a:rPr>
              <a:t>trong</a:t>
            </a:r>
            <a:r>
              <a:rPr lang="en-US" altLang="vi-VN" sz="4400" b="1" dirty="0">
                <a:solidFill>
                  <a:srgbClr val="002060"/>
                </a:solidFill>
              </a:rPr>
              <a:t> </a:t>
            </a:r>
            <a:r>
              <a:rPr lang="en-US" altLang="vi-VN" sz="4400" b="1" dirty="0" err="1">
                <a:solidFill>
                  <a:srgbClr val="002060"/>
                </a:solidFill>
              </a:rPr>
              <a:t>câu</a:t>
            </a:r>
            <a:r>
              <a:rPr lang="en-US" altLang="vi-VN" sz="4400" b="1" dirty="0">
                <a:solidFill>
                  <a:srgbClr val="002060"/>
                </a:solidFill>
              </a:rPr>
              <a:t> </a:t>
            </a:r>
            <a:r>
              <a:rPr lang="en-US" altLang="vi-VN" sz="4400" b="1" dirty="0" err="1">
                <a:solidFill>
                  <a:srgbClr val="002060"/>
                </a:solidFill>
              </a:rPr>
              <a:t>sau</a:t>
            </a:r>
            <a:endParaRPr lang="en-US" altLang="vi-VN" sz="4800" b="1" dirty="0">
              <a:solidFill>
                <a:srgbClr val="002060"/>
              </a:solidFill>
            </a:endParaRPr>
          </a:p>
        </p:txBody>
      </p:sp>
      <p:sp>
        <p:nvSpPr>
          <p:cNvPr id="5" name="Right Arrow 1">
            <a:hlinkClick r:id="rId3" action="ppaction://hlinksldjump"/>
            <a:extLst>
              <a:ext uri="{FF2B5EF4-FFF2-40B4-BE49-F238E27FC236}">
                <a16:creationId xmlns:a16="http://schemas.microsoft.com/office/drawing/2014/main" id="{F5E95011-F6F8-3C85-CC3D-0BF219DF0A00}"/>
              </a:ext>
            </a:extLst>
          </p:cNvPr>
          <p:cNvSpPr/>
          <p:nvPr/>
        </p:nvSpPr>
        <p:spPr>
          <a:xfrm>
            <a:off x="10220325" y="5905500"/>
            <a:ext cx="1197923" cy="533400"/>
          </a:xfrm>
          <a:prstGeom prst="right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968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15FF39-7E1A-439F-7965-0575D1F33F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74102-F958-A980-B96C-AC11AA3E3A9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23456A-ECCD-F81F-4748-B15E72C139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5" name="Picture 4" descr="A cartoon child reading a book&#10;&#10;Description automatically generated">
            <a:extLst>
              <a:ext uri="{FF2B5EF4-FFF2-40B4-BE49-F238E27FC236}">
                <a16:creationId xmlns:a16="http://schemas.microsoft.com/office/drawing/2014/main" id="{FEAB2D10-C1A8-C4E7-BDD7-2AC3A86ECC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red and white text&#10;&#10;AI-generated content may be incorrect.">
            <a:extLst>
              <a:ext uri="{FF2B5EF4-FFF2-40B4-BE49-F238E27FC236}">
                <a16:creationId xmlns:a16="http://schemas.microsoft.com/office/drawing/2014/main" id="{98F9D609-F83F-CD76-4D87-86388A22E1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360" y="1982914"/>
            <a:ext cx="8114479" cy="224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293023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50805174-DBEF-436E-AC2C-3D4E781DD6E7}"/>
              </a:ext>
            </a:extLst>
          </p:cNvPr>
          <p:cNvGrpSpPr/>
          <p:nvPr/>
        </p:nvGrpSpPr>
        <p:grpSpPr>
          <a:xfrm>
            <a:off x="455945" y="74489"/>
            <a:ext cx="11469655" cy="1497135"/>
            <a:chOff x="446420" y="312616"/>
            <a:chExt cx="4735742" cy="2794142"/>
          </a:xfrm>
        </p:grpSpPr>
        <p:sp>
          <p:nvSpPr>
            <p:cNvPr id="15" name="Google Shape;1999;p46">
              <a:extLst>
                <a:ext uri="{FF2B5EF4-FFF2-40B4-BE49-F238E27FC236}">
                  <a16:creationId xmlns:a16="http://schemas.microsoft.com/office/drawing/2014/main" id="{0EC02DFC-C8EB-48A0-8F61-B5C029B1D2DE}"/>
                </a:ext>
              </a:extLst>
            </p:cNvPr>
            <p:cNvSpPr/>
            <p:nvPr/>
          </p:nvSpPr>
          <p:spPr>
            <a:xfrm>
              <a:off x="494854" y="312616"/>
              <a:ext cx="4687308" cy="2552644"/>
            </a:xfrm>
            <a:prstGeom prst="roundRect">
              <a:avLst>
                <a:gd name="adj" fmla="val 10839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D17D92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8C187E6-6C8F-4962-B8EA-FDFC3B59F1D4}"/>
                </a:ext>
              </a:extLst>
            </p:cNvPr>
            <p:cNvSpPr txBox="1"/>
            <p:nvPr/>
          </p:nvSpPr>
          <p:spPr>
            <a:xfrm>
              <a:off x="446420" y="473902"/>
              <a:ext cx="4628439" cy="26328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Nói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về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việc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đã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để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vệ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sinh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cơ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thể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bảo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vệ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quan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Vibur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57AAD2CF-0356-ECC6-2E42-CB72C854A5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294" y="2319038"/>
            <a:ext cx="8760711" cy="25056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4517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>
            <a:extLst>
              <a:ext uri="{FF2B5EF4-FFF2-40B4-BE49-F238E27FC236}">
                <a16:creationId xmlns:a16="http://schemas.microsoft.com/office/drawing/2014/main" id="{A0A8CE05-6FBD-6598-FA3D-8258C10CDD63}"/>
              </a:ext>
            </a:extLst>
          </p:cNvPr>
          <p:cNvSpPr txBox="1"/>
          <p:nvPr/>
        </p:nvSpPr>
        <p:spPr>
          <a:xfrm>
            <a:off x="1371600" y="2412829"/>
            <a:ext cx="8639175" cy="15696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4800" b="1" dirty="0" err="1">
                <a:solidFill>
                  <a:srgbClr val="002060"/>
                </a:solidFill>
              </a:rPr>
              <a:t>Trẻ</a:t>
            </a:r>
            <a:r>
              <a:rPr lang="en-US" altLang="vi-VN" sz="4800" b="1" dirty="0">
                <a:solidFill>
                  <a:srgbClr val="002060"/>
                </a:solidFill>
              </a:rPr>
              <a:t> </a:t>
            </a:r>
            <a:r>
              <a:rPr lang="en-US" altLang="vi-VN" sz="4800" b="1" dirty="0" err="1">
                <a:solidFill>
                  <a:srgbClr val="002060"/>
                </a:solidFill>
              </a:rPr>
              <a:t>em</a:t>
            </a:r>
            <a:r>
              <a:rPr lang="en-US" altLang="vi-VN" sz="4800" b="1" dirty="0">
                <a:solidFill>
                  <a:srgbClr val="002060"/>
                </a:solidFill>
              </a:rPr>
              <a:t> </a:t>
            </a:r>
            <a:r>
              <a:rPr lang="en-US" altLang="vi-VN" sz="4800" b="1" dirty="0" err="1">
                <a:solidFill>
                  <a:srgbClr val="002060"/>
                </a:solidFill>
              </a:rPr>
              <a:t>ra</a:t>
            </a:r>
            <a:r>
              <a:rPr lang="en-US" altLang="vi-VN" sz="4800" b="1" dirty="0">
                <a:solidFill>
                  <a:srgbClr val="002060"/>
                </a:solidFill>
              </a:rPr>
              <a:t> </a:t>
            </a:r>
            <a:r>
              <a:rPr lang="en-US" altLang="vi-VN" sz="4800" b="1" dirty="0" err="1">
                <a:solidFill>
                  <a:srgbClr val="002060"/>
                </a:solidFill>
              </a:rPr>
              <a:t>đường</a:t>
            </a:r>
            <a:r>
              <a:rPr lang="en-US" altLang="vi-VN" sz="4800" b="1" dirty="0">
                <a:solidFill>
                  <a:srgbClr val="002060"/>
                </a:solidFill>
              </a:rPr>
              <a:t> </a:t>
            </a:r>
            <a:r>
              <a:rPr lang="en-US" altLang="vi-VN" sz="4800" b="1" dirty="0" err="1">
                <a:solidFill>
                  <a:srgbClr val="002060"/>
                </a:solidFill>
              </a:rPr>
              <a:t>phải</a:t>
            </a:r>
            <a:r>
              <a:rPr lang="en-US" altLang="vi-VN" sz="4800" b="1" dirty="0">
                <a:solidFill>
                  <a:srgbClr val="002060"/>
                </a:solidFill>
              </a:rPr>
              <a:t> </a:t>
            </a:r>
            <a:r>
              <a:rPr lang="en-US" altLang="vi-VN" sz="4800" b="1" dirty="0" err="1">
                <a:solidFill>
                  <a:srgbClr val="002060"/>
                </a:solidFill>
              </a:rPr>
              <a:t>có</a:t>
            </a:r>
            <a:r>
              <a:rPr lang="en-US" altLang="vi-VN" sz="4800" b="1" dirty="0">
                <a:solidFill>
                  <a:srgbClr val="002060"/>
                </a:solidFill>
              </a:rPr>
              <a:t>………….. </a:t>
            </a:r>
            <a:r>
              <a:rPr lang="en-US" altLang="vi-VN" sz="4800" b="1" dirty="0" err="1">
                <a:solidFill>
                  <a:srgbClr val="002060"/>
                </a:solidFill>
              </a:rPr>
              <a:t>đi</a:t>
            </a:r>
            <a:r>
              <a:rPr lang="en-US" altLang="vi-VN" sz="4800" b="1" dirty="0">
                <a:solidFill>
                  <a:srgbClr val="002060"/>
                </a:solidFill>
              </a:rPr>
              <a:t> </a:t>
            </a:r>
            <a:r>
              <a:rPr lang="en-US" altLang="vi-VN" sz="4800" b="1" dirty="0" err="1">
                <a:solidFill>
                  <a:srgbClr val="002060"/>
                </a:solidFill>
              </a:rPr>
              <a:t>cùng</a:t>
            </a:r>
            <a:r>
              <a:rPr lang="en-US" altLang="vi-VN" sz="4800" b="1" dirty="0">
                <a:solidFill>
                  <a:srgbClr val="002060"/>
                </a:solidFill>
              </a:rPr>
              <a:t>.</a:t>
            </a:r>
            <a:r>
              <a:rPr lang="en-US" altLang="vi-VN" sz="3600" b="1" dirty="0">
                <a:solidFill>
                  <a:srgbClr val="002060"/>
                </a:solidFill>
              </a:rPr>
              <a:t> </a:t>
            </a:r>
            <a:endParaRPr lang="en-US" altLang="vi-VN" sz="3200" b="1" i="1" dirty="0">
              <a:solidFill>
                <a:srgbClr val="002060"/>
              </a:solidFill>
            </a:endParaRP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DB57F071-D5AA-2ECD-F5EA-59765B4C7F79}"/>
              </a:ext>
            </a:extLst>
          </p:cNvPr>
          <p:cNvSpPr txBox="1"/>
          <p:nvPr/>
        </p:nvSpPr>
        <p:spPr>
          <a:xfrm>
            <a:off x="6829425" y="2265833"/>
            <a:ext cx="4648200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4800" b="1" i="1" dirty="0" err="1">
                <a:solidFill>
                  <a:srgbClr val="FF0000"/>
                </a:solidFill>
              </a:rPr>
              <a:t>người</a:t>
            </a:r>
            <a:r>
              <a:rPr lang="en-US" altLang="vi-VN" sz="4800" b="1" i="1" dirty="0">
                <a:solidFill>
                  <a:srgbClr val="FF0000"/>
                </a:solidFill>
              </a:rPr>
              <a:t> </a:t>
            </a:r>
            <a:r>
              <a:rPr lang="en-US" altLang="vi-VN" sz="4800" b="1" i="1" dirty="0" err="1">
                <a:solidFill>
                  <a:srgbClr val="FF0000"/>
                </a:solidFill>
              </a:rPr>
              <a:t>lớn</a:t>
            </a:r>
            <a:r>
              <a:rPr lang="en-US" altLang="vi-VN" sz="3600" b="1" i="1" dirty="0">
                <a:solidFill>
                  <a:srgbClr val="FF0000"/>
                </a:solidFill>
              </a:rPr>
              <a:t> </a:t>
            </a:r>
            <a:endParaRPr lang="en-US" altLang="vi-VN" sz="3200" b="1" i="1" dirty="0">
              <a:solidFill>
                <a:srgbClr val="FF0000"/>
              </a:solidFill>
            </a:endParaRP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9D849668-FF61-2F9C-5228-39CF21FDD720}"/>
              </a:ext>
            </a:extLst>
          </p:cNvPr>
          <p:cNvSpPr txBox="1"/>
          <p:nvPr/>
        </p:nvSpPr>
        <p:spPr>
          <a:xfrm>
            <a:off x="1731323" y="1143001"/>
            <a:ext cx="8153400" cy="769441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4400" b="1" dirty="0" err="1">
                <a:solidFill>
                  <a:srgbClr val="002060"/>
                </a:solidFill>
              </a:rPr>
              <a:t>Điền</a:t>
            </a:r>
            <a:r>
              <a:rPr lang="en-US" altLang="vi-VN" sz="4400" b="1" dirty="0">
                <a:solidFill>
                  <a:srgbClr val="002060"/>
                </a:solidFill>
              </a:rPr>
              <a:t> </a:t>
            </a:r>
            <a:r>
              <a:rPr lang="en-US" altLang="vi-VN" sz="4400" b="1" dirty="0" err="1">
                <a:solidFill>
                  <a:srgbClr val="002060"/>
                </a:solidFill>
              </a:rPr>
              <a:t>từ</a:t>
            </a:r>
            <a:r>
              <a:rPr lang="en-US" altLang="vi-VN" sz="4400" b="1" dirty="0">
                <a:solidFill>
                  <a:srgbClr val="002060"/>
                </a:solidFill>
              </a:rPr>
              <a:t> </a:t>
            </a:r>
            <a:r>
              <a:rPr lang="en-US" altLang="vi-VN" sz="4400" b="1" dirty="0" err="1">
                <a:solidFill>
                  <a:srgbClr val="002060"/>
                </a:solidFill>
              </a:rPr>
              <a:t>còn</a:t>
            </a:r>
            <a:r>
              <a:rPr lang="en-US" altLang="vi-VN" sz="4400" b="1" dirty="0">
                <a:solidFill>
                  <a:srgbClr val="002060"/>
                </a:solidFill>
              </a:rPr>
              <a:t> </a:t>
            </a:r>
            <a:r>
              <a:rPr lang="en-US" altLang="vi-VN" sz="4400" b="1" dirty="0" err="1">
                <a:solidFill>
                  <a:srgbClr val="002060"/>
                </a:solidFill>
              </a:rPr>
              <a:t>thiếu</a:t>
            </a:r>
            <a:r>
              <a:rPr lang="en-US" altLang="vi-VN" sz="4400" b="1" dirty="0">
                <a:solidFill>
                  <a:srgbClr val="002060"/>
                </a:solidFill>
              </a:rPr>
              <a:t> </a:t>
            </a:r>
            <a:r>
              <a:rPr lang="en-US" altLang="vi-VN" sz="4400" b="1" dirty="0" err="1">
                <a:solidFill>
                  <a:srgbClr val="002060"/>
                </a:solidFill>
              </a:rPr>
              <a:t>trong</a:t>
            </a:r>
            <a:r>
              <a:rPr lang="en-US" altLang="vi-VN" sz="4400" b="1" dirty="0">
                <a:solidFill>
                  <a:srgbClr val="002060"/>
                </a:solidFill>
              </a:rPr>
              <a:t> </a:t>
            </a:r>
            <a:r>
              <a:rPr lang="en-US" altLang="vi-VN" sz="4400" b="1" dirty="0" err="1">
                <a:solidFill>
                  <a:srgbClr val="002060"/>
                </a:solidFill>
              </a:rPr>
              <a:t>câu</a:t>
            </a:r>
            <a:r>
              <a:rPr lang="en-US" altLang="vi-VN" sz="4400" b="1" dirty="0">
                <a:solidFill>
                  <a:srgbClr val="002060"/>
                </a:solidFill>
              </a:rPr>
              <a:t> </a:t>
            </a:r>
            <a:r>
              <a:rPr lang="en-US" altLang="vi-VN" sz="4400" b="1" dirty="0" err="1">
                <a:solidFill>
                  <a:srgbClr val="002060"/>
                </a:solidFill>
              </a:rPr>
              <a:t>sau</a:t>
            </a:r>
            <a:endParaRPr lang="en-US" altLang="vi-VN" sz="4800" b="1" dirty="0">
              <a:solidFill>
                <a:srgbClr val="002060"/>
              </a:solidFill>
            </a:endParaRPr>
          </a:p>
        </p:txBody>
      </p:sp>
      <p:sp>
        <p:nvSpPr>
          <p:cNvPr id="9" name="Right Arrow 1">
            <a:hlinkClick r:id="rId3" action="ppaction://hlinksldjump"/>
            <a:extLst>
              <a:ext uri="{FF2B5EF4-FFF2-40B4-BE49-F238E27FC236}">
                <a16:creationId xmlns:a16="http://schemas.microsoft.com/office/drawing/2014/main" id="{04B78BD3-C819-0E4B-5BEE-F353A99FFE45}"/>
              </a:ext>
            </a:extLst>
          </p:cNvPr>
          <p:cNvSpPr/>
          <p:nvPr/>
        </p:nvSpPr>
        <p:spPr>
          <a:xfrm>
            <a:off x="10220325" y="5905500"/>
            <a:ext cx="1197923" cy="533400"/>
          </a:xfrm>
          <a:prstGeom prst="right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817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189C57E-F04F-1289-9F93-6919372228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179670"/>
            <a:ext cx="9753600" cy="5678330"/>
          </a:xfrm>
          <a:prstGeom prst="rect">
            <a:avLst/>
          </a:prstGeom>
        </p:spPr>
      </p:pic>
      <p:sp>
        <p:nvSpPr>
          <p:cNvPr id="11" name="Title 5">
            <a:extLst>
              <a:ext uri="{FF2B5EF4-FFF2-40B4-BE49-F238E27FC236}">
                <a16:creationId xmlns:a16="http://schemas.microsoft.com/office/drawing/2014/main" id="{0CA1CAC1-67C3-647B-1160-0E1B64A6E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1325" y="5867401"/>
            <a:ext cx="1219200" cy="845885"/>
          </a:xfrm>
        </p:spPr>
        <p:txBody>
          <a:bodyPr/>
          <a:lstStyle/>
          <a:p>
            <a:r>
              <a:rPr lang="en-US" b="1" i="1" dirty="0" err="1">
                <a:solidFill>
                  <a:srgbClr val="FF0000"/>
                </a:solidFill>
                <a:latin typeface="+mn-lt"/>
              </a:rPr>
              <a:t>tốt</a:t>
            </a:r>
            <a:endParaRPr lang="en-US" b="1" i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3" name="Title 5">
            <a:extLst>
              <a:ext uri="{FF2B5EF4-FFF2-40B4-BE49-F238E27FC236}">
                <a16:creationId xmlns:a16="http://schemas.microsoft.com/office/drawing/2014/main" id="{0222744D-A3F8-C437-E01D-F0ACC9DD00CF}"/>
              </a:ext>
            </a:extLst>
          </p:cNvPr>
          <p:cNvSpPr txBox="1">
            <a:spLocks/>
          </p:cNvSpPr>
          <p:nvPr/>
        </p:nvSpPr>
        <p:spPr>
          <a:xfrm>
            <a:off x="2133600" y="304800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solidFill>
                  <a:srgbClr val="000000"/>
                </a:solidFill>
                <a:latin typeface="Arial"/>
              </a:rPr>
              <a:t>Điền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từ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còn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thiếu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vào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chỗ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(….)</a:t>
            </a:r>
          </a:p>
        </p:txBody>
      </p:sp>
      <p:sp>
        <p:nvSpPr>
          <p:cNvPr id="25" name="Right Arrow 1">
            <a:hlinkClick r:id="rId4" action="ppaction://hlinksldjump"/>
            <a:extLst>
              <a:ext uri="{FF2B5EF4-FFF2-40B4-BE49-F238E27FC236}">
                <a16:creationId xmlns:a16="http://schemas.microsoft.com/office/drawing/2014/main" id="{C39E9917-238C-CD46-16B5-528399A8E72B}"/>
              </a:ext>
            </a:extLst>
          </p:cNvPr>
          <p:cNvSpPr/>
          <p:nvPr/>
        </p:nvSpPr>
        <p:spPr>
          <a:xfrm>
            <a:off x="10220325" y="5905500"/>
            <a:ext cx="1197923" cy="533400"/>
          </a:xfrm>
          <a:prstGeom prst="right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28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86BB7EEB-B6F1-D03D-B55A-706143304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4805" y="49530"/>
            <a:ext cx="8229600" cy="779780"/>
          </a:xfrm>
        </p:spPr>
        <p:txBody>
          <a:bodyPr/>
          <a:lstStyle/>
          <a:p>
            <a:pPr algn="ctr"/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Điền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thiếu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chỗ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(….)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AA32A4-41C8-8D6A-E052-2339096946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4806" y="778548"/>
            <a:ext cx="9053195" cy="6019800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C3F82888-12AD-41BC-D6D8-84DEC0910AF2}"/>
              </a:ext>
            </a:extLst>
          </p:cNvPr>
          <p:cNvSpPr txBox="1">
            <a:spLocks/>
          </p:cNvSpPr>
          <p:nvPr/>
        </p:nvSpPr>
        <p:spPr>
          <a:xfrm>
            <a:off x="3886200" y="4953000"/>
            <a:ext cx="1447800" cy="77978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bơi</a:t>
            </a:r>
            <a:endParaRPr lang="en-US" sz="4000" i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ight Arrow 1">
            <a:hlinkClick r:id="rId4" action="ppaction://hlinksldjump"/>
            <a:extLst>
              <a:ext uri="{FF2B5EF4-FFF2-40B4-BE49-F238E27FC236}">
                <a16:creationId xmlns:a16="http://schemas.microsoft.com/office/drawing/2014/main" id="{7B44B547-0B40-1225-0E7B-B8A7828A8D54}"/>
              </a:ext>
            </a:extLst>
          </p:cNvPr>
          <p:cNvSpPr/>
          <p:nvPr/>
        </p:nvSpPr>
        <p:spPr>
          <a:xfrm>
            <a:off x="10220325" y="5905500"/>
            <a:ext cx="1197923" cy="533400"/>
          </a:xfrm>
          <a:prstGeom prst="right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423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EBF4842F-C6B4-BBFB-EFA2-F26EFF2027AE}"/>
              </a:ext>
            </a:extLst>
          </p:cNvPr>
          <p:cNvSpPr>
            <a:spLocks noGrp="1"/>
          </p:cNvSpPr>
          <p:nvPr/>
        </p:nvSpPr>
        <p:spPr>
          <a:xfrm>
            <a:off x="828675" y="541077"/>
            <a:ext cx="10953750" cy="773374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 err="1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 </a:t>
            </a:r>
            <a:r>
              <a:rPr lang="en-US" sz="4000" b="1" dirty="0" err="1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nhỏ</a:t>
            </a:r>
            <a:r>
              <a:rPr lang="en-US" sz="4000" b="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tranh</a:t>
            </a:r>
            <a:r>
              <a:rPr lang="en-US" sz="4000" b="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đã</a:t>
            </a:r>
            <a:r>
              <a:rPr lang="en-US" sz="4000" b="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để</a:t>
            </a:r>
            <a:r>
              <a:rPr lang="en-US" sz="4000" b="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tự</a:t>
            </a:r>
            <a:r>
              <a:rPr lang="en-US" sz="4000" b="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bảo</a:t>
            </a:r>
            <a:r>
              <a:rPr lang="en-US" sz="4000" b="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vệ</a:t>
            </a:r>
            <a:r>
              <a:rPr lang="en-US" sz="4000" b="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mình</a:t>
            </a:r>
            <a:r>
              <a:rPr lang="en-US" sz="4000" b="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ECCEF9-CCAF-852C-D2D6-92D2FAB2DC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295401"/>
            <a:ext cx="9144000" cy="571499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676A286-F35B-424A-BB99-983D4BBEBBC8}"/>
              </a:ext>
            </a:extLst>
          </p:cNvPr>
          <p:cNvSpPr>
            <a:spLocks noGrp="1"/>
          </p:cNvSpPr>
          <p:nvPr/>
        </p:nvSpPr>
        <p:spPr>
          <a:xfrm>
            <a:off x="1143000" y="5678605"/>
            <a:ext cx="10772775" cy="1078174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b="1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40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0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40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0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an</a:t>
            </a:r>
          </a:p>
        </p:txBody>
      </p:sp>
      <p:sp>
        <p:nvSpPr>
          <p:cNvPr id="6" name="Right Arrow 1">
            <a:hlinkClick r:id="rId4" action="ppaction://hlinksldjump"/>
            <a:extLst>
              <a:ext uri="{FF2B5EF4-FFF2-40B4-BE49-F238E27FC236}">
                <a16:creationId xmlns:a16="http://schemas.microsoft.com/office/drawing/2014/main" id="{B8C635B2-DDF9-0B8B-8F15-279BEB23F48F}"/>
              </a:ext>
            </a:extLst>
          </p:cNvPr>
          <p:cNvSpPr/>
          <p:nvPr/>
        </p:nvSpPr>
        <p:spPr>
          <a:xfrm>
            <a:off x="10477500" y="5200650"/>
            <a:ext cx="1197923" cy="533400"/>
          </a:xfrm>
          <a:prstGeom prst="right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224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5B6BDDBA-8E57-6FD8-04C1-85D8F24DC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0" cy="0"/>
          </a:xfrm>
          <a:ln/>
        </p:spPr>
        <p:txBody>
          <a:bodyPr vert="horz" wrap="square" lIns="91440" tIns="45720" rIns="91440" bIns="45720" anchor="b"/>
          <a:lstStyle/>
          <a:p>
            <a:pPr eaLnBrk="1" hangingPunct="1"/>
            <a:endParaRPr dirty="0"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FF9B6D-11A1-A1B2-7257-CD73B71ED9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4070" y="1524001"/>
            <a:ext cx="8695330" cy="4190998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BA39BB7-A55D-1561-CBD2-25FEBD401DFB}"/>
              </a:ext>
            </a:extLst>
          </p:cNvPr>
          <p:cNvSpPr>
            <a:spLocks noGrp="1"/>
          </p:cNvSpPr>
          <p:nvPr/>
        </p:nvSpPr>
        <p:spPr>
          <a:xfrm>
            <a:off x="1571056" y="219075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     </a:t>
            </a:r>
            <a:r>
              <a:rPr lang="en-US" sz="4000" b="1" dirty="0" err="1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Ăn</a:t>
            </a:r>
            <a:r>
              <a:rPr lang="en-US" sz="4000" b="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uống</a:t>
            </a:r>
            <a:r>
              <a:rPr lang="en-US" sz="4000" b="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đủ</a:t>
            </a:r>
            <a:r>
              <a:rPr lang="en-US" sz="4000" b="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chất</a:t>
            </a:r>
            <a:r>
              <a:rPr lang="en-US" sz="4000" b="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giúp</a:t>
            </a:r>
            <a:r>
              <a:rPr lang="en-US" sz="4000" b="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cơ</a:t>
            </a:r>
            <a:r>
              <a:rPr lang="en-US" sz="4000" b="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lớn</a:t>
            </a:r>
            <a:r>
              <a:rPr lang="en-US" sz="4000" b="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lên</a:t>
            </a:r>
            <a:r>
              <a:rPr lang="en-US" sz="4000" b="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khỏe</a:t>
            </a:r>
            <a:r>
              <a:rPr lang="en-US" sz="4000" b="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mạnh</a:t>
            </a:r>
            <a:r>
              <a:rPr lang="en-US" sz="4000" b="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cân</a:t>
            </a:r>
            <a:r>
              <a:rPr lang="en-US" sz="4000" b="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đối</a:t>
            </a:r>
            <a:r>
              <a:rPr lang="en-US" sz="4000" b="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BE333565-0A70-792D-FB2F-2A44DF5D48B3}"/>
              </a:ext>
            </a:extLst>
          </p:cNvPr>
          <p:cNvSpPr>
            <a:spLocks noGrp="1"/>
          </p:cNvSpPr>
          <p:nvPr/>
        </p:nvSpPr>
        <p:spPr>
          <a:xfrm>
            <a:off x="5774140" y="5715000"/>
            <a:ext cx="34290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     B. </a:t>
            </a:r>
            <a:r>
              <a:rPr lang="en-US" sz="4000" b="1" dirty="0" err="1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Sai</a:t>
            </a:r>
            <a:endParaRPr lang="en-US" sz="4000" b="1" dirty="0">
              <a:solidFill>
                <a:srgbClr val="00000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CC667603-7CEC-BD4F-CFF7-09E9087252BB}"/>
              </a:ext>
            </a:extLst>
          </p:cNvPr>
          <p:cNvSpPr>
            <a:spLocks noGrp="1"/>
          </p:cNvSpPr>
          <p:nvPr/>
        </p:nvSpPr>
        <p:spPr>
          <a:xfrm>
            <a:off x="2590800" y="5715000"/>
            <a:ext cx="24384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A. </a:t>
            </a:r>
            <a:r>
              <a:rPr lang="en-US" sz="4000" b="1" dirty="0" err="1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Đúng</a:t>
            </a:r>
            <a:endParaRPr lang="en-US" sz="4000" b="1" dirty="0">
              <a:solidFill>
                <a:srgbClr val="00000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21816055-871C-6F60-BD3D-5DC7A7998687}"/>
              </a:ext>
            </a:extLst>
          </p:cNvPr>
          <p:cNvSpPr>
            <a:spLocks noGrp="1"/>
          </p:cNvSpPr>
          <p:nvPr/>
        </p:nvSpPr>
        <p:spPr>
          <a:xfrm>
            <a:off x="2590800" y="5848351"/>
            <a:ext cx="545698" cy="876299"/>
          </a:xfrm>
          <a:prstGeom prst="rect">
            <a:avLst/>
          </a:prstGeom>
          <a:solidFill>
            <a:srgbClr val="FF0000"/>
          </a:solidFill>
          <a:ln w="9525">
            <a:noFill/>
          </a:ln>
        </p:spPr>
        <p:txBody>
          <a:bodyPr anchor="ctr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9" name="Right Arrow 1">
            <a:hlinkClick r:id="rId4" action="ppaction://hlinksldjump"/>
            <a:extLst>
              <a:ext uri="{FF2B5EF4-FFF2-40B4-BE49-F238E27FC236}">
                <a16:creationId xmlns:a16="http://schemas.microsoft.com/office/drawing/2014/main" id="{E842F639-0275-C7B8-0CB5-A774C7E0E7F1}"/>
              </a:ext>
            </a:extLst>
          </p:cNvPr>
          <p:cNvSpPr/>
          <p:nvPr/>
        </p:nvSpPr>
        <p:spPr>
          <a:xfrm>
            <a:off x="10220325" y="5905500"/>
            <a:ext cx="1197923" cy="533400"/>
          </a:xfrm>
          <a:prstGeom prst="right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00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</p:bldLst>
  </p:timing>
</p:sld>
</file>

<file path=ppt/theme/theme1.xml><?xml version="1.0" encoding="utf-8"?>
<a:theme xmlns:a="http://schemas.openxmlformats.org/drawingml/2006/main" name="Learning the Days of the Week by Slidesgo ">
  <a:themeElements>
    <a:clrScheme name="Simple Light">
      <a:dk1>
        <a:srgbClr val="000000"/>
      </a:dk1>
      <a:lt1>
        <a:srgbClr val="FFFFFF"/>
      </a:lt1>
      <a:dk2>
        <a:srgbClr val="BCDBF1"/>
      </a:dk2>
      <a:lt2>
        <a:srgbClr val="B4D5C9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217</Words>
  <Application>Microsoft Office PowerPoint</Application>
  <PresentationFormat>Widescreen</PresentationFormat>
  <Paragraphs>42</Paragraphs>
  <Slides>13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13</vt:i4>
      </vt:variant>
    </vt:vector>
  </HeadingPairs>
  <TitlesOfParts>
    <vt:vector size="25" baseType="lpstr">
      <vt:lpstr>Arial</vt:lpstr>
      <vt:lpstr>Calibri</vt:lpstr>
      <vt:lpstr>Calibri Light</vt:lpstr>
      <vt:lpstr>Tahoma</vt:lpstr>
      <vt:lpstr>Times New Roman</vt:lpstr>
      <vt:lpstr>Vibur</vt:lpstr>
      <vt:lpstr>Learning the Days of the Week by Slidesgo </vt:lpstr>
      <vt:lpstr>Custom Design</vt:lpstr>
      <vt:lpstr>1_Default Design</vt:lpstr>
      <vt:lpstr>1_Custom Design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tốt</vt:lpstr>
      <vt:lpstr>Điền từ còn thiếu vào chỗ (….)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Personal</cp:lastModifiedBy>
  <cp:revision>26</cp:revision>
  <dcterms:created xsi:type="dcterms:W3CDTF">2023-11-23T09:40:20Z</dcterms:created>
  <dcterms:modified xsi:type="dcterms:W3CDTF">2026-04-24T09:18:41Z</dcterms:modified>
</cp:coreProperties>
</file>