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</p:sldMasterIdLst>
  <p:notesMasterIdLst>
    <p:notesMasterId r:id="rId24"/>
  </p:notesMasterIdLst>
  <p:sldIdLst>
    <p:sldId id="258" r:id="rId4"/>
    <p:sldId id="8640" r:id="rId5"/>
    <p:sldId id="309" r:id="rId6"/>
    <p:sldId id="259" r:id="rId7"/>
    <p:sldId id="260" r:id="rId8"/>
    <p:sldId id="355" r:id="rId9"/>
    <p:sldId id="262" r:id="rId10"/>
    <p:sldId id="263" r:id="rId11"/>
    <p:sldId id="264" r:id="rId12"/>
    <p:sldId id="345" r:id="rId13"/>
    <p:sldId id="348" r:id="rId14"/>
    <p:sldId id="349" r:id="rId15"/>
    <p:sldId id="8641" r:id="rId16"/>
    <p:sldId id="356" r:id="rId17"/>
    <p:sldId id="357" r:id="rId18"/>
    <p:sldId id="358" r:id="rId19"/>
    <p:sldId id="359" r:id="rId20"/>
    <p:sldId id="360" r:id="rId21"/>
    <p:sldId id="361" r:id="rId22"/>
    <p:sldId id="3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41A44-41EA-47BC-9FA0-75318BD8D039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9C29F-ACAA-488F-BCE0-0E350F2A8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0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34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715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49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49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26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70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6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5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06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056BE-FF85-4879-923C-7693074A80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14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1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54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05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16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1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58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5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44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90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38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54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64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9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0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3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7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5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76455-BB80-4B3C-918F-82CA600BB23A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3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306E22E-4F00-4C17-DDD1-9863668237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2B969E-338C-29AE-16C5-50AE22300259}"/>
              </a:ext>
            </a:extLst>
          </p:cNvPr>
          <p:cNvSpPr/>
          <p:nvPr userDrawn="1"/>
        </p:nvSpPr>
        <p:spPr>
          <a:xfrm>
            <a:off x="263951" y="113122"/>
            <a:ext cx="11642103" cy="6561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99421D-A8AD-D89B-7E7C-ECF5D0EA4D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917" y="133648"/>
            <a:ext cx="1586998" cy="1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3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B2EE210-552D-9B8E-93C2-F6780D3109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917" y="133648"/>
            <a:ext cx="1586998" cy="1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AB64B8-7DB8-6901-7783-48A9D1FC9F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917" y="133648"/>
            <a:ext cx="1586998" cy="1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20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33.gif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34.gif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33.gif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35.gif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33.gif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3.gif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215" y="0"/>
            <a:ext cx="12053621" cy="6858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1136" y="2012950"/>
            <a:ext cx="692237" cy="1520824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228491" y="1499114"/>
            <a:ext cx="5447439" cy="1909673"/>
            <a:chOff x="2419609" y="1576016"/>
            <a:chExt cx="5447439" cy="1909673"/>
          </a:xfrm>
        </p:grpSpPr>
        <p:sp>
          <p:nvSpPr>
            <p:cNvPr id="39" name="文本框 38"/>
            <p:cNvSpPr txBox="1"/>
            <p:nvPr/>
          </p:nvSpPr>
          <p:spPr>
            <a:xfrm>
              <a:off x="2419609" y="1623641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开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682279" y="1576016"/>
              <a:ext cx="1659430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学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944950" y="1576016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典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6207619" y="1576016"/>
              <a:ext cx="1659429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 w="101600" cap="rnd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华文琥珀" panose="02010800040101010101" pitchFamily="2" charset="-122"/>
                  <a:ea typeface="华文琥珀" panose="02010800040101010101" pitchFamily="2" charset="-122"/>
                  <a:cs typeface="+mn-ea"/>
                  <a:sym typeface="+mn-lt"/>
                </a:rPr>
                <a:t>礼</a:t>
              </a:r>
            </a:p>
          </p:txBody>
        </p:sp>
      </p:grpSp>
      <p:grpSp>
        <p:nvGrpSpPr>
          <p:cNvPr id="862" name="Google Shape;862;p35"/>
          <p:cNvGrpSpPr/>
          <p:nvPr/>
        </p:nvGrpSpPr>
        <p:grpSpPr>
          <a:xfrm>
            <a:off x="1095375" y="595630"/>
            <a:ext cx="10344150" cy="5417544"/>
            <a:chOff x="6530374" y="1560189"/>
            <a:chExt cx="1045566" cy="505315"/>
          </a:xfrm>
        </p:grpSpPr>
        <p:sp>
          <p:nvSpPr>
            <p:cNvPr id="863" name="Google Shape;863;p35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" y="-177164"/>
            <a:ext cx="4419600" cy="26105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318762" y="-320674"/>
            <a:ext cx="4873238" cy="2896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767" y="489110"/>
            <a:ext cx="838200" cy="132397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5569" y="895509"/>
            <a:ext cx="419100" cy="6572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490771" y="2876073"/>
            <a:ext cx="633413" cy="1785939"/>
          </a:xfrm>
          <a:prstGeom prst="rect">
            <a:avLst/>
          </a:prstGeom>
        </p:spPr>
      </p:pic>
      <p:pic>
        <p:nvPicPr>
          <p:cNvPr id="34" name="图片 33" descr="E:\PPT\PPT\外\8月7号学校介绍PPT模板\—Pngtree—cartoon school_4426439.png—Pngtree—cartoon school_4426439"/>
          <p:cNvPicPr>
            <a:picLocks noChangeAspect="1"/>
          </p:cNvPicPr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486650" y="3034903"/>
            <a:ext cx="4890135" cy="4891167"/>
          </a:xfrm>
          <a:prstGeom prst="rect">
            <a:avLst/>
          </a:prstGeom>
        </p:spPr>
      </p:pic>
      <p:pic>
        <p:nvPicPr>
          <p:cNvPr id="8" name="图片 7" descr="—Pngtree—school season back school bag_5759236"/>
          <p:cNvPicPr>
            <a:picLocks noChangeAspect="1"/>
          </p:cNvPicPr>
          <p:nvPr/>
        </p:nvPicPr>
        <p:blipFill>
          <a:blip r:embed="rId12"/>
          <a:srcRect t="23306" b="17787"/>
          <a:stretch>
            <a:fillRect/>
          </a:stretch>
        </p:blipFill>
        <p:spPr>
          <a:xfrm>
            <a:off x="-473075" y="3782068"/>
            <a:ext cx="6045200" cy="3561071"/>
          </a:xfrm>
          <a:prstGeom prst="rect">
            <a:avLst/>
          </a:prstGeom>
        </p:spPr>
      </p:pic>
      <p:sp>
        <p:nvSpPr>
          <p:cNvPr id="67" name="Google Shape;487;p33">
            <a:extLst>
              <a:ext uri="{FF2B5EF4-FFF2-40B4-BE49-F238E27FC236}">
                <a16:creationId xmlns:a16="http://schemas.microsoft.com/office/drawing/2014/main" id="{9D912825-53A5-4207-BED0-5FADF4F0A656}"/>
              </a:ext>
            </a:extLst>
          </p:cNvPr>
          <p:cNvSpPr txBox="1">
            <a:spLocks/>
          </p:cNvSpPr>
          <p:nvPr/>
        </p:nvSpPr>
        <p:spPr>
          <a:xfrm>
            <a:off x="955347" y="1559395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ngày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tháng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năm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Bubblegum Sans"/>
              </a:rPr>
              <a:t> 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2D144-AD14-E837-3130-9512A83FE5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6383" y="2302683"/>
            <a:ext cx="6352583" cy="1871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22875-ABC9-DCF9-D498-F7A3374B439E}"/>
              </a:ext>
            </a:extLst>
          </p:cNvPr>
          <p:cNvSpPr txBox="1"/>
          <p:nvPr/>
        </p:nvSpPr>
        <p:spPr>
          <a:xfrm>
            <a:off x="5438775" y="4286250"/>
            <a:ext cx="156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2A92A3-D01A-46EE-88CD-B6328CDF46F4}"/>
              </a:ext>
            </a:extLst>
          </p:cNvPr>
          <p:cNvSpPr/>
          <p:nvPr/>
        </p:nvSpPr>
        <p:spPr>
          <a:xfrm>
            <a:off x="581026" y="295275"/>
            <a:ext cx="11049000" cy="1057275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Children_talking_to_authorities_eb457e9f23">
            <a:hlinkClick r:id="" action="ppaction://media"/>
            <a:extLst>
              <a:ext uri="{FF2B5EF4-FFF2-40B4-BE49-F238E27FC236}">
                <a16:creationId xmlns:a16="http://schemas.microsoft.com/office/drawing/2014/main" id="{B33E8775-1D44-456D-F146-C63E1BEC47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2609" y="159026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B46BE7-67DD-385F-3CB4-EA3432874D8E}"/>
              </a:ext>
            </a:extLst>
          </p:cNvPr>
          <p:cNvGrpSpPr/>
          <p:nvPr/>
        </p:nvGrpSpPr>
        <p:grpSpPr>
          <a:xfrm>
            <a:off x="3371850" y="454027"/>
            <a:ext cx="5410594" cy="1248742"/>
            <a:chOff x="2471" y="955"/>
            <a:chExt cx="6308" cy="1717"/>
          </a:xfrm>
        </p:grpSpPr>
        <p:sp>
          <p:nvSpPr>
            <p:cNvPr id="3" name="箭头: 五边形 3">
              <a:extLst>
                <a:ext uri="{FF2B5EF4-FFF2-40B4-BE49-F238E27FC236}">
                  <a16:creationId xmlns:a16="http://schemas.microsoft.com/office/drawing/2014/main" id="{160E0363-409F-1FEE-0084-1711A23BA5E9}"/>
                </a:ext>
              </a:extLst>
            </p:cNvPr>
            <p:cNvSpPr/>
            <p:nvPr/>
          </p:nvSpPr>
          <p:spPr bwMode="auto">
            <a:xfrm flipH="1">
              <a:off x="2471" y="1038"/>
              <a:ext cx="6192" cy="1634"/>
            </a:xfrm>
            <a:prstGeom prst="homePlat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5" name="Text Box 40">
              <a:extLst>
                <a:ext uri="{FF2B5EF4-FFF2-40B4-BE49-F238E27FC236}">
                  <a16:creationId xmlns:a16="http://schemas.microsoft.com/office/drawing/2014/main" id="{517F7226-5CB7-1087-DEC1-2566791F9D9F}"/>
                </a:ext>
              </a:extLst>
            </p:cNvPr>
            <p:cNvSpPr txBox="1"/>
            <p:nvPr/>
          </p:nvSpPr>
          <p:spPr>
            <a:xfrm>
              <a:off x="2962" y="955"/>
              <a:ext cx="5817" cy="1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Ba bước giữ an toàn cho bản thân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5FF186-FB39-0565-9AE5-EC82FBDD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1" y="2071687"/>
            <a:ext cx="4886324" cy="3446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2D92B-71BE-1A2F-1656-2D75463D8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928" y="2019300"/>
            <a:ext cx="4437572" cy="35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91843-BCDD-B97E-A88A-BF583036D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1500187"/>
            <a:ext cx="83820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7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8FFED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9E354A-F02B-25C5-782E-7ED91561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FA13F3-16BB-8785-2378-7B3959900495}"/>
              </a:ext>
            </a:extLst>
          </p:cNvPr>
          <p:cNvSpPr/>
          <p:nvPr/>
        </p:nvSpPr>
        <p:spPr>
          <a:xfrm>
            <a:off x="-1318280" y="4658752"/>
            <a:ext cx="7637963" cy="3112470"/>
          </a:xfrm>
          <a:custGeom>
            <a:avLst/>
            <a:gdLst/>
            <a:ahLst/>
            <a:cxnLst/>
            <a:rect l="l" t="t" r="r" b="b"/>
            <a:pathLst>
              <a:path w="11456944" h="4668705">
                <a:moveTo>
                  <a:pt x="0" y="0"/>
                </a:moveTo>
                <a:lnTo>
                  <a:pt x="11456944" y="0"/>
                </a:lnTo>
                <a:lnTo>
                  <a:pt x="11456944" y="4668704"/>
                </a:lnTo>
                <a:lnTo>
                  <a:pt x="0" y="466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0FAA3C-3C5C-74CA-39AD-9FED061690E9}"/>
              </a:ext>
            </a:extLst>
          </p:cNvPr>
          <p:cNvSpPr/>
          <p:nvPr/>
        </p:nvSpPr>
        <p:spPr>
          <a:xfrm>
            <a:off x="290691" y="2050951"/>
            <a:ext cx="1532237" cy="457756"/>
          </a:xfrm>
          <a:custGeom>
            <a:avLst/>
            <a:gdLst/>
            <a:ahLst/>
            <a:cxnLst/>
            <a:rect l="l" t="t" r="r" b="b"/>
            <a:pathLst>
              <a:path w="2298355" h="686634">
                <a:moveTo>
                  <a:pt x="0" y="0"/>
                </a:moveTo>
                <a:lnTo>
                  <a:pt x="2298356" y="0"/>
                </a:lnTo>
                <a:lnTo>
                  <a:pt x="2298356" y="686633"/>
                </a:lnTo>
                <a:lnTo>
                  <a:pt x="0" y="686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7CC58AE-4460-8BCD-5267-2D8B83C7703D}"/>
              </a:ext>
            </a:extLst>
          </p:cNvPr>
          <p:cNvSpPr/>
          <p:nvPr/>
        </p:nvSpPr>
        <p:spPr>
          <a:xfrm>
            <a:off x="-2496003" y="1898504"/>
            <a:ext cx="4608439" cy="3692512"/>
          </a:xfrm>
          <a:custGeom>
            <a:avLst/>
            <a:gdLst/>
            <a:ahLst/>
            <a:cxnLst/>
            <a:rect l="l" t="t" r="r" b="b"/>
            <a:pathLst>
              <a:path w="6912659" h="5538768">
                <a:moveTo>
                  <a:pt x="0" y="0"/>
                </a:moveTo>
                <a:lnTo>
                  <a:pt x="6912659" y="0"/>
                </a:lnTo>
                <a:lnTo>
                  <a:pt x="6912659" y="5538768"/>
                </a:lnTo>
                <a:lnTo>
                  <a:pt x="0" y="5538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78489DF-86BE-EAAB-4503-2EF7F291A4C1}"/>
              </a:ext>
            </a:extLst>
          </p:cNvPr>
          <p:cNvSpPr/>
          <p:nvPr/>
        </p:nvSpPr>
        <p:spPr>
          <a:xfrm>
            <a:off x="6319683" y="4690502"/>
            <a:ext cx="7637963" cy="3112470"/>
          </a:xfrm>
          <a:custGeom>
            <a:avLst/>
            <a:gdLst/>
            <a:ahLst/>
            <a:cxnLst/>
            <a:rect l="l" t="t" r="r" b="b"/>
            <a:pathLst>
              <a:path w="11456944" h="4668705">
                <a:moveTo>
                  <a:pt x="0" y="0"/>
                </a:moveTo>
                <a:lnTo>
                  <a:pt x="11456944" y="0"/>
                </a:lnTo>
                <a:lnTo>
                  <a:pt x="11456944" y="4668704"/>
                </a:lnTo>
                <a:lnTo>
                  <a:pt x="0" y="466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1D4290C-9C36-713A-A9CF-8028BC1A4CC3}"/>
              </a:ext>
            </a:extLst>
          </p:cNvPr>
          <p:cNvSpPr/>
          <p:nvPr/>
        </p:nvSpPr>
        <p:spPr>
          <a:xfrm>
            <a:off x="10221225" y="2527658"/>
            <a:ext cx="3823223" cy="3063357"/>
          </a:xfrm>
          <a:custGeom>
            <a:avLst/>
            <a:gdLst/>
            <a:ahLst/>
            <a:cxnLst/>
            <a:rect l="l" t="t" r="r" b="b"/>
            <a:pathLst>
              <a:path w="5734835" h="4595036">
                <a:moveTo>
                  <a:pt x="0" y="0"/>
                </a:moveTo>
                <a:lnTo>
                  <a:pt x="5734835" y="0"/>
                </a:lnTo>
                <a:lnTo>
                  <a:pt x="5734835" y="4595037"/>
                </a:lnTo>
                <a:lnTo>
                  <a:pt x="0" y="459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592A335-194D-7CB6-E801-A8A5DC86B7CC}"/>
              </a:ext>
            </a:extLst>
          </p:cNvPr>
          <p:cNvSpPr/>
          <p:nvPr/>
        </p:nvSpPr>
        <p:spPr>
          <a:xfrm>
            <a:off x="3781348" y="6214986"/>
            <a:ext cx="4876800" cy="1054608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7994A98-EDAB-A9C9-7386-3DB74CEDAB89}"/>
              </a:ext>
            </a:extLst>
          </p:cNvPr>
          <p:cNvSpPr/>
          <p:nvPr/>
        </p:nvSpPr>
        <p:spPr>
          <a:xfrm>
            <a:off x="7586579" y="4565015"/>
            <a:ext cx="5421131" cy="2886752"/>
          </a:xfrm>
          <a:custGeom>
            <a:avLst/>
            <a:gdLst/>
            <a:ahLst/>
            <a:cxnLst/>
            <a:rect l="l" t="t" r="r" b="b"/>
            <a:pathLst>
              <a:path w="8131697" h="4330128">
                <a:moveTo>
                  <a:pt x="0" y="0"/>
                </a:moveTo>
                <a:lnTo>
                  <a:pt x="8131697" y="0"/>
                </a:lnTo>
                <a:lnTo>
                  <a:pt x="8131697" y="4330129"/>
                </a:lnTo>
                <a:lnTo>
                  <a:pt x="0" y="4330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B0A5C7C-244C-C3E5-2334-FDD1BE69EFDD}"/>
              </a:ext>
            </a:extLst>
          </p:cNvPr>
          <p:cNvSpPr/>
          <p:nvPr/>
        </p:nvSpPr>
        <p:spPr>
          <a:xfrm>
            <a:off x="-693844" y="4498381"/>
            <a:ext cx="5421131" cy="2886752"/>
          </a:xfrm>
          <a:custGeom>
            <a:avLst/>
            <a:gdLst/>
            <a:ahLst/>
            <a:cxnLst/>
            <a:rect l="l" t="t" r="r" b="b"/>
            <a:pathLst>
              <a:path w="8131697" h="4330128">
                <a:moveTo>
                  <a:pt x="0" y="0"/>
                </a:moveTo>
                <a:lnTo>
                  <a:pt x="8131696" y="0"/>
                </a:lnTo>
                <a:lnTo>
                  <a:pt x="8131696" y="4330128"/>
                </a:lnTo>
                <a:lnTo>
                  <a:pt x="0" y="4330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2A27320-6898-4666-84EB-0F05950E8D44}"/>
              </a:ext>
            </a:extLst>
          </p:cNvPr>
          <p:cNvSpPr/>
          <p:nvPr/>
        </p:nvSpPr>
        <p:spPr>
          <a:xfrm flipH="1">
            <a:off x="594359" y="3578173"/>
            <a:ext cx="3529813" cy="3873595"/>
          </a:xfrm>
          <a:custGeom>
            <a:avLst/>
            <a:gdLst/>
            <a:ahLst/>
            <a:cxnLst/>
            <a:rect l="l" t="t" r="r" b="b"/>
            <a:pathLst>
              <a:path w="5294720" h="5810392">
                <a:moveTo>
                  <a:pt x="5294720" y="0"/>
                </a:moveTo>
                <a:lnTo>
                  <a:pt x="0" y="0"/>
                </a:lnTo>
                <a:lnTo>
                  <a:pt x="0" y="5810392"/>
                </a:lnTo>
                <a:lnTo>
                  <a:pt x="5294720" y="5810392"/>
                </a:lnTo>
                <a:lnTo>
                  <a:pt x="52947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F4E0245-2061-AEED-2DA7-FAF0290B2666}"/>
              </a:ext>
            </a:extLst>
          </p:cNvPr>
          <p:cNvSpPr/>
          <p:nvPr/>
        </p:nvSpPr>
        <p:spPr>
          <a:xfrm>
            <a:off x="5052788" y="5591016"/>
            <a:ext cx="2533790" cy="1860752"/>
          </a:xfrm>
          <a:custGeom>
            <a:avLst/>
            <a:gdLst/>
            <a:ahLst/>
            <a:cxnLst/>
            <a:rect l="l" t="t" r="r" b="b"/>
            <a:pathLst>
              <a:path w="3800685" h="2791128">
                <a:moveTo>
                  <a:pt x="0" y="0"/>
                </a:moveTo>
                <a:lnTo>
                  <a:pt x="3800685" y="0"/>
                </a:lnTo>
                <a:lnTo>
                  <a:pt x="3800685" y="2791128"/>
                </a:lnTo>
                <a:lnTo>
                  <a:pt x="0" y="2791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43E19E0-01A1-BA82-6908-B72AAAB772D7}"/>
              </a:ext>
            </a:extLst>
          </p:cNvPr>
          <p:cNvSpPr/>
          <p:nvPr/>
        </p:nvSpPr>
        <p:spPr>
          <a:xfrm flipH="1">
            <a:off x="8456834" y="3346777"/>
            <a:ext cx="1764390" cy="4013778"/>
          </a:xfrm>
          <a:custGeom>
            <a:avLst/>
            <a:gdLst/>
            <a:ahLst/>
            <a:cxnLst/>
            <a:rect l="l" t="t" r="r" b="b"/>
            <a:pathLst>
              <a:path w="2646585" h="6020667">
                <a:moveTo>
                  <a:pt x="2646585" y="0"/>
                </a:moveTo>
                <a:lnTo>
                  <a:pt x="0" y="0"/>
                </a:lnTo>
                <a:lnTo>
                  <a:pt x="0" y="6020667"/>
                </a:lnTo>
                <a:lnTo>
                  <a:pt x="2646585" y="6020667"/>
                </a:lnTo>
                <a:lnTo>
                  <a:pt x="264658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14B6AFE-B24A-0D72-CB88-5104F7459850}"/>
              </a:ext>
            </a:extLst>
          </p:cNvPr>
          <p:cNvSpPr/>
          <p:nvPr/>
        </p:nvSpPr>
        <p:spPr>
          <a:xfrm>
            <a:off x="9481751" y="685800"/>
            <a:ext cx="3745449" cy="1154847"/>
          </a:xfrm>
          <a:custGeom>
            <a:avLst/>
            <a:gdLst/>
            <a:ahLst/>
            <a:cxnLst/>
            <a:rect l="l" t="t" r="r" b="b"/>
            <a:pathLst>
              <a:path w="5618173" h="1732270">
                <a:moveTo>
                  <a:pt x="0" y="0"/>
                </a:moveTo>
                <a:lnTo>
                  <a:pt x="5618173" y="0"/>
                </a:lnTo>
                <a:lnTo>
                  <a:pt x="5618173" y="1732270"/>
                </a:lnTo>
                <a:lnTo>
                  <a:pt x="0" y="1732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EA0A35D-4743-CF8C-D59E-BF37FF6EBE11}"/>
              </a:ext>
            </a:extLst>
          </p:cNvPr>
          <p:cNvSpPr/>
          <p:nvPr/>
        </p:nvSpPr>
        <p:spPr>
          <a:xfrm>
            <a:off x="10060764" y="-409470"/>
            <a:ext cx="2649693" cy="2618191"/>
          </a:xfrm>
          <a:custGeom>
            <a:avLst/>
            <a:gdLst/>
            <a:ahLst/>
            <a:cxnLst/>
            <a:rect l="l" t="t" r="r" b="b"/>
            <a:pathLst>
              <a:path w="3974539" h="3927286">
                <a:moveTo>
                  <a:pt x="0" y="0"/>
                </a:moveTo>
                <a:lnTo>
                  <a:pt x="3974539" y="0"/>
                </a:lnTo>
                <a:lnTo>
                  <a:pt x="3974539" y="3927286"/>
                </a:lnTo>
                <a:lnTo>
                  <a:pt x="0" y="3927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EEF0707-D67A-60CF-488C-506952A70528}"/>
              </a:ext>
            </a:extLst>
          </p:cNvPr>
          <p:cNvSpPr/>
          <p:nvPr/>
        </p:nvSpPr>
        <p:spPr>
          <a:xfrm>
            <a:off x="101929" y="368985"/>
            <a:ext cx="3441999" cy="1061283"/>
          </a:xfrm>
          <a:custGeom>
            <a:avLst/>
            <a:gdLst/>
            <a:ahLst/>
            <a:cxnLst/>
            <a:rect l="l" t="t" r="r" b="b"/>
            <a:pathLst>
              <a:path w="5162999" h="1591925">
                <a:moveTo>
                  <a:pt x="0" y="0"/>
                </a:moveTo>
                <a:lnTo>
                  <a:pt x="5162999" y="0"/>
                </a:lnTo>
                <a:lnTo>
                  <a:pt x="5162999" y="1591924"/>
                </a:lnTo>
                <a:lnTo>
                  <a:pt x="0" y="1591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65BD898-F191-D47D-997F-9A2440B71E74}"/>
              </a:ext>
            </a:extLst>
          </p:cNvPr>
          <p:cNvSpPr/>
          <p:nvPr/>
        </p:nvSpPr>
        <p:spPr>
          <a:xfrm>
            <a:off x="5458720" y="302350"/>
            <a:ext cx="2044175" cy="354717"/>
          </a:xfrm>
          <a:custGeom>
            <a:avLst/>
            <a:gdLst/>
            <a:ahLst/>
            <a:cxnLst/>
            <a:rect l="l" t="t" r="r" b="b"/>
            <a:pathLst>
              <a:path w="3066262" h="532076">
                <a:moveTo>
                  <a:pt x="0" y="0"/>
                </a:moveTo>
                <a:lnTo>
                  <a:pt x="3066262" y="0"/>
                </a:lnTo>
                <a:lnTo>
                  <a:pt x="3066262" y="532076"/>
                </a:lnTo>
                <a:lnTo>
                  <a:pt x="0" y="5320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7768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C7C92FD2-E314-D300-1C73-165AEAC7E8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90" y="1187805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4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2A92A3-D01A-46EE-88CD-B6328CDF46F4}"/>
              </a:ext>
            </a:extLst>
          </p:cNvPr>
          <p:cNvSpPr/>
          <p:nvPr/>
        </p:nvSpPr>
        <p:spPr>
          <a:xfrm>
            <a:off x="581026" y="295276"/>
            <a:ext cx="11049000" cy="83820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48554-1DCD-7818-F337-A56629620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099" y="1443037"/>
            <a:ext cx="2388871" cy="235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9588E4-A4BF-8260-54C9-A9C216E1E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2" y="1409700"/>
            <a:ext cx="2414463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79FCC2-E296-33A9-BFFC-19FCEEDD4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0" y="1514475"/>
            <a:ext cx="2019300" cy="2152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957AA3-7C04-8115-3811-737A465A6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537" y="3862387"/>
            <a:ext cx="2288524" cy="2309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E05A62-72BD-B1DF-EE1E-6F0956484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137" y="3905250"/>
            <a:ext cx="4029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5353050" y="2970573"/>
            <a:ext cx="59817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cảnh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bụng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7FE52-8F85-A9C0-226B-83DAD503A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409323"/>
            <a:ext cx="3581401" cy="35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5353050" y="2970573"/>
            <a:ext cx="5981700" cy="1464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quà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xa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họ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F7B37-0817-6AEF-F663-7415B2694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962" y="2314575"/>
            <a:ext cx="35333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4781550" y="2970573"/>
            <a:ext cx="65532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dõi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4AB78-C6E5-2670-27D7-7DD7E7487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2322303"/>
            <a:ext cx="3200400" cy="34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4781550" y="2970573"/>
            <a:ext cx="655320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chạy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xâm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0316C-CF0E-9A0E-9ACA-B74EF704F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911" y="2257426"/>
            <a:ext cx="3359647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5945F-15F1-2385-9654-4D6C498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41" y="657226"/>
            <a:ext cx="7088253" cy="954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D7FA54-9BF7-1302-F806-94CD3B548F31}"/>
              </a:ext>
            </a:extLst>
          </p:cNvPr>
          <p:cNvSpPr txBox="1"/>
          <p:nvPr/>
        </p:nvSpPr>
        <p:spPr>
          <a:xfrm>
            <a:off x="5219700" y="2970573"/>
            <a:ext cx="6115050" cy="21452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thầy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cô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giáo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hoặc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bảo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lớn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bắt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2CA07-AA99-1CFF-5313-920EBA98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12" y="2924175"/>
            <a:ext cx="4029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6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8FFED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728565-23B2-0EE5-0357-8C2A12E0D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213537-AF87-6766-4784-417FA2CE9570}"/>
              </a:ext>
            </a:extLst>
          </p:cNvPr>
          <p:cNvSpPr/>
          <p:nvPr/>
        </p:nvSpPr>
        <p:spPr>
          <a:xfrm>
            <a:off x="-1318280" y="4658752"/>
            <a:ext cx="7637963" cy="3112470"/>
          </a:xfrm>
          <a:custGeom>
            <a:avLst/>
            <a:gdLst/>
            <a:ahLst/>
            <a:cxnLst/>
            <a:rect l="l" t="t" r="r" b="b"/>
            <a:pathLst>
              <a:path w="11456944" h="4668705">
                <a:moveTo>
                  <a:pt x="0" y="0"/>
                </a:moveTo>
                <a:lnTo>
                  <a:pt x="11456944" y="0"/>
                </a:lnTo>
                <a:lnTo>
                  <a:pt x="11456944" y="4668704"/>
                </a:lnTo>
                <a:lnTo>
                  <a:pt x="0" y="466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B0E7201-9502-124E-893B-299BD5B2706A}"/>
              </a:ext>
            </a:extLst>
          </p:cNvPr>
          <p:cNvSpPr/>
          <p:nvPr/>
        </p:nvSpPr>
        <p:spPr>
          <a:xfrm>
            <a:off x="290691" y="2050951"/>
            <a:ext cx="1532237" cy="457756"/>
          </a:xfrm>
          <a:custGeom>
            <a:avLst/>
            <a:gdLst/>
            <a:ahLst/>
            <a:cxnLst/>
            <a:rect l="l" t="t" r="r" b="b"/>
            <a:pathLst>
              <a:path w="2298355" h="686634">
                <a:moveTo>
                  <a:pt x="0" y="0"/>
                </a:moveTo>
                <a:lnTo>
                  <a:pt x="2298356" y="0"/>
                </a:lnTo>
                <a:lnTo>
                  <a:pt x="2298356" y="686633"/>
                </a:lnTo>
                <a:lnTo>
                  <a:pt x="0" y="6866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FD1CFD3-B56F-1850-9E1F-3BC58B475953}"/>
              </a:ext>
            </a:extLst>
          </p:cNvPr>
          <p:cNvSpPr/>
          <p:nvPr/>
        </p:nvSpPr>
        <p:spPr>
          <a:xfrm>
            <a:off x="-2496003" y="1898504"/>
            <a:ext cx="4608439" cy="3692512"/>
          </a:xfrm>
          <a:custGeom>
            <a:avLst/>
            <a:gdLst/>
            <a:ahLst/>
            <a:cxnLst/>
            <a:rect l="l" t="t" r="r" b="b"/>
            <a:pathLst>
              <a:path w="6912659" h="5538768">
                <a:moveTo>
                  <a:pt x="0" y="0"/>
                </a:moveTo>
                <a:lnTo>
                  <a:pt x="6912659" y="0"/>
                </a:lnTo>
                <a:lnTo>
                  <a:pt x="6912659" y="5538768"/>
                </a:lnTo>
                <a:lnTo>
                  <a:pt x="0" y="55387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E55E2FC-F3D6-DE13-BF96-1756D55128BE}"/>
              </a:ext>
            </a:extLst>
          </p:cNvPr>
          <p:cNvSpPr/>
          <p:nvPr/>
        </p:nvSpPr>
        <p:spPr>
          <a:xfrm>
            <a:off x="6319683" y="4690502"/>
            <a:ext cx="7637963" cy="3112470"/>
          </a:xfrm>
          <a:custGeom>
            <a:avLst/>
            <a:gdLst/>
            <a:ahLst/>
            <a:cxnLst/>
            <a:rect l="l" t="t" r="r" b="b"/>
            <a:pathLst>
              <a:path w="11456944" h="4668705">
                <a:moveTo>
                  <a:pt x="0" y="0"/>
                </a:moveTo>
                <a:lnTo>
                  <a:pt x="11456944" y="0"/>
                </a:lnTo>
                <a:lnTo>
                  <a:pt x="11456944" y="4668704"/>
                </a:lnTo>
                <a:lnTo>
                  <a:pt x="0" y="466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EE9614-E074-7400-ADD4-86F9C53F2CD0}"/>
              </a:ext>
            </a:extLst>
          </p:cNvPr>
          <p:cNvSpPr/>
          <p:nvPr/>
        </p:nvSpPr>
        <p:spPr>
          <a:xfrm>
            <a:off x="10221225" y="2527658"/>
            <a:ext cx="3823223" cy="3063357"/>
          </a:xfrm>
          <a:custGeom>
            <a:avLst/>
            <a:gdLst/>
            <a:ahLst/>
            <a:cxnLst/>
            <a:rect l="l" t="t" r="r" b="b"/>
            <a:pathLst>
              <a:path w="5734835" h="4595036">
                <a:moveTo>
                  <a:pt x="0" y="0"/>
                </a:moveTo>
                <a:lnTo>
                  <a:pt x="5734835" y="0"/>
                </a:lnTo>
                <a:lnTo>
                  <a:pt x="5734835" y="4595037"/>
                </a:lnTo>
                <a:lnTo>
                  <a:pt x="0" y="459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CC92CAD-9CEC-C6F5-A8FE-F985546E323E}"/>
              </a:ext>
            </a:extLst>
          </p:cNvPr>
          <p:cNvSpPr/>
          <p:nvPr/>
        </p:nvSpPr>
        <p:spPr>
          <a:xfrm>
            <a:off x="3781348" y="6214986"/>
            <a:ext cx="4876800" cy="1054608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6786FCF-DA94-9FE5-4E31-E0D0359EA73F}"/>
              </a:ext>
            </a:extLst>
          </p:cNvPr>
          <p:cNvSpPr/>
          <p:nvPr/>
        </p:nvSpPr>
        <p:spPr>
          <a:xfrm>
            <a:off x="7586579" y="4565015"/>
            <a:ext cx="5421131" cy="2886752"/>
          </a:xfrm>
          <a:custGeom>
            <a:avLst/>
            <a:gdLst/>
            <a:ahLst/>
            <a:cxnLst/>
            <a:rect l="l" t="t" r="r" b="b"/>
            <a:pathLst>
              <a:path w="8131697" h="4330128">
                <a:moveTo>
                  <a:pt x="0" y="0"/>
                </a:moveTo>
                <a:lnTo>
                  <a:pt x="8131697" y="0"/>
                </a:lnTo>
                <a:lnTo>
                  <a:pt x="8131697" y="4330129"/>
                </a:lnTo>
                <a:lnTo>
                  <a:pt x="0" y="4330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405E502-78E8-5F57-304B-170FD2A1FDBD}"/>
              </a:ext>
            </a:extLst>
          </p:cNvPr>
          <p:cNvSpPr/>
          <p:nvPr/>
        </p:nvSpPr>
        <p:spPr>
          <a:xfrm>
            <a:off x="-693844" y="4498381"/>
            <a:ext cx="5421131" cy="2886752"/>
          </a:xfrm>
          <a:custGeom>
            <a:avLst/>
            <a:gdLst/>
            <a:ahLst/>
            <a:cxnLst/>
            <a:rect l="l" t="t" r="r" b="b"/>
            <a:pathLst>
              <a:path w="8131697" h="4330128">
                <a:moveTo>
                  <a:pt x="0" y="0"/>
                </a:moveTo>
                <a:lnTo>
                  <a:pt x="8131696" y="0"/>
                </a:lnTo>
                <a:lnTo>
                  <a:pt x="8131696" y="4330128"/>
                </a:lnTo>
                <a:lnTo>
                  <a:pt x="0" y="43301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B9698D7-22D2-C852-7838-E629FA03C795}"/>
              </a:ext>
            </a:extLst>
          </p:cNvPr>
          <p:cNvSpPr/>
          <p:nvPr/>
        </p:nvSpPr>
        <p:spPr>
          <a:xfrm flipH="1">
            <a:off x="594359" y="3578173"/>
            <a:ext cx="3529813" cy="3873595"/>
          </a:xfrm>
          <a:custGeom>
            <a:avLst/>
            <a:gdLst/>
            <a:ahLst/>
            <a:cxnLst/>
            <a:rect l="l" t="t" r="r" b="b"/>
            <a:pathLst>
              <a:path w="5294720" h="5810392">
                <a:moveTo>
                  <a:pt x="5294720" y="0"/>
                </a:moveTo>
                <a:lnTo>
                  <a:pt x="0" y="0"/>
                </a:lnTo>
                <a:lnTo>
                  <a:pt x="0" y="5810392"/>
                </a:lnTo>
                <a:lnTo>
                  <a:pt x="5294720" y="5810392"/>
                </a:lnTo>
                <a:lnTo>
                  <a:pt x="52947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0DF9251-C195-55F8-A5FA-D5B311231B93}"/>
              </a:ext>
            </a:extLst>
          </p:cNvPr>
          <p:cNvSpPr/>
          <p:nvPr/>
        </p:nvSpPr>
        <p:spPr>
          <a:xfrm>
            <a:off x="5052788" y="5591016"/>
            <a:ext cx="2533790" cy="1860752"/>
          </a:xfrm>
          <a:custGeom>
            <a:avLst/>
            <a:gdLst/>
            <a:ahLst/>
            <a:cxnLst/>
            <a:rect l="l" t="t" r="r" b="b"/>
            <a:pathLst>
              <a:path w="3800685" h="2791128">
                <a:moveTo>
                  <a:pt x="0" y="0"/>
                </a:moveTo>
                <a:lnTo>
                  <a:pt x="3800685" y="0"/>
                </a:lnTo>
                <a:lnTo>
                  <a:pt x="3800685" y="2791128"/>
                </a:lnTo>
                <a:lnTo>
                  <a:pt x="0" y="2791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3C86F90-5480-93D3-90A4-4AC460DF2076}"/>
              </a:ext>
            </a:extLst>
          </p:cNvPr>
          <p:cNvSpPr/>
          <p:nvPr/>
        </p:nvSpPr>
        <p:spPr>
          <a:xfrm flipH="1">
            <a:off x="8456834" y="3346777"/>
            <a:ext cx="1764390" cy="4013778"/>
          </a:xfrm>
          <a:custGeom>
            <a:avLst/>
            <a:gdLst/>
            <a:ahLst/>
            <a:cxnLst/>
            <a:rect l="l" t="t" r="r" b="b"/>
            <a:pathLst>
              <a:path w="2646585" h="6020667">
                <a:moveTo>
                  <a:pt x="2646585" y="0"/>
                </a:moveTo>
                <a:lnTo>
                  <a:pt x="0" y="0"/>
                </a:lnTo>
                <a:lnTo>
                  <a:pt x="0" y="6020667"/>
                </a:lnTo>
                <a:lnTo>
                  <a:pt x="2646585" y="6020667"/>
                </a:lnTo>
                <a:lnTo>
                  <a:pt x="264658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61F0501-A02A-2806-B044-11D38172E567}"/>
              </a:ext>
            </a:extLst>
          </p:cNvPr>
          <p:cNvSpPr/>
          <p:nvPr/>
        </p:nvSpPr>
        <p:spPr>
          <a:xfrm>
            <a:off x="9481751" y="685800"/>
            <a:ext cx="3745449" cy="1154847"/>
          </a:xfrm>
          <a:custGeom>
            <a:avLst/>
            <a:gdLst/>
            <a:ahLst/>
            <a:cxnLst/>
            <a:rect l="l" t="t" r="r" b="b"/>
            <a:pathLst>
              <a:path w="5618173" h="1732270">
                <a:moveTo>
                  <a:pt x="0" y="0"/>
                </a:moveTo>
                <a:lnTo>
                  <a:pt x="5618173" y="0"/>
                </a:lnTo>
                <a:lnTo>
                  <a:pt x="5618173" y="1732270"/>
                </a:lnTo>
                <a:lnTo>
                  <a:pt x="0" y="1732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C40600B-D064-9ED2-3538-A2269DDC4A8F}"/>
              </a:ext>
            </a:extLst>
          </p:cNvPr>
          <p:cNvSpPr/>
          <p:nvPr/>
        </p:nvSpPr>
        <p:spPr>
          <a:xfrm>
            <a:off x="10060764" y="-409470"/>
            <a:ext cx="2649693" cy="2618191"/>
          </a:xfrm>
          <a:custGeom>
            <a:avLst/>
            <a:gdLst/>
            <a:ahLst/>
            <a:cxnLst/>
            <a:rect l="l" t="t" r="r" b="b"/>
            <a:pathLst>
              <a:path w="3974539" h="3927286">
                <a:moveTo>
                  <a:pt x="0" y="0"/>
                </a:moveTo>
                <a:lnTo>
                  <a:pt x="3974539" y="0"/>
                </a:lnTo>
                <a:lnTo>
                  <a:pt x="3974539" y="3927286"/>
                </a:lnTo>
                <a:lnTo>
                  <a:pt x="0" y="3927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7B4D6FB-5E92-B4F5-E393-7B9432C1E6C4}"/>
              </a:ext>
            </a:extLst>
          </p:cNvPr>
          <p:cNvSpPr/>
          <p:nvPr/>
        </p:nvSpPr>
        <p:spPr>
          <a:xfrm>
            <a:off x="101929" y="368985"/>
            <a:ext cx="3441999" cy="1061283"/>
          </a:xfrm>
          <a:custGeom>
            <a:avLst/>
            <a:gdLst/>
            <a:ahLst/>
            <a:cxnLst/>
            <a:rect l="l" t="t" r="r" b="b"/>
            <a:pathLst>
              <a:path w="5162999" h="1591925">
                <a:moveTo>
                  <a:pt x="0" y="0"/>
                </a:moveTo>
                <a:lnTo>
                  <a:pt x="5162999" y="0"/>
                </a:lnTo>
                <a:lnTo>
                  <a:pt x="5162999" y="1591924"/>
                </a:lnTo>
                <a:lnTo>
                  <a:pt x="0" y="1591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CCB4611-5541-B19C-52F9-49DF5A6796B2}"/>
              </a:ext>
            </a:extLst>
          </p:cNvPr>
          <p:cNvSpPr/>
          <p:nvPr/>
        </p:nvSpPr>
        <p:spPr>
          <a:xfrm>
            <a:off x="5458720" y="302350"/>
            <a:ext cx="2044175" cy="354717"/>
          </a:xfrm>
          <a:custGeom>
            <a:avLst/>
            <a:gdLst/>
            <a:ahLst/>
            <a:cxnLst/>
            <a:rect l="l" t="t" r="r" b="b"/>
            <a:pathLst>
              <a:path w="3066262" h="532076">
                <a:moveTo>
                  <a:pt x="0" y="0"/>
                </a:moveTo>
                <a:lnTo>
                  <a:pt x="3066262" y="0"/>
                </a:lnTo>
                <a:lnTo>
                  <a:pt x="3066262" y="532076"/>
                </a:lnTo>
                <a:lnTo>
                  <a:pt x="0" y="5320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7768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EBF7B05B-47D9-CB12-ECD8-93A007F99F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66" y="846389"/>
            <a:ext cx="9035055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0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E8F62A-0DF6-BC04-B62A-AC727790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1647824"/>
            <a:ext cx="9872663" cy="41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2A92A3-D01A-46EE-88CD-B6328CDF46F4}"/>
              </a:ext>
            </a:extLst>
          </p:cNvPr>
          <p:cNvSpPr/>
          <p:nvPr/>
        </p:nvSpPr>
        <p:spPr>
          <a:xfrm>
            <a:off x="447675" y="66676"/>
            <a:ext cx="11115675" cy="781050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57D89-18C0-7807-085B-1AA3D3B41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966787"/>
            <a:ext cx="2038350" cy="2181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1ACA6-1FC5-AA67-7CC3-7A7E979F1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237" y="957262"/>
            <a:ext cx="212407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4D1E39-E29E-B705-2D58-A9B78E27A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0" y="990600"/>
            <a:ext cx="2190750" cy="2152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53758-49BE-6AF2-38E3-FCACD9F5B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3367087"/>
            <a:ext cx="2705100" cy="2124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8531BE-6358-1A19-1BC3-C210BC449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950" y="3286125"/>
            <a:ext cx="249555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CF2CBF-FE4C-5311-88CB-AE30F1D52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5700" y="3309937"/>
            <a:ext cx="2667000" cy="2333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128" y="5198391"/>
            <a:ext cx="1581872" cy="15262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46144D-FE59-E5C1-3B74-263B1E267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700" y="1338262"/>
            <a:ext cx="3093130" cy="330993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6D33-71D8-48D7-EB07-F36185AD3FF8}"/>
              </a:ext>
            </a:extLst>
          </p:cNvPr>
          <p:cNvSpPr/>
          <p:nvPr/>
        </p:nvSpPr>
        <p:spPr>
          <a:xfrm>
            <a:off x="3893028" y="2069567"/>
            <a:ext cx="4136548" cy="18166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Luôn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bè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FAB99-3755-0415-391B-40C0C05A3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FCBE60-498A-8191-0502-75BFAB9CAF54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52636-3B96-1CB6-A6FB-FCD96289296E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0F0A08-CA87-763E-DDC3-E584AD907C11}"/>
              </a:ext>
            </a:extLst>
          </p:cNvPr>
          <p:cNvSpPr/>
          <p:nvPr/>
        </p:nvSpPr>
        <p:spPr>
          <a:xfrm>
            <a:off x="3893028" y="1619251"/>
            <a:ext cx="4136548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an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đỡ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BF40DFF-0054-3E67-AB5D-28D79C8BAF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836" y="4601825"/>
            <a:ext cx="3076764" cy="246141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CBC158-985C-D788-6097-DE90C6230A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987" y="1423987"/>
            <a:ext cx="3101150" cy="31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0FA8E-DB3F-C9D9-4444-4E8E4CF6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E4E0CF-0970-26F8-C8D5-2688340A3BDE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D7C73-E05D-5D48-41E4-F60084980CF2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47CBBF-8819-17A0-EF0A-2C7DBB4E59C3}"/>
              </a:ext>
            </a:extLst>
          </p:cNvPr>
          <p:cNvSpPr/>
          <p:nvPr/>
        </p:nvSpPr>
        <p:spPr>
          <a:xfrm>
            <a:off x="3893028" y="1619251"/>
            <a:ext cx="4136548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chối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lạ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68EC4646-8AC4-309B-49C5-365A4837A7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159" y="4644559"/>
            <a:ext cx="2074591" cy="20016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E1969-A7C9-E705-A8A0-0FF50F1E0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900" y="1295399"/>
            <a:ext cx="3266738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78DAB-3DC0-2208-BC49-14E82D144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E5E8B2-58CA-A874-5BEA-76516F863B28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1F624-40A8-3F67-164C-AAB74B8C1B33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02BCED-72EF-EDA7-940E-245661C071E4}"/>
              </a:ext>
            </a:extLst>
          </p:cNvPr>
          <p:cNvSpPr/>
          <p:nvPr/>
        </p:nvSpPr>
        <p:spPr>
          <a:xfrm>
            <a:off x="3893027" y="1619251"/>
            <a:ext cx="4403247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bác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đỡ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9" name="Picture 2" descr="[crop output image]">
            <a:hlinkClick r:id="rId4" action="ppaction://hlinksldjump"/>
            <a:extLst>
              <a:ext uri="{FF2B5EF4-FFF2-40B4-BE49-F238E27FC236}">
                <a16:creationId xmlns:a16="http://schemas.microsoft.com/office/drawing/2014/main" id="{D8E4B0A7-64C5-A878-F929-56128B7307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608" y="4836066"/>
            <a:ext cx="2527417" cy="202193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57AC1B-16B9-8DD8-C5AF-9064A8724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674" y="1799252"/>
            <a:ext cx="3476625" cy="272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A49D2-9EA9-E38D-BADB-F4DCCCC9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EBE52D-46F5-91AD-6A10-22D28FCF07DC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F4438-7413-F58A-358F-3DF3FCB053C9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CFBCC6-68CA-AB70-AD58-4618C391B8E6}"/>
              </a:ext>
            </a:extLst>
          </p:cNvPr>
          <p:cNvSpPr/>
          <p:nvPr/>
        </p:nvSpPr>
        <p:spPr>
          <a:xfrm>
            <a:off x="3893027" y="1619251"/>
            <a:ext cx="4403247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toàn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1233EBAB-E48B-0112-F59F-DAF5B33E1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434" y="4746061"/>
            <a:ext cx="2188891" cy="211193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0F21C-2AAD-9B3A-A274-2FCD9BE14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7724" y="1476375"/>
            <a:ext cx="336899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2A9DC-42E5-E609-5EA1-082D08F4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4584F7-47B8-82B4-F128-DD8303B9DBE5}"/>
              </a:ext>
            </a:extLst>
          </p:cNvPr>
          <p:cNvSpPr/>
          <p:nvPr/>
        </p:nvSpPr>
        <p:spPr>
          <a:xfrm>
            <a:off x="768827" y="255025"/>
            <a:ext cx="10500851" cy="9546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2DD69-408C-182B-9AD0-00D84FDBEF2E}"/>
              </a:ext>
            </a:extLst>
          </p:cNvPr>
          <p:cNvSpPr txBox="1"/>
          <p:nvPr/>
        </p:nvSpPr>
        <p:spPr>
          <a:xfrm>
            <a:off x="973394" y="4129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14DC78-C754-1AC6-E9EA-C6D44B82A283}"/>
              </a:ext>
            </a:extLst>
          </p:cNvPr>
          <p:cNvSpPr/>
          <p:nvPr/>
        </p:nvSpPr>
        <p:spPr>
          <a:xfrm>
            <a:off x="3893027" y="1619251"/>
            <a:ext cx="4565173" cy="2266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toàn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D70EB6DB-C34F-64DF-9A78-3C8BC1374C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592931"/>
            <a:ext cx="2133600" cy="20585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B1B7D-E276-C756-430A-98FFEE362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2974" y="1423987"/>
            <a:ext cx="3456215" cy="30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304</Words>
  <Application>Microsoft Office PowerPoint</Application>
  <PresentationFormat>Widescreen</PresentationFormat>
  <Paragraphs>39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宋体</vt:lpstr>
      <vt:lpstr>Arial</vt:lpstr>
      <vt:lpstr>Bubblegum Sans</vt:lpstr>
      <vt:lpstr>Calibri</vt:lpstr>
      <vt:lpstr>Calibri Light</vt:lpstr>
      <vt:lpstr>等线</vt:lpstr>
      <vt:lpstr>Helvetica</vt:lpstr>
      <vt:lpstr>华文琥珀</vt:lpstr>
      <vt:lpstr>Tahoma</vt:lpstr>
      <vt:lpstr>Times New Roman</vt:lpstr>
      <vt:lpstr>自定义设计方案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Personal</cp:lastModifiedBy>
  <cp:revision>26</cp:revision>
  <dcterms:created xsi:type="dcterms:W3CDTF">2023-11-23T08:19:30Z</dcterms:created>
  <dcterms:modified xsi:type="dcterms:W3CDTF">2026-04-24T09:20:30Z</dcterms:modified>
</cp:coreProperties>
</file>