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notesMasterIdLst>
    <p:notesMasterId r:id="rId14"/>
  </p:notesMasterIdLst>
  <p:sldIdLst>
    <p:sldId id="256" r:id="rId3"/>
    <p:sldId id="284" r:id="rId4"/>
    <p:sldId id="259" r:id="rId5"/>
    <p:sldId id="301" r:id="rId6"/>
    <p:sldId id="302" r:id="rId7"/>
    <p:sldId id="305" r:id="rId8"/>
    <p:sldId id="309" r:id="rId9"/>
    <p:sldId id="311" r:id="rId10"/>
    <p:sldId id="312" r:id="rId11"/>
    <p:sldId id="273" r:id="rId12"/>
    <p:sldId id="27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058"/>
    <a:srgbClr val="4472C4"/>
    <a:srgbClr val="70AD47"/>
    <a:srgbClr val="ED7D31"/>
    <a:srgbClr val="D54A80"/>
    <a:srgbClr val="D37454"/>
    <a:srgbClr val="CE6053"/>
    <a:srgbClr val="DDA898"/>
    <a:srgbClr val="C34D99"/>
    <a:srgbClr val="7C9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30A0-CC6A-449D-98EE-47E63FB5190D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3E86-6114-4060-A48B-F3D06F70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1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5E8DA-D2F4-49D0-8854-ACB968815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284F8-EB13-454F-A898-402F063F3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6FE04-DD36-4B8B-BC7C-760D9BD5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7B8E7-03A4-4602-B2E6-FAD294C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C7DDD-BC80-4FD4-B905-5A1D1E38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2BCBE-FF12-42E4-9E28-67441B3D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05413-BFA0-4B04-9BAF-9D68C2F5E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6F6D8-337C-4AC2-83F4-6ABBC2E0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69D-BF19-4952-AD57-C6FD6DF9B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A6A2-64C2-4544-9469-5E05CCAB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7AF7-FC16-4A15-81BB-5B1F02E2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6D6A-F00A-47C8-8006-6ED373FFD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0B431-1426-460B-90FB-8615C89D0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02ACA-39FB-402A-9498-E73185DE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B96C5-F82A-41B8-B1E9-BE7AF410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DF4D2-C530-4301-A6F4-AA4FFC1B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D38A-6944-4A0C-B0A3-A28A73E2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26AE-0240-44FD-9ABA-382CF3466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31B93-7A0D-497F-87C9-C8C4CCEE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A58CD-5ECB-4184-B438-2846C2926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CD760-E14F-4DB1-B9F1-7AB99E5AD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D2BC0-0976-4707-A764-BABDAFE3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B4F3F-0928-4D91-8855-151734A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BD23F2-8BB4-4EDD-BE94-B270F8FC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DB17-190C-4DC1-AD40-868C5C4C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DEAE7-A03E-45B7-935E-2D8CD525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31B90-1F32-4B82-AC46-68468AE5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F97B0-8814-44F9-B4BA-F2CBD750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5D1B8-F134-454A-8D66-6A2DAEE9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6E13E-A481-43A6-935F-0B273F37E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31AE2-9FE2-473D-A592-B088BE0A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1758-FDE1-4BA9-9E72-245CDC04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BC46-A8CB-416C-9D20-2A6AA2D8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E64DB-A29D-4563-9BC0-59E6F1068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8FE09-6E06-4A8A-A792-20DFAE14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26874-2EA3-4BA4-BFB9-BB657645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12C25-B875-40C8-84E9-09A1F6EA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A648-AD30-4368-8F3B-17A7E6C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9D8D7-09A5-4435-97DB-E709E49AF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32C4A-B798-43D0-BA61-1C3EE6F0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AE126-02FF-44F3-83DC-1F9CF9F8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6C5C1-0BBA-4A84-A3EA-906C77D0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F15A0-6FC4-40DF-A8D3-F1C84D77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B8AE-B098-4F68-BA6B-19FC1776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E87E-0DB3-499B-93A3-18068DD83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E3896-D92D-4F09-8603-E3D70B69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73BBF-F9FE-4054-9F12-D168F9DD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091CB-6725-42A0-8EB0-7B2B04FA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C68C3-01FF-4B50-96F8-DFB07E049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0811A-1F07-47B4-8EF8-07825CAB5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F946-2AAB-42A4-9462-9785022D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CA6EB-514F-4C3B-8325-0DED8A91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C6312-D244-44E6-B5A4-43933FE6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7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4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87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2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0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81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3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67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97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8">
  <p:cSld name="Title only 18"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28"/>
          <p:cNvSpPr txBox="1">
            <a:spLocks noGrp="1"/>
          </p:cNvSpPr>
          <p:nvPr>
            <p:ph type="title"/>
          </p:nvPr>
        </p:nvSpPr>
        <p:spPr>
          <a:xfrm>
            <a:off x="960000" y="736833"/>
            <a:ext cx="10080000" cy="136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87037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26E1-AB0B-44E3-87EA-E2200375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FA44-F7D7-4128-8DE7-7F0DEA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8FD4-C719-4EEF-B4DF-F5809C0C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0F083-AC5B-4918-84AD-981EBD97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7C41-9565-43FF-8092-362130FE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860C7-E076-46B7-9985-F37D633C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D489F-BEC8-4A90-9265-4B2CB2E3A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F9119-6B1B-43AB-91EC-F59E9B8F4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E397-9B50-4FA6-B36E-E38B31F5AF3C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1132B-0AA0-4663-BCD9-A03DEC5D0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DEB59-5B85-4809-AE49-3BF6A48A5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2EB20-5A27-42F3-868E-BAA4BD3DE9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E165465-E825-58D7-E1F0-E35CCB1DFCB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161" y="213657"/>
            <a:ext cx="1649433" cy="16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6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6325D3-3BEF-8B69-08FE-2170C6CE9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1091" t="29953" r="18371" b="4322"/>
          <a:stretch/>
        </p:blipFill>
        <p:spPr>
          <a:xfrm>
            <a:off x="-101600" y="-47978"/>
            <a:ext cx="12293600" cy="7032977"/>
          </a:xfrm>
          <a:prstGeom prst="rect">
            <a:avLst/>
          </a:prstGeom>
        </p:spPr>
      </p:pic>
      <p:sp>
        <p:nvSpPr>
          <p:cNvPr id="8" name="矩形: 圆角 2">
            <a:extLst>
              <a:ext uri="{FF2B5EF4-FFF2-40B4-BE49-F238E27FC236}">
                <a16:creationId xmlns:a16="http://schemas.microsoft.com/office/drawing/2014/main" id="{16373FD5-E91C-8CDE-F375-EB326A1EA632}"/>
              </a:ext>
            </a:extLst>
          </p:cNvPr>
          <p:cNvSpPr/>
          <p:nvPr userDrawn="1"/>
        </p:nvSpPr>
        <p:spPr>
          <a:xfrm>
            <a:off x="406400" y="177800"/>
            <a:ext cx="11379200" cy="6604000"/>
          </a:xfrm>
          <a:prstGeom prst="roundRect">
            <a:avLst>
              <a:gd name="adj" fmla="val 8373"/>
            </a:avLst>
          </a:prstGeom>
          <a:solidFill>
            <a:schemeClr val="bg1"/>
          </a:solidFill>
          <a:ln w="66675">
            <a:solidFill>
              <a:srgbClr val="4BB2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97E7A5-55ED-FF4D-3444-573C73F0B46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161" y="213657"/>
            <a:ext cx="1649433" cy="16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3000" r="-1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child sitting at a desk with a book and pencils&#10;&#10;AI-generated content may be incorrect.">
            <a:extLst>
              <a:ext uri="{FF2B5EF4-FFF2-40B4-BE49-F238E27FC236}">
                <a16:creationId xmlns:a16="http://schemas.microsoft.com/office/drawing/2014/main" id="{EEAC5B10-E9D4-B487-BFC7-E4C02C85B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0979BA-BACC-EF1D-C3C7-692EA33D42C2}"/>
              </a:ext>
            </a:extLst>
          </p:cNvPr>
          <p:cNvSpPr txBox="1"/>
          <p:nvPr/>
        </p:nvSpPr>
        <p:spPr>
          <a:xfrm>
            <a:off x="6972300" y="342900"/>
            <a:ext cx="30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4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93CBC7-FC21-4E97-AAA3-386C86A18B98}"/>
              </a:ext>
            </a:extLst>
          </p:cNvPr>
          <p:cNvGrpSpPr/>
          <p:nvPr/>
        </p:nvGrpSpPr>
        <p:grpSpPr>
          <a:xfrm>
            <a:off x="352697" y="439856"/>
            <a:ext cx="10515600" cy="5673562"/>
            <a:chOff x="838200" y="1027906"/>
            <a:chExt cx="7025640" cy="508551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8168155-C258-45AB-9744-CEFE53757292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2E595A-D014-4974-A02F-F1064B8B6B18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9EB0FF1-495E-4407-A04F-BBBB17A41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r="42014"/>
          <a:stretch/>
        </p:blipFill>
        <p:spPr>
          <a:xfrm rot="5400000">
            <a:off x="7589978" y="1970451"/>
            <a:ext cx="5436692" cy="5249306"/>
          </a:xfrm>
          <a:prstGeom prst="rect">
            <a:avLst/>
          </a:prstGeom>
        </p:spPr>
      </p:pic>
      <p:pic>
        <p:nvPicPr>
          <p:cNvPr id="10" name="Picture 9" descr="A picture containing outdoor object, flag&#10;&#10;Description automatically generated">
            <a:extLst>
              <a:ext uri="{FF2B5EF4-FFF2-40B4-BE49-F238E27FC236}">
                <a16:creationId xmlns:a16="http://schemas.microsoft.com/office/drawing/2014/main" id="{8BA394CB-FD6F-46AF-BD73-E2B11A2E5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6337" flipH="1" flipV="1">
            <a:off x="10147835" y="-2334"/>
            <a:ext cx="2192354" cy="310003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F2FD4D3-1E6E-485A-B55B-8026F7C71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5652">
            <a:off x="6316488" y="4865551"/>
            <a:ext cx="1679550" cy="1936823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4A63438-2659-4555-9668-2FC46BA4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4348" flipH="1">
            <a:off x="1077286" y="4936765"/>
            <a:ext cx="1679550" cy="1936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B36AE3-5D81-471F-8212-CE48C2436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194" y="2407525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B08890-FBCD-438D-8B99-3C34FD02B79F}"/>
              </a:ext>
            </a:extLst>
          </p:cNvPr>
          <p:cNvGrpSpPr/>
          <p:nvPr/>
        </p:nvGrpSpPr>
        <p:grpSpPr>
          <a:xfrm>
            <a:off x="1114452" y="1019470"/>
            <a:ext cx="10239348" cy="5408186"/>
            <a:chOff x="838200" y="1027906"/>
            <a:chExt cx="7025640" cy="508551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EBD803-3D29-4289-BEFA-FFC8A8A4B5E8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B205114-E527-4E61-AA95-EBED7AA81BAA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3002E23-3B19-4980-8CE8-3885EDAB6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48" y="4311938"/>
            <a:ext cx="1715030" cy="2263277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CC07ED97-2B51-4002-826A-8EFCEC4F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3" y="236572"/>
            <a:ext cx="9646312" cy="754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69C39-321E-4710-9F7E-B687D65C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8" y="0"/>
            <a:ext cx="7547983" cy="1325563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Em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sẽ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thơ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với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giọng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như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thế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+mn-lt"/>
              </a:rPr>
              <a:t>nào</a:t>
            </a:r>
            <a:r>
              <a:rPr lang="en-US" sz="3000" b="1" dirty="0">
                <a:solidFill>
                  <a:schemeClr val="bg1"/>
                </a:solidFill>
                <a:latin typeface="+mn-lt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1185" y="1344842"/>
            <a:ext cx="7665881" cy="541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528EC9CD-A449-447B-9CEC-F78EB17AC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68" y="299022"/>
            <a:ext cx="2040437" cy="18676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0E28E-E973-45FB-8EC9-64C713E78291}"/>
              </a:ext>
            </a:extLst>
          </p:cNvPr>
          <p:cNvGrpSpPr/>
          <p:nvPr/>
        </p:nvGrpSpPr>
        <p:grpSpPr>
          <a:xfrm>
            <a:off x="2419116" y="2007366"/>
            <a:ext cx="7992149" cy="4493538"/>
            <a:chOff x="2096853" y="1655742"/>
            <a:chExt cx="7992149" cy="44935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C2D2A8-CA9A-4932-9CB4-AAB754AD73AB}"/>
                </a:ext>
              </a:extLst>
            </p:cNvPr>
            <p:cNvGrpSpPr/>
            <p:nvPr/>
          </p:nvGrpSpPr>
          <p:grpSpPr>
            <a:xfrm>
              <a:off x="2618413" y="1655742"/>
              <a:ext cx="7470589" cy="4493538"/>
              <a:chOff x="2462002" y="1768336"/>
              <a:chExt cx="7470589" cy="4493538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2245215-CFB5-4319-8731-1B5A050A1BC9}"/>
                  </a:ext>
                </a:extLst>
              </p:cNvPr>
              <p:cNvSpPr txBox="1"/>
              <p:nvPr/>
            </p:nvSpPr>
            <p:spPr>
              <a:xfrm>
                <a:off x="2462002" y="1768336"/>
                <a:ext cx="3633998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/>
                  <a:t>Buổi sáng thức dậy</a:t>
                </a:r>
              </a:p>
              <a:p>
                <a:r>
                  <a:rPr lang="vi-VN" sz="2600" dirty="0"/>
                  <a:t>Bé thấy buồn cười:</a:t>
                </a:r>
              </a:p>
              <a:p>
                <a:r>
                  <a:rPr lang="vi-VN" sz="2600" dirty="0"/>
                  <a:t>Có ai đang nhảy</a:t>
                </a:r>
              </a:p>
              <a:p>
                <a:r>
                  <a:rPr lang="vi-VN" sz="2600" dirty="0"/>
                  <a:t>Một bài vui vui. </a:t>
                </a:r>
              </a:p>
              <a:p>
                <a:endParaRPr lang="vi-VN" sz="2600" dirty="0"/>
              </a:p>
              <a:p>
                <a:r>
                  <a:rPr lang="vi-VN" sz="2600" dirty="0"/>
                  <a:t>Tối đến giờ ngủ</a:t>
                </a:r>
              </a:p>
              <a:p>
                <a:r>
                  <a:rPr lang="vi-VN" sz="2600" dirty="0"/>
                  <a:t>Sực nhớ bé tìm</a:t>
                </a:r>
              </a:p>
              <a:p>
                <a:r>
                  <a:rPr lang="vi-VN" sz="2600" dirty="0"/>
                  <a:t>Tìm tia nắng nhỏ:</a:t>
                </a:r>
              </a:p>
              <a:p>
                <a:r>
                  <a:rPr lang="vi-VN" sz="2600" dirty="0"/>
                  <a:t>Ngủ rồi. Lặng im…</a:t>
                </a:r>
              </a:p>
              <a:p>
                <a:r>
                  <a:rPr lang="vi-VN" sz="2600" dirty="0"/>
                  <a:t>	</a:t>
                </a:r>
              </a:p>
              <a:p>
                <a:endParaRPr lang="en-US" sz="260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48D337-A76D-434F-AD08-4E8EE75AA681}"/>
                  </a:ext>
                </a:extLst>
              </p:cNvPr>
              <p:cNvSpPr txBox="1"/>
              <p:nvPr/>
            </p:nvSpPr>
            <p:spPr>
              <a:xfrm>
                <a:off x="6096000" y="1774505"/>
                <a:ext cx="383659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err="1"/>
                  <a:t>Đó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nắng</a:t>
                </a:r>
                <a:endParaRPr lang="en-US" sz="2600" dirty="0"/>
              </a:p>
              <a:p>
                <a:r>
                  <a:rPr lang="en-US" sz="2600" dirty="0" err="1"/>
                  <a:t>Nhảy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lòng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tay</a:t>
                </a:r>
                <a:endParaRPr lang="en-US" sz="2600" dirty="0"/>
              </a:p>
              <a:p>
                <a:r>
                  <a:rPr lang="en-US" sz="2600" dirty="0" err="1"/>
                  <a:t>Nhảy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bàn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học</a:t>
                </a:r>
                <a:endParaRPr lang="en-US" sz="2600" dirty="0"/>
              </a:p>
              <a:p>
                <a:r>
                  <a:rPr lang="en-US" sz="2600" dirty="0" err="1"/>
                  <a:t>Nhảy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cây</a:t>
                </a:r>
                <a:r>
                  <a:rPr lang="en-US" sz="2600" dirty="0"/>
                  <a:t>.</a:t>
                </a:r>
              </a:p>
              <a:p>
                <a:endParaRPr lang="en-US" sz="2600" dirty="0"/>
              </a:p>
              <a:p>
                <a:r>
                  <a:rPr lang="en-US" sz="2600" dirty="0" err="1"/>
                  <a:t>Bé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nằm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ngẫm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nghĩ</a:t>
                </a:r>
                <a:r>
                  <a:rPr lang="en-US" sz="2600" dirty="0"/>
                  <a:t>: </a:t>
                </a:r>
              </a:p>
              <a:p>
                <a:r>
                  <a:rPr lang="en-US" sz="2600" dirty="0"/>
                  <a:t>- </a:t>
                </a:r>
                <a:r>
                  <a:rPr lang="en-US" sz="2600" dirty="0" err="1"/>
                  <a:t>Nắng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ngủ</a:t>
                </a:r>
                <a:r>
                  <a:rPr lang="en-US" sz="2600" dirty="0"/>
                  <a:t> ở </a:t>
                </a:r>
                <a:r>
                  <a:rPr lang="en-US" sz="2600" dirty="0" err="1"/>
                  <a:t>đâu</a:t>
                </a:r>
                <a:r>
                  <a:rPr lang="en-US" sz="2600" dirty="0"/>
                  <a:t>?</a:t>
                </a:r>
              </a:p>
              <a:p>
                <a:r>
                  <a:rPr lang="en-US" sz="2600" dirty="0"/>
                  <a:t>- </a:t>
                </a:r>
                <a:r>
                  <a:rPr lang="en-US" sz="2600" dirty="0" err="1"/>
                  <a:t>Nắng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ngủ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nắng</a:t>
                </a:r>
                <a:r>
                  <a:rPr lang="en-US" sz="2600" dirty="0"/>
                  <a:t>!</a:t>
                </a:r>
              </a:p>
              <a:p>
                <a:r>
                  <a:rPr lang="en-US" sz="2600" dirty="0"/>
                  <a:t>Mai </a:t>
                </a:r>
                <a:r>
                  <a:rPr lang="en-US" sz="2600" dirty="0" err="1"/>
                  <a:t>lại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gặp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nhau</a:t>
                </a:r>
                <a:r>
                  <a:rPr lang="en-US" sz="2600" dirty="0"/>
                  <a:t>.</a:t>
                </a:r>
              </a:p>
              <a:p>
                <a:pPr algn="r"/>
                <a:r>
                  <a:rPr lang="en-US" sz="2600" dirty="0"/>
                  <a:t>(</a:t>
                </a:r>
                <a:r>
                  <a:rPr lang="en-US" sz="2600" dirty="0" err="1"/>
                  <a:t>Thụy</a:t>
                </a:r>
                <a:r>
                  <a:rPr lang="en-US" sz="2600" dirty="0"/>
                  <a:t> Anh)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B0EAB2D-53BF-4AC1-A81C-5AC77E110EB4}"/>
                </a:ext>
              </a:extLst>
            </p:cNvPr>
            <p:cNvGrpSpPr/>
            <p:nvPr/>
          </p:nvGrpSpPr>
          <p:grpSpPr>
            <a:xfrm>
              <a:off x="2096853" y="1710966"/>
              <a:ext cx="693881" cy="561403"/>
              <a:chOff x="1472551" y="1769815"/>
              <a:chExt cx="693881" cy="56140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3B04728-2BC8-4AFB-B4AD-DAB67591693C}"/>
                  </a:ext>
                </a:extLst>
              </p:cNvPr>
              <p:cNvSpPr/>
              <p:nvPr/>
            </p:nvSpPr>
            <p:spPr>
              <a:xfrm>
                <a:off x="1472551" y="1769815"/>
                <a:ext cx="509458" cy="561403"/>
              </a:xfrm>
              <a:custGeom>
                <a:avLst/>
                <a:gdLst>
                  <a:gd name="connsiteX0" fmla="*/ 0 w 509458"/>
                  <a:gd name="connsiteY0" fmla="*/ 280702 h 561403"/>
                  <a:gd name="connsiteX1" fmla="*/ 254729 w 509458"/>
                  <a:gd name="connsiteY1" fmla="*/ 0 h 561403"/>
                  <a:gd name="connsiteX2" fmla="*/ 509458 w 509458"/>
                  <a:gd name="connsiteY2" fmla="*/ 280702 h 561403"/>
                  <a:gd name="connsiteX3" fmla="*/ 254729 w 509458"/>
                  <a:gd name="connsiteY3" fmla="*/ 561404 h 561403"/>
                  <a:gd name="connsiteX4" fmla="*/ 0 w 509458"/>
                  <a:gd name="connsiteY4" fmla="*/ 280702 h 56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58" h="561403" fill="none" extrusionOk="0">
                    <a:moveTo>
                      <a:pt x="0" y="280702"/>
                    </a:moveTo>
                    <a:cubicBezTo>
                      <a:pt x="1856" y="123911"/>
                      <a:pt x="134575" y="1355"/>
                      <a:pt x="254729" y="0"/>
                    </a:cubicBezTo>
                    <a:cubicBezTo>
                      <a:pt x="403553" y="13915"/>
                      <a:pt x="497398" y="125416"/>
                      <a:pt x="509458" y="280702"/>
                    </a:cubicBezTo>
                    <a:cubicBezTo>
                      <a:pt x="513518" y="436318"/>
                      <a:pt x="374248" y="551745"/>
                      <a:pt x="254729" y="561404"/>
                    </a:cubicBezTo>
                    <a:cubicBezTo>
                      <a:pt x="96734" y="566570"/>
                      <a:pt x="11059" y="420737"/>
                      <a:pt x="0" y="280702"/>
                    </a:cubicBezTo>
                    <a:close/>
                  </a:path>
                  <a:path w="509458" h="561403" stroke="0" extrusionOk="0">
                    <a:moveTo>
                      <a:pt x="0" y="280702"/>
                    </a:moveTo>
                    <a:cubicBezTo>
                      <a:pt x="-5352" y="135065"/>
                      <a:pt x="110431" y="-1493"/>
                      <a:pt x="254729" y="0"/>
                    </a:cubicBezTo>
                    <a:cubicBezTo>
                      <a:pt x="425643" y="-4463"/>
                      <a:pt x="500003" y="142896"/>
                      <a:pt x="509458" y="280702"/>
                    </a:cubicBezTo>
                    <a:cubicBezTo>
                      <a:pt x="494678" y="440669"/>
                      <a:pt x="390804" y="566853"/>
                      <a:pt x="254729" y="561404"/>
                    </a:cubicBezTo>
                    <a:cubicBezTo>
                      <a:pt x="116348" y="559914"/>
                      <a:pt x="-10193" y="438067"/>
                      <a:pt x="0" y="280702"/>
                    </a:cubicBezTo>
                    <a:close/>
                  </a:path>
                </a:pathLst>
              </a:custGeom>
              <a:solidFill>
                <a:srgbClr val="D54A80"/>
              </a:solid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0390BA-790B-4A06-A64D-87D069730EF0}"/>
                  </a:ext>
                </a:extLst>
              </p:cNvPr>
              <p:cNvSpPr txBox="1"/>
              <p:nvPr/>
            </p:nvSpPr>
            <p:spPr>
              <a:xfrm>
                <a:off x="1555066" y="1804685"/>
                <a:ext cx="6113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C299B3-8DB9-4690-921E-1DDC4C43E8AD}"/>
                </a:ext>
              </a:extLst>
            </p:cNvPr>
            <p:cNvGrpSpPr/>
            <p:nvPr/>
          </p:nvGrpSpPr>
          <p:grpSpPr>
            <a:xfrm>
              <a:off x="5797764" y="1723264"/>
              <a:ext cx="693881" cy="561403"/>
              <a:chOff x="1472551" y="1769815"/>
              <a:chExt cx="693881" cy="56140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6E3C732-0E29-4F03-A299-D4EA5873FD52}"/>
                  </a:ext>
                </a:extLst>
              </p:cNvPr>
              <p:cNvSpPr/>
              <p:nvPr/>
            </p:nvSpPr>
            <p:spPr>
              <a:xfrm>
                <a:off x="1472551" y="1769815"/>
                <a:ext cx="509458" cy="561403"/>
              </a:xfrm>
              <a:custGeom>
                <a:avLst/>
                <a:gdLst>
                  <a:gd name="connsiteX0" fmla="*/ 0 w 509458"/>
                  <a:gd name="connsiteY0" fmla="*/ 280702 h 561403"/>
                  <a:gd name="connsiteX1" fmla="*/ 254729 w 509458"/>
                  <a:gd name="connsiteY1" fmla="*/ 0 h 561403"/>
                  <a:gd name="connsiteX2" fmla="*/ 509458 w 509458"/>
                  <a:gd name="connsiteY2" fmla="*/ 280702 h 561403"/>
                  <a:gd name="connsiteX3" fmla="*/ 254729 w 509458"/>
                  <a:gd name="connsiteY3" fmla="*/ 561404 h 561403"/>
                  <a:gd name="connsiteX4" fmla="*/ 0 w 509458"/>
                  <a:gd name="connsiteY4" fmla="*/ 280702 h 56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58" h="561403" fill="none" extrusionOk="0">
                    <a:moveTo>
                      <a:pt x="0" y="280702"/>
                    </a:moveTo>
                    <a:cubicBezTo>
                      <a:pt x="1856" y="123911"/>
                      <a:pt x="134575" y="1355"/>
                      <a:pt x="254729" y="0"/>
                    </a:cubicBezTo>
                    <a:cubicBezTo>
                      <a:pt x="403553" y="13915"/>
                      <a:pt x="497398" y="125416"/>
                      <a:pt x="509458" y="280702"/>
                    </a:cubicBezTo>
                    <a:cubicBezTo>
                      <a:pt x="513518" y="436318"/>
                      <a:pt x="374248" y="551745"/>
                      <a:pt x="254729" y="561404"/>
                    </a:cubicBezTo>
                    <a:cubicBezTo>
                      <a:pt x="96734" y="566570"/>
                      <a:pt x="11059" y="420737"/>
                      <a:pt x="0" y="280702"/>
                    </a:cubicBezTo>
                    <a:close/>
                  </a:path>
                  <a:path w="509458" h="561403" stroke="0" extrusionOk="0">
                    <a:moveTo>
                      <a:pt x="0" y="280702"/>
                    </a:moveTo>
                    <a:cubicBezTo>
                      <a:pt x="-5352" y="135065"/>
                      <a:pt x="110431" y="-1493"/>
                      <a:pt x="254729" y="0"/>
                    </a:cubicBezTo>
                    <a:cubicBezTo>
                      <a:pt x="425643" y="-4463"/>
                      <a:pt x="500003" y="142896"/>
                      <a:pt x="509458" y="280702"/>
                    </a:cubicBezTo>
                    <a:cubicBezTo>
                      <a:pt x="494678" y="440669"/>
                      <a:pt x="390804" y="566853"/>
                      <a:pt x="254729" y="561404"/>
                    </a:cubicBezTo>
                    <a:cubicBezTo>
                      <a:pt x="116348" y="559914"/>
                      <a:pt x="-10193" y="438067"/>
                      <a:pt x="0" y="280702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F9903B6-CB10-48AB-A969-D87A58E1893B}"/>
                  </a:ext>
                </a:extLst>
              </p:cNvPr>
              <p:cNvSpPr txBox="1"/>
              <p:nvPr/>
            </p:nvSpPr>
            <p:spPr>
              <a:xfrm>
                <a:off x="1555066" y="1804685"/>
                <a:ext cx="6113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AF02AD-BB26-47C6-80C3-2A93457E38DE}"/>
                </a:ext>
              </a:extLst>
            </p:cNvPr>
            <p:cNvGrpSpPr/>
            <p:nvPr/>
          </p:nvGrpSpPr>
          <p:grpSpPr>
            <a:xfrm>
              <a:off x="2138173" y="3668208"/>
              <a:ext cx="731479" cy="561403"/>
              <a:chOff x="1472551" y="1769815"/>
              <a:chExt cx="731479" cy="56140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AFC5B1C-E9BF-43EF-8D6F-7F410DA3DDD8}"/>
                  </a:ext>
                </a:extLst>
              </p:cNvPr>
              <p:cNvSpPr/>
              <p:nvPr/>
            </p:nvSpPr>
            <p:spPr>
              <a:xfrm>
                <a:off x="1472551" y="1769815"/>
                <a:ext cx="509458" cy="561403"/>
              </a:xfrm>
              <a:custGeom>
                <a:avLst/>
                <a:gdLst>
                  <a:gd name="connsiteX0" fmla="*/ 0 w 509458"/>
                  <a:gd name="connsiteY0" fmla="*/ 280702 h 561403"/>
                  <a:gd name="connsiteX1" fmla="*/ 254729 w 509458"/>
                  <a:gd name="connsiteY1" fmla="*/ 0 h 561403"/>
                  <a:gd name="connsiteX2" fmla="*/ 509458 w 509458"/>
                  <a:gd name="connsiteY2" fmla="*/ 280702 h 561403"/>
                  <a:gd name="connsiteX3" fmla="*/ 254729 w 509458"/>
                  <a:gd name="connsiteY3" fmla="*/ 561404 h 561403"/>
                  <a:gd name="connsiteX4" fmla="*/ 0 w 509458"/>
                  <a:gd name="connsiteY4" fmla="*/ 280702 h 56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58" h="561403" fill="none" extrusionOk="0">
                    <a:moveTo>
                      <a:pt x="0" y="280702"/>
                    </a:moveTo>
                    <a:cubicBezTo>
                      <a:pt x="1856" y="123911"/>
                      <a:pt x="134575" y="1355"/>
                      <a:pt x="254729" y="0"/>
                    </a:cubicBezTo>
                    <a:cubicBezTo>
                      <a:pt x="403553" y="13915"/>
                      <a:pt x="497398" y="125416"/>
                      <a:pt x="509458" y="280702"/>
                    </a:cubicBezTo>
                    <a:cubicBezTo>
                      <a:pt x="513518" y="436318"/>
                      <a:pt x="374248" y="551745"/>
                      <a:pt x="254729" y="561404"/>
                    </a:cubicBezTo>
                    <a:cubicBezTo>
                      <a:pt x="96734" y="566570"/>
                      <a:pt x="11059" y="420737"/>
                      <a:pt x="0" y="280702"/>
                    </a:cubicBezTo>
                    <a:close/>
                  </a:path>
                  <a:path w="509458" h="561403" stroke="0" extrusionOk="0">
                    <a:moveTo>
                      <a:pt x="0" y="280702"/>
                    </a:moveTo>
                    <a:cubicBezTo>
                      <a:pt x="-5352" y="135065"/>
                      <a:pt x="110431" y="-1493"/>
                      <a:pt x="254729" y="0"/>
                    </a:cubicBezTo>
                    <a:cubicBezTo>
                      <a:pt x="425643" y="-4463"/>
                      <a:pt x="500003" y="142896"/>
                      <a:pt x="509458" y="280702"/>
                    </a:cubicBezTo>
                    <a:cubicBezTo>
                      <a:pt x="494678" y="440669"/>
                      <a:pt x="390804" y="566853"/>
                      <a:pt x="254729" y="561404"/>
                    </a:cubicBezTo>
                    <a:cubicBezTo>
                      <a:pt x="116348" y="559914"/>
                      <a:pt x="-10193" y="438067"/>
                      <a:pt x="0" y="280702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F95392-6336-4F04-B9A4-FFBB172473F2}"/>
                  </a:ext>
                </a:extLst>
              </p:cNvPr>
              <p:cNvSpPr txBox="1"/>
              <p:nvPr/>
            </p:nvSpPr>
            <p:spPr>
              <a:xfrm>
                <a:off x="1592664" y="1807457"/>
                <a:ext cx="6113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C51609-184D-44D8-9FFF-E8F292B6DA7A}"/>
                </a:ext>
              </a:extLst>
            </p:cNvPr>
            <p:cNvGrpSpPr/>
            <p:nvPr/>
          </p:nvGrpSpPr>
          <p:grpSpPr>
            <a:xfrm>
              <a:off x="5756507" y="3668208"/>
              <a:ext cx="693881" cy="561403"/>
              <a:chOff x="1472551" y="1769815"/>
              <a:chExt cx="693881" cy="56140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9D5F010-2B0E-495A-8B3B-88DE347441A0}"/>
                  </a:ext>
                </a:extLst>
              </p:cNvPr>
              <p:cNvSpPr/>
              <p:nvPr/>
            </p:nvSpPr>
            <p:spPr>
              <a:xfrm>
                <a:off x="1472551" y="1769815"/>
                <a:ext cx="509458" cy="561403"/>
              </a:xfrm>
              <a:custGeom>
                <a:avLst/>
                <a:gdLst>
                  <a:gd name="connsiteX0" fmla="*/ 0 w 509458"/>
                  <a:gd name="connsiteY0" fmla="*/ 280702 h 561403"/>
                  <a:gd name="connsiteX1" fmla="*/ 254729 w 509458"/>
                  <a:gd name="connsiteY1" fmla="*/ 0 h 561403"/>
                  <a:gd name="connsiteX2" fmla="*/ 509458 w 509458"/>
                  <a:gd name="connsiteY2" fmla="*/ 280702 h 561403"/>
                  <a:gd name="connsiteX3" fmla="*/ 254729 w 509458"/>
                  <a:gd name="connsiteY3" fmla="*/ 561404 h 561403"/>
                  <a:gd name="connsiteX4" fmla="*/ 0 w 509458"/>
                  <a:gd name="connsiteY4" fmla="*/ 280702 h 561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9458" h="561403" fill="none" extrusionOk="0">
                    <a:moveTo>
                      <a:pt x="0" y="280702"/>
                    </a:moveTo>
                    <a:cubicBezTo>
                      <a:pt x="1856" y="123911"/>
                      <a:pt x="134575" y="1355"/>
                      <a:pt x="254729" y="0"/>
                    </a:cubicBezTo>
                    <a:cubicBezTo>
                      <a:pt x="403553" y="13915"/>
                      <a:pt x="497398" y="125416"/>
                      <a:pt x="509458" y="280702"/>
                    </a:cubicBezTo>
                    <a:cubicBezTo>
                      <a:pt x="513518" y="436318"/>
                      <a:pt x="374248" y="551745"/>
                      <a:pt x="254729" y="561404"/>
                    </a:cubicBezTo>
                    <a:cubicBezTo>
                      <a:pt x="96734" y="566570"/>
                      <a:pt x="11059" y="420737"/>
                      <a:pt x="0" y="280702"/>
                    </a:cubicBezTo>
                    <a:close/>
                  </a:path>
                  <a:path w="509458" h="561403" stroke="0" extrusionOk="0">
                    <a:moveTo>
                      <a:pt x="0" y="280702"/>
                    </a:moveTo>
                    <a:cubicBezTo>
                      <a:pt x="-5352" y="135065"/>
                      <a:pt x="110431" y="-1493"/>
                      <a:pt x="254729" y="0"/>
                    </a:cubicBezTo>
                    <a:cubicBezTo>
                      <a:pt x="425643" y="-4463"/>
                      <a:pt x="500003" y="142896"/>
                      <a:pt x="509458" y="280702"/>
                    </a:cubicBezTo>
                    <a:cubicBezTo>
                      <a:pt x="494678" y="440669"/>
                      <a:pt x="390804" y="566853"/>
                      <a:pt x="254729" y="561404"/>
                    </a:cubicBezTo>
                    <a:cubicBezTo>
                      <a:pt x="116348" y="559914"/>
                      <a:pt x="-10193" y="438067"/>
                      <a:pt x="0" y="280702"/>
                    </a:cubicBezTo>
                    <a:close/>
                  </a:path>
                </a:pathLst>
              </a:custGeom>
              <a:solidFill>
                <a:srgbClr val="4472C4"/>
              </a:solidFill>
              <a:ln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981765707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7B9928F-7839-4E16-87FD-60576FF79428}"/>
                  </a:ext>
                </a:extLst>
              </p:cNvPr>
              <p:cNvSpPr txBox="1"/>
              <p:nvPr/>
            </p:nvSpPr>
            <p:spPr>
              <a:xfrm>
                <a:off x="1555066" y="1804685"/>
                <a:ext cx="61136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23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000" r="-61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D27233-F980-9486-0DE9-84E32551E066}"/>
              </a:ext>
            </a:extLst>
          </p:cNvPr>
          <p:cNvSpPr/>
          <p:nvPr/>
        </p:nvSpPr>
        <p:spPr>
          <a:xfrm>
            <a:off x="457200" y="331470"/>
            <a:ext cx="11235690" cy="617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37" y="937685"/>
            <a:ext cx="8984129" cy="44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5780" y="5191087"/>
            <a:ext cx="12192000" cy="6974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710" y="5759757"/>
            <a:ext cx="12192000" cy="6974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grpSp>
        <p:nvGrpSpPr>
          <p:cNvPr id="15" name="Group 1"/>
          <p:cNvGrpSpPr>
            <a:grpSpLocks/>
          </p:cNvGrpSpPr>
          <p:nvPr/>
        </p:nvGrpSpPr>
        <p:grpSpPr bwMode="auto">
          <a:xfrm>
            <a:off x="124885" y="124885"/>
            <a:ext cx="11950700" cy="812800"/>
            <a:chOff x="209550" y="361950"/>
            <a:chExt cx="8963757" cy="609600"/>
          </a:xfrm>
        </p:grpSpPr>
        <p:sp>
          <p:nvSpPr>
            <p:cNvPr id="16" name="Oval 15"/>
            <p:cNvSpPr/>
            <p:nvPr/>
          </p:nvSpPr>
          <p:spPr>
            <a:xfrm>
              <a:off x="209550" y="361950"/>
              <a:ext cx="60965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516">
                <a:defRPr/>
              </a:pPr>
              <a:r>
                <a:rPr lang="en-US" sz="3200" b="1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817685" y="439524"/>
              <a:ext cx="8355622" cy="52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/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nhỏ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đón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tia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nắng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buổi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sáng</a:t>
              </a:r>
              <a:endParaRPr lang="en-US" sz="3733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8" name="Picture 1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1B6D80-F002-DF64-CECE-30A085C3B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161" y="213657"/>
            <a:ext cx="1649433" cy="16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F5FF40-EB05-47BB-B618-8FAC9A9DBFD7}"/>
              </a:ext>
            </a:extLst>
          </p:cNvPr>
          <p:cNvGrpSpPr/>
          <p:nvPr/>
        </p:nvGrpSpPr>
        <p:grpSpPr>
          <a:xfrm>
            <a:off x="352697" y="439856"/>
            <a:ext cx="10515600" cy="5673562"/>
            <a:chOff x="838200" y="1027906"/>
            <a:chExt cx="7025640" cy="508551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E6A9B88-B4DE-4761-8F3F-25C7E23AE396}"/>
                </a:ext>
              </a:extLst>
            </p:cNvPr>
            <p:cNvSpPr/>
            <p:nvPr/>
          </p:nvSpPr>
          <p:spPr>
            <a:xfrm>
              <a:off x="838200" y="1027906"/>
              <a:ext cx="7025640" cy="5085511"/>
            </a:xfrm>
            <a:custGeom>
              <a:avLst/>
              <a:gdLst>
                <a:gd name="connsiteX0" fmla="*/ 0 w 7025640"/>
                <a:gd name="connsiteY0" fmla="*/ 847602 h 5085511"/>
                <a:gd name="connsiteX1" fmla="*/ 847602 w 7025640"/>
                <a:gd name="connsiteY1" fmla="*/ 0 h 5085511"/>
                <a:gd name="connsiteX2" fmla="*/ 6178038 w 7025640"/>
                <a:gd name="connsiteY2" fmla="*/ 0 h 5085511"/>
                <a:gd name="connsiteX3" fmla="*/ 7025640 w 7025640"/>
                <a:gd name="connsiteY3" fmla="*/ 847602 h 5085511"/>
                <a:gd name="connsiteX4" fmla="*/ 7025640 w 7025640"/>
                <a:gd name="connsiteY4" fmla="*/ 4237909 h 5085511"/>
                <a:gd name="connsiteX5" fmla="*/ 6178038 w 7025640"/>
                <a:gd name="connsiteY5" fmla="*/ 5085511 h 5085511"/>
                <a:gd name="connsiteX6" fmla="*/ 847602 w 7025640"/>
                <a:gd name="connsiteY6" fmla="*/ 5085511 h 5085511"/>
                <a:gd name="connsiteX7" fmla="*/ 0 w 7025640"/>
                <a:gd name="connsiteY7" fmla="*/ 4237909 h 5085511"/>
                <a:gd name="connsiteX8" fmla="*/ 0 w 7025640"/>
                <a:gd name="connsiteY8" fmla="*/ 847602 h 5085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25640" h="5085511" fill="none" extrusionOk="0">
                  <a:moveTo>
                    <a:pt x="0" y="847602"/>
                  </a:moveTo>
                  <a:cubicBezTo>
                    <a:pt x="4454" y="400297"/>
                    <a:pt x="410631" y="67491"/>
                    <a:pt x="847602" y="0"/>
                  </a:cubicBezTo>
                  <a:cubicBezTo>
                    <a:pt x="2389984" y="99833"/>
                    <a:pt x="5233363" y="142688"/>
                    <a:pt x="6178038" y="0"/>
                  </a:cubicBezTo>
                  <a:cubicBezTo>
                    <a:pt x="6686486" y="63691"/>
                    <a:pt x="6966963" y="375048"/>
                    <a:pt x="7025640" y="847602"/>
                  </a:cubicBezTo>
                  <a:cubicBezTo>
                    <a:pt x="7158878" y="2089278"/>
                    <a:pt x="7092809" y="3872714"/>
                    <a:pt x="7025640" y="4237909"/>
                  </a:cubicBezTo>
                  <a:cubicBezTo>
                    <a:pt x="7091631" y="4771983"/>
                    <a:pt x="6667410" y="5159146"/>
                    <a:pt x="6178038" y="5085511"/>
                  </a:cubicBezTo>
                  <a:cubicBezTo>
                    <a:pt x="5215522" y="5224746"/>
                    <a:pt x="1627627" y="5130212"/>
                    <a:pt x="847602" y="5085511"/>
                  </a:cubicBezTo>
                  <a:cubicBezTo>
                    <a:pt x="388572" y="5046725"/>
                    <a:pt x="16701" y="4682573"/>
                    <a:pt x="0" y="4237909"/>
                  </a:cubicBezTo>
                  <a:cubicBezTo>
                    <a:pt x="-146685" y="2929909"/>
                    <a:pt x="-143143" y="2060619"/>
                    <a:pt x="0" y="847602"/>
                  </a:cubicBezTo>
                  <a:close/>
                </a:path>
                <a:path w="7025640" h="5085511" stroke="0" extrusionOk="0">
                  <a:moveTo>
                    <a:pt x="0" y="847602"/>
                  </a:moveTo>
                  <a:cubicBezTo>
                    <a:pt x="16152" y="350573"/>
                    <a:pt x="292361" y="-10484"/>
                    <a:pt x="847602" y="0"/>
                  </a:cubicBezTo>
                  <a:cubicBezTo>
                    <a:pt x="3154785" y="88457"/>
                    <a:pt x="4539838" y="-4206"/>
                    <a:pt x="6178038" y="0"/>
                  </a:cubicBezTo>
                  <a:cubicBezTo>
                    <a:pt x="6600170" y="41759"/>
                    <a:pt x="6999794" y="354870"/>
                    <a:pt x="7025640" y="847602"/>
                  </a:cubicBezTo>
                  <a:cubicBezTo>
                    <a:pt x="7194834" y="1897214"/>
                    <a:pt x="6963873" y="3055753"/>
                    <a:pt x="7025640" y="4237909"/>
                  </a:cubicBezTo>
                  <a:cubicBezTo>
                    <a:pt x="7070216" y="4718773"/>
                    <a:pt x="6700125" y="5137008"/>
                    <a:pt x="6178038" y="5085511"/>
                  </a:cubicBezTo>
                  <a:cubicBezTo>
                    <a:pt x="3760094" y="5171922"/>
                    <a:pt x="3375799" y="5081430"/>
                    <a:pt x="847602" y="5085511"/>
                  </a:cubicBezTo>
                  <a:cubicBezTo>
                    <a:pt x="317853" y="5039967"/>
                    <a:pt x="-7643" y="4707112"/>
                    <a:pt x="0" y="4237909"/>
                  </a:cubicBezTo>
                  <a:cubicBezTo>
                    <a:pt x="166589" y="3507282"/>
                    <a:pt x="-105072" y="2007881"/>
                    <a:pt x="0" y="847602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6E6736B-3EB0-432A-A0C1-3D94D31B84C6}"/>
                </a:ext>
              </a:extLst>
            </p:cNvPr>
            <p:cNvSpPr/>
            <p:nvPr/>
          </p:nvSpPr>
          <p:spPr>
            <a:xfrm>
              <a:off x="1031432" y="1166661"/>
              <a:ext cx="6665302" cy="4824678"/>
            </a:xfrm>
            <a:custGeom>
              <a:avLst/>
              <a:gdLst>
                <a:gd name="connsiteX0" fmla="*/ 0 w 6665302"/>
                <a:gd name="connsiteY0" fmla="*/ 804129 h 4824678"/>
                <a:gd name="connsiteX1" fmla="*/ 804129 w 6665302"/>
                <a:gd name="connsiteY1" fmla="*/ 0 h 4824678"/>
                <a:gd name="connsiteX2" fmla="*/ 5861173 w 6665302"/>
                <a:gd name="connsiteY2" fmla="*/ 0 h 4824678"/>
                <a:gd name="connsiteX3" fmla="*/ 6665302 w 6665302"/>
                <a:gd name="connsiteY3" fmla="*/ 804129 h 4824678"/>
                <a:gd name="connsiteX4" fmla="*/ 6665302 w 6665302"/>
                <a:gd name="connsiteY4" fmla="*/ 4020549 h 4824678"/>
                <a:gd name="connsiteX5" fmla="*/ 5861173 w 6665302"/>
                <a:gd name="connsiteY5" fmla="*/ 4824678 h 4824678"/>
                <a:gd name="connsiteX6" fmla="*/ 804129 w 6665302"/>
                <a:gd name="connsiteY6" fmla="*/ 4824678 h 4824678"/>
                <a:gd name="connsiteX7" fmla="*/ 0 w 6665302"/>
                <a:gd name="connsiteY7" fmla="*/ 4020549 h 4824678"/>
                <a:gd name="connsiteX8" fmla="*/ 0 w 6665302"/>
                <a:gd name="connsiteY8" fmla="*/ 804129 h 48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5302" h="4824678" fill="none" extrusionOk="0">
                  <a:moveTo>
                    <a:pt x="0" y="804129"/>
                  </a:moveTo>
                  <a:cubicBezTo>
                    <a:pt x="4687" y="381923"/>
                    <a:pt x="383657" y="51215"/>
                    <a:pt x="804129" y="0"/>
                  </a:cubicBezTo>
                  <a:cubicBezTo>
                    <a:pt x="2819461" y="99833"/>
                    <a:pt x="4521649" y="142688"/>
                    <a:pt x="5861173" y="0"/>
                  </a:cubicBezTo>
                  <a:cubicBezTo>
                    <a:pt x="6347994" y="67455"/>
                    <a:pt x="6582188" y="353738"/>
                    <a:pt x="6665302" y="804129"/>
                  </a:cubicBezTo>
                  <a:cubicBezTo>
                    <a:pt x="6798540" y="1526820"/>
                    <a:pt x="6732471" y="2870812"/>
                    <a:pt x="6665302" y="4020549"/>
                  </a:cubicBezTo>
                  <a:cubicBezTo>
                    <a:pt x="6695794" y="4495133"/>
                    <a:pt x="6323292" y="4887078"/>
                    <a:pt x="5861173" y="4824678"/>
                  </a:cubicBezTo>
                  <a:cubicBezTo>
                    <a:pt x="3996181" y="4963913"/>
                    <a:pt x="1424317" y="4869379"/>
                    <a:pt x="804129" y="4824678"/>
                  </a:cubicBezTo>
                  <a:cubicBezTo>
                    <a:pt x="363528" y="4809713"/>
                    <a:pt x="42566" y="4404879"/>
                    <a:pt x="0" y="4020549"/>
                  </a:cubicBezTo>
                  <a:cubicBezTo>
                    <a:pt x="-146685" y="3500793"/>
                    <a:pt x="-143143" y="2177254"/>
                    <a:pt x="0" y="804129"/>
                  </a:cubicBezTo>
                  <a:close/>
                </a:path>
                <a:path w="6665302" h="4824678" stroke="0" extrusionOk="0">
                  <a:moveTo>
                    <a:pt x="0" y="804129"/>
                  </a:moveTo>
                  <a:cubicBezTo>
                    <a:pt x="2882" y="354862"/>
                    <a:pt x="289098" y="-8534"/>
                    <a:pt x="804129" y="0"/>
                  </a:cubicBezTo>
                  <a:cubicBezTo>
                    <a:pt x="3311717" y="88457"/>
                    <a:pt x="5149436" y="-4206"/>
                    <a:pt x="5861173" y="0"/>
                  </a:cubicBezTo>
                  <a:cubicBezTo>
                    <a:pt x="6250620" y="49637"/>
                    <a:pt x="6658320" y="353372"/>
                    <a:pt x="6665302" y="804129"/>
                  </a:cubicBezTo>
                  <a:cubicBezTo>
                    <a:pt x="6834496" y="1316834"/>
                    <a:pt x="6603535" y="3187674"/>
                    <a:pt x="6665302" y="4020549"/>
                  </a:cubicBezTo>
                  <a:cubicBezTo>
                    <a:pt x="6721593" y="4480753"/>
                    <a:pt x="6330204" y="4848459"/>
                    <a:pt x="5861173" y="4824678"/>
                  </a:cubicBezTo>
                  <a:cubicBezTo>
                    <a:pt x="4556799" y="4911089"/>
                    <a:pt x="2682924" y="4820597"/>
                    <a:pt x="804129" y="4824678"/>
                  </a:cubicBezTo>
                  <a:cubicBezTo>
                    <a:pt x="329571" y="4802176"/>
                    <a:pt x="-47622" y="4471419"/>
                    <a:pt x="0" y="4020549"/>
                  </a:cubicBezTo>
                  <a:cubicBezTo>
                    <a:pt x="166589" y="2623359"/>
                    <a:pt x="-105072" y="2362010"/>
                    <a:pt x="0" y="804129"/>
                  </a:cubicBezTo>
                  <a:close/>
                </a:path>
              </a:pathLst>
            </a:custGeom>
            <a:ln w="38100">
              <a:solidFill>
                <a:srgbClr val="F9CB72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35688309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D6FBA6F-FB48-4FC4-A387-0D5F96936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r="42014"/>
          <a:stretch/>
        </p:blipFill>
        <p:spPr>
          <a:xfrm rot="5400000">
            <a:off x="8099643" y="2045402"/>
            <a:ext cx="5436692" cy="5249306"/>
          </a:xfrm>
          <a:prstGeom prst="rect">
            <a:avLst/>
          </a:prstGeom>
        </p:spPr>
      </p:pic>
      <p:pic>
        <p:nvPicPr>
          <p:cNvPr id="6" name="Picture 5" descr="A picture containing outdoor object, flag&#10;&#10;Description automatically generated">
            <a:extLst>
              <a:ext uri="{FF2B5EF4-FFF2-40B4-BE49-F238E27FC236}">
                <a16:creationId xmlns:a16="http://schemas.microsoft.com/office/drawing/2014/main" id="{785321B4-7C04-4395-8003-7C5C71421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46337" flipH="1" flipV="1">
            <a:off x="10147835" y="-2333"/>
            <a:ext cx="2192354" cy="31000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4DC606B-8A7D-47AF-9DFD-775D80AEB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5652">
            <a:off x="6316488" y="4865551"/>
            <a:ext cx="1679550" cy="1936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99FEA-FDFC-491E-A77F-5A04A932B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6" y="1426290"/>
            <a:ext cx="8126672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41818" y="139700"/>
            <a:ext cx="11914716" cy="8128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516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 eaLnBrk="1" hangingPunct="1"/>
              <a:r>
                <a:rPr lang="en-US" sz="3200" b="1">
                  <a:solidFill>
                    <a:prstClr val="black"/>
                  </a:solidFill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243418"/>
            <a:ext cx="12192000" cy="6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642534" y="948268"/>
            <a:ext cx="4493684" cy="5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6773334" y="948267"/>
            <a:ext cx="5401733" cy="58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8516"/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1024467" y="935567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1024467" y="3807884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6191251" y="929218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6191251" y="3810000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21" name="Cloud 20"/>
          <p:cNvSpPr/>
          <p:nvPr/>
        </p:nvSpPr>
        <p:spPr>
          <a:xfrm>
            <a:off x="9438104" y="108222"/>
            <a:ext cx="2641600" cy="885175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>
              <a:defRPr/>
            </a:pPr>
            <a:r>
              <a:rPr lang="vi-VN" sz="2667" b="1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ĐỌC MẪU</a:t>
            </a:r>
            <a:endParaRPr lang="en-US" sz="2667" b="1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/>
          <p:cNvGrpSpPr>
            <a:grpSpLocks/>
          </p:cNvGrpSpPr>
          <p:nvPr/>
        </p:nvGrpSpPr>
        <p:grpSpPr bwMode="auto">
          <a:xfrm>
            <a:off x="141818" y="139700"/>
            <a:ext cx="11914716" cy="8128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516">
                <a:defRPr/>
              </a:pPr>
              <a:r>
                <a:rPr lang="en-US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284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 eaLnBrk="1" hangingPunct="1"/>
              <a:r>
                <a:rPr lang="en-US" sz="3200" b="1">
                  <a:solidFill>
                    <a:prstClr val="black"/>
                  </a:solidFill>
                  <a:latin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0" y="243418"/>
            <a:ext cx="12192000" cy="6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269" name="TextBox 20"/>
          <p:cNvSpPr txBox="1">
            <a:spLocks noChangeArrowheads="1"/>
          </p:cNvSpPr>
          <p:nvPr/>
        </p:nvSpPr>
        <p:spPr bwMode="auto">
          <a:xfrm>
            <a:off x="1642534" y="948268"/>
            <a:ext cx="4493684" cy="5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270" name="TextBox 21"/>
          <p:cNvSpPr txBox="1">
            <a:spLocks noChangeArrowheads="1"/>
          </p:cNvSpPr>
          <p:nvPr/>
        </p:nvSpPr>
        <p:spPr bwMode="auto">
          <a:xfrm>
            <a:off x="6773334" y="948267"/>
            <a:ext cx="5401733" cy="58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8516"/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11271" name="TextBox 22"/>
          <p:cNvSpPr txBox="1">
            <a:spLocks noChangeArrowheads="1"/>
          </p:cNvSpPr>
          <p:nvPr/>
        </p:nvSpPr>
        <p:spPr bwMode="auto">
          <a:xfrm>
            <a:off x="1024467" y="935567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11272" name="TextBox 23"/>
          <p:cNvSpPr txBox="1">
            <a:spLocks noChangeArrowheads="1"/>
          </p:cNvSpPr>
          <p:nvPr/>
        </p:nvSpPr>
        <p:spPr bwMode="auto">
          <a:xfrm>
            <a:off x="1024467" y="3807884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11273" name="TextBox 24"/>
          <p:cNvSpPr txBox="1">
            <a:spLocks noChangeArrowheads="1"/>
          </p:cNvSpPr>
          <p:nvPr/>
        </p:nvSpPr>
        <p:spPr bwMode="auto">
          <a:xfrm>
            <a:off x="6191251" y="929218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11274" name="TextBox 25"/>
          <p:cNvSpPr txBox="1">
            <a:spLocks noChangeArrowheads="1"/>
          </p:cNvSpPr>
          <p:nvPr/>
        </p:nvSpPr>
        <p:spPr bwMode="auto">
          <a:xfrm>
            <a:off x="6191251" y="3810000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751" y="6203951"/>
            <a:ext cx="7234767" cy="5847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>
              <a:defRPr/>
            </a:pP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dòng thơ </a:t>
            </a:r>
            <a:r>
              <a:rPr lang="en-US" sz="3200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474147" y="1663529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00099" y="2776895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701295" y="4486738"/>
            <a:ext cx="50800" cy="48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375156" y="5618731"/>
            <a:ext cx="50800" cy="48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907807" y="1650405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670781" y="2792982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673285" y="4515525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454839" y="5660642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96767" y="1098378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45435" y="2210051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642885" y="3946987"/>
            <a:ext cx="50800" cy="48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501664" y="5078981"/>
            <a:ext cx="50800" cy="488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68077" y="1083561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406527" y="2226138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869721" y="3921588"/>
            <a:ext cx="50800" cy="486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411648" y="5066704"/>
            <a:ext cx="50800" cy="488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7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2980" y="179705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1218516"/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Sực</a:t>
            </a:r>
            <a:r>
              <a:rPr lang="en-US" sz="3733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733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ngột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endParaRPr lang="en-US" sz="37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82980" y="2813051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1218516"/>
            <a:r>
              <a:rPr lang="vi-VN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Wingdings" pitchFamily="2" charset="2"/>
              </a:rPr>
              <a:t>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khoá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khỏi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2980" y="3889794"/>
            <a:ext cx="1239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1218516"/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3733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733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73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endParaRPr lang="en-US" sz="3733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68578" y="364067"/>
            <a:ext cx="3854847" cy="778933"/>
          </a:xfrm>
          <a:prstGeom prst="round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004">
              <a:defRPr/>
            </a:pPr>
            <a:r>
              <a:rPr lang="vi-VN" sz="426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 NGHĨA TỪ</a:t>
            </a:r>
            <a:endParaRPr lang="en-US" sz="42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176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56000" y="1719091"/>
            <a:ext cx="4775200" cy="24208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9831" y="1709163"/>
            <a:ext cx="118494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3733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1076" y="2854939"/>
            <a:ext cx="123944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endParaRPr lang="en-US" sz="3733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6489" y="1707884"/>
            <a:ext cx="9204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76487" y="2285341"/>
            <a:ext cx="1026243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11778" y="2873192"/>
            <a:ext cx="54854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endParaRPr lang="en-US" sz="3733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50855" y="3439487"/>
            <a:ext cx="814647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16"/>
            <a:r>
              <a:rPr lang="en-US" sz="3733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48168" y="131233"/>
            <a:ext cx="12043833" cy="734484"/>
            <a:chOff x="15875" y="15875"/>
            <a:chExt cx="9128123" cy="550863"/>
          </a:xfrm>
        </p:grpSpPr>
        <p:sp>
          <p:nvSpPr>
            <p:cNvPr id="26" name="Oval 25"/>
            <p:cNvSpPr/>
            <p:nvPr/>
          </p:nvSpPr>
          <p:spPr bwMode="auto">
            <a:xfrm>
              <a:off x="15875" y="15875"/>
              <a:ext cx="551858" cy="5508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04">
                <a:defRPr/>
              </a:pPr>
              <a:r>
                <a:rPr lang="vi-VN" sz="3733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7" name="TextBox 23"/>
            <p:cNvSpPr txBox="1">
              <a:spLocks noChangeArrowheads="1"/>
            </p:cNvSpPr>
            <p:nvPr/>
          </p:nvSpPr>
          <p:spPr bwMode="auto">
            <a:xfrm>
              <a:off x="564505" y="25664"/>
              <a:ext cx="8579493" cy="52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04" tIns="60952" rIns="121904" bIns="6095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/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khổ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đầu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b="1" dirty="0" err="1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r>
                <a:rPr lang="en-US" sz="3733" b="1" dirty="0">
                  <a:solidFill>
                    <a:prstClr val="black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605996" y="972172"/>
            <a:ext cx="5401733" cy="58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8516"/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8168" y="6203951"/>
            <a:ext cx="1194223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41818" y="139700"/>
            <a:ext cx="11914716" cy="8128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516"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0512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 eaLnBrk="1" hangingPunct="1"/>
              <a:r>
                <a:rPr lang="vi-VN" sz="3200" b="1">
                  <a:solidFill>
                    <a:prstClr val="black"/>
                  </a:solidFill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3200" b="1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0" y="243418"/>
            <a:ext cx="12192000" cy="6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1475197" y="972173"/>
            <a:ext cx="4493684" cy="5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857130" y="959472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857130" y="3831790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23913" y="953123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6023913" y="3833906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85638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6605996" y="972172"/>
            <a:ext cx="5401733" cy="586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ngẫm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 defTabSz="1218516"/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Mai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r" defTabSz="1218516"/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cs typeface="Arial-Rounded" pitchFamily="34" charset="0"/>
              </a:rPr>
              <a:t>     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Thuỵ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41818" y="139700"/>
            <a:ext cx="11914716" cy="812800"/>
            <a:chOff x="117764" y="105122"/>
            <a:chExt cx="8936182" cy="609600"/>
          </a:xfrm>
        </p:grpSpPr>
        <p:sp>
          <p:nvSpPr>
            <p:cNvPr id="2" name="Oval 1"/>
            <p:cNvSpPr/>
            <p:nvPr/>
          </p:nvSpPr>
          <p:spPr>
            <a:xfrm>
              <a:off x="117764" y="105122"/>
              <a:ext cx="609610" cy="609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71" tIns="60936" rIns="121871" bIns="60936" anchor="ctr"/>
            <a:lstStyle/>
            <a:p>
              <a:pPr algn="ctr" defTabSz="1218516">
                <a:defRPr/>
              </a:pPr>
              <a:r>
                <a:rPr lang="vi-VN" sz="3200" b="1" dirty="0">
                  <a:solidFill>
                    <a:prstClr val="white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2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0512" name="TextBox 2"/>
            <p:cNvSpPr txBox="1">
              <a:spLocks noChangeArrowheads="1"/>
            </p:cNvSpPr>
            <p:nvPr/>
          </p:nvSpPr>
          <p:spPr bwMode="auto">
            <a:xfrm>
              <a:off x="727362" y="180597"/>
              <a:ext cx="8326584" cy="461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55" tIns="60928" rIns="121855" bIns="6092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just" defTabSz="1218516" eaLnBrk="1" hangingPunct="1"/>
              <a:r>
                <a:rPr lang="vi-VN" sz="3200" b="1">
                  <a:solidFill>
                    <a:prstClr val="black"/>
                  </a:solidFill>
                  <a:latin typeface="Arial-Rounded" pitchFamily="34" charset="0"/>
                  <a:cs typeface="Arial-Rounded" pitchFamily="34" charset="0"/>
                </a:rPr>
                <a:t>Trả lời câu hỏi</a:t>
              </a:r>
              <a:endParaRPr lang="en-US" sz="3200" b="1">
                <a:solidFill>
                  <a:prstClr val="black"/>
                </a:solidFill>
                <a:latin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0" y="243418"/>
            <a:ext cx="12192000" cy="6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7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1" name="TextBox 20"/>
          <p:cNvSpPr txBox="1">
            <a:spLocks noChangeArrowheads="1"/>
          </p:cNvSpPr>
          <p:nvPr/>
        </p:nvSpPr>
        <p:spPr bwMode="auto">
          <a:xfrm>
            <a:off x="1475197" y="972173"/>
            <a:ext cx="4493684" cy="52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dậy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cười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 defTabSz="1218516" eaLnBrk="1" hangingPunct="1"/>
            <a:endParaRPr lang="en-US" sz="3733" dirty="0">
              <a:solidFill>
                <a:srgbClr val="002060"/>
              </a:solidFill>
              <a:latin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3733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 defTabSz="1218516"/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Nhảy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tán</a:t>
            </a:r>
            <a:r>
              <a:rPr lang="en-US" sz="3733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733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857130" y="959472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 dirty="0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(1)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857130" y="3831790"/>
            <a:ext cx="749300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(2)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23913" y="953123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(3)</a:t>
            </a:r>
          </a:p>
        </p:txBody>
      </p:sp>
      <p:sp>
        <p:nvSpPr>
          <p:cNvPr id="54" name="TextBox 25"/>
          <p:cNvSpPr txBox="1">
            <a:spLocks noChangeArrowheads="1"/>
          </p:cNvSpPr>
          <p:nvPr/>
        </p:nvSpPr>
        <p:spPr bwMode="auto">
          <a:xfrm>
            <a:off x="6023913" y="3833906"/>
            <a:ext cx="751416" cy="5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 eaLnBrk="1" hangingPunct="1"/>
            <a:r>
              <a:rPr lang="en-US" sz="2667">
                <a:solidFill>
                  <a:srgbClr val="7030A0"/>
                </a:solidFill>
                <a:latin typeface=".VnArial" pitchFamily="34" charset="0"/>
                <a:cs typeface="Arial-Rounded" pitchFamily="34" charset="0"/>
              </a:rPr>
              <a:t>(4)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48168" y="6203951"/>
            <a:ext cx="1194223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04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04173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675</Words>
  <Application>Microsoft Office PowerPoint</Application>
  <PresentationFormat>Widescreen</PresentationFormat>
  <Paragraphs>157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.VnArial</vt:lpstr>
      <vt:lpstr>Arial</vt:lpstr>
      <vt:lpstr>Arial Rounded MT Bold</vt:lpstr>
      <vt:lpstr>Arial-Rounded</vt:lpstr>
      <vt:lpstr>Calibri</vt:lpstr>
      <vt:lpstr>Cambria</vt:lpstr>
      <vt:lpstr>Coming Soon</vt:lpstr>
      <vt:lpstr>等线</vt:lpstr>
      <vt:lpstr>Times New Roman</vt:lpstr>
      <vt:lpstr>Wingdings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sẽ đọc bài thơ với giọng đọc như thế nào?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Bien Thi Thuy Nhan</dc:creator>
  <cp:lastModifiedBy>Personal</cp:lastModifiedBy>
  <cp:revision>160</cp:revision>
  <dcterms:created xsi:type="dcterms:W3CDTF">2021-10-12T12:36:09Z</dcterms:created>
  <dcterms:modified xsi:type="dcterms:W3CDTF">2026-04-24T09:24:59Z</dcterms:modified>
</cp:coreProperties>
</file>