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F82A5-727F-B5F0-67CD-BDAEC15235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ED3C82-6477-3B59-86C2-C2C622AC6F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96EC1E-587C-3F51-E3BD-B95F8B15B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84EC-8C4B-442D-8D5F-9C2EAF7A81A5}" type="datetimeFigureOut">
              <a:rPr lang="vi-VN" smtClean="0"/>
              <a:t>12/04/2026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01C79-B6EA-7CB3-DC87-19D44ABF2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79542-7E16-EE94-2B3A-D0268E5BC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D31D-FED8-4410-9FA8-A03404C53A8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34451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22D8A-5A9F-7080-2A0D-04F5BFD81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1E51F1-4C57-57FD-6A5D-EA9A0AAC5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EBAFA-5EB7-EF5B-F6DC-09898485C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84EC-8C4B-442D-8D5F-9C2EAF7A81A5}" type="datetimeFigureOut">
              <a:rPr lang="vi-VN" smtClean="0"/>
              <a:t>12/04/2026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95A83-60D9-8835-E1C2-35D578A08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B90A49-F65E-FD7E-DCD5-5103002F8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D31D-FED8-4410-9FA8-A03404C53A8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75527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5E7171-BA64-AC37-5807-86C187C80B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45929C-85FB-86F0-7892-3032E2A134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75109-25A1-F922-1933-AD40691B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84EC-8C4B-442D-8D5F-9C2EAF7A81A5}" type="datetimeFigureOut">
              <a:rPr lang="vi-VN" smtClean="0"/>
              <a:t>12/04/2026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32881-7977-6E77-1D48-FAB267A7D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FC7B5-8014-9CB3-34D4-4B566C45A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D31D-FED8-4410-9FA8-A03404C53A8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90175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83632-E732-9A8B-6B01-C5CEBF00D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9C4B8-8F76-CE8B-7FFC-6D152AB8B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03CFB-F7DC-A80D-563B-6AE5A8B6D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84EC-8C4B-442D-8D5F-9C2EAF7A81A5}" type="datetimeFigureOut">
              <a:rPr lang="vi-VN" smtClean="0"/>
              <a:t>12/04/2026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1E09E-EB14-6CC9-43DB-4A5CF4FE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9EDE8-8DE7-89CB-4995-F3747BFFD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D31D-FED8-4410-9FA8-A03404C53A8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6320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6CDFC-66A3-D726-3DCD-DBCCAEC5F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2638C-36FE-AE5C-F5A5-2C784EEB6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C6E49-BE27-26EC-13E5-5DE1B6E21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84EC-8C4B-442D-8D5F-9C2EAF7A81A5}" type="datetimeFigureOut">
              <a:rPr lang="vi-VN" smtClean="0"/>
              <a:t>12/04/2026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3B0F3-CA86-EF58-7B14-DCBF6CA7C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5F0D3-9589-24FD-6848-CDE5FDFA6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D31D-FED8-4410-9FA8-A03404C53A8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085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56F4E-ABD1-D17D-BCEF-5649EF470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4D2B7-754C-77BC-94CF-C611E8DA88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F6876D-400D-1C9E-7579-4A0867FAB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75CCF3-EB98-C742-D358-C32AF9796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84EC-8C4B-442D-8D5F-9C2EAF7A81A5}" type="datetimeFigureOut">
              <a:rPr lang="vi-VN" smtClean="0"/>
              <a:t>12/04/2026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7D42B-7341-4987-5AF2-145D738EB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85DBAE-5346-C07E-3249-1FCC68D9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D31D-FED8-4410-9FA8-A03404C53A8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1762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24221-73CF-222A-92AA-9653A3AAA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418CA-9FFB-6CDC-16E5-F18284D11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E8969-0F38-1C57-E92E-824AFE4EB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C8BDC3-C8C9-3E33-271D-8DB350F316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06274A-A669-6187-4AB5-0199B7E6AB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08AD32-8B17-E82F-A0E4-05A19B9AB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84EC-8C4B-442D-8D5F-9C2EAF7A81A5}" type="datetimeFigureOut">
              <a:rPr lang="vi-VN" smtClean="0"/>
              <a:t>12/04/2026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4BFCF3-CAE5-A927-D5F2-A1290042D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7A2F48-DCD3-3587-2633-D96F8819E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D31D-FED8-4410-9FA8-A03404C53A8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225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DA094-7C76-EEBE-F16B-EECBC042B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AE51F-2154-1550-B6C4-F6B95CB62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84EC-8C4B-442D-8D5F-9C2EAF7A81A5}" type="datetimeFigureOut">
              <a:rPr lang="vi-VN" smtClean="0"/>
              <a:t>12/04/2026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163151-5636-8DB7-7E96-4C78C89C8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9CA4CC-019E-5D4B-8F48-3AAF535D5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D31D-FED8-4410-9FA8-A03404C53A8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18477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9C47A9-CB06-DFA6-CD7C-95712BFBC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84EC-8C4B-442D-8D5F-9C2EAF7A81A5}" type="datetimeFigureOut">
              <a:rPr lang="vi-VN" smtClean="0"/>
              <a:t>12/04/2026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88E06A-6429-B06D-0A53-48C6A1ABB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C77A3B-419F-F0C2-C38D-933559D22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D31D-FED8-4410-9FA8-A03404C53A8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8057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B8436-5E08-67AD-11AB-506C6F825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FA2C4-DD86-228F-C238-6E60A2C6E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CFF258-A007-A80B-1723-76AEE1C7E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8AE16F-2996-2DEA-86B3-11A666F87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84EC-8C4B-442D-8D5F-9C2EAF7A81A5}" type="datetimeFigureOut">
              <a:rPr lang="vi-VN" smtClean="0"/>
              <a:t>12/04/2026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C2A2D0-A5A5-77AF-A997-0FA6790C0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DA29B-FA87-8002-C458-DF73A489D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D31D-FED8-4410-9FA8-A03404C53A8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113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ECAFE-8DDD-7DD0-00C2-043AF8F26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E296DD-BEE1-C9CC-EC6E-651D666093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F18AE-BFB8-C3DA-B990-368A726374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C5A7B2-534D-87E9-C218-2130A0B5C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C84EC-8C4B-442D-8D5F-9C2EAF7A81A5}" type="datetimeFigureOut">
              <a:rPr lang="vi-VN" smtClean="0"/>
              <a:t>12/04/2026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0D4D8-2CC0-D502-05D3-9925A7881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54FF2C-C259-DD8E-0507-A8D04C5A6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D31D-FED8-4410-9FA8-A03404C53A8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17903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4E0295-D369-89F5-9277-31EE2CFBF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1CE0A6-0B5B-8814-F57E-8027791D4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3E429-06DD-1C31-8800-DCCF06DCA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C84EC-8C4B-442D-8D5F-9C2EAF7A81A5}" type="datetimeFigureOut">
              <a:rPr lang="vi-VN" smtClean="0"/>
              <a:t>12/04/2026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2119D-BA71-0778-1060-DFBBE34FA3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655C95-A96F-88A5-190F-290EEF271F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DD31D-FED8-4410-9FA8-A03404C53A8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6114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CB28C-8A37-4ABD-802C-DFA2B688B0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424" y="1423242"/>
            <a:ext cx="11890550" cy="420404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HỘI NGHỊ</a:t>
            </a:r>
            <a:br>
              <a:rPr lang="vi-VN" sz="44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vi-VN" sz="3600">
                <a:solidFill>
                  <a:srgbClr val="000099"/>
                </a:solidFill>
              </a:rPr>
              <a:t>NGHIÊN CỨU, HỌC TẬP, QUÁN TRIỆT </a:t>
            </a:r>
            <a:br>
              <a:rPr lang="en-US" sz="3600">
                <a:solidFill>
                  <a:srgbClr val="000099"/>
                </a:solidFill>
              </a:rPr>
            </a:br>
            <a:r>
              <a:rPr lang="vi-VN" sz="3600">
                <a:solidFill>
                  <a:srgbClr val="000099"/>
                </a:solidFill>
              </a:rPr>
              <a:t>VÀ TRIỂN KHAI THỰC HIỆN NGHỊ QUYẾT HỘI NGHỊ LẦN THỨ HAI BAN CHẤP HÀNH TRUNG ƯƠNG ĐẢNG KHÓA XIV; TRIỂN KHAI CÁC CHƯƠNG TRÌNH </a:t>
            </a:r>
            <a:br>
              <a:rPr lang="en-US" sz="3600">
                <a:solidFill>
                  <a:srgbClr val="000099"/>
                </a:solidFill>
              </a:rPr>
            </a:br>
            <a:r>
              <a:rPr lang="vi-VN" sz="3600">
                <a:solidFill>
                  <a:srgbClr val="000099"/>
                </a:solidFill>
              </a:rPr>
              <a:t>HÀNH ĐỘNG CỦA BAN THƯỜNG VỤ THÀNH ỦY </a:t>
            </a:r>
            <a:br>
              <a:rPr lang="en-US" sz="3600">
                <a:solidFill>
                  <a:srgbClr val="000099"/>
                </a:solidFill>
              </a:rPr>
            </a:br>
            <a:r>
              <a:rPr lang="vi-VN" sz="3600">
                <a:solidFill>
                  <a:srgbClr val="000099"/>
                </a:solidFill>
              </a:rPr>
              <a:t>THỰC HIỆN NGHỊ QUYẾT </a:t>
            </a:r>
            <a:br>
              <a:rPr lang="vi-VN" sz="3600"/>
            </a:br>
            <a:endParaRPr lang="vi-VN" sz="3600">
              <a:solidFill>
                <a:srgbClr val="000099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D6180-7176-21B0-1E65-25F46B790F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1112" y="5932398"/>
            <a:ext cx="11585749" cy="444640"/>
          </a:xfrm>
        </p:spPr>
        <p:txBody>
          <a:bodyPr>
            <a:noAutofit/>
          </a:bodyPr>
          <a:lstStyle/>
          <a:p>
            <a:r>
              <a:rPr lang="vi-VN" b="0" i="1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 </a:t>
            </a:r>
            <a:r>
              <a:rPr lang="en-US" b="0" i="1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</a:t>
            </a:r>
            <a:r>
              <a:rPr lang="vi-VN" b="0" i="1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tháng </a:t>
            </a:r>
            <a:r>
              <a:rPr lang="en-US" b="0" i="1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vi-VN" b="0" i="1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năm 202</a:t>
            </a:r>
            <a:r>
              <a:rPr lang="en-US" b="0" i="1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br>
              <a:rPr lang="vi-VN" b="1">
                <a:solidFill>
                  <a:srgbClr val="00009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vi-VN">
              <a:solidFill>
                <a:srgbClr val="000099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F67C7A-880D-9064-EBE6-17DADF470DE4}"/>
              </a:ext>
            </a:extLst>
          </p:cNvPr>
          <p:cNvSpPr txBox="1"/>
          <p:nvPr/>
        </p:nvSpPr>
        <p:spPr>
          <a:xfrm>
            <a:off x="2534856" y="306253"/>
            <a:ext cx="761614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ĐẢNG B</a:t>
            </a:r>
            <a:r>
              <a:rPr lang="en-US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Ộ</a:t>
            </a:r>
            <a:r>
              <a:rPr lang="vi-VN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XÃ </a:t>
            </a:r>
            <a:r>
              <a:rPr lang="en-US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PHÙ ĐỔNG</a:t>
            </a:r>
            <a:br>
              <a:rPr lang="vi-VN" sz="28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vi-VN" sz="28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 BỘ</a:t>
            </a:r>
            <a:r>
              <a:rPr lang="en-US" sz="28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TRƯỜNG TIỂU HỌC TIỀN PHONG</a:t>
            </a:r>
            <a:br>
              <a:rPr lang="vi-VN" sz="2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vi-VN" sz="2800" b="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9C43FE1-DD5E-7372-59BF-267672382501}"/>
              </a:ext>
            </a:extLst>
          </p:cNvPr>
          <p:cNvSpPr/>
          <p:nvPr/>
        </p:nvSpPr>
        <p:spPr>
          <a:xfrm>
            <a:off x="150725" y="160774"/>
            <a:ext cx="11897249" cy="652138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62236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HỘI NGHỊ NGHIÊN CỨU, HỌC TẬP, QUÁN TRIỆT  VÀ TRIỂN KHAI THỰC HIỆN NGHỊ QUYẾT HỘI NGHỊ LẦN THỨ HAI BAN CHẤP HÀNH TRUNG ƯƠNG ĐẢNG KHÓA XIV; TRIỂN KHAI CÁC CHƯƠNG TRÌNH  HÀNH ĐỘNG CỦA BAN THƯỜNG VỤ THÀNH ỦY  THỰC HIỆN NGHỊ QUYẾT  </vt:lpstr>
    </vt:vector>
  </TitlesOfParts>
  <Company>Techsi.vn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HỘI NGHỊ TOÀN QUỐC NGHIÊN CỨU, HỌC TẬP, QUÁN TRIỆT  VÀ TRIỂN KHAI THỰC HIỆN NGHỊ QUYẾT HỘI NGHỊ LẦN THỨ HAI BAN CHẤP HÀNH TRUNG ƯƠNG ĐẢNG KHÓA XIV; TRIỂN KHAI CÁC CHƯƠNG TRÌNH  HÀNH ĐỘNG CỦA BAN THƯỜNG VỤ THÀNH ỦY  THỰC HIỆN NGHỊ QUYẾT</dc:title>
  <dc:creator>Dao Hai Cuong</dc:creator>
  <cp:lastModifiedBy>GVTH Đào Hải Cương</cp:lastModifiedBy>
  <cp:revision>9</cp:revision>
  <dcterms:created xsi:type="dcterms:W3CDTF">2024-12-16T02:59:27Z</dcterms:created>
  <dcterms:modified xsi:type="dcterms:W3CDTF">2026-04-12T10:55:20Z</dcterms:modified>
</cp:coreProperties>
</file>