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VTH Đào Hải Cương" initials="GĐHC" lastIdx="1" clrIdx="0">
    <p:extLst>
      <p:ext uri="{19B8F6BF-5375-455C-9EA6-DF929625EA0E}">
        <p15:presenceInfo xmlns:p15="http://schemas.microsoft.com/office/powerpoint/2012/main" userId="S-1-5-21-4225875454-1302399684-2759897106-5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  <a:srgbClr val="3333CC"/>
    <a:srgbClr val="ED7D31"/>
    <a:srgbClr val="5B9BD5"/>
    <a:srgbClr val="FFC000"/>
    <a:srgbClr val="002060"/>
    <a:srgbClr val="FFFF99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42" autoAdjust="0"/>
    <p:restoredTop sz="94206" autoAdjust="0"/>
  </p:normalViewPr>
  <p:slideViewPr>
    <p:cSldViewPr snapToGrid="0">
      <p:cViewPr varScale="1">
        <p:scale>
          <a:sx n="73" d="100"/>
          <a:sy n="73" d="100"/>
        </p:scale>
        <p:origin x="74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DAD7E-47A3-4265-A7BC-E324C243E966}" type="datetimeFigureOut">
              <a:rPr lang="vi-VN" smtClean="0"/>
              <a:t>04/03/2026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4E103-EDC5-4E6F-A3A3-5EC8F1AFB87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3923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F4E103-EDC5-4E6F-A3A3-5EC8F1AFB871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592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0073C-3C57-78E7-9429-A93D5352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96726D-71DB-40FE-8AB0-F965A7F7AF39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E084B-FC8B-6F1E-E631-97C6CD46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57E53-E863-B79A-8E16-D7A23148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C1AF3-0911-4BF2-B3DD-6853325E83CA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68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07B8-709E-C7E6-490F-F3A03D688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A7671E-31C2-49A2-B3D6-A8AF87A2CD73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A2479-11B2-F62E-B040-359F464D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08B19-1C06-8066-2A85-4D260406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F6C8FC-7EB7-48EA-96EE-E2B7F03B8467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21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BECA2-0891-2268-CCD7-980FABED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2BE95D-03A0-444D-9F54-80236D5BF7C8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7C5C5-B485-F995-EB22-20E117C4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32A24-D8C8-80EF-3020-7D0F588B9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A03F42-8E17-484E-9D5A-7241AD98DCB6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21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5E903-6C99-4A14-D20A-78B44C52A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FABF69-A971-4B3E-8348-ACE4E49696DE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94632-1732-CF60-A77C-D7A431BC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E330-91C1-3850-DA10-717E16DB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725EB0-2D00-4147-B360-6F87B0D4ECD9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62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F896B-875C-334C-9222-4081F1778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4EA659-98DE-47EB-978C-43F3A247696D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B5CDE-08A9-20E5-9729-7B9F627F1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4E2BD-CB86-42F2-EC73-3F0D6F8F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F60601-7DDD-40AA-A616-4479D5040129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79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A9B3E-107F-B3A5-4CF5-DEFF45F3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344BC0-5387-434D-A758-E683FEED3085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5DAA8C-2A2F-FA65-5BAC-9657923AC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400972-5D67-8FFD-EB34-84B533F5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67DF8-8D71-4362-9A06-C69D40CF674F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236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551948-29AD-82A1-496B-8E083B10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560BE-9E08-463E-B69A-45776CFAF2DA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80AB1-6EB5-7301-399C-93CB13060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E99EDD6-EDB6-F125-8627-0DFB827A9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09309-CE08-4C9D-939B-BA46FBE664CF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491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B5D5C7F-08E7-10A6-38D8-7DB74E55A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068153-4763-420E-B391-72233766CA3C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014D352-C7AD-21DA-FCF7-71A132B54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CD227FE-178F-68EC-9508-9314E347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01F948-B72D-4E22-A2B6-DB3C4069969C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22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4DF99E-3A03-7CE6-86C5-F528EB46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858B62-24B8-4C83-9FCE-FE9711C6FB45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457066-5D72-8FED-0099-506E65AC6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0043845-C463-C388-0749-F8338730E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D208B3-2D8C-4E5D-BACA-96EC1FEDE437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67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D316B4-F833-8348-3761-95068D47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0671BE-39CB-4A25-A4FE-6821FB378FD9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4B9F8C-8AA3-ACFC-7A45-D67486A6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EA40C0-D895-274E-156B-CD08B07B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D61CC8-5E7C-46EE-BEB3-250730F06CD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20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C73038-04FB-D352-774E-42EE96513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6DC735-C5D4-41B4-B87A-DC08C0D2A796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7AC166-0CB6-306E-7F5D-659E0AA4C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8531BA-990E-7770-0466-C420EC9FB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10E218-AC52-470C-A312-51F42F9C8A2B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776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6929E40-965E-0AAF-CFC9-7117265BA8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D4AA341-B930-AEE8-0913-B02A2CF35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797B1-64A4-7307-65E0-58206F117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EBEBE9-29EB-434B-80F3-DDA3C6A065AD}" type="datetimeFigureOut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04/03/2026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2369D-3243-7613-20EC-C48112509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45D7B-01DB-E4DD-C386-F211D2D12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D38822-DFE3-4F4A-A235-5EDA5F683465}" type="slidenum"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6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2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9852D9DC-4DF7-C172-4B7B-5BA4B479B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552"/>
            <a:ext cx="12192000" cy="1041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UBND XÃ PHÙ ĐỔNG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anose="02020603050405020304" pitchFamily="18" charset="0"/>
              <a:ea typeface="Patrick Hand" panose="020B0604020202020204" pitchFamily="2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  <a:p>
            <a:pPr marL="0" marR="0" lvl="0" indent="0" algn="ctr" defTabSz="121917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TRƯỜNG TIỂU HỌC TIỀN PHONG</a:t>
            </a:r>
            <a:endParaRPr kumimoji="0" lang="vi-V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anose="02020603050405020304" pitchFamily="18" charset="0"/>
              <a:ea typeface="Patrick Hand" panose="020B0604020202020204" pitchFamily="2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84F089-4B97-5256-206B-77C53E76E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61404"/>
            <a:ext cx="12192000" cy="86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5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CHUYÊN</a:t>
            </a:r>
            <a:r>
              <a:rPr kumimoji="0" lang="en-US" alt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 </a:t>
            </a:r>
            <a:r>
              <a:rPr kumimoji="0" lang="en-US" altLang="en-US" sz="5200" b="1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ĐỀ</a:t>
            </a:r>
            <a:r>
              <a:rPr kumimoji="0" lang="en-US" altLang="en-US" sz="5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 </a:t>
            </a:r>
            <a:r>
              <a:rPr lang="en-US" altLang="en-US" sz="5200" b="1">
                <a:solidFill>
                  <a:srgbClr val="FF0000"/>
                </a:solidFill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CẤP XÃ</a:t>
            </a:r>
            <a:endParaRPr kumimoji="0" lang="vi-VN" altLang="en-US" sz="5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Patrick Hand" panose="020B0604020202020204" pitchFamily="2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D01C675-83A3-A78F-80AB-0D8081CC9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81518"/>
            <a:ext cx="12192000" cy="1494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MÔN: </a:t>
            </a:r>
            <a:r>
              <a:rPr lang="en-US" altLang="en-US" sz="4000" b="1" noProof="0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TIẾNG VIỆT </a:t>
            </a: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LỚP 4 </a:t>
            </a:r>
          </a:p>
          <a:p>
            <a:pPr lvl="0" algn="ctr" defTabSz="1219170" fontAlgn="base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None/>
              <a:defRPr/>
            </a:pPr>
            <a:r>
              <a:rPr lang="vi-VN" sz="4200" b="1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và nghe: Truyền thống Uống nước nhớ nguồn</a:t>
            </a:r>
            <a:endParaRPr lang="en-US" altLang="en-US" sz="4200" b="1" dirty="0">
              <a:solidFill>
                <a:srgbClr val="4F81B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D07D60-458E-14C8-6081-05D071AA6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5" y="4488516"/>
            <a:ext cx="12347035" cy="688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vi-V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Patrick Hand" panose="020B0604020202020204" pitchFamily="2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AEA2974-3B5F-8CC9-053C-CE2915D66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88516"/>
            <a:ext cx="12192001" cy="12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Giáo </a:t>
            </a: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viên thực hiện: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Hoàng Như Quỳnh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Patrick Hand" panose="020B0604020202020204" pitchFamily="2" charset="0"/>
              <a:cs typeface="Times New Roman" panose="02020603050405020304" pitchFamily="18" charset="0"/>
              <a:sym typeface="Patrick Hand" panose="020B0604020202020204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A60261-2161-4C20-8C53-B8213D3F9D06}"/>
              </a:ext>
            </a:extLst>
          </p:cNvPr>
          <p:cNvSpPr/>
          <p:nvPr/>
        </p:nvSpPr>
        <p:spPr>
          <a:xfrm>
            <a:off x="0" y="615840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i="1">
                <a:solidFill>
                  <a:srgbClr val="4F81BD">
                    <a:lumMod val="50000"/>
                  </a:srgbClr>
                </a:solidFill>
                <a:latin typeface="Times New Roman" panose="02020603050405020304" pitchFamily="18" charset="0"/>
                <a:ea typeface="Patrick Hand" panose="020B0604020202020204" pitchFamily="2" charset="0"/>
                <a:cs typeface="Times New Roman" panose="02020603050405020304" pitchFamily="18" charset="0"/>
                <a:sym typeface="Patrick Hand" panose="020B0604020202020204" pitchFamily="2" charset="0"/>
              </a:rPr>
              <a:t>Phù Đổng, ngày 06 tháng 3 năm 2026</a:t>
            </a:r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1643770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3521</TotalTime>
  <Words>47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1_Office Theme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Dao Hai Cuong</cp:lastModifiedBy>
  <cp:revision>358</cp:revision>
  <dcterms:created xsi:type="dcterms:W3CDTF">2022-01-16T07:26:14Z</dcterms:created>
  <dcterms:modified xsi:type="dcterms:W3CDTF">2026-03-04T07:50:05Z</dcterms:modified>
</cp:coreProperties>
</file>