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84" r:id="rId3"/>
    <p:sldId id="385" r:id="rId4"/>
    <p:sldId id="431" r:id="rId5"/>
    <p:sldId id="404" r:id="rId6"/>
    <p:sldId id="412" r:id="rId7"/>
    <p:sldId id="345" r:id="rId8"/>
    <p:sldId id="308" r:id="rId9"/>
    <p:sldId id="417" r:id="rId10"/>
    <p:sldId id="438" r:id="rId11"/>
    <p:sldId id="439" r:id="rId12"/>
    <p:sldId id="440" r:id="rId13"/>
    <p:sldId id="425" r:id="rId14"/>
    <p:sldId id="442" r:id="rId15"/>
    <p:sldId id="422" r:id="rId16"/>
    <p:sldId id="443" r:id="rId17"/>
    <p:sldId id="3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6DD27BF-30D3-BD25-09B3-417394BD1A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684" y="196710"/>
            <a:ext cx="1411374" cy="14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57A469-7D69-99E8-ED7C-F9E10CF745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684" y="196710"/>
            <a:ext cx="1411374" cy="14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0.xml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slide" Target="slide11.xml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slide" Target="slide8.xml"/><Relationship Id="rId5" Type="http://schemas.openxmlformats.org/officeDocument/2006/relationships/image" Target="../media/image20.png"/><Relationship Id="rId15" Type="http://schemas.openxmlformats.org/officeDocument/2006/relationships/slide" Target="slide13.xml"/><Relationship Id="rId23" Type="http://schemas.openxmlformats.org/officeDocument/2006/relationships/slide" Target="slide12.xml"/><Relationship Id="rId10" Type="http://schemas.openxmlformats.org/officeDocument/2006/relationships/image" Target="../media/image23.png"/><Relationship Id="rId19" Type="http://schemas.microsoft.com/office/2007/relationships/hdphoto" Target="../media/hdphoto4.wdp"/><Relationship Id="rId4" Type="http://schemas.openxmlformats.org/officeDocument/2006/relationships/notesSlide" Target="../notesSlides/notesSlide3.xml"/><Relationship Id="rId9" Type="http://schemas.openxmlformats.org/officeDocument/2006/relationships/slide" Target="slide9.xml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F20C2405-52E7-4ECE-4092-67BAA944DC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27" y="906780"/>
            <a:ext cx="6667506" cy="6667506"/>
          </a:xfrm>
          <a:prstGeom prst="rect">
            <a:avLst/>
          </a:prstGeom>
        </p:spPr>
      </p:pic>
      <p:pic>
        <p:nvPicPr>
          <p:cNvPr id="10" name="Picture 9" descr="A green and orange letters&#10;&#10;AI-generated content may be incorrect.">
            <a:extLst>
              <a:ext uri="{FF2B5EF4-FFF2-40B4-BE49-F238E27FC236}">
                <a16:creationId xmlns:a16="http://schemas.microsoft.com/office/drawing/2014/main" id="{AAEB3839-597C-E78F-4D8E-6B2DD1E61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4" y="928787"/>
            <a:ext cx="7986452" cy="2097206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A69E5E8-0B64-389E-7817-D1FEC7D48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684" y="196710"/>
            <a:ext cx="1411374" cy="14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310794"/>
            <a:chOff x="278113" y="1435101"/>
            <a:chExt cx="10773063" cy="131079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1041040"/>
            </a:xfrm>
            <a:custGeom>
              <a:avLst/>
              <a:gdLst>
                <a:gd name="connsiteX0" fmla="*/ 0 w 10692133"/>
                <a:gd name="connsiteY0" fmla="*/ 254232 h 1041040"/>
                <a:gd name="connsiteX1" fmla="*/ 254232 w 10692133"/>
                <a:gd name="connsiteY1" fmla="*/ 0 h 1041040"/>
                <a:gd name="connsiteX2" fmla="*/ 10437901 w 10692133"/>
                <a:gd name="connsiteY2" fmla="*/ 0 h 1041040"/>
                <a:gd name="connsiteX3" fmla="*/ 10692133 w 10692133"/>
                <a:gd name="connsiteY3" fmla="*/ 254232 h 1041040"/>
                <a:gd name="connsiteX4" fmla="*/ 10692133 w 10692133"/>
                <a:gd name="connsiteY4" fmla="*/ 786808 h 1041040"/>
                <a:gd name="connsiteX5" fmla="*/ 10437901 w 10692133"/>
                <a:gd name="connsiteY5" fmla="*/ 1041040 h 1041040"/>
                <a:gd name="connsiteX6" fmla="*/ 254232 w 10692133"/>
                <a:gd name="connsiteY6" fmla="*/ 1041040 h 1041040"/>
                <a:gd name="connsiteX7" fmla="*/ 0 w 10692133"/>
                <a:gd name="connsiteY7" fmla="*/ 786808 h 1041040"/>
                <a:gd name="connsiteX8" fmla="*/ 0 w 10692133"/>
                <a:gd name="connsiteY8" fmla="*/ 254232 h 104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1041040" fill="none" extrusionOk="0">
                  <a:moveTo>
                    <a:pt x="0" y="254232"/>
                  </a:moveTo>
                  <a:cubicBezTo>
                    <a:pt x="-4495" y="129577"/>
                    <a:pt x="96890" y="-11380"/>
                    <a:pt x="254232" y="0"/>
                  </a:cubicBezTo>
                  <a:cubicBezTo>
                    <a:pt x="1496979" y="-35273"/>
                    <a:pt x="7122351" y="-144294"/>
                    <a:pt x="10437901" y="0"/>
                  </a:cubicBezTo>
                  <a:cubicBezTo>
                    <a:pt x="10599086" y="6324"/>
                    <a:pt x="10687734" y="110115"/>
                    <a:pt x="10692133" y="254232"/>
                  </a:cubicBezTo>
                  <a:cubicBezTo>
                    <a:pt x="10724124" y="415559"/>
                    <a:pt x="10644676" y="652912"/>
                    <a:pt x="10692133" y="786808"/>
                  </a:cubicBezTo>
                  <a:cubicBezTo>
                    <a:pt x="10706774" y="916144"/>
                    <a:pt x="10582894" y="1036069"/>
                    <a:pt x="10437901" y="1041040"/>
                  </a:cubicBezTo>
                  <a:cubicBezTo>
                    <a:pt x="6447843" y="1118565"/>
                    <a:pt x="1739334" y="997337"/>
                    <a:pt x="254232" y="1041040"/>
                  </a:cubicBezTo>
                  <a:cubicBezTo>
                    <a:pt x="88937" y="1034144"/>
                    <a:pt x="-7010" y="927120"/>
                    <a:pt x="0" y="786808"/>
                  </a:cubicBezTo>
                  <a:cubicBezTo>
                    <a:pt x="-37841" y="648885"/>
                    <a:pt x="-21799" y="458226"/>
                    <a:pt x="0" y="254232"/>
                  </a:cubicBezTo>
                  <a:close/>
                </a:path>
                <a:path w="10692133" h="1041040" stroke="0" extrusionOk="0">
                  <a:moveTo>
                    <a:pt x="0" y="254232"/>
                  </a:moveTo>
                  <a:cubicBezTo>
                    <a:pt x="-2318" y="105814"/>
                    <a:pt x="100898" y="10469"/>
                    <a:pt x="254232" y="0"/>
                  </a:cubicBezTo>
                  <a:cubicBezTo>
                    <a:pt x="3148030" y="-95379"/>
                    <a:pt x="7869403" y="58096"/>
                    <a:pt x="10437901" y="0"/>
                  </a:cubicBezTo>
                  <a:cubicBezTo>
                    <a:pt x="10572248" y="-4267"/>
                    <a:pt x="10680337" y="105347"/>
                    <a:pt x="10692133" y="254232"/>
                  </a:cubicBezTo>
                  <a:cubicBezTo>
                    <a:pt x="10685491" y="466324"/>
                    <a:pt x="10644600" y="594853"/>
                    <a:pt x="10692133" y="786808"/>
                  </a:cubicBezTo>
                  <a:cubicBezTo>
                    <a:pt x="10699594" y="918348"/>
                    <a:pt x="10570938" y="1033697"/>
                    <a:pt x="10437901" y="1041040"/>
                  </a:cubicBezTo>
                  <a:cubicBezTo>
                    <a:pt x="6316307" y="981134"/>
                    <a:pt x="3001729" y="1123554"/>
                    <a:pt x="254232" y="1041040"/>
                  </a:cubicBezTo>
                  <a:cubicBezTo>
                    <a:pt x="100877" y="1044241"/>
                    <a:pt x="-3675" y="930946"/>
                    <a:pt x="0" y="786808"/>
                  </a:cubicBezTo>
                  <a:cubicBezTo>
                    <a:pt x="44202" y="718155"/>
                    <a:pt x="20071" y="509416"/>
                    <a:pt x="0" y="25423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41270" y="2090503"/>
            <a:ext cx="11077350" cy="2824131"/>
          </a:xfrm>
          <a:custGeom>
            <a:avLst/>
            <a:gdLst>
              <a:gd name="connsiteX0" fmla="*/ 0 w 11077350"/>
              <a:gd name="connsiteY0" fmla="*/ 470698 h 2824131"/>
              <a:gd name="connsiteX1" fmla="*/ 470698 w 11077350"/>
              <a:gd name="connsiteY1" fmla="*/ 0 h 2824131"/>
              <a:gd name="connsiteX2" fmla="*/ 762852 w 11077350"/>
              <a:gd name="connsiteY2" fmla="*/ 0 h 2824131"/>
              <a:gd name="connsiteX3" fmla="*/ 1055006 w 11077350"/>
              <a:gd name="connsiteY3" fmla="*/ 0 h 2824131"/>
              <a:gd name="connsiteX4" fmla="*/ 1448519 w 11077350"/>
              <a:gd name="connsiteY4" fmla="*/ 0 h 2824131"/>
              <a:gd name="connsiteX5" fmla="*/ 1842033 w 11077350"/>
              <a:gd name="connsiteY5" fmla="*/ 0 h 2824131"/>
              <a:gd name="connsiteX6" fmla="*/ 2235546 w 11077350"/>
              <a:gd name="connsiteY6" fmla="*/ 0 h 2824131"/>
              <a:gd name="connsiteX7" fmla="*/ 2629060 w 11077350"/>
              <a:gd name="connsiteY7" fmla="*/ 0 h 2824131"/>
              <a:gd name="connsiteX8" fmla="*/ 3022573 w 11077350"/>
              <a:gd name="connsiteY8" fmla="*/ 0 h 2824131"/>
              <a:gd name="connsiteX9" fmla="*/ 3416087 w 11077350"/>
              <a:gd name="connsiteY9" fmla="*/ 0 h 2824131"/>
              <a:gd name="connsiteX10" fmla="*/ 4113679 w 11077350"/>
              <a:gd name="connsiteY10" fmla="*/ 0 h 2824131"/>
              <a:gd name="connsiteX11" fmla="*/ 4608552 w 11077350"/>
              <a:gd name="connsiteY11" fmla="*/ 0 h 2824131"/>
              <a:gd name="connsiteX12" fmla="*/ 5002066 w 11077350"/>
              <a:gd name="connsiteY12" fmla="*/ 0 h 2824131"/>
              <a:gd name="connsiteX13" fmla="*/ 5801017 w 11077350"/>
              <a:gd name="connsiteY13" fmla="*/ 0 h 2824131"/>
              <a:gd name="connsiteX14" fmla="*/ 6599969 w 11077350"/>
              <a:gd name="connsiteY14" fmla="*/ 0 h 2824131"/>
              <a:gd name="connsiteX15" fmla="*/ 7398921 w 11077350"/>
              <a:gd name="connsiteY15" fmla="*/ 0 h 2824131"/>
              <a:gd name="connsiteX16" fmla="*/ 7691075 w 11077350"/>
              <a:gd name="connsiteY16" fmla="*/ 0 h 2824131"/>
              <a:gd name="connsiteX17" fmla="*/ 8185948 w 11077350"/>
              <a:gd name="connsiteY17" fmla="*/ 0 h 2824131"/>
              <a:gd name="connsiteX18" fmla="*/ 8782180 w 11077350"/>
              <a:gd name="connsiteY18" fmla="*/ 0 h 2824131"/>
              <a:gd name="connsiteX19" fmla="*/ 9175694 w 11077350"/>
              <a:gd name="connsiteY19" fmla="*/ 0 h 2824131"/>
              <a:gd name="connsiteX20" fmla="*/ 9873286 w 11077350"/>
              <a:gd name="connsiteY20" fmla="*/ 0 h 2824131"/>
              <a:gd name="connsiteX21" fmla="*/ 10606652 w 11077350"/>
              <a:gd name="connsiteY21" fmla="*/ 0 h 2824131"/>
              <a:gd name="connsiteX22" fmla="*/ 11077350 w 11077350"/>
              <a:gd name="connsiteY22" fmla="*/ 470698 h 2824131"/>
              <a:gd name="connsiteX23" fmla="*/ 11077350 w 11077350"/>
              <a:gd name="connsiteY23" fmla="*/ 922554 h 2824131"/>
              <a:gd name="connsiteX24" fmla="*/ 11077350 w 11077350"/>
              <a:gd name="connsiteY24" fmla="*/ 1336756 h 2824131"/>
              <a:gd name="connsiteX25" fmla="*/ 11077350 w 11077350"/>
              <a:gd name="connsiteY25" fmla="*/ 1788613 h 2824131"/>
              <a:gd name="connsiteX26" fmla="*/ 11077350 w 11077350"/>
              <a:gd name="connsiteY26" fmla="*/ 2353433 h 2824131"/>
              <a:gd name="connsiteX27" fmla="*/ 10606652 w 11077350"/>
              <a:gd name="connsiteY27" fmla="*/ 2824131 h 2824131"/>
              <a:gd name="connsiteX28" fmla="*/ 10314498 w 11077350"/>
              <a:gd name="connsiteY28" fmla="*/ 2824131 h 2824131"/>
              <a:gd name="connsiteX29" fmla="*/ 9616906 w 11077350"/>
              <a:gd name="connsiteY29" fmla="*/ 2824131 h 2824131"/>
              <a:gd name="connsiteX30" fmla="*/ 9324752 w 11077350"/>
              <a:gd name="connsiteY30" fmla="*/ 2824131 h 2824131"/>
              <a:gd name="connsiteX31" fmla="*/ 9032598 w 11077350"/>
              <a:gd name="connsiteY31" fmla="*/ 2824131 h 2824131"/>
              <a:gd name="connsiteX32" fmla="*/ 8436365 w 11077350"/>
              <a:gd name="connsiteY32" fmla="*/ 2824131 h 2824131"/>
              <a:gd name="connsiteX33" fmla="*/ 8144211 w 11077350"/>
              <a:gd name="connsiteY33" fmla="*/ 2824131 h 2824131"/>
              <a:gd name="connsiteX34" fmla="*/ 7750698 w 11077350"/>
              <a:gd name="connsiteY34" fmla="*/ 2824131 h 2824131"/>
              <a:gd name="connsiteX35" fmla="*/ 7357184 w 11077350"/>
              <a:gd name="connsiteY35" fmla="*/ 2824131 h 2824131"/>
              <a:gd name="connsiteX36" fmla="*/ 6862311 w 11077350"/>
              <a:gd name="connsiteY36" fmla="*/ 2824131 h 2824131"/>
              <a:gd name="connsiteX37" fmla="*/ 6570157 w 11077350"/>
              <a:gd name="connsiteY37" fmla="*/ 2824131 h 2824131"/>
              <a:gd name="connsiteX38" fmla="*/ 5872565 w 11077350"/>
              <a:gd name="connsiteY38" fmla="*/ 2824131 h 2824131"/>
              <a:gd name="connsiteX39" fmla="*/ 5174973 w 11077350"/>
              <a:gd name="connsiteY39" fmla="*/ 2824131 h 2824131"/>
              <a:gd name="connsiteX40" fmla="*/ 4781460 w 11077350"/>
              <a:gd name="connsiteY40" fmla="*/ 2824131 h 2824131"/>
              <a:gd name="connsiteX41" fmla="*/ 4286587 w 11077350"/>
              <a:gd name="connsiteY41" fmla="*/ 2824131 h 2824131"/>
              <a:gd name="connsiteX42" fmla="*/ 3893073 w 11077350"/>
              <a:gd name="connsiteY42" fmla="*/ 2824131 h 2824131"/>
              <a:gd name="connsiteX43" fmla="*/ 3296840 w 11077350"/>
              <a:gd name="connsiteY43" fmla="*/ 2824131 h 2824131"/>
              <a:gd name="connsiteX44" fmla="*/ 2599248 w 11077350"/>
              <a:gd name="connsiteY44" fmla="*/ 2824131 h 2824131"/>
              <a:gd name="connsiteX45" fmla="*/ 1901656 w 11077350"/>
              <a:gd name="connsiteY45" fmla="*/ 2824131 h 2824131"/>
              <a:gd name="connsiteX46" fmla="*/ 1406783 w 11077350"/>
              <a:gd name="connsiteY46" fmla="*/ 2824131 h 2824131"/>
              <a:gd name="connsiteX47" fmla="*/ 1114629 w 11077350"/>
              <a:gd name="connsiteY47" fmla="*/ 2824131 h 2824131"/>
              <a:gd name="connsiteX48" fmla="*/ 470698 w 11077350"/>
              <a:gd name="connsiteY48" fmla="*/ 2824131 h 2824131"/>
              <a:gd name="connsiteX49" fmla="*/ 0 w 11077350"/>
              <a:gd name="connsiteY49" fmla="*/ 2353433 h 2824131"/>
              <a:gd name="connsiteX50" fmla="*/ 0 w 11077350"/>
              <a:gd name="connsiteY50" fmla="*/ 1863922 h 2824131"/>
              <a:gd name="connsiteX51" fmla="*/ 0 w 11077350"/>
              <a:gd name="connsiteY51" fmla="*/ 1393238 h 2824131"/>
              <a:gd name="connsiteX52" fmla="*/ 0 w 11077350"/>
              <a:gd name="connsiteY52" fmla="*/ 960209 h 2824131"/>
              <a:gd name="connsiteX53" fmla="*/ 0 w 11077350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077350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44937" y="-149"/>
                  <a:pt x="656370" y="19797"/>
                  <a:pt x="762852" y="0"/>
                </a:cubicBezTo>
                <a:cubicBezTo>
                  <a:pt x="869334" y="-19797"/>
                  <a:pt x="964337" y="21919"/>
                  <a:pt x="1055006" y="0"/>
                </a:cubicBezTo>
                <a:cubicBezTo>
                  <a:pt x="1145675" y="-21919"/>
                  <a:pt x="1341129" y="15668"/>
                  <a:pt x="1448519" y="0"/>
                </a:cubicBezTo>
                <a:cubicBezTo>
                  <a:pt x="1555909" y="-15668"/>
                  <a:pt x="1654836" y="5908"/>
                  <a:pt x="1842033" y="0"/>
                </a:cubicBezTo>
                <a:cubicBezTo>
                  <a:pt x="2029230" y="-5908"/>
                  <a:pt x="2135835" y="41215"/>
                  <a:pt x="2235546" y="0"/>
                </a:cubicBezTo>
                <a:cubicBezTo>
                  <a:pt x="2335257" y="-41215"/>
                  <a:pt x="2458691" y="45242"/>
                  <a:pt x="2629060" y="0"/>
                </a:cubicBezTo>
                <a:cubicBezTo>
                  <a:pt x="2799429" y="-45242"/>
                  <a:pt x="2846065" y="18494"/>
                  <a:pt x="3022573" y="0"/>
                </a:cubicBezTo>
                <a:cubicBezTo>
                  <a:pt x="3199081" y="-18494"/>
                  <a:pt x="3220951" y="2794"/>
                  <a:pt x="3416087" y="0"/>
                </a:cubicBezTo>
                <a:cubicBezTo>
                  <a:pt x="3611223" y="-2794"/>
                  <a:pt x="3851549" y="64185"/>
                  <a:pt x="4113679" y="0"/>
                </a:cubicBezTo>
                <a:cubicBezTo>
                  <a:pt x="4375809" y="-64185"/>
                  <a:pt x="4493236" y="35758"/>
                  <a:pt x="4608552" y="0"/>
                </a:cubicBezTo>
                <a:cubicBezTo>
                  <a:pt x="4723868" y="-35758"/>
                  <a:pt x="4835668" y="5766"/>
                  <a:pt x="5002066" y="0"/>
                </a:cubicBezTo>
                <a:cubicBezTo>
                  <a:pt x="5168464" y="-5766"/>
                  <a:pt x="5573627" y="51752"/>
                  <a:pt x="5801017" y="0"/>
                </a:cubicBezTo>
                <a:cubicBezTo>
                  <a:pt x="6028407" y="-51752"/>
                  <a:pt x="6383871" y="14837"/>
                  <a:pt x="6599969" y="0"/>
                </a:cubicBezTo>
                <a:cubicBezTo>
                  <a:pt x="6816067" y="-14837"/>
                  <a:pt x="7074261" y="12648"/>
                  <a:pt x="7398921" y="0"/>
                </a:cubicBezTo>
                <a:cubicBezTo>
                  <a:pt x="7723581" y="-12648"/>
                  <a:pt x="7605581" y="26002"/>
                  <a:pt x="7691075" y="0"/>
                </a:cubicBezTo>
                <a:cubicBezTo>
                  <a:pt x="7776569" y="-26002"/>
                  <a:pt x="8021190" y="15719"/>
                  <a:pt x="8185948" y="0"/>
                </a:cubicBezTo>
                <a:cubicBezTo>
                  <a:pt x="8350706" y="-15719"/>
                  <a:pt x="8547131" y="38584"/>
                  <a:pt x="8782180" y="0"/>
                </a:cubicBezTo>
                <a:cubicBezTo>
                  <a:pt x="9017229" y="-38584"/>
                  <a:pt x="9018348" y="18334"/>
                  <a:pt x="9175694" y="0"/>
                </a:cubicBezTo>
                <a:cubicBezTo>
                  <a:pt x="9333040" y="-18334"/>
                  <a:pt x="9587277" y="18046"/>
                  <a:pt x="9873286" y="0"/>
                </a:cubicBezTo>
                <a:cubicBezTo>
                  <a:pt x="10159295" y="-18046"/>
                  <a:pt x="10418369" y="72316"/>
                  <a:pt x="10606652" y="0"/>
                </a:cubicBezTo>
                <a:cubicBezTo>
                  <a:pt x="10834943" y="-11833"/>
                  <a:pt x="11097074" y="248701"/>
                  <a:pt x="11077350" y="470698"/>
                </a:cubicBezTo>
                <a:cubicBezTo>
                  <a:pt x="11103208" y="592101"/>
                  <a:pt x="11034458" y="732571"/>
                  <a:pt x="11077350" y="922554"/>
                </a:cubicBezTo>
                <a:cubicBezTo>
                  <a:pt x="11120242" y="1112537"/>
                  <a:pt x="11043833" y="1165119"/>
                  <a:pt x="11077350" y="1336756"/>
                </a:cubicBezTo>
                <a:cubicBezTo>
                  <a:pt x="11110867" y="1508393"/>
                  <a:pt x="11073153" y="1604431"/>
                  <a:pt x="11077350" y="1788613"/>
                </a:cubicBezTo>
                <a:cubicBezTo>
                  <a:pt x="11081547" y="1972795"/>
                  <a:pt x="11057474" y="2085718"/>
                  <a:pt x="11077350" y="2353433"/>
                </a:cubicBezTo>
                <a:cubicBezTo>
                  <a:pt x="11123670" y="2639596"/>
                  <a:pt x="10844867" y="2831894"/>
                  <a:pt x="10606652" y="2824131"/>
                </a:cubicBezTo>
                <a:cubicBezTo>
                  <a:pt x="10539938" y="2846482"/>
                  <a:pt x="10384409" y="2807717"/>
                  <a:pt x="10314498" y="2824131"/>
                </a:cubicBezTo>
                <a:cubicBezTo>
                  <a:pt x="10244587" y="2840545"/>
                  <a:pt x="9928172" y="2811190"/>
                  <a:pt x="9616906" y="2824131"/>
                </a:cubicBezTo>
                <a:cubicBezTo>
                  <a:pt x="9305640" y="2837072"/>
                  <a:pt x="9457277" y="2794309"/>
                  <a:pt x="9324752" y="2824131"/>
                </a:cubicBezTo>
                <a:cubicBezTo>
                  <a:pt x="9192227" y="2853953"/>
                  <a:pt x="9160054" y="2814498"/>
                  <a:pt x="9032598" y="2824131"/>
                </a:cubicBezTo>
                <a:cubicBezTo>
                  <a:pt x="8905142" y="2833764"/>
                  <a:pt x="8578666" y="2781862"/>
                  <a:pt x="8436365" y="2824131"/>
                </a:cubicBezTo>
                <a:cubicBezTo>
                  <a:pt x="8294064" y="2866400"/>
                  <a:pt x="8279202" y="2816145"/>
                  <a:pt x="8144211" y="2824131"/>
                </a:cubicBezTo>
                <a:cubicBezTo>
                  <a:pt x="8009220" y="2832117"/>
                  <a:pt x="7928983" y="2778766"/>
                  <a:pt x="7750698" y="2824131"/>
                </a:cubicBezTo>
                <a:cubicBezTo>
                  <a:pt x="7572413" y="2869496"/>
                  <a:pt x="7536080" y="2792210"/>
                  <a:pt x="7357184" y="2824131"/>
                </a:cubicBezTo>
                <a:cubicBezTo>
                  <a:pt x="7178288" y="2856052"/>
                  <a:pt x="7014401" y="2804114"/>
                  <a:pt x="6862311" y="2824131"/>
                </a:cubicBezTo>
                <a:cubicBezTo>
                  <a:pt x="6710221" y="2844148"/>
                  <a:pt x="6666040" y="2823335"/>
                  <a:pt x="6570157" y="2824131"/>
                </a:cubicBezTo>
                <a:cubicBezTo>
                  <a:pt x="6474274" y="2824927"/>
                  <a:pt x="6021513" y="2809277"/>
                  <a:pt x="5872565" y="2824131"/>
                </a:cubicBezTo>
                <a:cubicBezTo>
                  <a:pt x="5723617" y="2838985"/>
                  <a:pt x="5335878" y="2754245"/>
                  <a:pt x="5174973" y="2824131"/>
                </a:cubicBezTo>
                <a:cubicBezTo>
                  <a:pt x="5014068" y="2894017"/>
                  <a:pt x="4864860" y="2801110"/>
                  <a:pt x="4781460" y="2824131"/>
                </a:cubicBezTo>
                <a:cubicBezTo>
                  <a:pt x="4698060" y="2847152"/>
                  <a:pt x="4395193" y="2782184"/>
                  <a:pt x="4286587" y="2824131"/>
                </a:cubicBezTo>
                <a:cubicBezTo>
                  <a:pt x="4177981" y="2866078"/>
                  <a:pt x="4066422" y="2794796"/>
                  <a:pt x="3893073" y="2824131"/>
                </a:cubicBezTo>
                <a:cubicBezTo>
                  <a:pt x="3719724" y="2853466"/>
                  <a:pt x="3559284" y="2754651"/>
                  <a:pt x="3296840" y="2824131"/>
                </a:cubicBezTo>
                <a:cubicBezTo>
                  <a:pt x="3034396" y="2893611"/>
                  <a:pt x="2805302" y="2808629"/>
                  <a:pt x="2599248" y="2824131"/>
                </a:cubicBezTo>
                <a:cubicBezTo>
                  <a:pt x="2393194" y="2839633"/>
                  <a:pt x="2247699" y="2742125"/>
                  <a:pt x="1901656" y="2824131"/>
                </a:cubicBezTo>
                <a:cubicBezTo>
                  <a:pt x="1555613" y="2906137"/>
                  <a:pt x="1517583" y="2774431"/>
                  <a:pt x="1406783" y="2824131"/>
                </a:cubicBezTo>
                <a:cubicBezTo>
                  <a:pt x="1295983" y="2873831"/>
                  <a:pt x="1237412" y="2819462"/>
                  <a:pt x="1114629" y="2824131"/>
                </a:cubicBezTo>
                <a:cubicBezTo>
                  <a:pt x="991846" y="2828800"/>
                  <a:pt x="711135" y="2793233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1077350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678875" y="-69383"/>
                  <a:pt x="917579" y="22742"/>
                  <a:pt x="1269650" y="0"/>
                </a:cubicBezTo>
                <a:cubicBezTo>
                  <a:pt x="1621721" y="-22742"/>
                  <a:pt x="1606093" y="24913"/>
                  <a:pt x="1764523" y="0"/>
                </a:cubicBezTo>
                <a:cubicBezTo>
                  <a:pt x="1922953" y="-24913"/>
                  <a:pt x="2156171" y="53959"/>
                  <a:pt x="2462115" y="0"/>
                </a:cubicBezTo>
                <a:cubicBezTo>
                  <a:pt x="2768059" y="-53959"/>
                  <a:pt x="2964114" y="23435"/>
                  <a:pt x="3159707" y="0"/>
                </a:cubicBezTo>
                <a:cubicBezTo>
                  <a:pt x="3355300" y="-23435"/>
                  <a:pt x="3487544" y="9564"/>
                  <a:pt x="3755940" y="0"/>
                </a:cubicBezTo>
                <a:cubicBezTo>
                  <a:pt x="4024336" y="-9564"/>
                  <a:pt x="4287509" y="47522"/>
                  <a:pt x="4554891" y="0"/>
                </a:cubicBezTo>
                <a:cubicBezTo>
                  <a:pt x="4822273" y="-47522"/>
                  <a:pt x="4766269" y="2468"/>
                  <a:pt x="4847045" y="0"/>
                </a:cubicBezTo>
                <a:cubicBezTo>
                  <a:pt x="4927821" y="-2468"/>
                  <a:pt x="5200614" y="20094"/>
                  <a:pt x="5544637" y="0"/>
                </a:cubicBezTo>
                <a:cubicBezTo>
                  <a:pt x="5888660" y="-20094"/>
                  <a:pt x="5979591" y="80906"/>
                  <a:pt x="6343589" y="0"/>
                </a:cubicBezTo>
                <a:cubicBezTo>
                  <a:pt x="6707587" y="-80906"/>
                  <a:pt x="6764323" y="45849"/>
                  <a:pt x="7142541" y="0"/>
                </a:cubicBezTo>
                <a:cubicBezTo>
                  <a:pt x="7520759" y="-45849"/>
                  <a:pt x="7597973" y="38061"/>
                  <a:pt x="7941492" y="0"/>
                </a:cubicBezTo>
                <a:cubicBezTo>
                  <a:pt x="8285011" y="-38061"/>
                  <a:pt x="8201196" y="45598"/>
                  <a:pt x="8436365" y="0"/>
                </a:cubicBezTo>
                <a:cubicBezTo>
                  <a:pt x="8671534" y="-45598"/>
                  <a:pt x="8793836" y="24397"/>
                  <a:pt x="8931238" y="0"/>
                </a:cubicBezTo>
                <a:cubicBezTo>
                  <a:pt x="9068640" y="-24397"/>
                  <a:pt x="9227511" y="42520"/>
                  <a:pt x="9426111" y="0"/>
                </a:cubicBezTo>
                <a:cubicBezTo>
                  <a:pt x="9624711" y="-42520"/>
                  <a:pt x="10232304" y="135564"/>
                  <a:pt x="10606652" y="0"/>
                </a:cubicBezTo>
                <a:cubicBezTo>
                  <a:pt x="10809872" y="29965"/>
                  <a:pt x="11069379" y="201782"/>
                  <a:pt x="11077350" y="470698"/>
                </a:cubicBezTo>
                <a:cubicBezTo>
                  <a:pt x="11133597" y="661693"/>
                  <a:pt x="11018742" y="787311"/>
                  <a:pt x="11077350" y="960209"/>
                </a:cubicBezTo>
                <a:cubicBezTo>
                  <a:pt x="11135958" y="1133107"/>
                  <a:pt x="11025277" y="1309508"/>
                  <a:pt x="11077350" y="1412066"/>
                </a:cubicBezTo>
                <a:cubicBezTo>
                  <a:pt x="11129423" y="1514624"/>
                  <a:pt x="11059196" y="1683891"/>
                  <a:pt x="11077350" y="1826267"/>
                </a:cubicBezTo>
                <a:cubicBezTo>
                  <a:pt x="11095504" y="1968643"/>
                  <a:pt x="11060877" y="2112279"/>
                  <a:pt x="11077350" y="2353433"/>
                </a:cubicBezTo>
                <a:cubicBezTo>
                  <a:pt x="11133250" y="2582338"/>
                  <a:pt x="10901626" y="2813188"/>
                  <a:pt x="10606652" y="2824131"/>
                </a:cubicBezTo>
                <a:cubicBezTo>
                  <a:pt x="10307249" y="2844962"/>
                  <a:pt x="10154458" y="2807133"/>
                  <a:pt x="9909060" y="2824131"/>
                </a:cubicBezTo>
                <a:cubicBezTo>
                  <a:pt x="9663662" y="2841129"/>
                  <a:pt x="9688644" y="2777380"/>
                  <a:pt x="9515546" y="2824131"/>
                </a:cubicBezTo>
                <a:cubicBezTo>
                  <a:pt x="9342448" y="2870882"/>
                  <a:pt x="9144573" y="2751157"/>
                  <a:pt x="8817954" y="2824131"/>
                </a:cubicBezTo>
                <a:cubicBezTo>
                  <a:pt x="8491335" y="2897105"/>
                  <a:pt x="8504368" y="2818553"/>
                  <a:pt x="8323081" y="2824131"/>
                </a:cubicBezTo>
                <a:cubicBezTo>
                  <a:pt x="8141794" y="2829709"/>
                  <a:pt x="7772533" y="2772658"/>
                  <a:pt x="7524130" y="2824131"/>
                </a:cubicBezTo>
                <a:cubicBezTo>
                  <a:pt x="7275727" y="2875604"/>
                  <a:pt x="7157509" y="2814966"/>
                  <a:pt x="6927897" y="2824131"/>
                </a:cubicBezTo>
                <a:cubicBezTo>
                  <a:pt x="6698285" y="2833296"/>
                  <a:pt x="6486695" y="2792428"/>
                  <a:pt x="6128945" y="2824131"/>
                </a:cubicBezTo>
                <a:cubicBezTo>
                  <a:pt x="5771195" y="2855834"/>
                  <a:pt x="5917933" y="2806722"/>
                  <a:pt x="5836791" y="2824131"/>
                </a:cubicBezTo>
                <a:cubicBezTo>
                  <a:pt x="5755649" y="2841540"/>
                  <a:pt x="5221915" y="2745474"/>
                  <a:pt x="5037840" y="2824131"/>
                </a:cubicBezTo>
                <a:cubicBezTo>
                  <a:pt x="4853765" y="2902788"/>
                  <a:pt x="4451333" y="2788085"/>
                  <a:pt x="4238888" y="2824131"/>
                </a:cubicBezTo>
                <a:cubicBezTo>
                  <a:pt x="4026443" y="2860177"/>
                  <a:pt x="4041950" y="2780730"/>
                  <a:pt x="3845374" y="2824131"/>
                </a:cubicBezTo>
                <a:cubicBezTo>
                  <a:pt x="3648798" y="2867532"/>
                  <a:pt x="3530628" y="2787818"/>
                  <a:pt x="3350501" y="2824131"/>
                </a:cubicBezTo>
                <a:cubicBezTo>
                  <a:pt x="3170374" y="2860444"/>
                  <a:pt x="3035759" y="2798340"/>
                  <a:pt x="2956988" y="2824131"/>
                </a:cubicBezTo>
                <a:cubicBezTo>
                  <a:pt x="2878217" y="2849922"/>
                  <a:pt x="2695784" y="2778726"/>
                  <a:pt x="2563474" y="2824131"/>
                </a:cubicBezTo>
                <a:cubicBezTo>
                  <a:pt x="2431164" y="2869536"/>
                  <a:pt x="2065286" y="2762291"/>
                  <a:pt x="1865882" y="2824131"/>
                </a:cubicBezTo>
                <a:cubicBezTo>
                  <a:pt x="1666478" y="2885971"/>
                  <a:pt x="1581589" y="2777516"/>
                  <a:pt x="1472369" y="2824131"/>
                </a:cubicBezTo>
                <a:cubicBezTo>
                  <a:pt x="1363149" y="2870746"/>
                  <a:pt x="818103" y="2761526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994385" y="2303785"/>
            <a:ext cx="106756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ình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" name="Arrow: Left 8">
            <a:hlinkClick r:id="rId3" action="ppaction://hlinksldjump"/>
            <a:extLst>
              <a:ext uri="{FF2B5EF4-FFF2-40B4-BE49-F238E27FC236}">
                <a16:creationId xmlns:a16="http://schemas.microsoft.com/office/drawing/2014/main" id="{D53F488C-E9C9-2659-9DC9-D29A7B66BF5E}"/>
              </a:ext>
            </a:extLst>
          </p:cNvPr>
          <p:cNvSpPr/>
          <p:nvPr/>
        </p:nvSpPr>
        <p:spPr>
          <a:xfrm>
            <a:off x="239486" y="6291943"/>
            <a:ext cx="1371600" cy="4027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3864526"/>
          </a:xfrm>
          <a:custGeom>
            <a:avLst/>
            <a:gdLst>
              <a:gd name="connsiteX0" fmla="*/ 0 w 10773063"/>
              <a:gd name="connsiteY0" fmla="*/ 644101 h 3864526"/>
              <a:gd name="connsiteX1" fmla="*/ 644101 w 10773063"/>
              <a:gd name="connsiteY1" fmla="*/ 0 h 3864526"/>
              <a:gd name="connsiteX2" fmla="*/ 1047208 w 10773063"/>
              <a:gd name="connsiteY2" fmla="*/ 0 h 3864526"/>
              <a:gd name="connsiteX3" fmla="*/ 1450314 w 10773063"/>
              <a:gd name="connsiteY3" fmla="*/ 0 h 3864526"/>
              <a:gd name="connsiteX4" fmla="*/ 1853421 w 10773063"/>
              <a:gd name="connsiteY4" fmla="*/ 0 h 3864526"/>
              <a:gd name="connsiteX5" fmla="*/ 2256527 w 10773063"/>
              <a:gd name="connsiteY5" fmla="*/ 0 h 3864526"/>
              <a:gd name="connsiteX6" fmla="*/ 2659634 w 10773063"/>
              <a:gd name="connsiteY6" fmla="*/ 0 h 3864526"/>
              <a:gd name="connsiteX7" fmla="*/ 3062741 w 10773063"/>
              <a:gd name="connsiteY7" fmla="*/ 0 h 3864526"/>
              <a:gd name="connsiteX8" fmla="*/ 3465847 w 10773063"/>
              <a:gd name="connsiteY8" fmla="*/ 0 h 3864526"/>
              <a:gd name="connsiteX9" fmla="*/ 4153500 w 10773063"/>
              <a:gd name="connsiteY9" fmla="*/ 0 h 3864526"/>
              <a:gd name="connsiteX10" fmla="*/ 4651455 w 10773063"/>
              <a:gd name="connsiteY10" fmla="*/ 0 h 3864526"/>
              <a:gd name="connsiteX11" fmla="*/ 5054561 w 10773063"/>
              <a:gd name="connsiteY11" fmla="*/ 0 h 3864526"/>
              <a:gd name="connsiteX12" fmla="*/ 5837062 w 10773063"/>
              <a:gd name="connsiteY12" fmla="*/ 0 h 3864526"/>
              <a:gd name="connsiteX13" fmla="*/ 6619563 w 10773063"/>
              <a:gd name="connsiteY13" fmla="*/ 0 h 3864526"/>
              <a:gd name="connsiteX14" fmla="*/ 7402064 w 10773063"/>
              <a:gd name="connsiteY14" fmla="*/ 0 h 3864526"/>
              <a:gd name="connsiteX15" fmla="*/ 7710322 w 10773063"/>
              <a:gd name="connsiteY15" fmla="*/ 0 h 3864526"/>
              <a:gd name="connsiteX16" fmla="*/ 8208278 w 10773063"/>
              <a:gd name="connsiteY16" fmla="*/ 0 h 3864526"/>
              <a:gd name="connsiteX17" fmla="*/ 8801081 w 10773063"/>
              <a:gd name="connsiteY17" fmla="*/ 0 h 3864526"/>
              <a:gd name="connsiteX18" fmla="*/ 9204188 w 10773063"/>
              <a:gd name="connsiteY18" fmla="*/ 0 h 3864526"/>
              <a:gd name="connsiteX19" fmla="*/ 10128962 w 10773063"/>
              <a:gd name="connsiteY19" fmla="*/ 0 h 3864526"/>
              <a:gd name="connsiteX20" fmla="*/ 10773063 w 10773063"/>
              <a:gd name="connsiteY20" fmla="*/ 644101 h 3864526"/>
              <a:gd name="connsiteX21" fmla="*/ 10773063 w 10773063"/>
              <a:gd name="connsiteY21" fmla="*/ 1159366 h 3864526"/>
              <a:gd name="connsiteX22" fmla="*/ 10773063 w 10773063"/>
              <a:gd name="connsiteY22" fmla="*/ 1623104 h 3864526"/>
              <a:gd name="connsiteX23" fmla="*/ 10773063 w 10773063"/>
              <a:gd name="connsiteY23" fmla="*/ 2061079 h 3864526"/>
              <a:gd name="connsiteX24" fmla="*/ 10773063 w 10773063"/>
              <a:gd name="connsiteY24" fmla="*/ 2550581 h 3864526"/>
              <a:gd name="connsiteX25" fmla="*/ 10773063 w 10773063"/>
              <a:gd name="connsiteY25" fmla="*/ 3220425 h 3864526"/>
              <a:gd name="connsiteX26" fmla="*/ 10128962 w 10773063"/>
              <a:gd name="connsiteY26" fmla="*/ 3864526 h 3864526"/>
              <a:gd name="connsiteX27" fmla="*/ 9820704 w 10773063"/>
              <a:gd name="connsiteY27" fmla="*/ 3864526 h 3864526"/>
              <a:gd name="connsiteX28" fmla="*/ 9133052 w 10773063"/>
              <a:gd name="connsiteY28" fmla="*/ 3864526 h 3864526"/>
              <a:gd name="connsiteX29" fmla="*/ 8824794 w 10773063"/>
              <a:gd name="connsiteY29" fmla="*/ 3864526 h 3864526"/>
              <a:gd name="connsiteX30" fmla="*/ 8516536 w 10773063"/>
              <a:gd name="connsiteY30" fmla="*/ 3864526 h 3864526"/>
              <a:gd name="connsiteX31" fmla="*/ 7923732 w 10773063"/>
              <a:gd name="connsiteY31" fmla="*/ 3864526 h 3864526"/>
              <a:gd name="connsiteX32" fmla="*/ 7615474 w 10773063"/>
              <a:gd name="connsiteY32" fmla="*/ 3864526 h 3864526"/>
              <a:gd name="connsiteX33" fmla="*/ 7212367 w 10773063"/>
              <a:gd name="connsiteY33" fmla="*/ 3864526 h 3864526"/>
              <a:gd name="connsiteX34" fmla="*/ 6809261 w 10773063"/>
              <a:gd name="connsiteY34" fmla="*/ 3864526 h 3864526"/>
              <a:gd name="connsiteX35" fmla="*/ 6311305 w 10773063"/>
              <a:gd name="connsiteY35" fmla="*/ 3864526 h 3864526"/>
              <a:gd name="connsiteX36" fmla="*/ 6003047 w 10773063"/>
              <a:gd name="connsiteY36" fmla="*/ 3864526 h 3864526"/>
              <a:gd name="connsiteX37" fmla="*/ 5315395 w 10773063"/>
              <a:gd name="connsiteY37" fmla="*/ 3864526 h 3864526"/>
              <a:gd name="connsiteX38" fmla="*/ 4627743 w 10773063"/>
              <a:gd name="connsiteY38" fmla="*/ 3864526 h 3864526"/>
              <a:gd name="connsiteX39" fmla="*/ 4224636 w 10773063"/>
              <a:gd name="connsiteY39" fmla="*/ 3864526 h 3864526"/>
              <a:gd name="connsiteX40" fmla="*/ 3726681 w 10773063"/>
              <a:gd name="connsiteY40" fmla="*/ 3864526 h 3864526"/>
              <a:gd name="connsiteX41" fmla="*/ 3323574 w 10773063"/>
              <a:gd name="connsiteY41" fmla="*/ 3864526 h 3864526"/>
              <a:gd name="connsiteX42" fmla="*/ 2730770 w 10773063"/>
              <a:gd name="connsiteY42" fmla="*/ 3864526 h 3864526"/>
              <a:gd name="connsiteX43" fmla="*/ 2043118 w 10773063"/>
              <a:gd name="connsiteY43" fmla="*/ 3864526 h 3864526"/>
              <a:gd name="connsiteX44" fmla="*/ 1355466 w 10773063"/>
              <a:gd name="connsiteY44" fmla="*/ 3864526 h 3864526"/>
              <a:gd name="connsiteX45" fmla="*/ 644101 w 10773063"/>
              <a:gd name="connsiteY45" fmla="*/ 3864526 h 3864526"/>
              <a:gd name="connsiteX46" fmla="*/ 0 w 10773063"/>
              <a:gd name="connsiteY46" fmla="*/ 3220425 h 3864526"/>
              <a:gd name="connsiteX47" fmla="*/ 0 w 10773063"/>
              <a:gd name="connsiteY47" fmla="*/ 2653634 h 3864526"/>
              <a:gd name="connsiteX48" fmla="*/ 0 w 10773063"/>
              <a:gd name="connsiteY48" fmla="*/ 2112606 h 3864526"/>
              <a:gd name="connsiteX49" fmla="*/ 0 w 10773063"/>
              <a:gd name="connsiteY49" fmla="*/ 1597341 h 3864526"/>
              <a:gd name="connsiteX50" fmla="*/ 0 w 10773063"/>
              <a:gd name="connsiteY50" fmla="*/ 644101 h 386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3864526" fill="none" extrusionOk="0">
                <a:moveTo>
                  <a:pt x="0" y="644101"/>
                </a:moveTo>
                <a:cubicBezTo>
                  <a:pt x="6914" y="357437"/>
                  <a:pt x="265466" y="-72620"/>
                  <a:pt x="644101" y="0"/>
                </a:cubicBezTo>
                <a:cubicBezTo>
                  <a:pt x="834104" y="-13153"/>
                  <a:pt x="851542" y="32685"/>
                  <a:pt x="1047208" y="0"/>
                </a:cubicBezTo>
                <a:cubicBezTo>
                  <a:pt x="1242874" y="-32685"/>
                  <a:pt x="1320960" y="12154"/>
                  <a:pt x="1450314" y="0"/>
                </a:cubicBezTo>
                <a:cubicBezTo>
                  <a:pt x="1579668" y="-12154"/>
                  <a:pt x="1701156" y="43930"/>
                  <a:pt x="1853421" y="0"/>
                </a:cubicBezTo>
                <a:cubicBezTo>
                  <a:pt x="2005686" y="-43930"/>
                  <a:pt x="2149729" y="46853"/>
                  <a:pt x="2256527" y="0"/>
                </a:cubicBezTo>
                <a:cubicBezTo>
                  <a:pt x="2363325" y="-46853"/>
                  <a:pt x="2469769" y="2926"/>
                  <a:pt x="2659634" y="0"/>
                </a:cubicBezTo>
                <a:cubicBezTo>
                  <a:pt x="2849499" y="-2926"/>
                  <a:pt x="2900312" y="4630"/>
                  <a:pt x="3062741" y="0"/>
                </a:cubicBezTo>
                <a:cubicBezTo>
                  <a:pt x="3225170" y="-4630"/>
                  <a:pt x="3271563" y="17905"/>
                  <a:pt x="3465847" y="0"/>
                </a:cubicBezTo>
                <a:cubicBezTo>
                  <a:pt x="3660131" y="-17905"/>
                  <a:pt x="3859295" y="29150"/>
                  <a:pt x="4153500" y="0"/>
                </a:cubicBezTo>
                <a:cubicBezTo>
                  <a:pt x="4447705" y="-29150"/>
                  <a:pt x="4495295" y="37185"/>
                  <a:pt x="4651455" y="0"/>
                </a:cubicBezTo>
                <a:cubicBezTo>
                  <a:pt x="4807616" y="-37185"/>
                  <a:pt x="4972271" y="27528"/>
                  <a:pt x="5054561" y="0"/>
                </a:cubicBezTo>
                <a:cubicBezTo>
                  <a:pt x="5136851" y="-27528"/>
                  <a:pt x="5541322" y="1693"/>
                  <a:pt x="5837062" y="0"/>
                </a:cubicBezTo>
                <a:cubicBezTo>
                  <a:pt x="6132802" y="-1693"/>
                  <a:pt x="6457943" y="7283"/>
                  <a:pt x="6619563" y="0"/>
                </a:cubicBezTo>
                <a:cubicBezTo>
                  <a:pt x="6781183" y="-7283"/>
                  <a:pt x="7206818" y="77399"/>
                  <a:pt x="7402064" y="0"/>
                </a:cubicBezTo>
                <a:cubicBezTo>
                  <a:pt x="7597310" y="-77399"/>
                  <a:pt x="7576462" y="33315"/>
                  <a:pt x="7710322" y="0"/>
                </a:cubicBezTo>
                <a:cubicBezTo>
                  <a:pt x="7844182" y="-33315"/>
                  <a:pt x="8023338" y="55766"/>
                  <a:pt x="8208278" y="0"/>
                </a:cubicBezTo>
                <a:cubicBezTo>
                  <a:pt x="8393218" y="-55766"/>
                  <a:pt x="8595620" y="59754"/>
                  <a:pt x="8801081" y="0"/>
                </a:cubicBezTo>
                <a:cubicBezTo>
                  <a:pt x="9006542" y="-59754"/>
                  <a:pt x="9030314" y="34997"/>
                  <a:pt x="9204188" y="0"/>
                </a:cubicBezTo>
                <a:cubicBezTo>
                  <a:pt x="9378062" y="-34997"/>
                  <a:pt x="9871721" y="85812"/>
                  <a:pt x="10128962" y="0"/>
                </a:cubicBezTo>
                <a:cubicBezTo>
                  <a:pt x="10441652" y="-93250"/>
                  <a:pt x="10846705" y="325706"/>
                  <a:pt x="10773063" y="644101"/>
                </a:cubicBezTo>
                <a:cubicBezTo>
                  <a:pt x="10809772" y="750538"/>
                  <a:pt x="10762548" y="969513"/>
                  <a:pt x="10773063" y="1159366"/>
                </a:cubicBezTo>
                <a:cubicBezTo>
                  <a:pt x="10783578" y="1349220"/>
                  <a:pt x="10727117" y="1499432"/>
                  <a:pt x="10773063" y="1623104"/>
                </a:cubicBezTo>
                <a:cubicBezTo>
                  <a:pt x="10819009" y="1746776"/>
                  <a:pt x="10747511" y="1970519"/>
                  <a:pt x="10773063" y="2061079"/>
                </a:cubicBezTo>
                <a:cubicBezTo>
                  <a:pt x="10798615" y="2151639"/>
                  <a:pt x="10769466" y="2323394"/>
                  <a:pt x="10773063" y="2550581"/>
                </a:cubicBezTo>
                <a:cubicBezTo>
                  <a:pt x="10776660" y="2777768"/>
                  <a:pt x="10720745" y="2969631"/>
                  <a:pt x="10773063" y="3220425"/>
                </a:cubicBezTo>
                <a:cubicBezTo>
                  <a:pt x="10849577" y="3619436"/>
                  <a:pt x="10447509" y="3877800"/>
                  <a:pt x="10128962" y="3864526"/>
                </a:cubicBezTo>
                <a:cubicBezTo>
                  <a:pt x="10051250" y="3890864"/>
                  <a:pt x="9903518" y="3831705"/>
                  <a:pt x="9820704" y="3864526"/>
                </a:cubicBezTo>
                <a:cubicBezTo>
                  <a:pt x="9737890" y="3897347"/>
                  <a:pt x="9470876" y="3838605"/>
                  <a:pt x="9133052" y="3864526"/>
                </a:cubicBezTo>
                <a:cubicBezTo>
                  <a:pt x="8795228" y="3890447"/>
                  <a:pt x="8921626" y="3830411"/>
                  <a:pt x="8824794" y="3864526"/>
                </a:cubicBezTo>
                <a:cubicBezTo>
                  <a:pt x="8727962" y="3898641"/>
                  <a:pt x="8602905" y="3855832"/>
                  <a:pt x="8516536" y="3864526"/>
                </a:cubicBezTo>
                <a:cubicBezTo>
                  <a:pt x="8430167" y="3873220"/>
                  <a:pt x="8082417" y="3861898"/>
                  <a:pt x="7923732" y="3864526"/>
                </a:cubicBezTo>
                <a:cubicBezTo>
                  <a:pt x="7765047" y="3867154"/>
                  <a:pt x="7681530" y="3838371"/>
                  <a:pt x="7615474" y="3864526"/>
                </a:cubicBezTo>
                <a:cubicBezTo>
                  <a:pt x="7549418" y="3890681"/>
                  <a:pt x="7314684" y="3858398"/>
                  <a:pt x="7212367" y="3864526"/>
                </a:cubicBezTo>
                <a:cubicBezTo>
                  <a:pt x="7110050" y="3870654"/>
                  <a:pt x="6994336" y="3838344"/>
                  <a:pt x="6809261" y="3864526"/>
                </a:cubicBezTo>
                <a:cubicBezTo>
                  <a:pt x="6624186" y="3890708"/>
                  <a:pt x="6535463" y="3835171"/>
                  <a:pt x="6311305" y="3864526"/>
                </a:cubicBezTo>
                <a:cubicBezTo>
                  <a:pt x="6087147" y="3893881"/>
                  <a:pt x="6150829" y="3855628"/>
                  <a:pt x="6003047" y="3864526"/>
                </a:cubicBezTo>
                <a:cubicBezTo>
                  <a:pt x="5855265" y="3873424"/>
                  <a:pt x="5551736" y="3801106"/>
                  <a:pt x="5315395" y="3864526"/>
                </a:cubicBezTo>
                <a:cubicBezTo>
                  <a:pt x="5079054" y="3927946"/>
                  <a:pt x="4966644" y="3782578"/>
                  <a:pt x="4627743" y="3864526"/>
                </a:cubicBezTo>
                <a:cubicBezTo>
                  <a:pt x="4288842" y="3946474"/>
                  <a:pt x="4347976" y="3833090"/>
                  <a:pt x="4224636" y="3864526"/>
                </a:cubicBezTo>
                <a:cubicBezTo>
                  <a:pt x="4101296" y="3895962"/>
                  <a:pt x="3915381" y="3812916"/>
                  <a:pt x="3726681" y="3864526"/>
                </a:cubicBezTo>
                <a:cubicBezTo>
                  <a:pt x="3537982" y="3916136"/>
                  <a:pt x="3499748" y="3831794"/>
                  <a:pt x="3323574" y="3864526"/>
                </a:cubicBezTo>
                <a:cubicBezTo>
                  <a:pt x="3147400" y="3897258"/>
                  <a:pt x="3001750" y="3853883"/>
                  <a:pt x="2730770" y="3864526"/>
                </a:cubicBezTo>
                <a:cubicBezTo>
                  <a:pt x="2459790" y="3875169"/>
                  <a:pt x="2204319" y="3845321"/>
                  <a:pt x="2043118" y="3864526"/>
                </a:cubicBezTo>
                <a:cubicBezTo>
                  <a:pt x="1881917" y="3883731"/>
                  <a:pt x="1570218" y="3812864"/>
                  <a:pt x="1355466" y="3864526"/>
                </a:cubicBezTo>
                <a:cubicBezTo>
                  <a:pt x="1140714" y="3916188"/>
                  <a:pt x="795732" y="3787268"/>
                  <a:pt x="644101" y="3864526"/>
                </a:cubicBezTo>
                <a:cubicBezTo>
                  <a:pt x="307504" y="3935948"/>
                  <a:pt x="-41882" y="3542719"/>
                  <a:pt x="0" y="3220425"/>
                </a:cubicBezTo>
                <a:cubicBezTo>
                  <a:pt x="-24827" y="2987307"/>
                  <a:pt x="8678" y="2906909"/>
                  <a:pt x="0" y="2653634"/>
                </a:cubicBezTo>
                <a:cubicBezTo>
                  <a:pt x="-8678" y="2400359"/>
                  <a:pt x="11343" y="2367554"/>
                  <a:pt x="0" y="2112606"/>
                </a:cubicBezTo>
                <a:cubicBezTo>
                  <a:pt x="-11343" y="1857658"/>
                  <a:pt x="43995" y="1709545"/>
                  <a:pt x="0" y="1597341"/>
                </a:cubicBezTo>
                <a:cubicBezTo>
                  <a:pt x="-43995" y="1485138"/>
                  <a:pt x="99685" y="1097839"/>
                  <a:pt x="0" y="644101"/>
                </a:cubicBezTo>
                <a:close/>
              </a:path>
              <a:path w="10773063" h="3864526" stroke="0" extrusionOk="0">
                <a:moveTo>
                  <a:pt x="0" y="644101"/>
                </a:moveTo>
                <a:cubicBezTo>
                  <a:pt x="45967" y="196643"/>
                  <a:pt x="294995" y="17943"/>
                  <a:pt x="644101" y="0"/>
                </a:cubicBezTo>
                <a:cubicBezTo>
                  <a:pt x="954300" y="-19219"/>
                  <a:pt x="1109391" y="23706"/>
                  <a:pt x="1426602" y="0"/>
                </a:cubicBezTo>
                <a:cubicBezTo>
                  <a:pt x="1743813" y="-23706"/>
                  <a:pt x="1720381" y="30349"/>
                  <a:pt x="1924557" y="0"/>
                </a:cubicBezTo>
                <a:cubicBezTo>
                  <a:pt x="2128733" y="-30349"/>
                  <a:pt x="2412652" y="38490"/>
                  <a:pt x="2612210" y="0"/>
                </a:cubicBezTo>
                <a:cubicBezTo>
                  <a:pt x="2811768" y="-38490"/>
                  <a:pt x="3027398" y="70653"/>
                  <a:pt x="3299862" y="0"/>
                </a:cubicBezTo>
                <a:cubicBezTo>
                  <a:pt x="3572326" y="-70653"/>
                  <a:pt x="3643850" y="61245"/>
                  <a:pt x="3892666" y="0"/>
                </a:cubicBezTo>
                <a:cubicBezTo>
                  <a:pt x="4141482" y="-61245"/>
                  <a:pt x="4423138" y="82433"/>
                  <a:pt x="4675167" y="0"/>
                </a:cubicBezTo>
                <a:cubicBezTo>
                  <a:pt x="4927196" y="-82433"/>
                  <a:pt x="4834044" y="35677"/>
                  <a:pt x="4983425" y="0"/>
                </a:cubicBezTo>
                <a:cubicBezTo>
                  <a:pt x="5132806" y="-35677"/>
                  <a:pt x="5415612" y="1329"/>
                  <a:pt x="5671077" y="0"/>
                </a:cubicBezTo>
                <a:cubicBezTo>
                  <a:pt x="5926542" y="-1329"/>
                  <a:pt x="6262527" y="71641"/>
                  <a:pt x="6453578" y="0"/>
                </a:cubicBezTo>
                <a:cubicBezTo>
                  <a:pt x="6644629" y="-71641"/>
                  <a:pt x="7050713" y="58045"/>
                  <a:pt x="7236079" y="0"/>
                </a:cubicBezTo>
                <a:cubicBezTo>
                  <a:pt x="7421445" y="-58045"/>
                  <a:pt x="7762918" y="26285"/>
                  <a:pt x="8018580" y="0"/>
                </a:cubicBezTo>
                <a:cubicBezTo>
                  <a:pt x="8274242" y="-26285"/>
                  <a:pt x="8397500" y="25768"/>
                  <a:pt x="8516536" y="0"/>
                </a:cubicBezTo>
                <a:cubicBezTo>
                  <a:pt x="8635572" y="-25768"/>
                  <a:pt x="8774357" y="37997"/>
                  <a:pt x="9014491" y="0"/>
                </a:cubicBezTo>
                <a:cubicBezTo>
                  <a:pt x="9254625" y="-37997"/>
                  <a:pt x="9346822" y="50595"/>
                  <a:pt x="9512446" y="0"/>
                </a:cubicBezTo>
                <a:cubicBezTo>
                  <a:pt x="9678071" y="-50595"/>
                  <a:pt x="9913829" y="64748"/>
                  <a:pt x="10128962" y="0"/>
                </a:cubicBezTo>
                <a:cubicBezTo>
                  <a:pt x="10443698" y="21648"/>
                  <a:pt x="10724097" y="233354"/>
                  <a:pt x="10773063" y="644101"/>
                </a:cubicBezTo>
                <a:cubicBezTo>
                  <a:pt x="10825878" y="824283"/>
                  <a:pt x="10716897" y="1056547"/>
                  <a:pt x="10773063" y="1185129"/>
                </a:cubicBezTo>
                <a:cubicBezTo>
                  <a:pt x="10829229" y="1313711"/>
                  <a:pt x="10770138" y="1559844"/>
                  <a:pt x="10773063" y="1674631"/>
                </a:cubicBezTo>
                <a:cubicBezTo>
                  <a:pt x="10775988" y="1789418"/>
                  <a:pt x="10762118" y="1966729"/>
                  <a:pt x="10773063" y="2112606"/>
                </a:cubicBezTo>
                <a:cubicBezTo>
                  <a:pt x="10784008" y="2258484"/>
                  <a:pt x="10772154" y="2393961"/>
                  <a:pt x="10773063" y="2653634"/>
                </a:cubicBezTo>
                <a:cubicBezTo>
                  <a:pt x="10773972" y="2913307"/>
                  <a:pt x="10741809" y="3097329"/>
                  <a:pt x="10773063" y="3220425"/>
                </a:cubicBezTo>
                <a:cubicBezTo>
                  <a:pt x="10795023" y="3675090"/>
                  <a:pt x="10513135" y="3838090"/>
                  <a:pt x="10128962" y="3864526"/>
                </a:cubicBezTo>
                <a:cubicBezTo>
                  <a:pt x="9821708" y="3937936"/>
                  <a:pt x="9597430" y="3782944"/>
                  <a:pt x="9441310" y="3864526"/>
                </a:cubicBezTo>
                <a:cubicBezTo>
                  <a:pt x="9285190" y="3946108"/>
                  <a:pt x="8976577" y="3790033"/>
                  <a:pt x="8753657" y="3864526"/>
                </a:cubicBezTo>
                <a:cubicBezTo>
                  <a:pt x="8530737" y="3939019"/>
                  <a:pt x="8430758" y="3826480"/>
                  <a:pt x="8255702" y="3864526"/>
                </a:cubicBezTo>
                <a:cubicBezTo>
                  <a:pt x="8080647" y="3902572"/>
                  <a:pt x="7833110" y="3824544"/>
                  <a:pt x="7473201" y="3864526"/>
                </a:cubicBezTo>
                <a:cubicBezTo>
                  <a:pt x="7113292" y="3904508"/>
                  <a:pt x="7088932" y="3793851"/>
                  <a:pt x="6880397" y="3864526"/>
                </a:cubicBezTo>
                <a:cubicBezTo>
                  <a:pt x="6671862" y="3935201"/>
                  <a:pt x="6476742" y="3858885"/>
                  <a:pt x="6097896" y="3864526"/>
                </a:cubicBezTo>
                <a:cubicBezTo>
                  <a:pt x="5719050" y="3870167"/>
                  <a:pt x="5861840" y="3844407"/>
                  <a:pt x="5789638" y="3864526"/>
                </a:cubicBezTo>
                <a:cubicBezTo>
                  <a:pt x="5717436" y="3884645"/>
                  <a:pt x="5240762" y="3845096"/>
                  <a:pt x="5007137" y="3864526"/>
                </a:cubicBezTo>
                <a:cubicBezTo>
                  <a:pt x="4773512" y="3883956"/>
                  <a:pt x="4495786" y="3782380"/>
                  <a:pt x="4224636" y="3864526"/>
                </a:cubicBezTo>
                <a:cubicBezTo>
                  <a:pt x="3953486" y="3946672"/>
                  <a:pt x="3913106" y="3829405"/>
                  <a:pt x="3821529" y="3864526"/>
                </a:cubicBezTo>
                <a:cubicBezTo>
                  <a:pt x="3729952" y="3899647"/>
                  <a:pt x="3555710" y="3830213"/>
                  <a:pt x="3323574" y="3864526"/>
                </a:cubicBezTo>
                <a:cubicBezTo>
                  <a:pt x="3091438" y="3898839"/>
                  <a:pt x="3104784" y="3840562"/>
                  <a:pt x="2920468" y="3864526"/>
                </a:cubicBezTo>
                <a:cubicBezTo>
                  <a:pt x="2736152" y="3888490"/>
                  <a:pt x="2640391" y="3852153"/>
                  <a:pt x="2517361" y="3864526"/>
                </a:cubicBezTo>
                <a:cubicBezTo>
                  <a:pt x="2394331" y="3876899"/>
                  <a:pt x="2150740" y="3812090"/>
                  <a:pt x="1829709" y="3864526"/>
                </a:cubicBezTo>
                <a:cubicBezTo>
                  <a:pt x="1508678" y="3916962"/>
                  <a:pt x="1518558" y="3841053"/>
                  <a:pt x="1426602" y="3864526"/>
                </a:cubicBezTo>
                <a:cubicBezTo>
                  <a:pt x="1334646" y="3887999"/>
                  <a:pt x="921853" y="3821374"/>
                  <a:pt x="644101" y="3864526"/>
                </a:cubicBezTo>
                <a:cubicBezTo>
                  <a:pt x="335322" y="3816211"/>
                  <a:pt x="26175" y="3486604"/>
                  <a:pt x="0" y="3220425"/>
                </a:cubicBezTo>
                <a:cubicBezTo>
                  <a:pt x="-2088" y="3098694"/>
                  <a:pt x="40288" y="2787646"/>
                  <a:pt x="0" y="2679397"/>
                </a:cubicBezTo>
                <a:cubicBezTo>
                  <a:pt x="-40288" y="2571148"/>
                  <a:pt x="37322" y="2393683"/>
                  <a:pt x="0" y="2112606"/>
                </a:cubicBezTo>
                <a:cubicBezTo>
                  <a:pt x="-37322" y="1831529"/>
                  <a:pt x="30481" y="1813667"/>
                  <a:pt x="0" y="1674631"/>
                </a:cubicBezTo>
                <a:cubicBezTo>
                  <a:pt x="-30481" y="1535595"/>
                  <a:pt x="50578" y="1307212"/>
                  <a:pt x="0" y="1185129"/>
                </a:cubicBezTo>
                <a:cubicBezTo>
                  <a:pt x="-50578" y="1063046"/>
                  <a:pt x="32312" y="878295"/>
                  <a:pt x="0" y="644101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8869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VD: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 thích khổ thơ thứ 4 nhất.</a:t>
            </a:r>
          </a:p>
          <a:p>
            <a:pPr lvl="0" algn="just"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Vì khổ thơ ấy miêu tả khung cảnh bình dị của mọi người trong gia đình. Ngoài trời mưa gió bão bùng nhưng trong nhà luôn ấm áp.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51C63AC1-648F-904A-17FD-BFB9373FA51C}"/>
              </a:ext>
            </a:extLst>
          </p:cNvPr>
          <p:cNvSpPr/>
          <p:nvPr/>
        </p:nvSpPr>
        <p:spPr>
          <a:xfrm>
            <a:off x="239486" y="6291943"/>
            <a:ext cx="1371600" cy="4027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endParaRPr lang="vi-VN" sz="37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Chạy trong mưa rào.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89CF4-E7C1-4A55-9AF0-0DA0625537BF}"/>
              </a:ext>
            </a:extLst>
          </p:cNvPr>
          <p:cNvSpPr/>
          <p:nvPr/>
        </p:nvSpPr>
        <p:spPr>
          <a:xfrm>
            <a:off x="3135358" y="4004514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FAE4B2-9369-4019-93FF-12EDD9DB0663}"/>
              </a:ext>
            </a:extLst>
          </p:cNvPr>
          <p:cNvSpPr/>
          <p:nvPr/>
        </p:nvSpPr>
        <p:spPr>
          <a:xfrm>
            <a:off x="3870061" y="4559754"/>
            <a:ext cx="209922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EE8267-6FD1-4068-9D20-3ED5A6FB760C}"/>
              </a:ext>
            </a:extLst>
          </p:cNvPr>
          <p:cNvSpPr/>
          <p:nvPr/>
        </p:nvSpPr>
        <p:spPr>
          <a:xfrm>
            <a:off x="3667039" y="5099736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244BEA-F224-4256-B505-02F2307786B0}"/>
              </a:ext>
            </a:extLst>
          </p:cNvPr>
          <p:cNvSpPr/>
          <p:nvPr/>
        </p:nvSpPr>
        <p:spPr>
          <a:xfrm>
            <a:off x="3885843" y="5630683"/>
            <a:ext cx="191905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A721CD-21EA-4249-9A94-5367C0E50337}"/>
              </a:ext>
            </a:extLst>
          </p:cNvPr>
          <p:cNvSpPr/>
          <p:nvPr/>
        </p:nvSpPr>
        <p:spPr>
          <a:xfrm>
            <a:off x="1643530" y="3984408"/>
            <a:ext cx="1479814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5B9C42-8E02-4B4C-AF27-4C6BB04B0F1B}"/>
              </a:ext>
            </a:extLst>
          </p:cNvPr>
          <p:cNvSpPr/>
          <p:nvPr/>
        </p:nvSpPr>
        <p:spPr>
          <a:xfrm>
            <a:off x="1596895" y="4558822"/>
            <a:ext cx="226618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0CFE01-BEB5-419C-958C-F388D989869A}"/>
              </a:ext>
            </a:extLst>
          </p:cNvPr>
          <p:cNvSpPr/>
          <p:nvPr/>
        </p:nvSpPr>
        <p:spPr>
          <a:xfrm>
            <a:off x="1582218" y="5148755"/>
            <a:ext cx="206510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219388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D5C87-30D5-4B6A-BBD7-91D072978E95}"/>
              </a:ext>
            </a:extLst>
          </p:cNvPr>
          <p:cNvSpPr txBox="1"/>
          <p:nvPr/>
        </p:nvSpPr>
        <p:spPr>
          <a:xfrm>
            <a:off x="2985287" y="21912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" name="Speech Bubble: Rectangle with Corners Rounded 6">
            <a:extLst>
              <a:ext uri="{FF2B5EF4-FFF2-40B4-BE49-F238E27FC236}">
                <a16:creationId xmlns:a16="http://schemas.microsoft.com/office/drawing/2014/main" id="{238A46A7-9737-5FE5-450C-324CE997EFB5}"/>
              </a:ext>
            </a:extLst>
          </p:cNvPr>
          <p:cNvSpPr/>
          <p:nvPr/>
        </p:nvSpPr>
        <p:spPr>
          <a:xfrm>
            <a:off x="6554427" y="231072"/>
            <a:ext cx="4886459" cy="650671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44475365">
                  <a:custGeom>
                    <a:avLst/>
                    <a:gdLst>
                      <a:gd name="connsiteX0" fmla="*/ 0 w 6671726"/>
                      <a:gd name="connsiteY0" fmla="*/ 141105 h 846613"/>
                      <a:gd name="connsiteX1" fmla="*/ 141105 w 6671726"/>
                      <a:gd name="connsiteY1" fmla="*/ 0 h 846613"/>
                      <a:gd name="connsiteX2" fmla="*/ 6530621 w 6671726"/>
                      <a:gd name="connsiteY2" fmla="*/ 0 h 846613"/>
                      <a:gd name="connsiteX3" fmla="*/ 6671726 w 6671726"/>
                      <a:gd name="connsiteY3" fmla="*/ 141105 h 846613"/>
                      <a:gd name="connsiteX4" fmla="*/ 6671726 w 6671726"/>
                      <a:gd name="connsiteY4" fmla="*/ 705508 h 846613"/>
                      <a:gd name="connsiteX5" fmla="*/ 6530621 w 6671726"/>
                      <a:gd name="connsiteY5" fmla="*/ 846613 h 846613"/>
                      <a:gd name="connsiteX6" fmla="*/ 141105 w 6671726"/>
                      <a:gd name="connsiteY6" fmla="*/ 846613 h 846613"/>
                      <a:gd name="connsiteX7" fmla="*/ 0 w 6671726"/>
                      <a:gd name="connsiteY7" fmla="*/ 705508 h 846613"/>
                      <a:gd name="connsiteX8" fmla="*/ 0 w 6671726"/>
                      <a:gd name="connsiteY8" fmla="*/ 141105 h 84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71726" h="846613" fill="none" extrusionOk="0">
                        <a:moveTo>
                          <a:pt x="0" y="141105"/>
                        </a:moveTo>
                        <a:cubicBezTo>
                          <a:pt x="6334" y="59284"/>
                          <a:pt x="62566" y="-6529"/>
                          <a:pt x="141105" y="0"/>
                        </a:cubicBezTo>
                        <a:cubicBezTo>
                          <a:pt x="2239353" y="-7529"/>
                          <a:pt x="4432074" y="-129728"/>
                          <a:pt x="6530621" y="0"/>
                        </a:cubicBezTo>
                        <a:cubicBezTo>
                          <a:pt x="6596447" y="717"/>
                          <a:pt x="6675534" y="61493"/>
                          <a:pt x="6671726" y="141105"/>
                        </a:cubicBezTo>
                        <a:cubicBezTo>
                          <a:pt x="6708463" y="303425"/>
                          <a:pt x="6695828" y="536484"/>
                          <a:pt x="6671726" y="705508"/>
                        </a:cubicBezTo>
                        <a:cubicBezTo>
                          <a:pt x="6667264" y="769220"/>
                          <a:pt x="6615173" y="857164"/>
                          <a:pt x="6530621" y="846613"/>
                        </a:cubicBezTo>
                        <a:cubicBezTo>
                          <a:pt x="3963058" y="743092"/>
                          <a:pt x="2003426" y="943420"/>
                          <a:pt x="141105" y="846613"/>
                        </a:cubicBezTo>
                        <a:cubicBezTo>
                          <a:pt x="65071" y="839101"/>
                          <a:pt x="1030" y="783794"/>
                          <a:pt x="0" y="705508"/>
                        </a:cubicBezTo>
                        <a:cubicBezTo>
                          <a:pt x="24044" y="516496"/>
                          <a:pt x="-15306" y="285103"/>
                          <a:pt x="0" y="141105"/>
                        </a:cubicBezTo>
                        <a:close/>
                      </a:path>
                      <a:path w="6671726" h="846613" stroke="0" extrusionOk="0">
                        <a:moveTo>
                          <a:pt x="0" y="141105"/>
                        </a:moveTo>
                        <a:cubicBezTo>
                          <a:pt x="1313" y="58901"/>
                          <a:pt x="59143" y="4157"/>
                          <a:pt x="141105" y="0"/>
                        </a:cubicBezTo>
                        <a:cubicBezTo>
                          <a:pt x="3317921" y="-30226"/>
                          <a:pt x="5738132" y="19287"/>
                          <a:pt x="6530621" y="0"/>
                        </a:cubicBezTo>
                        <a:cubicBezTo>
                          <a:pt x="6618176" y="3386"/>
                          <a:pt x="6672581" y="62567"/>
                          <a:pt x="6671726" y="141105"/>
                        </a:cubicBezTo>
                        <a:cubicBezTo>
                          <a:pt x="6717488" y="417442"/>
                          <a:pt x="6658514" y="498952"/>
                          <a:pt x="6671726" y="705508"/>
                        </a:cubicBezTo>
                        <a:cubicBezTo>
                          <a:pt x="6680721" y="782364"/>
                          <a:pt x="6606633" y="843870"/>
                          <a:pt x="6530621" y="846613"/>
                        </a:cubicBezTo>
                        <a:cubicBezTo>
                          <a:pt x="3551775" y="726900"/>
                          <a:pt x="986836" y="847627"/>
                          <a:pt x="141105" y="846613"/>
                        </a:cubicBezTo>
                        <a:cubicBezTo>
                          <a:pt x="59522" y="840272"/>
                          <a:pt x="117" y="790158"/>
                          <a:pt x="0" y="705508"/>
                        </a:cubicBezTo>
                        <a:cubicBezTo>
                          <a:pt x="-681" y="514868"/>
                          <a:pt x="35069" y="199650"/>
                          <a:pt x="0" y="14110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3" grpId="0" animBg="1"/>
          <p:bldP spid="14" grpId="0" animBg="1"/>
          <p:bldP spid="15" grpId="0" animBg="1"/>
          <p:bldP spid="17" grpId="0" animBg="1"/>
          <p:bldP spid="18" grpId="0" animBg="1"/>
          <p:bldP spid="19" grpId="0" animBg="1"/>
          <p:bldP spid="19" grpId="1" animBg="1"/>
          <p:bldP spid="20" grpId="0" animBg="1"/>
          <p:bldP spid="21" grpId="0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7" grpId="0" animBg="1"/>
          <p:bldP spid="27" grpId="1" animBg="1"/>
          <p:bldP spid="28" grpId="0" animBg="1"/>
          <p:bldP spid="28" grpId="1" animBg="1"/>
          <p:bldP spid="32" grpId="0" animBg="1"/>
          <p:bldP spid="32" grpId="1" animBg="1"/>
          <p:bldP spid="33" grpId="0" animBg="1"/>
          <p:bldP spid="34" grpId="0" animBg="1"/>
          <p:bldP spid="35" grpId="0" animBg="1"/>
          <p:bldP spid="36" grpId="0" animBg="1"/>
          <p:bldP spid="38" grpId="0" animBg="1"/>
          <p:bldP spid="39" grpId="0" animBg="1"/>
          <p:bldP spid="40" grpId="0" animBg="1"/>
          <p:bldP spid="40" grpId="1" animBg="1"/>
          <p:bldP spid="41" grpId="0" animBg="1"/>
          <p:bldP spid="42" grpId="0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8" grpId="0" animBg="1"/>
          <p:bldP spid="48" grpId="1" animBg="1"/>
          <p:bldP spid="49" grpId="0" animBg="1"/>
          <p:bldP spid="49" grpId="1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3" grpId="0" animBg="1"/>
          <p:bldP spid="14" grpId="0" animBg="1"/>
          <p:bldP spid="15" grpId="0" animBg="1"/>
          <p:bldP spid="17" grpId="0" animBg="1"/>
          <p:bldP spid="18" grpId="0" animBg="1"/>
          <p:bldP spid="19" grpId="0" animBg="1"/>
          <p:bldP spid="19" grpId="1" animBg="1"/>
          <p:bldP spid="20" grpId="0" animBg="1"/>
          <p:bldP spid="21" grpId="0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7" grpId="0" animBg="1"/>
          <p:bldP spid="27" grpId="1" animBg="1"/>
          <p:bldP spid="28" grpId="0" animBg="1"/>
          <p:bldP spid="28" grpId="1" animBg="1"/>
          <p:bldP spid="32" grpId="0" animBg="1"/>
          <p:bldP spid="32" grpId="1" animBg="1"/>
          <p:bldP spid="33" grpId="0" animBg="1"/>
          <p:bldP spid="34" grpId="0" animBg="1"/>
          <p:bldP spid="35" grpId="0" animBg="1"/>
          <p:bldP spid="36" grpId="0" animBg="1"/>
          <p:bldP spid="38" grpId="0" animBg="1"/>
          <p:bldP spid="39" grpId="0" animBg="1"/>
          <p:bldP spid="40" grpId="0" animBg="1"/>
          <p:bldP spid="40" grpId="1" animBg="1"/>
          <p:bldP spid="41" grpId="0" animBg="1"/>
          <p:bldP spid="42" grpId="0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8" grpId="0" animBg="1"/>
          <p:bldP spid="48" grpId="1" animBg="1"/>
          <p:bldP spid="49" grpId="0" animBg="1"/>
          <p:bldP spid="49" grpId="1" animBg="1"/>
          <p:bldP spid="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6E2E7F-72CB-48F1-8437-497D9F048542}"/>
              </a:ext>
            </a:extLst>
          </p:cNvPr>
          <p:cNvGrpSpPr/>
          <p:nvPr/>
        </p:nvGrpSpPr>
        <p:grpSpPr>
          <a:xfrm>
            <a:off x="1882046" y="209292"/>
            <a:ext cx="8987884" cy="1041244"/>
            <a:chOff x="1879663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63CBB-AF05-4371-B09A-2E9482DD24E5}"/>
                </a:ext>
              </a:extLst>
            </p:cNvPr>
            <p:cNvSpPr txBox="1"/>
            <p:nvPr/>
          </p:nvSpPr>
          <p:spPr>
            <a:xfrm>
              <a:off x="1879663" y="41070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="" xmlns:ask="http://schemas.microsoft.com/office/drawing/2018/sketchyshapes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  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ả cảnh trời mưa và khung cảnh sinh hoạt ấm cúng của gia đình trong cơn mưa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,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 thể hiện tình yêu thiên nhiên, yêu cuộc sống gia đình của tác giả.</a:t>
                </a:r>
                <a:endParaRPr lang="vi-VN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A503F-FC56-4045-BA1D-B5559A3D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4178EA-7CBA-49B4-A18D-F2D1821DB2DB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021DC-891A-4AF7-96A4-B3680BDB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04C9F-9E2B-494F-9A1E-921A40F85FAA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8D-6B3C-4B12-B92E-BAAEC4E97DBC}"/>
              </a:ext>
            </a:extLst>
          </p:cNvPr>
          <p:cNvSpPr txBox="1"/>
          <p:nvPr/>
        </p:nvSpPr>
        <p:spPr>
          <a:xfrm>
            <a:off x="8229601" y="4561368"/>
            <a:ext cx="21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874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F4097483-6959-41B4-F675-0F31EB460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200241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7"/>
            <a:ext cx="11791507" cy="6330384"/>
          </a:xfrm>
          <a:custGeom>
            <a:avLst/>
            <a:gdLst>
              <a:gd name="connsiteX0" fmla="*/ 0 w 11791507"/>
              <a:gd name="connsiteY0" fmla="*/ 793260 h 6330384"/>
              <a:gd name="connsiteX1" fmla="*/ 793260 w 11791507"/>
              <a:gd name="connsiteY1" fmla="*/ 0 h 6330384"/>
              <a:gd name="connsiteX2" fmla="*/ 1371543 w 11791507"/>
              <a:gd name="connsiteY2" fmla="*/ 0 h 6330384"/>
              <a:gd name="connsiteX3" fmla="*/ 2051875 w 11791507"/>
              <a:gd name="connsiteY3" fmla="*/ 0 h 6330384"/>
              <a:gd name="connsiteX4" fmla="*/ 2630158 w 11791507"/>
              <a:gd name="connsiteY4" fmla="*/ 0 h 6330384"/>
              <a:gd name="connsiteX5" fmla="*/ 3004341 w 11791507"/>
              <a:gd name="connsiteY5" fmla="*/ 0 h 6330384"/>
              <a:gd name="connsiteX6" fmla="*/ 3582623 w 11791507"/>
              <a:gd name="connsiteY6" fmla="*/ 0 h 6330384"/>
              <a:gd name="connsiteX7" fmla="*/ 4160906 w 11791507"/>
              <a:gd name="connsiteY7" fmla="*/ 0 h 6330384"/>
              <a:gd name="connsiteX8" fmla="*/ 4535089 w 11791507"/>
              <a:gd name="connsiteY8" fmla="*/ 0 h 6330384"/>
              <a:gd name="connsiteX9" fmla="*/ 5011321 w 11791507"/>
              <a:gd name="connsiteY9" fmla="*/ 0 h 6330384"/>
              <a:gd name="connsiteX10" fmla="*/ 5385504 w 11791507"/>
              <a:gd name="connsiteY10" fmla="*/ 0 h 6330384"/>
              <a:gd name="connsiteX11" fmla="*/ 6269936 w 11791507"/>
              <a:gd name="connsiteY11" fmla="*/ 0 h 6330384"/>
              <a:gd name="connsiteX12" fmla="*/ 6746169 w 11791507"/>
              <a:gd name="connsiteY12" fmla="*/ 0 h 6330384"/>
              <a:gd name="connsiteX13" fmla="*/ 7222402 w 11791507"/>
              <a:gd name="connsiteY13" fmla="*/ 0 h 6330384"/>
              <a:gd name="connsiteX14" fmla="*/ 8106834 w 11791507"/>
              <a:gd name="connsiteY14" fmla="*/ 0 h 6330384"/>
              <a:gd name="connsiteX15" fmla="*/ 8481017 w 11791507"/>
              <a:gd name="connsiteY15" fmla="*/ 0 h 6330384"/>
              <a:gd name="connsiteX16" fmla="*/ 9263399 w 11791507"/>
              <a:gd name="connsiteY16" fmla="*/ 0 h 6330384"/>
              <a:gd name="connsiteX17" fmla="*/ 9943732 w 11791507"/>
              <a:gd name="connsiteY17" fmla="*/ 0 h 6330384"/>
              <a:gd name="connsiteX18" fmla="*/ 10998247 w 11791507"/>
              <a:gd name="connsiteY18" fmla="*/ 0 h 6330384"/>
              <a:gd name="connsiteX19" fmla="*/ 11791507 w 11791507"/>
              <a:gd name="connsiteY19" fmla="*/ 793260 h 6330384"/>
              <a:gd name="connsiteX20" fmla="*/ 11791507 w 11791507"/>
              <a:gd name="connsiteY20" fmla="*/ 1328639 h 6330384"/>
              <a:gd name="connsiteX21" fmla="*/ 11791507 w 11791507"/>
              <a:gd name="connsiteY21" fmla="*/ 2101211 h 6330384"/>
              <a:gd name="connsiteX22" fmla="*/ 11791507 w 11791507"/>
              <a:gd name="connsiteY22" fmla="*/ 2731467 h 6330384"/>
              <a:gd name="connsiteX23" fmla="*/ 11791507 w 11791507"/>
              <a:gd name="connsiteY23" fmla="*/ 3361724 h 6330384"/>
              <a:gd name="connsiteX24" fmla="*/ 11791507 w 11791507"/>
              <a:gd name="connsiteY24" fmla="*/ 4039418 h 6330384"/>
              <a:gd name="connsiteX25" fmla="*/ 11791507 w 11791507"/>
              <a:gd name="connsiteY25" fmla="*/ 4811991 h 6330384"/>
              <a:gd name="connsiteX26" fmla="*/ 11791507 w 11791507"/>
              <a:gd name="connsiteY26" fmla="*/ 5537124 h 6330384"/>
              <a:gd name="connsiteX27" fmla="*/ 10998247 w 11791507"/>
              <a:gd name="connsiteY27" fmla="*/ 6330384 h 6330384"/>
              <a:gd name="connsiteX28" fmla="*/ 10624064 w 11791507"/>
              <a:gd name="connsiteY28" fmla="*/ 6330384 h 6330384"/>
              <a:gd name="connsiteX29" fmla="*/ 9841682 w 11791507"/>
              <a:gd name="connsiteY29" fmla="*/ 6330384 h 6330384"/>
              <a:gd name="connsiteX30" fmla="*/ 9263399 w 11791507"/>
              <a:gd name="connsiteY30" fmla="*/ 6330384 h 6330384"/>
              <a:gd name="connsiteX31" fmla="*/ 8378967 w 11791507"/>
              <a:gd name="connsiteY31" fmla="*/ 6330384 h 6330384"/>
              <a:gd name="connsiteX32" fmla="*/ 7698635 w 11791507"/>
              <a:gd name="connsiteY32" fmla="*/ 6330384 h 6330384"/>
              <a:gd name="connsiteX33" fmla="*/ 7222402 w 11791507"/>
              <a:gd name="connsiteY33" fmla="*/ 6330384 h 6330384"/>
              <a:gd name="connsiteX34" fmla="*/ 6337970 w 11791507"/>
              <a:gd name="connsiteY34" fmla="*/ 6330384 h 6330384"/>
              <a:gd name="connsiteX35" fmla="*/ 5453537 w 11791507"/>
              <a:gd name="connsiteY35" fmla="*/ 6330384 h 6330384"/>
              <a:gd name="connsiteX36" fmla="*/ 4977305 w 11791507"/>
              <a:gd name="connsiteY36" fmla="*/ 6330384 h 6330384"/>
              <a:gd name="connsiteX37" fmla="*/ 4399022 w 11791507"/>
              <a:gd name="connsiteY37" fmla="*/ 6330384 h 6330384"/>
              <a:gd name="connsiteX38" fmla="*/ 3616640 w 11791507"/>
              <a:gd name="connsiteY38" fmla="*/ 6330384 h 6330384"/>
              <a:gd name="connsiteX39" fmla="*/ 2834257 w 11791507"/>
              <a:gd name="connsiteY39" fmla="*/ 6330384 h 6330384"/>
              <a:gd name="connsiteX40" fmla="*/ 1949825 w 11791507"/>
              <a:gd name="connsiteY40" fmla="*/ 6330384 h 6330384"/>
              <a:gd name="connsiteX41" fmla="*/ 1575642 w 11791507"/>
              <a:gd name="connsiteY41" fmla="*/ 6330384 h 6330384"/>
              <a:gd name="connsiteX42" fmla="*/ 793260 w 11791507"/>
              <a:gd name="connsiteY42" fmla="*/ 6330384 h 6330384"/>
              <a:gd name="connsiteX43" fmla="*/ 0 w 11791507"/>
              <a:gd name="connsiteY43" fmla="*/ 5537124 h 6330384"/>
              <a:gd name="connsiteX44" fmla="*/ 0 w 11791507"/>
              <a:gd name="connsiteY44" fmla="*/ 5001745 h 6330384"/>
              <a:gd name="connsiteX45" fmla="*/ 0 w 11791507"/>
              <a:gd name="connsiteY45" fmla="*/ 4418927 h 6330384"/>
              <a:gd name="connsiteX46" fmla="*/ 0 w 11791507"/>
              <a:gd name="connsiteY46" fmla="*/ 3693794 h 6330384"/>
              <a:gd name="connsiteX47" fmla="*/ 0 w 11791507"/>
              <a:gd name="connsiteY47" fmla="*/ 3016099 h 6330384"/>
              <a:gd name="connsiteX48" fmla="*/ 0 w 11791507"/>
              <a:gd name="connsiteY48" fmla="*/ 2480720 h 6330384"/>
              <a:gd name="connsiteX49" fmla="*/ 0 w 11791507"/>
              <a:gd name="connsiteY49" fmla="*/ 1755587 h 6330384"/>
              <a:gd name="connsiteX50" fmla="*/ 0 w 11791507"/>
              <a:gd name="connsiteY50" fmla="*/ 793260 h 63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330384" fill="none" extrusionOk="0">
                <a:moveTo>
                  <a:pt x="0" y="793260"/>
                </a:moveTo>
                <a:cubicBezTo>
                  <a:pt x="-78861" y="361858"/>
                  <a:pt x="448704" y="20038"/>
                  <a:pt x="793260" y="0"/>
                </a:cubicBezTo>
                <a:cubicBezTo>
                  <a:pt x="1047641" y="-22341"/>
                  <a:pt x="1114267" y="18274"/>
                  <a:pt x="1371543" y="0"/>
                </a:cubicBezTo>
                <a:cubicBezTo>
                  <a:pt x="1628819" y="-18274"/>
                  <a:pt x="1790715" y="32367"/>
                  <a:pt x="2051875" y="0"/>
                </a:cubicBezTo>
                <a:cubicBezTo>
                  <a:pt x="2313035" y="-32367"/>
                  <a:pt x="2481739" y="26841"/>
                  <a:pt x="2630158" y="0"/>
                </a:cubicBezTo>
                <a:cubicBezTo>
                  <a:pt x="2778577" y="-26841"/>
                  <a:pt x="2822496" y="-6954"/>
                  <a:pt x="3004341" y="0"/>
                </a:cubicBezTo>
                <a:cubicBezTo>
                  <a:pt x="3186186" y="6954"/>
                  <a:pt x="3345079" y="7164"/>
                  <a:pt x="3582623" y="0"/>
                </a:cubicBezTo>
                <a:cubicBezTo>
                  <a:pt x="3820167" y="-7164"/>
                  <a:pt x="3964655" y="12547"/>
                  <a:pt x="4160906" y="0"/>
                </a:cubicBezTo>
                <a:cubicBezTo>
                  <a:pt x="4357157" y="-12547"/>
                  <a:pt x="4359329" y="4177"/>
                  <a:pt x="4535089" y="0"/>
                </a:cubicBezTo>
                <a:cubicBezTo>
                  <a:pt x="4710849" y="-4177"/>
                  <a:pt x="4896689" y="-9299"/>
                  <a:pt x="5011321" y="0"/>
                </a:cubicBezTo>
                <a:cubicBezTo>
                  <a:pt x="5125953" y="9299"/>
                  <a:pt x="5244173" y="4292"/>
                  <a:pt x="5385504" y="0"/>
                </a:cubicBezTo>
                <a:cubicBezTo>
                  <a:pt x="5526835" y="-4292"/>
                  <a:pt x="6019697" y="9741"/>
                  <a:pt x="6269936" y="0"/>
                </a:cubicBezTo>
                <a:cubicBezTo>
                  <a:pt x="6520175" y="-9741"/>
                  <a:pt x="6563607" y="-2460"/>
                  <a:pt x="6746169" y="0"/>
                </a:cubicBezTo>
                <a:cubicBezTo>
                  <a:pt x="6928731" y="2460"/>
                  <a:pt x="7097267" y="11276"/>
                  <a:pt x="7222402" y="0"/>
                </a:cubicBezTo>
                <a:cubicBezTo>
                  <a:pt x="7347537" y="-11276"/>
                  <a:pt x="7829683" y="-18008"/>
                  <a:pt x="8106834" y="0"/>
                </a:cubicBezTo>
                <a:cubicBezTo>
                  <a:pt x="8383985" y="18008"/>
                  <a:pt x="8355718" y="2761"/>
                  <a:pt x="8481017" y="0"/>
                </a:cubicBezTo>
                <a:cubicBezTo>
                  <a:pt x="8606316" y="-2761"/>
                  <a:pt x="8945329" y="-17623"/>
                  <a:pt x="9263399" y="0"/>
                </a:cubicBezTo>
                <a:cubicBezTo>
                  <a:pt x="9581469" y="17623"/>
                  <a:pt x="9739471" y="-9662"/>
                  <a:pt x="9943732" y="0"/>
                </a:cubicBezTo>
                <a:cubicBezTo>
                  <a:pt x="10147993" y="9662"/>
                  <a:pt x="10572649" y="15709"/>
                  <a:pt x="10998247" y="0"/>
                </a:cubicBezTo>
                <a:cubicBezTo>
                  <a:pt x="11433423" y="93664"/>
                  <a:pt x="11714468" y="373829"/>
                  <a:pt x="11791507" y="793260"/>
                </a:cubicBezTo>
                <a:cubicBezTo>
                  <a:pt x="11815055" y="997472"/>
                  <a:pt x="11793257" y="1164906"/>
                  <a:pt x="11791507" y="1328639"/>
                </a:cubicBezTo>
                <a:cubicBezTo>
                  <a:pt x="11789757" y="1492372"/>
                  <a:pt x="11806343" y="1810916"/>
                  <a:pt x="11791507" y="2101211"/>
                </a:cubicBezTo>
                <a:cubicBezTo>
                  <a:pt x="11776671" y="2391506"/>
                  <a:pt x="11785114" y="2559526"/>
                  <a:pt x="11791507" y="2731467"/>
                </a:cubicBezTo>
                <a:cubicBezTo>
                  <a:pt x="11797900" y="2903408"/>
                  <a:pt x="11777055" y="3147023"/>
                  <a:pt x="11791507" y="3361724"/>
                </a:cubicBezTo>
                <a:cubicBezTo>
                  <a:pt x="11805959" y="3576425"/>
                  <a:pt x="11822998" y="3849652"/>
                  <a:pt x="11791507" y="4039418"/>
                </a:cubicBezTo>
                <a:cubicBezTo>
                  <a:pt x="11760016" y="4229184"/>
                  <a:pt x="11816313" y="4524972"/>
                  <a:pt x="11791507" y="4811991"/>
                </a:cubicBezTo>
                <a:cubicBezTo>
                  <a:pt x="11766701" y="5099010"/>
                  <a:pt x="11820680" y="5291916"/>
                  <a:pt x="11791507" y="5537124"/>
                </a:cubicBezTo>
                <a:cubicBezTo>
                  <a:pt x="11847137" y="5939258"/>
                  <a:pt x="11443236" y="6420987"/>
                  <a:pt x="10998247" y="6330384"/>
                </a:cubicBezTo>
                <a:cubicBezTo>
                  <a:pt x="10844643" y="6329163"/>
                  <a:pt x="10764466" y="6315080"/>
                  <a:pt x="10624064" y="6330384"/>
                </a:cubicBezTo>
                <a:cubicBezTo>
                  <a:pt x="10483662" y="6345688"/>
                  <a:pt x="10014166" y="6325345"/>
                  <a:pt x="9841682" y="6330384"/>
                </a:cubicBezTo>
                <a:cubicBezTo>
                  <a:pt x="9669198" y="6335423"/>
                  <a:pt x="9386817" y="6331277"/>
                  <a:pt x="9263399" y="6330384"/>
                </a:cubicBezTo>
                <a:cubicBezTo>
                  <a:pt x="9139981" y="6329491"/>
                  <a:pt x="8733631" y="6359786"/>
                  <a:pt x="8378967" y="6330384"/>
                </a:cubicBezTo>
                <a:cubicBezTo>
                  <a:pt x="8024303" y="6300982"/>
                  <a:pt x="7900292" y="6317222"/>
                  <a:pt x="7698635" y="6330384"/>
                </a:cubicBezTo>
                <a:cubicBezTo>
                  <a:pt x="7496978" y="6343546"/>
                  <a:pt x="7381058" y="6323126"/>
                  <a:pt x="7222402" y="6330384"/>
                </a:cubicBezTo>
                <a:cubicBezTo>
                  <a:pt x="7063746" y="6337642"/>
                  <a:pt x="6656410" y="6340589"/>
                  <a:pt x="6337970" y="6330384"/>
                </a:cubicBezTo>
                <a:cubicBezTo>
                  <a:pt x="6019530" y="6320179"/>
                  <a:pt x="5730969" y="6354673"/>
                  <a:pt x="5453537" y="6330384"/>
                </a:cubicBezTo>
                <a:cubicBezTo>
                  <a:pt x="5176105" y="6306095"/>
                  <a:pt x="5211144" y="6346910"/>
                  <a:pt x="4977305" y="6330384"/>
                </a:cubicBezTo>
                <a:cubicBezTo>
                  <a:pt x="4743466" y="6313858"/>
                  <a:pt x="4657600" y="6353858"/>
                  <a:pt x="4399022" y="6330384"/>
                </a:cubicBezTo>
                <a:cubicBezTo>
                  <a:pt x="4140444" y="6306910"/>
                  <a:pt x="3974337" y="6352932"/>
                  <a:pt x="3616640" y="6330384"/>
                </a:cubicBezTo>
                <a:cubicBezTo>
                  <a:pt x="3258943" y="6307836"/>
                  <a:pt x="3032618" y="6293564"/>
                  <a:pt x="2834257" y="6330384"/>
                </a:cubicBezTo>
                <a:cubicBezTo>
                  <a:pt x="2635896" y="6367204"/>
                  <a:pt x="2271033" y="6303428"/>
                  <a:pt x="1949825" y="6330384"/>
                </a:cubicBezTo>
                <a:cubicBezTo>
                  <a:pt x="1628617" y="6357340"/>
                  <a:pt x="1711359" y="6320504"/>
                  <a:pt x="1575642" y="6330384"/>
                </a:cubicBezTo>
                <a:cubicBezTo>
                  <a:pt x="1439925" y="6340264"/>
                  <a:pt x="1002379" y="6326742"/>
                  <a:pt x="793260" y="6330384"/>
                </a:cubicBezTo>
                <a:cubicBezTo>
                  <a:pt x="360104" y="6426061"/>
                  <a:pt x="-36355" y="6023964"/>
                  <a:pt x="0" y="5537124"/>
                </a:cubicBezTo>
                <a:cubicBezTo>
                  <a:pt x="-25830" y="5278913"/>
                  <a:pt x="-16383" y="5252723"/>
                  <a:pt x="0" y="5001745"/>
                </a:cubicBezTo>
                <a:cubicBezTo>
                  <a:pt x="16383" y="4750767"/>
                  <a:pt x="17120" y="4662900"/>
                  <a:pt x="0" y="4418927"/>
                </a:cubicBezTo>
                <a:cubicBezTo>
                  <a:pt x="-17120" y="4174954"/>
                  <a:pt x="-29363" y="3984662"/>
                  <a:pt x="0" y="3693794"/>
                </a:cubicBezTo>
                <a:cubicBezTo>
                  <a:pt x="29363" y="3402926"/>
                  <a:pt x="-14297" y="3243411"/>
                  <a:pt x="0" y="3016099"/>
                </a:cubicBezTo>
                <a:cubicBezTo>
                  <a:pt x="14297" y="2788787"/>
                  <a:pt x="-5890" y="2697302"/>
                  <a:pt x="0" y="2480720"/>
                </a:cubicBezTo>
                <a:cubicBezTo>
                  <a:pt x="5890" y="2264138"/>
                  <a:pt x="17100" y="1985565"/>
                  <a:pt x="0" y="1755587"/>
                </a:cubicBezTo>
                <a:cubicBezTo>
                  <a:pt x="-17100" y="1525609"/>
                  <a:pt x="10232" y="1067095"/>
                  <a:pt x="0" y="793260"/>
                </a:cubicBezTo>
                <a:close/>
              </a:path>
              <a:path w="11791507" h="6330384" stroke="0" extrusionOk="0">
                <a:moveTo>
                  <a:pt x="0" y="793260"/>
                </a:moveTo>
                <a:cubicBezTo>
                  <a:pt x="2006" y="416495"/>
                  <a:pt x="385835" y="54822"/>
                  <a:pt x="793260" y="0"/>
                </a:cubicBezTo>
                <a:cubicBezTo>
                  <a:pt x="1105598" y="20011"/>
                  <a:pt x="1232098" y="33093"/>
                  <a:pt x="1575642" y="0"/>
                </a:cubicBezTo>
                <a:cubicBezTo>
                  <a:pt x="1919186" y="-33093"/>
                  <a:pt x="1837554" y="2056"/>
                  <a:pt x="2051875" y="0"/>
                </a:cubicBezTo>
                <a:cubicBezTo>
                  <a:pt x="2266196" y="-2056"/>
                  <a:pt x="2316830" y="1830"/>
                  <a:pt x="2528108" y="0"/>
                </a:cubicBezTo>
                <a:cubicBezTo>
                  <a:pt x="2739386" y="-1830"/>
                  <a:pt x="2933351" y="-25635"/>
                  <a:pt x="3310490" y="0"/>
                </a:cubicBezTo>
                <a:cubicBezTo>
                  <a:pt x="3687629" y="25635"/>
                  <a:pt x="3738691" y="-23841"/>
                  <a:pt x="3888773" y="0"/>
                </a:cubicBezTo>
                <a:cubicBezTo>
                  <a:pt x="4038855" y="23841"/>
                  <a:pt x="4566074" y="-32128"/>
                  <a:pt x="4773205" y="0"/>
                </a:cubicBezTo>
                <a:cubicBezTo>
                  <a:pt x="4980336" y="32128"/>
                  <a:pt x="5422083" y="16971"/>
                  <a:pt x="5657637" y="0"/>
                </a:cubicBezTo>
                <a:cubicBezTo>
                  <a:pt x="5893191" y="-16971"/>
                  <a:pt x="6184337" y="-341"/>
                  <a:pt x="6440019" y="0"/>
                </a:cubicBezTo>
                <a:cubicBezTo>
                  <a:pt x="6695701" y="341"/>
                  <a:pt x="6806131" y="-11423"/>
                  <a:pt x="6916252" y="0"/>
                </a:cubicBezTo>
                <a:cubicBezTo>
                  <a:pt x="7026373" y="11423"/>
                  <a:pt x="7179740" y="3384"/>
                  <a:pt x="7290435" y="0"/>
                </a:cubicBezTo>
                <a:cubicBezTo>
                  <a:pt x="7401130" y="-3384"/>
                  <a:pt x="7886486" y="11550"/>
                  <a:pt x="8174867" y="0"/>
                </a:cubicBezTo>
                <a:cubicBezTo>
                  <a:pt x="8463248" y="-11550"/>
                  <a:pt x="8626745" y="20401"/>
                  <a:pt x="8855200" y="0"/>
                </a:cubicBezTo>
                <a:cubicBezTo>
                  <a:pt x="9083655" y="-20401"/>
                  <a:pt x="9282043" y="10600"/>
                  <a:pt x="9535532" y="0"/>
                </a:cubicBezTo>
                <a:cubicBezTo>
                  <a:pt x="9789021" y="-10600"/>
                  <a:pt x="9892428" y="-12742"/>
                  <a:pt x="10011765" y="0"/>
                </a:cubicBezTo>
                <a:cubicBezTo>
                  <a:pt x="10131102" y="12742"/>
                  <a:pt x="10653219" y="24267"/>
                  <a:pt x="10998247" y="0"/>
                </a:cubicBezTo>
                <a:cubicBezTo>
                  <a:pt x="11499744" y="14385"/>
                  <a:pt x="11780784" y="351606"/>
                  <a:pt x="11791507" y="793260"/>
                </a:cubicBezTo>
                <a:cubicBezTo>
                  <a:pt x="11797588" y="1043021"/>
                  <a:pt x="11768513" y="1177748"/>
                  <a:pt x="11791507" y="1376078"/>
                </a:cubicBezTo>
                <a:cubicBezTo>
                  <a:pt x="11814501" y="1574408"/>
                  <a:pt x="11823623" y="1912563"/>
                  <a:pt x="11791507" y="2148650"/>
                </a:cubicBezTo>
                <a:cubicBezTo>
                  <a:pt x="11759391" y="2384737"/>
                  <a:pt x="11816695" y="2590106"/>
                  <a:pt x="11791507" y="2873783"/>
                </a:cubicBezTo>
                <a:cubicBezTo>
                  <a:pt x="11766319" y="3157460"/>
                  <a:pt x="11806948" y="3225607"/>
                  <a:pt x="11791507" y="3504039"/>
                </a:cubicBezTo>
                <a:cubicBezTo>
                  <a:pt x="11776066" y="3782471"/>
                  <a:pt x="11801812" y="3898425"/>
                  <a:pt x="11791507" y="4086857"/>
                </a:cubicBezTo>
                <a:cubicBezTo>
                  <a:pt x="11781202" y="4275289"/>
                  <a:pt x="11791895" y="4380944"/>
                  <a:pt x="11791507" y="4669675"/>
                </a:cubicBezTo>
                <a:cubicBezTo>
                  <a:pt x="11791119" y="4958406"/>
                  <a:pt x="11798481" y="5103946"/>
                  <a:pt x="11791507" y="5537124"/>
                </a:cubicBezTo>
                <a:cubicBezTo>
                  <a:pt x="11827307" y="6025938"/>
                  <a:pt x="11384994" y="6377391"/>
                  <a:pt x="10998247" y="6330384"/>
                </a:cubicBezTo>
                <a:cubicBezTo>
                  <a:pt x="10876320" y="6343533"/>
                  <a:pt x="10607847" y="6349044"/>
                  <a:pt x="10419964" y="6330384"/>
                </a:cubicBezTo>
                <a:cubicBezTo>
                  <a:pt x="10232081" y="6311724"/>
                  <a:pt x="10075305" y="6357201"/>
                  <a:pt x="9841682" y="6330384"/>
                </a:cubicBezTo>
                <a:cubicBezTo>
                  <a:pt x="9608059" y="6303567"/>
                  <a:pt x="9581489" y="6313138"/>
                  <a:pt x="9467499" y="6330384"/>
                </a:cubicBezTo>
                <a:cubicBezTo>
                  <a:pt x="9353509" y="6347630"/>
                  <a:pt x="9131091" y="6334971"/>
                  <a:pt x="8991266" y="6330384"/>
                </a:cubicBezTo>
                <a:cubicBezTo>
                  <a:pt x="8851441" y="6325797"/>
                  <a:pt x="8666520" y="6337605"/>
                  <a:pt x="8515033" y="6330384"/>
                </a:cubicBezTo>
                <a:cubicBezTo>
                  <a:pt x="8363546" y="6323163"/>
                  <a:pt x="8059232" y="6359997"/>
                  <a:pt x="7732651" y="6330384"/>
                </a:cubicBezTo>
                <a:cubicBezTo>
                  <a:pt x="7406070" y="6300771"/>
                  <a:pt x="7445939" y="6339565"/>
                  <a:pt x="7358468" y="6330384"/>
                </a:cubicBezTo>
                <a:cubicBezTo>
                  <a:pt x="7270997" y="6321203"/>
                  <a:pt x="7008205" y="6310379"/>
                  <a:pt x="6882236" y="6330384"/>
                </a:cubicBezTo>
                <a:cubicBezTo>
                  <a:pt x="6756267" y="6350389"/>
                  <a:pt x="6233480" y="6338114"/>
                  <a:pt x="5997803" y="6330384"/>
                </a:cubicBezTo>
                <a:cubicBezTo>
                  <a:pt x="5762126" y="6322654"/>
                  <a:pt x="5773821" y="6319060"/>
                  <a:pt x="5623621" y="6330384"/>
                </a:cubicBezTo>
                <a:cubicBezTo>
                  <a:pt x="5473421" y="6341708"/>
                  <a:pt x="5392969" y="6321708"/>
                  <a:pt x="5249438" y="6330384"/>
                </a:cubicBezTo>
                <a:cubicBezTo>
                  <a:pt x="5105907" y="6339060"/>
                  <a:pt x="5016037" y="6335298"/>
                  <a:pt x="4875255" y="6330384"/>
                </a:cubicBezTo>
                <a:cubicBezTo>
                  <a:pt x="4734473" y="6325470"/>
                  <a:pt x="4450721" y="6304023"/>
                  <a:pt x="4194922" y="6330384"/>
                </a:cubicBezTo>
                <a:cubicBezTo>
                  <a:pt x="3939123" y="6356745"/>
                  <a:pt x="3699135" y="6352846"/>
                  <a:pt x="3514590" y="6330384"/>
                </a:cubicBezTo>
                <a:cubicBezTo>
                  <a:pt x="3330045" y="6307922"/>
                  <a:pt x="3026569" y="6336900"/>
                  <a:pt x="2834257" y="6330384"/>
                </a:cubicBezTo>
                <a:cubicBezTo>
                  <a:pt x="2641945" y="6323868"/>
                  <a:pt x="2357527" y="6372931"/>
                  <a:pt x="1949825" y="6330384"/>
                </a:cubicBezTo>
                <a:cubicBezTo>
                  <a:pt x="1542123" y="6287837"/>
                  <a:pt x="1306483" y="6290743"/>
                  <a:pt x="793260" y="6330384"/>
                </a:cubicBezTo>
                <a:cubicBezTo>
                  <a:pt x="374991" y="6331258"/>
                  <a:pt x="-18527" y="6007192"/>
                  <a:pt x="0" y="5537124"/>
                </a:cubicBezTo>
                <a:cubicBezTo>
                  <a:pt x="-14076" y="5322404"/>
                  <a:pt x="-15144" y="5211500"/>
                  <a:pt x="0" y="4954306"/>
                </a:cubicBezTo>
                <a:cubicBezTo>
                  <a:pt x="15144" y="4697112"/>
                  <a:pt x="-2438" y="4554053"/>
                  <a:pt x="0" y="4324050"/>
                </a:cubicBezTo>
                <a:cubicBezTo>
                  <a:pt x="2438" y="4094047"/>
                  <a:pt x="-7640" y="3983645"/>
                  <a:pt x="0" y="3693794"/>
                </a:cubicBezTo>
                <a:cubicBezTo>
                  <a:pt x="7640" y="3403943"/>
                  <a:pt x="-23740" y="3371732"/>
                  <a:pt x="0" y="3158415"/>
                </a:cubicBezTo>
                <a:cubicBezTo>
                  <a:pt x="23740" y="2945098"/>
                  <a:pt x="-24298" y="2717186"/>
                  <a:pt x="0" y="2528159"/>
                </a:cubicBezTo>
                <a:cubicBezTo>
                  <a:pt x="24298" y="2339132"/>
                  <a:pt x="7291" y="2121251"/>
                  <a:pt x="0" y="1945341"/>
                </a:cubicBezTo>
                <a:cubicBezTo>
                  <a:pt x="-7291" y="1769431"/>
                  <a:pt x="-23674" y="1656096"/>
                  <a:pt x="0" y="1409962"/>
                </a:cubicBezTo>
                <a:cubicBezTo>
                  <a:pt x="23674" y="1163828"/>
                  <a:pt x="-12317" y="964295"/>
                  <a:pt x="0" y="79326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DB6652-604B-49BE-83C5-2D662BF4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59" y="1438382"/>
            <a:ext cx="2461721" cy="49471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E5D188-8B8A-4ABC-807E-C9080A06110B}"/>
              </a:ext>
            </a:extLst>
          </p:cNvPr>
          <p:cNvSpPr txBox="1"/>
          <p:nvPr/>
        </p:nvSpPr>
        <p:spPr>
          <a:xfrm>
            <a:off x="1360616" y="52750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đông chớp tây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Rồi mưa nặng hạt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Cây lá xòe tay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Hứng làn nước mát.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 algn="just"/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9D08B3-325B-4217-B539-917D2219C2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A810CF-721F-4BCA-8D48-996C05710E12}"/>
              </a:ext>
            </a:extLst>
          </p:cNvPr>
          <p:cNvSpPr txBox="1"/>
          <p:nvPr/>
        </p:nvSpPr>
        <p:spPr>
          <a:xfrm>
            <a:off x="7738111" y="4603898"/>
            <a:ext cx="208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788F72-0CE3-003B-C217-D30BB6899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965" y="-115965"/>
            <a:ext cx="124365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BE9999-8A40-465A-BFD7-340D4AFE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A9D1991-8583-44F6-A93E-BBCC79573095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6074ACA-3AD1-4BEC-AEC7-1F02FFF7F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DC0003D-F18E-435D-B785-210964BAC7B2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93AF3B-EC69-4E34-BC13-C9C934C4C332}"/>
              </a:ext>
            </a:extLst>
          </p:cNvPr>
          <p:cNvSpPr txBox="1"/>
          <p:nvPr/>
        </p:nvSpPr>
        <p:spPr>
          <a:xfrm>
            <a:off x="8548577" y="4561368"/>
            <a:ext cx="1850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5E5C28E-39AB-4EC5-9F65-5AC20A18F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F602EDB-3026-4582-B039-3E6D3C22AF83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6956B97-A081-4656-9697-B9ED3C8151BB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2679CE1-074F-4494-8CC2-F03219A4D783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A04933D-168D-4AD9-9300-FED715C0EB78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AA5F786-1255-4A98-A3AA-41CB032F9A39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1006957" cy="1116491"/>
            <a:chOff x="77872" y="1403203"/>
            <a:chExt cx="11006957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80296" cy="814839"/>
            </a:xfrm>
            <a:custGeom>
              <a:avLst/>
              <a:gdLst>
                <a:gd name="connsiteX0" fmla="*/ 0 w 10880296"/>
                <a:gd name="connsiteY0" fmla="*/ 198992 h 814839"/>
                <a:gd name="connsiteX1" fmla="*/ 198992 w 10880296"/>
                <a:gd name="connsiteY1" fmla="*/ 0 h 814839"/>
                <a:gd name="connsiteX2" fmla="*/ 10681304 w 10880296"/>
                <a:gd name="connsiteY2" fmla="*/ 0 h 814839"/>
                <a:gd name="connsiteX3" fmla="*/ 10880296 w 10880296"/>
                <a:gd name="connsiteY3" fmla="*/ 198992 h 814839"/>
                <a:gd name="connsiteX4" fmla="*/ 10880296 w 10880296"/>
                <a:gd name="connsiteY4" fmla="*/ 615847 h 814839"/>
                <a:gd name="connsiteX5" fmla="*/ 10681304 w 10880296"/>
                <a:gd name="connsiteY5" fmla="*/ 814839 h 814839"/>
                <a:gd name="connsiteX6" fmla="*/ 198992 w 10880296"/>
                <a:gd name="connsiteY6" fmla="*/ 814839 h 814839"/>
                <a:gd name="connsiteX7" fmla="*/ 0 w 10880296"/>
                <a:gd name="connsiteY7" fmla="*/ 615847 h 814839"/>
                <a:gd name="connsiteX8" fmla="*/ 0 w 10880296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0296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1734365" y="-35273"/>
                    <a:pt x="7467052" y="-144294"/>
                    <a:pt x="10681304" y="0"/>
                  </a:cubicBezTo>
                  <a:cubicBezTo>
                    <a:pt x="10811724" y="6246"/>
                    <a:pt x="10867222" y="78069"/>
                    <a:pt x="10880296" y="198992"/>
                  </a:cubicBezTo>
                  <a:cubicBezTo>
                    <a:pt x="10850999" y="346148"/>
                    <a:pt x="10907410" y="534884"/>
                    <a:pt x="10880296" y="615847"/>
                  </a:cubicBezTo>
                  <a:cubicBezTo>
                    <a:pt x="10887029" y="720655"/>
                    <a:pt x="10796195" y="809429"/>
                    <a:pt x="10681304" y="814839"/>
                  </a:cubicBezTo>
                  <a:cubicBezTo>
                    <a:pt x="8071021" y="892364"/>
                    <a:pt x="3183874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80296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5404045" y="-95379"/>
                    <a:pt x="8548627" y="58096"/>
                    <a:pt x="10681304" y="0"/>
                  </a:cubicBezTo>
                  <a:cubicBezTo>
                    <a:pt x="10774622" y="-11672"/>
                    <a:pt x="10863479" y="77006"/>
                    <a:pt x="10880296" y="198992"/>
                  </a:cubicBezTo>
                  <a:cubicBezTo>
                    <a:pt x="10885719" y="302086"/>
                    <a:pt x="10910892" y="525888"/>
                    <a:pt x="10880296" y="615847"/>
                  </a:cubicBezTo>
                  <a:cubicBezTo>
                    <a:pt x="10889460" y="714854"/>
                    <a:pt x="10781570" y="805242"/>
                    <a:pt x="10681304" y="814839"/>
                  </a:cubicBezTo>
                  <a:cubicBezTo>
                    <a:pt x="6816893" y="754933"/>
                    <a:pt x="5413631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40481" y="1934171"/>
            <a:ext cx="609600" cy="609600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3" name="sách">
            <a:hlinkClick r:id="rId20" action="ppaction://hlinksldjump"/>
            <a:extLst>
              <a:ext uri="{FF2B5EF4-FFF2-40B4-BE49-F238E27FC236}">
                <a16:creationId xmlns:a16="http://schemas.microsoft.com/office/drawing/2014/main" id="{A749C39B-4136-E577-6BD1-AEAACCC6CC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67" y="5573933"/>
            <a:ext cx="1364021" cy="99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: Rounded Corners 1">
            <a:hlinkClick r:id="rId23" action="ppaction://hlinksldjump"/>
            <a:extLst>
              <a:ext uri="{FF2B5EF4-FFF2-40B4-BE49-F238E27FC236}">
                <a16:creationId xmlns:a16="http://schemas.microsoft.com/office/drawing/2014/main" id="{78C0FA5B-F6E9-412F-F073-5A2C691CC514}"/>
              </a:ext>
            </a:extLst>
          </p:cNvPr>
          <p:cNvSpPr/>
          <p:nvPr/>
        </p:nvSpPr>
        <p:spPr>
          <a:xfrm>
            <a:off x="424543" y="163286"/>
            <a:ext cx="1066800" cy="4354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537210" y="0"/>
            <a:ext cx="10861903" cy="1634490"/>
            <a:chOff x="189273" y="1363768"/>
            <a:chExt cx="10861903" cy="139355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1052470"/>
            </a:xfrm>
            <a:custGeom>
              <a:avLst/>
              <a:gdLst>
                <a:gd name="connsiteX0" fmla="*/ 0 w 10692133"/>
                <a:gd name="connsiteY0" fmla="*/ 301461 h 1234432"/>
                <a:gd name="connsiteX1" fmla="*/ 301461 w 10692133"/>
                <a:gd name="connsiteY1" fmla="*/ 0 h 1234432"/>
                <a:gd name="connsiteX2" fmla="*/ 10390672 w 10692133"/>
                <a:gd name="connsiteY2" fmla="*/ 0 h 1234432"/>
                <a:gd name="connsiteX3" fmla="*/ 10692133 w 10692133"/>
                <a:gd name="connsiteY3" fmla="*/ 301461 h 1234432"/>
                <a:gd name="connsiteX4" fmla="*/ 10692133 w 10692133"/>
                <a:gd name="connsiteY4" fmla="*/ 932971 h 1234432"/>
                <a:gd name="connsiteX5" fmla="*/ 10390672 w 10692133"/>
                <a:gd name="connsiteY5" fmla="*/ 1234432 h 1234432"/>
                <a:gd name="connsiteX6" fmla="*/ 301461 w 10692133"/>
                <a:gd name="connsiteY6" fmla="*/ 1234432 h 1234432"/>
                <a:gd name="connsiteX7" fmla="*/ 0 w 10692133"/>
                <a:gd name="connsiteY7" fmla="*/ 932971 h 1234432"/>
                <a:gd name="connsiteX8" fmla="*/ 0 w 10692133"/>
                <a:gd name="connsiteY8" fmla="*/ 301461 h 123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1234432" fill="none" extrusionOk="0">
                  <a:moveTo>
                    <a:pt x="0" y="301461"/>
                  </a:moveTo>
                  <a:cubicBezTo>
                    <a:pt x="-7226" y="160290"/>
                    <a:pt x="122073" y="-8666"/>
                    <a:pt x="301461" y="0"/>
                  </a:cubicBezTo>
                  <a:cubicBezTo>
                    <a:pt x="4104020" y="-35273"/>
                    <a:pt x="5488358" y="-144294"/>
                    <a:pt x="10390672" y="0"/>
                  </a:cubicBezTo>
                  <a:cubicBezTo>
                    <a:pt x="10578641" y="6537"/>
                    <a:pt x="10673904" y="119599"/>
                    <a:pt x="10692133" y="301461"/>
                  </a:cubicBezTo>
                  <a:cubicBezTo>
                    <a:pt x="10726162" y="549699"/>
                    <a:pt x="10715408" y="619916"/>
                    <a:pt x="10692133" y="932971"/>
                  </a:cubicBezTo>
                  <a:cubicBezTo>
                    <a:pt x="10717831" y="1080030"/>
                    <a:pt x="10564798" y="1226156"/>
                    <a:pt x="10390672" y="1234432"/>
                  </a:cubicBezTo>
                  <a:cubicBezTo>
                    <a:pt x="7347523" y="1311957"/>
                    <a:pt x="1826414" y="1190729"/>
                    <a:pt x="301461" y="1234432"/>
                  </a:cubicBezTo>
                  <a:cubicBezTo>
                    <a:pt x="110272" y="1227589"/>
                    <a:pt x="-21950" y="1099163"/>
                    <a:pt x="0" y="932971"/>
                  </a:cubicBezTo>
                  <a:cubicBezTo>
                    <a:pt x="43051" y="698704"/>
                    <a:pt x="-19156" y="399552"/>
                    <a:pt x="0" y="301461"/>
                  </a:cubicBezTo>
                  <a:close/>
                </a:path>
                <a:path w="10692133" h="1234432" stroke="0" extrusionOk="0">
                  <a:moveTo>
                    <a:pt x="0" y="301461"/>
                  </a:moveTo>
                  <a:cubicBezTo>
                    <a:pt x="-4742" y="118583"/>
                    <a:pt x="119250" y="12731"/>
                    <a:pt x="301461" y="0"/>
                  </a:cubicBezTo>
                  <a:cubicBezTo>
                    <a:pt x="4945191" y="-95379"/>
                    <a:pt x="7512922" y="58096"/>
                    <a:pt x="10390672" y="0"/>
                  </a:cubicBezTo>
                  <a:cubicBezTo>
                    <a:pt x="10551703" y="-3844"/>
                    <a:pt x="10680028" y="126269"/>
                    <a:pt x="10692133" y="301461"/>
                  </a:cubicBezTo>
                  <a:cubicBezTo>
                    <a:pt x="10650015" y="396054"/>
                    <a:pt x="10695511" y="641427"/>
                    <a:pt x="10692133" y="932971"/>
                  </a:cubicBezTo>
                  <a:cubicBezTo>
                    <a:pt x="10695633" y="1095303"/>
                    <a:pt x="10546324" y="1223634"/>
                    <a:pt x="10390672" y="1234432"/>
                  </a:cubicBezTo>
                  <a:cubicBezTo>
                    <a:pt x="9182911" y="1174526"/>
                    <a:pt x="5263802" y="1316946"/>
                    <a:pt x="301461" y="1234432"/>
                  </a:cubicBezTo>
                  <a:cubicBezTo>
                    <a:pt x="131384" y="1235318"/>
                    <a:pt x="-11989" y="1111631"/>
                    <a:pt x="0" y="932971"/>
                  </a:cubicBezTo>
                  <a:cubicBezTo>
                    <a:pt x="13427" y="742905"/>
                    <a:pt x="-22652" y="581702"/>
                    <a:pt x="0" y="30146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189273" y="1363768"/>
              <a:ext cx="951551" cy="904397"/>
              <a:chOff x="4022787" y="1659498"/>
              <a:chExt cx="951551" cy="90439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2787" y="1659498"/>
                <a:ext cx="63247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649830" y="236482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=""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971525" y="2703835"/>
            <a:ext cx="96423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F4D48BF9-CD31-834E-9C73-32809A338F65}"/>
              </a:ext>
            </a:extLst>
          </p:cNvPr>
          <p:cNvSpPr/>
          <p:nvPr/>
        </p:nvSpPr>
        <p:spPr>
          <a:xfrm>
            <a:off x="239486" y="6291943"/>
            <a:ext cx="1371600" cy="4027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978640" cy="1159546"/>
            <a:chOff x="-347937" y="1552059"/>
            <a:chExt cx="11978640" cy="115954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95013" y="1704855"/>
              <a:ext cx="11235690" cy="1006750"/>
            </a:xfrm>
            <a:custGeom>
              <a:avLst/>
              <a:gdLst>
                <a:gd name="connsiteX0" fmla="*/ 0 w 11235690"/>
                <a:gd name="connsiteY0" fmla="*/ 245858 h 1006750"/>
                <a:gd name="connsiteX1" fmla="*/ 245858 w 11235690"/>
                <a:gd name="connsiteY1" fmla="*/ 0 h 1006750"/>
                <a:gd name="connsiteX2" fmla="*/ 10989832 w 11235690"/>
                <a:gd name="connsiteY2" fmla="*/ 0 h 1006750"/>
                <a:gd name="connsiteX3" fmla="*/ 11235690 w 11235690"/>
                <a:gd name="connsiteY3" fmla="*/ 245858 h 1006750"/>
                <a:gd name="connsiteX4" fmla="*/ 11235690 w 11235690"/>
                <a:gd name="connsiteY4" fmla="*/ 760892 h 1006750"/>
                <a:gd name="connsiteX5" fmla="*/ 10989832 w 11235690"/>
                <a:gd name="connsiteY5" fmla="*/ 1006750 h 1006750"/>
                <a:gd name="connsiteX6" fmla="*/ 245858 w 11235690"/>
                <a:gd name="connsiteY6" fmla="*/ 1006750 h 1006750"/>
                <a:gd name="connsiteX7" fmla="*/ 0 w 11235690"/>
                <a:gd name="connsiteY7" fmla="*/ 760892 h 1006750"/>
                <a:gd name="connsiteX8" fmla="*/ 0 w 11235690"/>
                <a:gd name="connsiteY8" fmla="*/ 245858 h 100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5690" h="1006750" fill="none" extrusionOk="0">
                  <a:moveTo>
                    <a:pt x="0" y="245858"/>
                  </a:moveTo>
                  <a:cubicBezTo>
                    <a:pt x="-454" y="111664"/>
                    <a:pt x="93643" y="-11042"/>
                    <a:pt x="245858" y="0"/>
                  </a:cubicBezTo>
                  <a:cubicBezTo>
                    <a:pt x="3494702" y="-35273"/>
                    <a:pt x="7283094" y="-144294"/>
                    <a:pt x="10989832" y="0"/>
                  </a:cubicBezTo>
                  <a:cubicBezTo>
                    <a:pt x="11132508" y="2098"/>
                    <a:pt x="11218801" y="95835"/>
                    <a:pt x="11235690" y="245858"/>
                  </a:cubicBezTo>
                  <a:cubicBezTo>
                    <a:pt x="11251157" y="318659"/>
                    <a:pt x="11262887" y="634289"/>
                    <a:pt x="11235690" y="760892"/>
                  </a:cubicBezTo>
                  <a:cubicBezTo>
                    <a:pt x="11241937" y="891952"/>
                    <a:pt x="11141455" y="989580"/>
                    <a:pt x="10989832" y="1006750"/>
                  </a:cubicBezTo>
                  <a:cubicBezTo>
                    <a:pt x="8131385" y="1084275"/>
                    <a:pt x="2064580" y="963047"/>
                    <a:pt x="245858" y="1006750"/>
                  </a:cubicBezTo>
                  <a:cubicBezTo>
                    <a:pt x="91081" y="1001488"/>
                    <a:pt x="-22888" y="896363"/>
                    <a:pt x="0" y="760892"/>
                  </a:cubicBezTo>
                  <a:cubicBezTo>
                    <a:pt x="-4215" y="693141"/>
                    <a:pt x="13060" y="491634"/>
                    <a:pt x="0" y="245858"/>
                  </a:cubicBezTo>
                  <a:close/>
                </a:path>
                <a:path w="11235690" h="1006750" stroke="0" extrusionOk="0">
                  <a:moveTo>
                    <a:pt x="0" y="245858"/>
                  </a:moveTo>
                  <a:cubicBezTo>
                    <a:pt x="-493" y="108369"/>
                    <a:pt x="92906" y="13905"/>
                    <a:pt x="245858" y="0"/>
                  </a:cubicBezTo>
                  <a:cubicBezTo>
                    <a:pt x="2597134" y="-95379"/>
                    <a:pt x="7200689" y="58096"/>
                    <a:pt x="10989832" y="0"/>
                  </a:cubicBezTo>
                  <a:cubicBezTo>
                    <a:pt x="11119410" y="-4369"/>
                    <a:pt x="11219405" y="98370"/>
                    <a:pt x="11235690" y="245858"/>
                  </a:cubicBezTo>
                  <a:cubicBezTo>
                    <a:pt x="11238888" y="462778"/>
                    <a:pt x="11189476" y="508202"/>
                    <a:pt x="11235690" y="760892"/>
                  </a:cubicBezTo>
                  <a:cubicBezTo>
                    <a:pt x="11252401" y="876812"/>
                    <a:pt x="11121634" y="1002784"/>
                    <a:pt x="10989832" y="1006750"/>
                  </a:cubicBezTo>
                  <a:cubicBezTo>
                    <a:pt x="8586888" y="946844"/>
                    <a:pt x="4560672" y="1089264"/>
                    <a:pt x="245858" y="1006750"/>
                  </a:cubicBezTo>
                  <a:cubicBezTo>
                    <a:pt x="87253" y="1012392"/>
                    <a:pt x="-10034" y="906860"/>
                    <a:pt x="0" y="760892"/>
                  </a:cubicBezTo>
                  <a:cubicBezTo>
                    <a:pt x="-34473" y="635838"/>
                    <a:pt x="-17982" y="344763"/>
                    <a:pt x="0" y="24585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rrow: Left 7">
            <a:hlinkClick r:id="rId5" action="ppaction://hlinksldjump"/>
            <a:extLst>
              <a:ext uri="{FF2B5EF4-FFF2-40B4-BE49-F238E27FC236}">
                <a16:creationId xmlns:a16="http://schemas.microsoft.com/office/drawing/2014/main" id="{098321A5-7463-EFBA-7C15-310BC2DCB563}"/>
              </a:ext>
            </a:extLst>
          </p:cNvPr>
          <p:cNvSpPr/>
          <p:nvPr/>
        </p:nvSpPr>
        <p:spPr>
          <a:xfrm>
            <a:off x="239486" y="6291943"/>
            <a:ext cx="1371600" cy="4027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720</Words>
  <Application>Microsoft Office PowerPoint</Application>
  <PresentationFormat>Widescreen</PresentationFormat>
  <Paragraphs>147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Cambria</vt:lpstr>
      <vt:lpstr>UTM Colossalis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105</cp:revision>
  <dcterms:created xsi:type="dcterms:W3CDTF">2022-10-08T12:26:06Z</dcterms:created>
  <dcterms:modified xsi:type="dcterms:W3CDTF">2026-01-22T01:32:49Z</dcterms:modified>
</cp:coreProperties>
</file>