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91" r:id="rId3"/>
    <p:sldId id="303" r:id="rId4"/>
    <p:sldId id="304" r:id="rId5"/>
    <p:sldId id="305" r:id="rId6"/>
    <p:sldId id="306" r:id="rId7"/>
    <p:sldId id="257" r:id="rId8"/>
    <p:sldId id="292" r:id="rId9"/>
    <p:sldId id="259" r:id="rId10"/>
    <p:sldId id="307" r:id="rId11"/>
    <p:sldId id="260" r:id="rId12"/>
    <p:sldId id="308" r:id="rId13"/>
    <p:sldId id="293" r:id="rId14"/>
    <p:sldId id="282" r:id="rId15"/>
    <p:sldId id="299" r:id="rId16"/>
    <p:sldId id="309" r:id="rId17"/>
    <p:sldId id="294" r:id="rId18"/>
    <p:sldId id="296" r:id="rId19"/>
    <p:sldId id="265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6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22/03/2026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64B56-7537-38DB-0E3E-5DECCB1E3E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27" y="199337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61.png"/><Relationship Id="rId4" Type="http://schemas.openxmlformats.org/officeDocument/2006/relationships/image" Target="../media/image4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8.png"/><Relationship Id="rId7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72.png"/><Relationship Id="rId5" Type="http://schemas.openxmlformats.org/officeDocument/2006/relationships/image" Target="../media/image37.png"/><Relationship Id="rId10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.png"/><Relationship Id="rId5" Type="http://schemas.openxmlformats.org/officeDocument/2006/relationships/image" Target="../media/image44.png"/><Relationship Id="rId10" Type="http://schemas.openxmlformats.org/officeDocument/2006/relationships/image" Target="../media/image78.png"/><Relationship Id="rId4" Type="http://schemas.openxmlformats.org/officeDocument/2006/relationships/image" Target="../media/image34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78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image" Target="../media/image2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38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xmlns="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501</Words>
  <Application>Microsoft Office PowerPoint</Application>
  <PresentationFormat>Widescreen</PresentationFormat>
  <Paragraphs>106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等线 Light</vt:lpstr>
      <vt:lpstr>Arial</vt:lpstr>
      <vt:lpstr>Calibri</vt:lpstr>
      <vt:lpstr>Cambria</vt:lpstr>
      <vt:lpstr>Cambria Math</vt:lpstr>
      <vt:lpstr>Times New Roman</vt:lpstr>
      <vt:lpstr>UTM Showcard</vt:lpstr>
      <vt:lpstr>思源黑体 CN Regular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Bùi Thị Kim Nhung</cp:lastModifiedBy>
  <cp:revision>29</cp:revision>
  <dcterms:created xsi:type="dcterms:W3CDTF">2023-12-19T12:39:47Z</dcterms:created>
  <dcterms:modified xsi:type="dcterms:W3CDTF">2026-03-22T14:39:09Z</dcterms:modified>
</cp:coreProperties>
</file>