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63" r:id="rId4"/>
    <p:sldId id="278" r:id="rId5"/>
    <p:sldId id="257" r:id="rId6"/>
    <p:sldId id="261" r:id="rId7"/>
    <p:sldId id="262" r:id="rId8"/>
    <p:sldId id="271" r:id="rId9"/>
    <p:sldId id="269" r:id="rId10"/>
    <p:sldId id="274" r:id="rId11"/>
    <p:sldId id="270" r:id="rId12"/>
    <p:sldId id="276" r:id="rId13"/>
    <p:sldId id="275" r:id="rId14"/>
    <p:sldId id="273"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65665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13469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675939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06908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37183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5568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103349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97161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77021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24851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9080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3/9/2026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AI-generated content may be incorrect.">
            <a:extLst>
              <a:ext uri="{FF2B5EF4-FFF2-40B4-BE49-F238E27FC236}">
                <a16:creationId xmlns:a16="http://schemas.microsoft.com/office/drawing/2014/main" id="{F7E9A4D3-71C5-8E4C-BCF4-935122BC2F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105" y="94319"/>
            <a:ext cx="1498508" cy="1498508"/>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6E29FD3-9F74-28F2-F354-0CF1953872A4}"/>
              </a:ext>
            </a:extLst>
          </p:cNvPr>
          <p:cNvSpPr/>
          <p:nvPr userDrawn="1"/>
        </p:nvSpPr>
        <p:spPr>
          <a:xfrm>
            <a:off x="399393" y="241738"/>
            <a:ext cx="11351173" cy="624314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33791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cartoon of a child driving a toy car&#10;&#10;AI-generated content may be incorrect.">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descr="A group of stars on a black background&#10;&#10;AI-generated content may be incorrect.">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descr="A cartoon of a child in a cardboard airplane&#10;&#10;AI-generated content may be incorrect.">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descr="A cartoon car with a child in it&#10;&#10;AI-generated content may be incorrect.">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7" name="Picture 6" descr="A green and orange letters&#10;&#10;AI-generated content may be incorrect.">
            <a:extLst>
              <a:ext uri="{FF2B5EF4-FFF2-40B4-BE49-F238E27FC236}">
                <a16:creationId xmlns:a16="http://schemas.microsoft.com/office/drawing/2014/main" id="{7CE26863-D5D4-D72C-F61B-B66FEB63A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7202" y="2252806"/>
            <a:ext cx="7986452" cy="2097206"/>
          </a:xfrm>
          <a:prstGeom prst="rect">
            <a:avLst/>
          </a:prstGeom>
        </p:spPr>
      </p:pic>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802988" cy="72545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575812" y="4133838"/>
              <a:ext cx="7937153" cy="4055505"/>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Lập ban chấm sản phẩm bao gồm: giáo viên, lớp trưởng và ba bạn tổ trưởng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Ban chấm quan sát, chọn lựa các sản phẩm đẹp nhất dựa vào các tiêu chí</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7" name="Picture 6" descr="A green and orange letters&#10;&#10;AI-generated content may be incorrect.">
            <a:extLst>
              <a:ext uri="{FF2B5EF4-FFF2-40B4-BE49-F238E27FC236}">
                <a16:creationId xmlns:a16="http://schemas.microsoft.com/office/drawing/2014/main" id="{8DCE0E83-4C9D-D9F2-0904-B1E9B83F9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4121" y="2114510"/>
            <a:ext cx="8236410" cy="2139881"/>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u="sng" dirty="0">
                <a:solidFill>
                  <a:srgbClr val="002060"/>
                </a:solidFill>
                <a:latin typeface="Cambria" panose="02040503050406030204" pitchFamily="18" charset="0"/>
                <a:ea typeface="Cambria" panose="02040503050406030204" pitchFamily="18" charset="0"/>
              </a:rPr>
              <a:t>V</a:t>
            </a:r>
            <a:r>
              <a:rPr lang="vi-VN" sz="3200" b="1" u="sng" dirty="0">
                <a:solidFill>
                  <a:srgbClr val="002060"/>
                </a:solidFill>
                <a:latin typeface="Cambria" panose="02040503050406030204" pitchFamily="18" charset="0"/>
                <a:ea typeface="Cambria" panose="02040503050406030204" pitchFamily="18" charset="0"/>
              </a:rPr>
              <a:t>ề nhà:</a:t>
            </a:r>
            <a:endParaRPr lang="en-US" sz="3200" b="1" u="sng" dirty="0">
              <a:solidFill>
                <a:srgbClr val="002060"/>
              </a:solidFill>
              <a:latin typeface="Cambria" panose="02040503050406030204" pitchFamily="18" charset="0"/>
              <a:ea typeface="Cambria" panose="02040503050406030204" pitchFamily="18" charset="0"/>
            </a:endParaRPr>
          </a:p>
          <a:p>
            <a:pPr lvl="0" algn="ct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chọn vật liệu phù hợp để làm thêm một số thước kẻ có kiểu dáng khác nhau theo các bước đã học trên lớp và chia sẻ với các bạn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4" name="Picture 3" descr="A group of blue and pink letters&#10;&#10;AI-generated content may be incorrect.">
            <a:extLst>
              <a:ext uri="{FF2B5EF4-FFF2-40B4-BE49-F238E27FC236}">
                <a16:creationId xmlns:a16="http://schemas.microsoft.com/office/drawing/2014/main" id="{AEC19027-F414-F890-74C0-1DC742507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84" y="1239844"/>
            <a:ext cx="9510584" cy="2889754"/>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1953569315"/>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Bước 1</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Chia vạch trên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Bước 2</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Tạo hình của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FF0000"/>
                          </a:solidFill>
                          <a:effectLst/>
                          <a:latin typeface="Cambria" panose="02040503050406030204" pitchFamily="18" charset="0"/>
                          <a:ea typeface="Cambria" panose="02040503050406030204" pitchFamily="18" charset="0"/>
                        </a:rPr>
                        <a:t>Bước 3</a:t>
                      </a:r>
                      <a:endParaRPr lang="en-US" sz="36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Hoàn thiện sản phẩm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FF0000"/>
                          </a:solidFill>
                          <a:effectLst/>
                          <a:latin typeface="Cambria" panose="02040503050406030204" pitchFamily="18" charset="0"/>
                          <a:ea typeface="Cambria" panose="02040503050406030204" pitchFamily="18" charset="0"/>
                        </a:rPr>
                        <a:t>Bước 4</a:t>
                      </a:r>
                      <a:endParaRPr lang="en-US" sz="36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Tạo khung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3710763" y="200155"/>
            <a:ext cx="4795062" cy="942846"/>
          </a:xfrm>
          <a:custGeom>
            <a:avLst/>
            <a:gdLst>
              <a:gd name="connsiteX0" fmla="*/ 0 w 4795062"/>
              <a:gd name="connsiteY0" fmla="*/ 157144 h 942846"/>
              <a:gd name="connsiteX1" fmla="*/ 442221 w 4795062"/>
              <a:gd name="connsiteY1" fmla="*/ 0 h 942846"/>
              <a:gd name="connsiteX2" fmla="*/ 976673 w 4795062"/>
              <a:gd name="connsiteY2" fmla="*/ 0 h 942846"/>
              <a:gd name="connsiteX3" fmla="*/ 1550230 w 4795062"/>
              <a:gd name="connsiteY3" fmla="*/ 0 h 942846"/>
              <a:gd name="connsiteX4" fmla="*/ 2241106 w 4795062"/>
              <a:gd name="connsiteY4" fmla="*/ 0 h 942846"/>
              <a:gd name="connsiteX5" fmla="*/ 2931982 w 4795062"/>
              <a:gd name="connsiteY5" fmla="*/ 0 h 942846"/>
              <a:gd name="connsiteX6" fmla="*/ 3622857 w 4795062"/>
              <a:gd name="connsiteY6" fmla="*/ 0 h 942846"/>
              <a:gd name="connsiteX7" fmla="*/ 4352840 w 4795062"/>
              <a:gd name="connsiteY7" fmla="*/ 0 h 942846"/>
              <a:gd name="connsiteX8" fmla="*/ 4795062 w 4795062"/>
              <a:gd name="connsiteY8" fmla="*/ 157144 h 942846"/>
              <a:gd name="connsiteX9" fmla="*/ 4795062 w 4795062"/>
              <a:gd name="connsiteY9" fmla="*/ 366663 h 942846"/>
              <a:gd name="connsiteX10" fmla="*/ 4795062 w 4795062"/>
              <a:gd name="connsiteY10" fmla="*/ 569897 h 942846"/>
              <a:gd name="connsiteX11" fmla="*/ 4795062 w 4795062"/>
              <a:gd name="connsiteY11" fmla="*/ 785701 h 942846"/>
              <a:gd name="connsiteX12" fmla="*/ 4352840 w 4795062"/>
              <a:gd name="connsiteY12" fmla="*/ 942846 h 942846"/>
              <a:gd name="connsiteX13" fmla="*/ 3818388 w 4795062"/>
              <a:gd name="connsiteY13" fmla="*/ 942846 h 942846"/>
              <a:gd name="connsiteX14" fmla="*/ 3244831 w 4795062"/>
              <a:gd name="connsiteY14" fmla="*/ 942846 h 942846"/>
              <a:gd name="connsiteX15" fmla="*/ 2553955 w 4795062"/>
              <a:gd name="connsiteY15" fmla="*/ 942846 h 942846"/>
              <a:gd name="connsiteX16" fmla="*/ 2019504 w 4795062"/>
              <a:gd name="connsiteY16" fmla="*/ 942846 h 942846"/>
              <a:gd name="connsiteX17" fmla="*/ 1445946 w 4795062"/>
              <a:gd name="connsiteY17" fmla="*/ 942846 h 942846"/>
              <a:gd name="connsiteX18" fmla="*/ 442221 w 4795062"/>
              <a:gd name="connsiteY18" fmla="*/ 942846 h 942846"/>
              <a:gd name="connsiteX19" fmla="*/ 0 w 4795062"/>
              <a:gd name="connsiteY19" fmla="*/ 785701 h 942846"/>
              <a:gd name="connsiteX20" fmla="*/ 0 w 4795062"/>
              <a:gd name="connsiteY20" fmla="*/ 595039 h 942846"/>
              <a:gd name="connsiteX21" fmla="*/ 0 w 4795062"/>
              <a:gd name="connsiteY21" fmla="*/ 404377 h 942846"/>
              <a:gd name="connsiteX22" fmla="*/ 0 w 4795062"/>
              <a:gd name="connsiteY22" fmla="*/ 157144 h 942846"/>
              <a:gd name="connsiteX0" fmla="*/ 0 w 4795062"/>
              <a:gd name="connsiteY0" fmla="*/ 157144 h 942846"/>
              <a:gd name="connsiteX1" fmla="*/ 442221 w 4795062"/>
              <a:gd name="connsiteY1" fmla="*/ 0 h 942846"/>
              <a:gd name="connsiteX2" fmla="*/ 1093991 w 4795062"/>
              <a:gd name="connsiteY2" fmla="*/ 0 h 942846"/>
              <a:gd name="connsiteX3" fmla="*/ 1628442 w 4795062"/>
              <a:gd name="connsiteY3" fmla="*/ 0 h 942846"/>
              <a:gd name="connsiteX4" fmla="*/ 2319318 w 4795062"/>
              <a:gd name="connsiteY4" fmla="*/ 0 h 942846"/>
              <a:gd name="connsiteX5" fmla="*/ 3010194 w 4795062"/>
              <a:gd name="connsiteY5" fmla="*/ 0 h 942846"/>
              <a:gd name="connsiteX6" fmla="*/ 3583751 w 4795062"/>
              <a:gd name="connsiteY6" fmla="*/ 0 h 942846"/>
              <a:gd name="connsiteX7" fmla="*/ 4352840 w 4795062"/>
              <a:gd name="connsiteY7" fmla="*/ 0 h 942846"/>
              <a:gd name="connsiteX8" fmla="*/ 4795062 w 4795062"/>
              <a:gd name="connsiteY8" fmla="*/ 157144 h 942846"/>
              <a:gd name="connsiteX9" fmla="*/ 4795062 w 4795062"/>
              <a:gd name="connsiteY9" fmla="*/ 360377 h 942846"/>
              <a:gd name="connsiteX10" fmla="*/ 4795062 w 4795062"/>
              <a:gd name="connsiteY10" fmla="*/ 563611 h 942846"/>
              <a:gd name="connsiteX11" fmla="*/ 4795062 w 4795062"/>
              <a:gd name="connsiteY11" fmla="*/ 785701 h 942846"/>
              <a:gd name="connsiteX12" fmla="*/ 4352840 w 4795062"/>
              <a:gd name="connsiteY12" fmla="*/ 942846 h 942846"/>
              <a:gd name="connsiteX13" fmla="*/ 3661964 w 4795062"/>
              <a:gd name="connsiteY13" fmla="*/ 942846 h 942846"/>
              <a:gd name="connsiteX14" fmla="*/ 3127513 w 4795062"/>
              <a:gd name="connsiteY14" fmla="*/ 942846 h 942846"/>
              <a:gd name="connsiteX15" fmla="*/ 2514849 w 4795062"/>
              <a:gd name="connsiteY15" fmla="*/ 942846 h 942846"/>
              <a:gd name="connsiteX16" fmla="*/ 1823973 w 4795062"/>
              <a:gd name="connsiteY16" fmla="*/ 942846 h 942846"/>
              <a:gd name="connsiteX17" fmla="*/ 1480881 w 4795062"/>
              <a:gd name="connsiteY17" fmla="*/ 942846 h 942846"/>
              <a:gd name="connsiteX18" fmla="*/ 1093991 w 4795062"/>
              <a:gd name="connsiteY18" fmla="*/ 942846 h 942846"/>
              <a:gd name="connsiteX19" fmla="*/ 442221 w 4795062"/>
              <a:gd name="connsiteY19" fmla="*/ 942846 h 942846"/>
              <a:gd name="connsiteX20" fmla="*/ 0 w 4795062"/>
              <a:gd name="connsiteY20" fmla="*/ 785701 h 942846"/>
              <a:gd name="connsiteX21" fmla="*/ 0 w 4795062"/>
              <a:gd name="connsiteY21" fmla="*/ 576182 h 942846"/>
              <a:gd name="connsiteX22" fmla="*/ 0 w 4795062"/>
              <a:gd name="connsiteY22" fmla="*/ 360377 h 942846"/>
              <a:gd name="connsiteX23" fmla="*/ 0 w 4795062"/>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95062" h="942846" fill="none" extrusionOk="0">
                <a:moveTo>
                  <a:pt x="0" y="157144"/>
                </a:moveTo>
                <a:cubicBezTo>
                  <a:pt x="10587" y="40911"/>
                  <a:pt x="210176" y="-3909"/>
                  <a:pt x="442221" y="0"/>
                </a:cubicBezTo>
                <a:cubicBezTo>
                  <a:pt x="678558" y="-21107"/>
                  <a:pt x="791074" y="29239"/>
                  <a:pt x="976673" y="0"/>
                </a:cubicBezTo>
                <a:cubicBezTo>
                  <a:pt x="1112325" y="-19927"/>
                  <a:pt x="1323991" y="-28519"/>
                  <a:pt x="1550230" y="0"/>
                </a:cubicBezTo>
                <a:cubicBezTo>
                  <a:pt x="1756779" y="10214"/>
                  <a:pt x="2072392" y="-1021"/>
                  <a:pt x="2241106" y="0"/>
                </a:cubicBezTo>
                <a:cubicBezTo>
                  <a:pt x="2413742" y="-25149"/>
                  <a:pt x="2772912" y="-24120"/>
                  <a:pt x="2931982" y="0"/>
                </a:cubicBezTo>
                <a:cubicBezTo>
                  <a:pt x="3143050" y="-10683"/>
                  <a:pt x="3408522" y="18783"/>
                  <a:pt x="3622857" y="0"/>
                </a:cubicBezTo>
                <a:cubicBezTo>
                  <a:pt x="3800595" y="-39833"/>
                  <a:pt x="4104154" y="17180"/>
                  <a:pt x="4352840" y="0"/>
                </a:cubicBezTo>
                <a:cubicBezTo>
                  <a:pt x="4637052" y="13450"/>
                  <a:pt x="4767211" y="98642"/>
                  <a:pt x="4795062" y="157144"/>
                </a:cubicBezTo>
                <a:cubicBezTo>
                  <a:pt x="4864418" y="241834"/>
                  <a:pt x="4749074" y="292227"/>
                  <a:pt x="4795062" y="366663"/>
                </a:cubicBezTo>
                <a:cubicBezTo>
                  <a:pt x="4862073" y="455014"/>
                  <a:pt x="4732253" y="495259"/>
                  <a:pt x="4795062" y="569897"/>
                </a:cubicBezTo>
                <a:cubicBezTo>
                  <a:pt x="4832093" y="648128"/>
                  <a:pt x="4735545" y="701166"/>
                  <a:pt x="4795062" y="785701"/>
                </a:cubicBezTo>
                <a:cubicBezTo>
                  <a:pt x="4818027" y="947958"/>
                  <a:pt x="4568004" y="962952"/>
                  <a:pt x="4352840" y="942846"/>
                </a:cubicBezTo>
                <a:cubicBezTo>
                  <a:pt x="4260155" y="925402"/>
                  <a:pt x="4045820" y="947697"/>
                  <a:pt x="3818388" y="942846"/>
                </a:cubicBezTo>
                <a:cubicBezTo>
                  <a:pt x="3639161" y="953479"/>
                  <a:pt x="3416593" y="974765"/>
                  <a:pt x="3244831" y="942846"/>
                </a:cubicBezTo>
                <a:cubicBezTo>
                  <a:pt x="3084404" y="902388"/>
                  <a:pt x="2914561" y="911999"/>
                  <a:pt x="2553955" y="942846"/>
                </a:cubicBezTo>
                <a:cubicBezTo>
                  <a:pt x="2362200" y="978916"/>
                  <a:pt x="2151016" y="887618"/>
                  <a:pt x="2019504" y="942846"/>
                </a:cubicBezTo>
                <a:cubicBezTo>
                  <a:pt x="1783113" y="946271"/>
                  <a:pt x="1714154" y="936386"/>
                  <a:pt x="1445946" y="942846"/>
                </a:cubicBezTo>
                <a:cubicBezTo>
                  <a:pt x="1176271" y="946138"/>
                  <a:pt x="794922" y="924237"/>
                  <a:pt x="442221" y="942846"/>
                </a:cubicBezTo>
                <a:cubicBezTo>
                  <a:pt x="242446" y="928768"/>
                  <a:pt x="4533" y="912958"/>
                  <a:pt x="0" y="785701"/>
                </a:cubicBezTo>
                <a:cubicBezTo>
                  <a:pt x="-67560" y="706921"/>
                  <a:pt x="77384" y="665831"/>
                  <a:pt x="0" y="595039"/>
                </a:cubicBezTo>
                <a:cubicBezTo>
                  <a:pt x="-51438" y="540757"/>
                  <a:pt x="54837" y="466416"/>
                  <a:pt x="0" y="404377"/>
                </a:cubicBezTo>
                <a:cubicBezTo>
                  <a:pt x="-50332" y="329921"/>
                  <a:pt x="31665" y="257610"/>
                  <a:pt x="0" y="157144"/>
                </a:cubicBezTo>
                <a:close/>
              </a:path>
              <a:path w="4795062" h="942846" stroke="0" extrusionOk="0">
                <a:moveTo>
                  <a:pt x="0" y="157144"/>
                </a:moveTo>
                <a:cubicBezTo>
                  <a:pt x="22731" y="72569"/>
                  <a:pt x="223097" y="-11405"/>
                  <a:pt x="442221" y="0"/>
                </a:cubicBezTo>
                <a:cubicBezTo>
                  <a:pt x="612721" y="-13040"/>
                  <a:pt x="859860" y="40927"/>
                  <a:pt x="1093991" y="0"/>
                </a:cubicBezTo>
                <a:cubicBezTo>
                  <a:pt x="1391742" y="-21097"/>
                  <a:pt x="1433757" y="10924"/>
                  <a:pt x="1628442" y="0"/>
                </a:cubicBezTo>
                <a:cubicBezTo>
                  <a:pt x="1826334" y="-1713"/>
                  <a:pt x="2018097" y="-18973"/>
                  <a:pt x="2319318" y="0"/>
                </a:cubicBezTo>
                <a:cubicBezTo>
                  <a:pt x="2640676" y="-18881"/>
                  <a:pt x="2794537" y="32953"/>
                  <a:pt x="3010194" y="0"/>
                </a:cubicBezTo>
                <a:cubicBezTo>
                  <a:pt x="3233161" y="-29852"/>
                  <a:pt x="3422808" y="-24729"/>
                  <a:pt x="3583751" y="0"/>
                </a:cubicBezTo>
                <a:cubicBezTo>
                  <a:pt x="3710538" y="10337"/>
                  <a:pt x="4196255" y="18991"/>
                  <a:pt x="4352840" y="0"/>
                </a:cubicBezTo>
                <a:cubicBezTo>
                  <a:pt x="4572763" y="2192"/>
                  <a:pt x="4803055" y="95615"/>
                  <a:pt x="4795062" y="157144"/>
                </a:cubicBezTo>
                <a:cubicBezTo>
                  <a:pt x="4794377" y="205077"/>
                  <a:pt x="4792294" y="298394"/>
                  <a:pt x="4795062" y="360377"/>
                </a:cubicBezTo>
                <a:cubicBezTo>
                  <a:pt x="4798717" y="401195"/>
                  <a:pt x="4753291" y="494864"/>
                  <a:pt x="4795062" y="563611"/>
                </a:cubicBezTo>
                <a:cubicBezTo>
                  <a:pt x="4834529" y="621129"/>
                  <a:pt x="4759972" y="700846"/>
                  <a:pt x="4795062" y="785701"/>
                </a:cubicBezTo>
                <a:cubicBezTo>
                  <a:pt x="4749785" y="888587"/>
                  <a:pt x="4599171" y="971156"/>
                  <a:pt x="4352840" y="942846"/>
                </a:cubicBezTo>
                <a:cubicBezTo>
                  <a:pt x="4047218" y="968033"/>
                  <a:pt x="3908873" y="914466"/>
                  <a:pt x="3661964" y="942846"/>
                </a:cubicBezTo>
                <a:cubicBezTo>
                  <a:pt x="3401987" y="969322"/>
                  <a:pt x="3227337" y="940960"/>
                  <a:pt x="3127513" y="942846"/>
                </a:cubicBezTo>
                <a:cubicBezTo>
                  <a:pt x="3031883" y="959545"/>
                  <a:pt x="2726144" y="985697"/>
                  <a:pt x="2514849" y="942846"/>
                </a:cubicBezTo>
                <a:cubicBezTo>
                  <a:pt x="2322074" y="927459"/>
                  <a:pt x="2154686" y="934391"/>
                  <a:pt x="1823973" y="942846"/>
                </a:cubicBezTo>
                <a:cubicBezTo>
                  <a:pt x="1673968" y="983357"/>
                  <a:pt x="1580685" y="926270"/>
                  <a:pt x="1480881" y="942846"/>
                </a:cubicBezTo>
                <a:cubicBezTo>
                  <a:pt x="1381077" y="959422"/>
                  <a:pt x="1240384" y="920048"/>
                  <a:pt x="1093991" y="942846"/>
                </a:cubicBezTo>
                <a:cubicBezTo>
                  <a:pt x="793342" y="927149"/>
                  <a:pt x="608353" y="901726"/>
                  <a:pt x="442221" y="942846"/>
                </a:cubicBezTo>
                <a:cubicBezTo>
                  <a:pt x="196642" y="930019"/>
                  <a:pt x="-3088" y="863042"/>
                  <a:pt x="0" y="785701"/>
                </a:cubicBezTo>
                <a:cubicBezTo>
                  <a:pt x="-37690" y="728975"/>
                  <a:pt x="38506" y="624517"/>
                  <a:pt x="0" y="576182"/>
                </a:cubicBezTo>
                <a:cubicBezTo>
                  <a:pt x="-12207" y="543074"/>
                  <a:pt x="50102" y="454375"/>
                  <a:pt x="0" y="360377"/>
                </a:cubicBezTo>
                <a:cubicBezTo>
                  <a:pt x="-42506" y="284821"/>
                  <a:pt x="6243" y="253816"/>
                  <a:pt x="0" y="157144"/>
                </a:cubicBezTo>
                <a:close/>
              </a:path>
              <a:path w="4795062" h="942846" fill="none" stroke="0" extrusionOk="0">
                <a:moveTo>
                  <a:pt x="0" y="157144"/>
                </a:moveTo>
                <a:cubicBezTo>
                  <a:pt x="50533" y="74357"/>
                  <a:pt x="240599" y="-10295"/>
                  <a:pt x="442221" y="0"/>
                </a:cubicBezTo>
                <a:cubicBezTo>
                  <a:pt x="693832" y="-3316"/>
                  <a:pt x="794623" y="-9456"/>
                  <a:pt x="976673" y="0"/>
                </a:cubicBezTo>
                <a:cubicBezTo>
                  <a:pt x="1132119" y="-43529"/>
                  <a:pt x="1347738" y="4438"/>
                  <a:pt x="1550230" y="0"/>
                </a:cubicBezTo>
                <a:cubicBezTo>
                  <a:pt x="1741180" y="-33472"/>
                  <a:pt x="2092413" y="20226"/>
                  <a:pt x="2241106" y="0"/>
                </a:cubicBezTo>
                <a:cubicBezTo>
                  <a:pt x="2387559" y="-38325"/>
                  <a:pt x="2759611" y="28722"/>
                  <a:pt x="2931982" y="0"/>
                </a:cubicBezTo>
                <a:cubicBezTo>
                  <a:pt x="3110548" y="11060"/>
                  <a:pt x="3403817" y="18772"/>
                  <a:pt x="3622857" y="0"/>
                </a:cubicBezTo>
                <a:cubicBezTo>
                  <a:pt x="3825289" y="-14235"/>
                  <a:pt x="4145974" y="38772"/>
                  <a:pt x="4352840" y="0"/>
                </a:cubicBezTo>
                <a:cubicBezTo>
                  <a:pt x="4626728" y="-351"/>
                  <a:pt x="4765522" y="82039"/>
                  <a:pt x="4795062" y="157144"/>
                </a:cubicBezTo>
                <a:cubicBezTo>
                  <a:pt x="4834721" y="216334"/>
                  <a:pt x="4733148" y="251188"/>
                  <a:pt x="4795062" y="366663"/>
                </a:cubicBezTo>
                <a:cubicBezTo>
                  <a:pt x="4841196" y="446584"/>
                  <a:pt x="4753578" y="483156"/>
                  <a:pt x="4795062" y="569897"/>
                </a:cubicBezTo>
                <a:cubicBezTo>
                  <a:pt x="4839449" y="672318"/>
                  <a:pt x="4734410" y="693571"/>
                  <a:pt x="4795062" y="785701"/>
                </a:cubicBezTo>
                <a:cubicBezTo>
                  <a:pt x="4826910" y="872066"/>
                  <a:pt x="4579063" y="950748"/>
                  <a:pt x="4352840" y="942846"/>
                </a:cubicBezTo>
                <a:cubicBezTo>
                  <a:pt x="4286479" y="926205"/>
                  <a:pt x="4021617" y="922669"/>
                  <a:pt x="3818388" y="942846"/>
                </a:cubicBezTo>
                <a:cubicBezTo>
                  <a:pt x="3611950" y="976508"/>
                  <a:pt x="3399037" y="963947"/>
                  <a:pt x="3244831" y="942846"/>
                </a:cubicBezTo>
                <a:cubicBezTo>
                  <a:pt x="3112963" y="951159"/>
                  <a:pt x="2864833" y="922940"/>
                  <a:pt x="2553955" y="942846"/>
                </a:cubicBezTo>
                <a:cubicBezTo>
                  <a:pt x="2361313" y="971354"/>
                  <a:pt x="2175055" y="928950"/>
                  <a:pt x="2019504" y="942846"/>
                </a:cubicBezTo>
                <a:cubicBezTo>
                  <a:pt x="1796208" y="941673"/>
                  <a:pt x="1712823" y="962463"/>
                  <a:pt x="1445946" y="942846"/>
                </a:cubicBezTo>
                <a:cubicBezTo>
                  <a:pt x="1155392" y="980538"/>
                  <a:pt x="835666" y="909988"/>
                  <a:pt x="442221" y="942846"/>
                </a:cubicBezTo>
                <a:cubicBezTo>
                  <a:pt x="204636" y="932534"/>
                  <a:pt x="24434" y="864728"/>
                  <a:pt x="0" y="785701"/>
                </a:cubicBezTo>
                <a:cubicBezTo>
                  <a:pt x="-49346" y="715638"/>
                  <a:pt x="70057" y="686499"/>
                  <a:pt x="0" y="595039"/>
                </a:cubicBezTo>
                <a:cubicBezTo>
                  <a:pt x="-60308" y="515855"/>
                  <a:pt x="39098" y="468482"/>
                  <a:pt x="0" y="404377"/>
                </a:cubicBezTo>
                <a:cubicBezTo>
                  <a:pt x="-56556" y="346175"/>
                  <a:pt x="61129" y="238591"/>
                  <a:pt x="0" y="1571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Kiểm</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tra</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đáp</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3051958900"/>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Bước 1</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Tạo hình của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latin typeface="Cambria" panose="02040503050406030204" pitchFamily="18" charset="0"/>
                          <a:ea typeface="Cambria" panose="02040503050406030204" pitchFamily="18" charset="0"/>
                        </a:rPr>
                        <a:t>Bước 2</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Tạo khung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Bước 3</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Chia vạch trên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latin typeface="Cambria" panose="02040503050406030204" pitchFamily="18" charset="0"/>
                          <a:ea typeface="Cambria" panose="02040503050406030204" pitchFamily="18" charset="0"/>
                        </a:rPr>
                        <a:t>Bước 4</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Hoàn thiện sản phẩm</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10" name="Picture 9">
            <a:extLst>
              <a:ext uri="{FF2B5EF4-FFF2-40B4-BE49-F238E27FC236}">
                <a16:creationId xmlns:a16="http://schemas.microsoft.com/office/drawing/2014/main" id="{4DE8CF7A-3D07-B37C-DCB4-EDFB1D9E1081}"/>
              </a:ext>
            </a:extLst>
          </p:cNvPr>
          <p:cNvPicPr>
            <a:picLocks noChangeAspect="1"/>
          </p:cNvPicPr>
          <p:nvPr/>
        </p:nvPicPr>
        <p:blipFill>
          <a:blip r:embed="rId4"/>
          <a:stretch>
            <a:fillRect/>
          </a:stretch>
        </p:blipFill>
        <p:spPr>
          <a:xfrm>
            <a:off x="5308747" y="3381967"/>
            <a:ext cx="2042337" cy="859611"/>
          </a:xfrm>
          <a:prstGeom prst="rect">
            <a:avLst/>
          </a:prstGeom>
        </p:spPr>
      </p:pic>
      <p:pic>
        <p:nvPicPr>
          <p:cNvPr id="11" name="Picture 10">
            <a:extLst>
              <a:ext uri="{FF2B5EF4-FFF2-40B4-BE49-F238E27FC236}">
                <a16:creationId xmlns:a16="http://schemas.microsoft.com/office/drawing/2014/main" id="{CD1AC6EA-D620-F4F5-7CD0-7624A698DA49}"/>
              </a:ext>
            </a:extLst>
          </p:cNvPr>
          <p:cNvPicPr>
            <a:picLocks noChangeAspect="1"/>
          </p:cNvPicPr>
          <p:nvPr/>
        </p:nvPicPr>
        <p:blipFill>
          <a:blip r:embed="rId5"/>
          <a:stretch>
            <a:fillRect/>
          </a:stretch>
        </p:blipFill>
        <p:spPr>
          <a:xfrm>
            <a:off x="2472301" y="1628931"/>
            <a:ext cx="7736495" cy="2749534"/>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7" name="Picture 6" descr="A green and orange letters&#10;&#10;AI-generated content may be incorrect.">
            <a:extLst>
              <a:ext uri="{FF2B5EF4-FFF2-40B4-BE49-F238E27FC236}">
                <a16:creationId xmlns:a16="http://schemas.microsoft.com/office/drawing/2014/main" id="{9BB30E5B-C4AF-8F9E-EBD3-FD9F1C24AC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69" y="2252515"/>
            <a:ext cx="9035055" cy="2267909"/>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Các nhóm trưng bày sản phẩm theo nhóm như ở tiết 2</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292525"/>
          </a:xfrm>
          <a:custGeom>
            <a:avLst/>
            <a:gdLst>
              <a:gd name="connsiteX0" fmla="*/ 548765 w 9660754"/>
              <a:gd name="connsiteY0" fmla="*/ 0 h 3292525"/>
              <a:gd name="connsiteX1" fmla="*/ 9660754 w 9660754"/>
              <a:gd name="connsiteY1" fmla="*/ 0 h 3292525"/>
              <a:gd name="connsiteX2" fmla="*/ 9660754 w 9660754"/>
              <a:gd name="connsiteY2" fmla="*/ 0 h 3292525"/>
              <a:gd name="connsiteX3" fmla="*/ 9660754 w 9660754"/>
              <a:gd name="connsiteY3" fmla="*/ 2743760 h 3292525"/>
              <a:gd name="connsiteX4" fmla="*/ 9111989 w 9660754"/>
              <a:gd name="connsiteY4" fmla="*/ 3292525 h 3292525"/>
              <a:gd name="connsiteX5" fmla="*/ 0 w 9660754"/>
              <a:gd name="connsiteY5" fmla="*/ 3292525 h 3292525"/>
              <a:gd name="connsiteX6" fmla="*/ 0 w 9660754"/>
              <a:gd name="connsiteY6" fmla="*/ 3292525 h 3292525"/>
              <a:gd name="connsiteX7" fmla="*/ 0 w 9660754"/>
              <a:gd name="connsiteY7" fmla="*/ 548765 h 3292525"/>
              <a:gd name="connsiteX8" fmla="*/ 548765 w 9660754"/>
              <a:gd name="connsiteY8" fmla="*/ 0 h 329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292525" fill="none" extrusionOk="0">
                <a:moveTo>
                  <a:pt x="548765" y="0"/>
                </a:moveTo>
                <a:cubicBezTo>
                  <a:pt x="2196554" y="27798"/>
                  <a:pt x="5458832" y="160039"/>
                  <a:pt x="9660754" y="0"/>
                </a:cubicBezTo>
                <a:lnTo>
                  <a:pt x="9660754" y="0"/>
                </a:lnTo>
                <a:cubicBezTo>
                  <a:pt x="9570129" y="1312080"/>
                  <a:pt x="9629846" y="1648046"/>
                  <a:pt x="9660754" y="2743760"/>
                </a:cubicBezTo>
                <a:cubicBezTo>
                  <a:pt x="9667662" y="3016189"/>
                  <a:pt x="9408998" y="3283503"/>
                  <a:pt x="9111989" y="3292525"/>
                </a:cubicBezTo>
                <a:cubicBezTo>
                  <a:pt x="5140216" y="3131053"/>
                  <a:pt x="2267027" y="3457858"/>
                  <a:pt x="0" y="3292525"/>
                </a:cubicBezTo>
                <a:lnTo>
                  <a:pt x="0" y="3292525"/>
                </a:lnTo>
                <a:cubicBezTo>
                  <a:pt x="-137687" y="2008878"/>
                  <a:pt x="158077" y="1878715"/>
                  <a:pt x="0" y="548765"/>
                </a:cubicBezTo>
                <a:cubicBezTo>
                  <a:pt x="-43999" y="260404"/>
                  <a:pt x="269027" y="-53588"/>
                  <a:pt x="548765" y="0"/>
                </a:cubicBezTo>
                <a:close/>
              </a:path>
              <a:path w="9660754" h="3292525" stroke="0" extrusionOk="0">
                <a:moveTo>
                  <a:pt x="548765" y="0"/>
                </a:moveTo>
                <a:cubicBezTo>
                  <a:pt x="1946485" y="147409"/>
                  <a:pt x="6007880" y="-109633"/>
                  <a:pt x="9660754" y="0"/>
                </a:cubicBezTo>
                <a:lnTo>
                  <a:pt x="9660754" y="0"/>
                </a:lnTo>
                <a:cubicBezTo>
                  <a:pt x="9649394" y="1076150"/>
                  <a:pt x="9553187" y="1620997"/>
                  <a:pt x="9660754" y="2743760"/>
                </a:cubicBezTo>
                <a:cubicBezTo>
                  <a:pt x="9649484" y="3034498"/>
                  <a:pt x="9405304" y="3328932"/>
                  <a:pt x="9111989" y="3292525"/>
                </a:cubicBezTo>
                <a:cubicBezTo>
                  <a:pt x="5475385" y="3429202"/>
                  <a:pt x="1609760" y="3436298"/>
                  <a:pt x="0" y="3292525"/>
                </a:cubicBezTo>
                <a:lnTo>
                  <a:pt x="0" y="3292525"/>
                </a:lnTo>
                <a:cubicBezTo>
                  <a:pt x="2677" y="2300210"/>
                  <a:pt x="83143" y="1807888"/>
                  <a:pt x="0" y="548765"/>
                </a:cubicBezTo>
                <a:cubicBezTo>
                  <a:pt x="-12033" y="249583"/>
                  <a:pt x="218048" y="-32905"/>
                  <a:pt x="548765" y="0"/>
                </a:cubicBezTo>
                <a:close/>
              </a:path>
            </a:pathLst>
          </a:custGeom>
          <a:ln w="38100">
            <a:solidFill>
              <a:srgbClr val="FF3300"/>
            </a:solidFill>
            <a:extLst>
              <a:ext uri="{C807C97D-BFC1-408E-A445-0C87EB9F89A2}">
                <ask:lineSketchStyleProps xmlns:ask="http://schemas.microsoft.com/office/drawing/2018/sketchyshapes" xmln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Cùng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ử dụng những chiếc thước kẻ thủ công để đo một số đồ dùng học tập khác rồi so sánh kết quả với nhau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S</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o sánh với kết quả đo từ một chiếc thước kẻ thật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224</Words>
  <Application>Microsoft Office PowerPoint</Application>
  <PresentationFormat>Widescreen</PresentationFormat>
  <Paragraphs>27</Paragraphs>
  <Slides>14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Cambria</vt:lpstr>
      <vt:lpstr>等线</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38</cp:revision>
  <dcterms:created xsi:type="dcterms:W3CDTF">2022-11-16T11:11:50Z</dcterms:created>
  <dcterms:modified xsi:type="dcterms:W3CDTF">2026-03-09T05:07:11Z</dcterms:modified>
</cp:coreProperties>
</file>