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1"/>
  </p:notesMasterIdLst>
  <p:sldIdLst>
    <p:sldId id="258" r:id="rId4"/>
    <p:sldId id="297" r:id="rId5"/>
    <p:sldId id="298" r:id="rId6"/>
    <p:sldId id="260" r:id="rId7"/>
    <p:sldId id="299" r:id="rId8"/>
    <p:sldId id="262" r:id="rId9"/>
    <p:sldId id="313" r:id="rId10"/>
    <p:sldId id="294" r:id="rId11"/>
    <p:sldId id="266" r:id="rId12"/>
    <p:sldId id="312" r:id="rId13"/>
    <p:sldId id="315" r:id="rId14"/>
    <p:sldId id="314" r:id="rId15"/>
    <p:sldId id="316" r:id="rId16"/>
    <p:sldId id="317" r:id="rId17"/>
    <p:sldId id="295" r:id="rId18"/>
    <p:sldId id="302" r:id="rId19"/>
    <p:sldId id="318" r:id="rId20"/>
    <p:sldId id="304" r:id="rId21"/>
    <p:sldId id="305" r:id="rId22"/>
    <p:sldId id="288" r:id="rId23"/>
    <p:sldId id="306" r:id="rId24"/>
    <p:sldId id="308" r:id="rId25"/>
    <p:sldId id="307" r:id="rId26"/>
    <p:sldId id="309" r:id="rId27"/>
    <p:sldId id="291" r:id="rId28"/>
    <p:sldId id="292" r:id="rId29"/>
    <p:sldId id="28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719"/>
    <a:srgbClr val="D48C2C"/>
    <a:srgbClr val="D5B12B"/>
    <a:srgbClr val="EFB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D3155-0D16-4FAB-B6C6-96E097B23B29}" type="datetimeFigureOut">
              <a:rPr lang="en-SG" smtClean="0"/>
              <a:t>21/12/2025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0AC3A-566B-49D6-9327-ABE29C7F910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87206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BÀI MỚI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silde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40BE2-B462-4C94-8505-43625E8A65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60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335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D66C01-C74C-FCDA-7BF2-15642A79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DC4B9A1-BBB7-7B10-AD20-5A3737F69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B779871-43D1-77F8-0531-9F806BB156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8A1BD0-2AEA-4B66-9BC2-FBD57D822DC1}" type="datetimeFigureOut">
              <a:rPr lang="en-US" smtClean="0"/>
              <a:t>12/21/2025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ED726E-18C3-44D7-9F26-03C728287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B1C743-5A2A-DBC3-7945-69CB9072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74D44-B569-4455-93A5-5838F6742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63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306A0E8-E02F-D409-6FF5-9ACA28EF1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9F7B680-64EA-4D4F-A855-46ACEB87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3D5632-304C-764C-BD97-ED7104DFE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8A1BD0-2AEA-4B66-9BC2-FBD57D822DC1}" type="datetimeFigureOut">
              <a:rPr lang="en-US" smtClean="0"/>
              <a:t>12/21/2025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B1A1E-AF15-228E-1B8F-F4A51F7CB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44B5814-76C2-AB3E-B08F-4F9F5F7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74D44-B569-4455-93A5-5838F6742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38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76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9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00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94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5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30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B176213F-C465-4605-3A06-0C3C0430DFC3}"/>
              </a:ext>
            </a:extLst>
          </p:cNvPr>
          <p:cNvSpPr/>
          <p:nvPr userDrawn="1"/>
        </p:nvSpPr>
        <p:spPr>
          <a:xfrm>
            <a:off x="290286" y="257628"/>
            <a:ext cx="11611428" cy="6342743"/>
          </a:xfrm>
          <a:custGeom>
            <a:avLst/>
            <a:gdLst>
              <a:gd name="connsiteX0" fmla="*/ 0 w 11611428"/>
              <a:gd name="connsiteY0" fmla="*/ 0 h 6342743"/>
              <a:gd name="connsiteX1" fmla="*/ 11611428 w 11611428"/>
              <a:gd name="connsiteY1" fmla="*/ 0 h 6342743"/>
              <a:gd name="connsiteX2" fmla="*/ 11611428 w 11611428"/>
              <a:gd name="connsiteY2" fmla="*/ 6342743 h 6342743"/>
              <a:gd name="connsiteX3" fmla="*/ 0 w 11611428"/>
              <a:gd name="connsiteY3" fmla="*/ 6342743 h 6342743"/>
              <a:gd name="connsiteX4" fmla="*/ 0 w 11611428"/>
              <a:gd name="connsiteY4" fmla="*/ 0 h 634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342743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1576011"/>
                  <a:pt x="11481972" y="5173578"/>
                  <a:pt x="11611428" y="6342743"/>
                </a:cubicBezTo>
                <a:cubicBezTo>
                  <a:pt x="5938073" y="6509251"/>
                  <a:pt x="3407272" y="6450092"/>
                  <a:pt x="0" y="6342743"/>
                </a:cubicBezTo>
                <a:cubicBezTo>
                  <a:pt x="168240" y="5339289"/>
                  <a:pt x="37931" y="3143894"/>
                  <a:pt x="0" y="0"/>
                </a:cubicBezTo>
                <a:close/>
              </a:path>
              <a:path w="11611428" h="6342743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1803431"/>
                  <a:pt x="11648191" y="4904202"/>
                  <a:pt x="11611428" y="6342743"/>
                </a:cubicBezTo>
                <a:cubicBezTo>
                  <a:pt x="7902963" y="6385480"/>
                  <a:pt x="4949773" y="6421232"/>
                  <a:pt x="0" y="6342743"/>
                </a:cubicBezTo>
                <a:cubicBezTo>
                  <a:pt x="122539" y="5447170"/>
                  <a:pt x="166515" y="263703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36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98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3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72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1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62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0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02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93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3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84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119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46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4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5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73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76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729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3A9BCF-3144-BFB9-461A-F80D0CDF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8BED1E3-41B4-A197-E380-36800D9AF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8A1BD0-2AEA-4B66-9BC2-FBD57D822DC1}" type="datetimeFigureOut">
              <a:rPr lang="en-US" smtClean="0"/>
              <a:t>12/21/2025</a:t>
            </a:fld>
            <a:endParaRPr lang="en-US" dirty="0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9EBF043-EC39-86E2-ED29-55EC8010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5DDE6D2-92DE-953C-C9D5-1FF4C2D0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74D44-B569-4455-93A5-5838F6742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168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D8FCA22-249C-FFDA-BE74-1B7C7C0C8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8A1BD0-2AEA-4B66-9BC2-FBD57D822DC1}" type="datetimeFigureOut">
              <a:rPr lang="en-US" smtClean="0"/>
              <a:t>12/21/2025</a:t>
            </a:fld>
            <a:endParaRPr lang="en-US" dirty="0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CAFA657-BF6C-D4B3-59EB-A03EC819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0D9DD7A-D57C-4C1C-1B14-2BA4F652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74D44-B569-4455-93A5-5838F6742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9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A358D4-6E37-BB6C-CCF8-AD4C5E4C3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D02517B-6BC5-1B6A-8ACE-B1D85F782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5FFD52C-E7AD-FA23-BF35-01A753EB5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49FBB0D-0309-9194-1533-23F814B3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8A1BD0-2AEA-4B66-9BC2-FBD57D822DC1}" type="datetimeFigureOut">
              <a:rPr lang="en-US" smtClean="0"/>
              <a:t>12/21/2025</a:t>
            </a:fld>
            <a:endParaRPr lang="en-US" dirty="0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1B05F-EC90-572E-56D5-FD7E15A8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CDAFF0F-77A1-B6DC-6F40-180AF98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74D44-B569-4455-93A5-5838F6742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3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609928-BE33-3332-62EF-8CE1416AB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ADC848E-8E4D-75AC-7D47-730715EC0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8DEF37E-2FD6-4B43-F500-F7D6100E9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19695E8-0507-6EF7-6CF2-3C7CF672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8A1BD0-2AEA-4B66-9BC2-FBD57D822DC1}" type="datetimeFigureOut">
              <a:rPr lang="en-US" smtClean="0"/>
              <a:t>12/21/2025</a:t>
            </a:fld>
            <a:endParaRPr lang="en-US" dirty="0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16BC429-B320-A54A-DC45-75AFA759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5464BAC-230C-97E7-230F-EDE0D9FC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74D44-B569-4455-93A5-5838F6742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437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field of flowers&#10;&#10;AI-generated content may be incorrect.">
            <a:extLst>
              <a:ext uri="{FF2B5EF4-FFF2-40B4-BE49-F238E27FC236}">
                <a16:creationId xmlns:a16="http://schemas.microsoft.com/office/drawing/2014/main" id="{3AD7C16A-FD7E-FEB2-BD56-BC0BF73C01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EB61EE-638B-72C9-E656-6221608A87A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4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08507-9CCC-1B62-DF9F-B3E3F14A13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1" y="-18075729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C6551-2E59-91FA-EE56-54E5EEE20E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4" y="203073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65A8A3-23FD-50F4-A0CB-C1CDDF9051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1" y="20307300"/>
            <a:ext cx="2487663" cy="2552700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CC745FD4-D7C8-DDD7-3074-F1124BA3B659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800FA3-2E03-3F09-D251-82B521DAB4C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49068D-DD3A-086E-5C2D-BE2B0F398D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A9D87D-8E79-50E2-736F-06F5393AC98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AA5B34-8B48-0091-FC31-271EF95733C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EFA325-A949-5D3F-09CF-0963AE079BA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24" name="Hình ảnh 31">
            <a:extLst>
              <a:ext uri="{FF2B5EF4-FFF2-40B4-BE49-F238E27FC236}">
                <a16:creationId xmlns:a16="http://schemas.microsoft.com/office/drawing/2014/main" id="{10EB15C8-3BB3-6DB0-3D42-56258642F0A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BC3709-D148-E61C-F38D-51336C605EE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9BD2622-EA0B-3E25-A589-BBCF570C1193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6F87F0-FB64-773A-8531-7C1599C05B64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11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A69BD-3881-4E7E-8E3F-0996BC0299A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3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0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4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1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4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1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pic>
        <p:nvPicPr>
          <p:cNvPr id="2" name="Hình ảnh 31">
            <a:extLst>
              <a:ext uri="{FF2B5EF4-FFF2-40B4-BE49-F238E27FC236}">
                <a16:creationId xmlns:a16="http://schemas.microsoft.com/office/drawing/2014/main" id="{9FF5ED5F-790D-9031-8A6F-9D4771DAB85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1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0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0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4.png"/><Relationship Id="rId3" Type="http://schemas.openxmlformats.org/officeDocument/2006/relationships/image" Target="../media/image8.jpg"/><Relationship Id="rId7" Type="http://schemas.openxmlformats.org/officeDocument/2006/relationships/image" Target="../media/image10.jpeg"/><Relationship Id="rId12" Type="http://schemas.openxmlformats.org/officeDocument/2006/relationships/image" Target="../media/image13.pn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microsoft.com/office/2007/relationships/hdphoto" Target="../media/hdphoto1.wdp"/><Relationship Id="rId5" Type="http://schemas.openxmlformats.org/officeDocument/2006/relationships/image" Target="../media/image9.jpeg"/><Relationship Id="rId15" Type="http://schemas.openxmlformats.org/officeDocument/2006/relationships/slide" Target="slide7.xml"/><Relationship Id="rId10" Type="http://schemas.openxmlformats.org/officeDocument/2006/relationships/image" Target="../media/image12.png"/><Relationship Id="rId4" Type="http://schemas.openxmlformats.org/officeDocument/2006/relationships/slide" Target="slide6.xml"/><Relationship Id="rId9" Type="http://schemas.openxmlformats.org/officeDocument/2006/relationships/image" Target="../media/image11.jpe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microsoft.com/office/2007/relationships/media" Target="../media/media2.wav"/><Relationship Id="rId7" Type="http://schemas.openxmlformats.org/officeDocument/2006/relationships/image" Target="../media/image8.jpg"/><Relationship Id="rId12" Type="http://schemas.openxmlformats.org/officeDocument/2006/relationships/image" Target="../media/image18.png"/><Relationship Id="rId17" Type="http://schemas.openxmlformats.org/officeDocument/2006/relationships/slide" Target="slide2.xml"/><Relationship Id="rId2" Type="http://schemas.openxmlformats.org/officeDocument/2006/relationships/audio" Target="../media/media1.wav"/><Relationship Id="rId16" Type="http://schemas.openxmlformats.org/officeDocument/2006/relationships/image" Target="../media/image20.png"/><Relationship Id="rId1" Type="http://schemas.microsoft.com/office/2007/relationships/media" Target="../media/media1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4.wdp"/><Relationship Id="rId5" Type="http://schemas.openxmlformats.org/officeDocument/2006/relationships/tags" Target="../tags/tag1.xml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4" Type="http://schemas.openxmlformats.org/officeDocument/2006/relationships/audio" Target="../media/media2.wav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microsoft.com/office/2007/relationships/media" Target="../media/media2.wav"/><Relationship Id="rId7" Type="http://schemas.openxmlformats.org/officeDocument/2006/relationships/image" Target="../media/image8.jpg"/><Relationship Id="rId12" Type="http://schemas.openxmlformats.org/officeDocument/2006/relationships/image" Target="../media/image18.png"/><Relationship Id="rId17" Type="http://schemas.openxmlformats.org/officeDocument/2006/relationships/slide" Target="slide2.xml"/><Relationship Id="rId2" Type="http://schemas.openxmlformats.org/officeDocument/2006/relationships/audio" Target="../media/media1.wav"/><Relationship Id="rId16" Type="http://schemas.openxmlformats.org/officeDocument/2006/relationships/image" Target="../media/image20.png"/><Relationship Id="rId1" Type="http://schemas.microsoft.com/office/2007/relationships/media" Target="../media/media1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4.wdp"/><Relationship Id="rId5" Type="http://schemas.openxmlformats.org/officeDocument/2006/relationships/tags" Target="../tags/tag2.xml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4" Type="http://schemas.openxmlformats.org/officeDocument/2006/relationships/audio" Target="../media/media2.wav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microsoft.com/office/2007/relationships/media" Target="../media/media2.wav"/><Relationship Id="rId7" Type="http://schemas.openxmlformats.org/officeDocument/2006/relationships/image" Target="../media/image8.jpg"/><Relationship Id="rId12" Type="http://schemas.openxmlformats.org/officeDocument/2006/relationships/image" Target="../media/image18.png"/><Relationship Id="rId17" Type="http://schemas.openxmlformats.org/officeDocument/2006/relationships/slide" Target="slide2.xml"/><Relationship Id="rId2" Type="http://schemas.openxmlformats.org/officeDocument/2006/relationships/audio" Target="../media/media1.wav"/><Relationship Id="rId16" Type="http://schemas.openxmlformats.org/officeDocument/2006/relationships/image" Target="../media/image20.png"/><Relationship Id="rId1" Type="http://schemas.microsoft.com/office/2007/relationships/media" Target="../media/media1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4.wdp"/><Relationship Id="rId5" Type="http://schemas.openxmlformats.org/officeDocument/2006/relationships/tags" Target="../tags/tag3.xml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4" Type="http://schemas.openxmlformats.org/officeDocument/2006/relationships/audio" Target="../media/media2.wav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microsoft.com/office/2007/relationships/media" Target="../media/media2.wav"/><Relationship Id="rId7" Type="http://schemas.openxmlformats.org/officeDocument/2006/relationships/image" Target="../media/image8.jpg"/><Relationship Id="rId12" Type="http://schemas.openxmlformats.org/officeDocument/2006/relationships/image" Target="../media/image18.png"/><Relationship Id="rId17" Type="http://schemas.openxmlformats.org/officeDocument/2006/relationships/slide" Target="slide2.xml"/><Relationship Id="rId2" Type="http://schemas.openxmlformats.org/officeDocument/2006/relationships/audio" Target="../media/media1.wav"/><Relationship Id="rId16" Type="http://schemas.openxmlformats.org/officeDocument/2006/relationships/image" Target="../media/image20.png"/><Relationship Id="rId1" Type="http://schemas.microsoft.com/office/2007/relationships/media" Target="../media/media1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4.wdp"/><Relationship Id="rId5" Type="http://schemas.openxmlformats.org/officeDocument/2006/relationships/tags" Target="../tags/tag4.xml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4" Type="http://schemas.openxmlformats.org/officeDocument/2006/relationships/audio" Target="../media/media2.wav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through a field of flowers&#10;&#10;AI-generated content may be incorrect.">
            <a:extLst>
              <a:ext uri="{FF2B5EF4-FFF2-40B4-BE49-F238E27FC236}">
                <a16:creationId xmlns:a16="http://schemas.microsoft.com/office/drawing/2014/main" id="{D007F4DA-3EAB-73FC-8E94-7B0ECB839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2BBD91A0-1EFF-269D-B023-0C04CE7A1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68" y="609600"/>
            <a:ext cx="8004078" cy="47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93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6">
            <a:extLst>
              <a:ext uri="{FF2B5EF4-FFF2-40B4-BE49-F238E27FC236}">
                <a16:creationId xmlns:a16="http://schemas.microsoft.com/office/drawing/2014/main" id="{ABDA7F11-CD15-24A4-FDF0-D98454DAC6BA}"/>
              </a:ext>
            </a:extLst>
          </p:cNvPr>
          <p:cNvSpPr/>
          <p:nvPr/>
        </p:nvSpPr>
        <p:spPr>
          <a:xfrm>
            <a:off x="354294" y="316049"/>
            <a:ext cx="11611428" cy="6225902"/>
          </a:xfrm>
          <a:custGeom>
            <a:avLst/>
            <a:gdLst>
              <a:gd name="connsiteX0" fmla="*/ 0 w 11611428"/>
              <a:gd name="connsiteY0" fmla="*/ 0 h 6225902"/>
              <a:gd name="connsiteX1" fmla="*/ 11611428 w 11611428"/>
              <a:gd name="connsiteY1" fmla="*/ 0 h 6225902"/>
              <a:gd name="connsiteX2" fmla="*/ 11611428 w 11611428"/>
              <a:gd name="connsiteY2" fmla="*/ 6225902 h 6225902"/>
              <a:gd name="connsiteX3" fmla="*/ 0 w 11611428"/>
              <a:gd name="connsiteY3" fmla="*/ 6225902 h 6225902"/>
              <a:gd name="connsiteX4" fmla="*/ 0 w 11611428"/>
              <a:gd name="connsiteY4" fmla="*/ 0 h 622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225902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1204347"/>
                  <a:pt x="11481972" y="4160647"/>
                  <a:pt x="11611428" y="6225902"/>
                </a:cubicBezTo>
                <a:cubicBezTo>
                  <a:pt x="5938073" y="6392410"/>
                  <a:pt x="3407272" y="6333251"/>
                  <a:pt x="0" y="6225902"/>
                </a:cubicBezTo>
                <a:cubicBezTo>
                  <a:pt x="168240" y="4820099"/>
                  <a:pt x="37931" y="741914"/>
                  <a:pt x="0" y="0"/>
                </a:cubicBezTo>
                <a:close/>
              </a:path>
              <a:path w="11611428" h="6225902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3047325"/>
                  <a:pt x="11648191" y="4732527"/>
                  <a:pt x="11611428" y="6225902"/>
                </a:cubicBezTo>
                <a:cubicBezTo>
                  <a:pt x="7902963" y="6268639"/>
                  <a:pt x="4949773" y="6304391"/>
                  <a:pt x="0" y="6225902"/>
                </a:cubicBezTo>
                <a:cubicBezTo>
                  <a:pt x="122539" y="5161517"/>
                  <a:pt x="166515" y="18705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708446-9131-4D45-F414-4A579267EFE5}"/>
              </a:ext>
            </a:extLst>
          </p:cNvPr>
          <p:cNvSpPr/>
          <p:nvPr/>
        </p:nvSpPr>
        <p:spPr>
          <a:xfrm>
            <a:off x="2649367" y="4671560"/>
            <a:ext cx="7087461" cy="8950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Hộp Văn bản 9">
            <a:extLst>
              <a:ext uri="{FF2B5EF4-FFF2-40B4-BE49-F238E27FC236}">
                <a16:creationId xmlns:a16="http://schemas.microsoft.com/office/drawing/2014/main" id="{D6E76DBA-012C-4435-456C-7A7EE93205A9}"/>
              </a:ext>
            </a:extLst>
          </p:cNvPr>
          <p:cNvSpPr txBox="1"/>
          <p:nvPr/>
        </p:nvSpPr>
        <p:spPr>
          <a:xfrm>
            <a:off x="2649368" y="4862152"/>
            <a:ext cx="82496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Trong túi có bao nhiêu quả cà chua?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F577A019-E6CC-E0A8-AA64-F267696B193B}"/>
              </a:ext>
            </a:extLst>
          </p:cNvPr>
          <p:cNvSpPr txBox="1"/>
          <p:nvPr/>
        </p:nvSpPr>
        <p:spPr>
          <a:xfrm>
            <a:off x="2330242" y="3029649"/>
            <a:ext cx="1795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1 chục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Hộp Văn bản 9">
            <a:extLst>
              <a:ext uri="{FF2B5EF4-FFF2-40B4-BE49-F238E27FC236}">
                <a16:creationId xmlns:a16="http://schemas.microsoft.com/office/drawing/2014/main" id="{DEE53374-49E8-EF60-047A-3F3A16EA3EAD}"/>
              </a:ext>
            </a:extLst>
          </p:cNvPr>
          <p:cNvSpPr txBox="1"/>
          <p:nvPr/>
        </p:nvSpPr>
        <p:spPr>
          <a:xfrm>
            <a:off x="7706199" y="3039064"/>
            <a:ext cx="1795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1 chục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0B52D4-F81E-8119-081E-F0FCBBEE514A}"/>
              </a:ext>
            </a:extLst>
          </p:cNvPr>
          <p:cNvSpPr/>
          <p:nvPr/>
        </p:nvSpPr>
        <p:spPr>
          <a:xfrm>
            <a:off x="2649367" y="4671560"/>
            <a:ext cx="7087461" cy="8950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0F7E4D70-9196-7EA0-4939-DFCD13BCF014}"/>
              </a:ext>
            </a:extLst>
          </p:cNvPr>
          <p:cNvSpPr txBox="1"/>
          <p:nvPr/>
        </p:nvSpPr>
        <p:spPr>
          <a:xfrm>
            <a:off x="2699126" y="4862152"/>
            <a:ext cx="82496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Ngoài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túi có bao nhiêu quả cà chua?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Hộp Văn bản 9">
            <a:extLst>
              <a:ext uri="{FF2B5EF4-FFF2-40B4-BE49-F238E27FC236}">
                <a16:creationId xmlns:a16="http://schemas.microsoft.com/office/drawing/2014/main" id="{80A81BFB-6105-7FD5-CBF2-0CE6B21137F0}"/>
              </a:ext>
            </a:extLst>
          </p:cNvPr>
          <p:cNvSpPr txBox="1"/>
          <p:nvPr/>
        </p:nvSpPr>
        <p:spPr>
          <a:xfrm>
            <a:off x="4133705" y="3045382"/>
            <a:ext cx="617547" cy="543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Hộp Văn bản 9">
            <a:extLst>
              <a:ext uri="{FF2B5EF4-FFF2-40B4-BE49-F238E27FC236}">
                <a16:creationId xmlns:a16="http://schemas.microsoft.com/office/drawing/2014/main" id="{EEB3BCEF-EEDF-22E1-CA7C-DC70B834807B}"/>
              </a:ext>
            </a:extLst>
          </p:cNvPr>
          <p:cNvSpPr txBox="1"/>
          <p:nvPr/>
        </p:nvSpPr>
        <p:spPr>
          <a:xfrm>
            <a:off x="9575120" y="3039064"/>
            <a:ext cx="323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Hộp Văn bản 17">
            <a:extLst>
              <a:ext uri="{FF2B5EF4-FFF2-40B4-BE49-F238E27FC236}">
                <a16:creationId xmlns:a16="http://schemas.microsoft.com/office/drawing/2014/main" id="{C41D7FCF-FCAC-87FF-C530-42E81605E2CB}"/>
              </a:ext>
            </a:extLst>
          </p:cNvPr>
          <p:cNvSpPr txBox="1"/>
          <p:nvPr/>
        </p:nvSpPr>
        <p:spPr>
          <a:xfrm>
            <a:off x="3464690" y="3570591"/>
            <a:ext cx="755335" cy="813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16</a:t>
            </a:r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Hộp Văn bản 17">
            <a:extLst>
              <a:ext uri="{FF2B5EF4-FFF2-40B4-BE49-F238E27FC236}">
                <a16:creationId xmlns:a16="http://schemas.microsoft.com/office/drawing/2014/main" id="{22E3E935-42A3-7684-FC6A-C623ABC27BC4}"/>
              </a:ext>
            </a:extLst>
          </p:cNvPr>
          <p:cNvSpPr txBox="1"/>
          <p:nvPr/>
        </p:nvSpPr>
        <p:spPr>
          <a:xfrm>
            <a:off x="8810667" y="3556402"/>
            <a:ext cx="755335" cy="813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19</a:t>
            </a:r>
            <a:endParaRPr lang="en-US" sz="3600" dirty="0">
              <a:ln w="25400">
                <a:solidFill>
                  <a:srgbClr val="DC5937"/>
                </a:solidFill>
              </a:ln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D55402-1129-9C92-43EE-B37CF08D766D}"/>
              </a:ext>
            </a:extLst>
          </p:cNvPr>
          <p:cNvSpPr/>
          <p:nvPr/>
        </p:nvSpPr>
        <p:spPr>
          <a:xfrm>
            <a:off x="6085148" y="3668146"/>
            <a:ext cx="855524" cy="6312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E9CE4-141C-69C3-A75B-1BBE047304B1}"/>
              </a:ext>
            </a:extLst>
          </p:cNvPr>
          <p:cNvSpPr txBox="1"/>
          <p:nvPr/>
        </p:nvSpPr>
        <p:spPr>
          <a:xfrm>
            <a:off x="6269745" y="3552869"/>
            <a:ext cx="44531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02060"/>
                </a:solidFill>
                <a:latin typeface="Aptos" panose="02110004020202020204"/>
                <a:ea typeface="Cambria" panose="02040503050406030204" pitchFamily="18" charset="0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24DE09-0065-7E7C-DE24-68B6F6D8FD1C}"/>
              </a:ext>
            </a:extLst>
          </p:cNvPr>
          <p:cNvSpPr/>
          <p:nvPr/>
        </p:nvSpPr>
        <p:spPr>
          <a:xfrm>
            <a:off x="6067993" y="3668145"/>
            <a:ext cx="950382" cy="6312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3F7B70-8B65-E2E6-9ECF-29A0C0CFBC8D}"/>
              </a:ext>
            </a:extLst>
          </p:cNvPr>
          <p:cNvSpPr txBox="1"/>
          <p:nvPr/>
        </p:nvSpPr>
        <p:spPr>
          <a:xfrm>
            <a:off x="6269745" y="3499937"/>
            <a:ext cx="44531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&lt;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cs typeface="+mn-cs"/>
            </a:endParaRPr>
          </a:p>
        </p:txBody>
      </p:sp>
      <p:sp>
        <p:nvSpPr>
          <p:cNvPr id="28" name="Hộp Văn bản 9">
            <a:extLst>
              <a:ext uri="{FF2B5EF4-FFF2-40B4-BE49-F238E27FC236}">
                <a16:creationId xmlns:a16="http://schemas.microsoft.com/office/drawing/2014/main" id="{D70BFD90-D9AB-8720-07B3-E4D0F836A3F3}"/>
              </a:ext>
            </a:extLst>
          </p:cNvPr>
          <p:cNvSpPr txBox="1"/>
          <p:nvPr/>
        </p:nvSpPr>
        <p:spPr>
          <a:xfrm>
            <a:off x="5145419" y="4595896"/>
            <a:ext cx="359050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16 &lt; 19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Hộp Văn bản 9">
            <a:extLst>
              <a:ext uri="{FF2B5EF4-FFF2-40B4-BE49-F238E27FC236}">
                <a16:creationId xmlns:a16="http://schemas.microsoft.com/office/drawing/2014/main" id="{EDCA29D9-82E0-6D07-97D5-25A462BAA9BF}"/>
              </a:ext>
            </a:extLst>
          </p:cNvPr>
          <p:cNvSpPr txBox="1"/>
          <p:nvPr/>
        </p:nvSpPr>
        <p:spPr>
          <a:xfrm>
            <a:off x="5125067" y="5585060"/>
            <a:ext cx="359050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19 </a:t>
            </a:r>
            <a:r>
              <a:rPr lang="vi-VN" sz="5000" b="1" kern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&gt;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16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D9BFF2B3-1162-C30A-0241-7758866F6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60330" y="82145"/>
            <a:ext cx="406400" cy="406400"/>
          </a:xfrm>
          <a:prstGeom prst="rect">
            <a:avLst/>
          </a:prstGeom>
        </p:spPr>
      </p:pic>
      <p:sp>
        <p:nvSpPr>
          <p:cNvPr id="22" name="Freeform 2">
            <a:extLst>
              <a:ext uri="{FF2B5EF4-FFF2-40B4-BE49-F238E27FC236}">
                <a16:creationId xmlns:a16="http://schemas.microsoft.com/office/drawing/2014/main" id="{3B140E8E-5BC7-4AB4-BD4A-4D3C757E684E}"/>
              </a:ext>
            </a:extLst>
          </p:cNvPr>
          <p:cNvSpPr/>
          <p:nvPr/>
        </p:nvSpPr>
        <p:spPr>
          <a:xfrm>
            <a:off x="965107" y="909630"/>
            <a:ext cx="10261786" cy="2191644"/>
          </a:xfrm>
          <a:custGeom>
            <a:avLst/>
            <a:gdLst/>
            <a:ahLst/>
            <a:cxnLst/>
            <a:rect l="l" t="t" r="r" b="b"/>
            <a:pathLst>
              <a:path w="11301259" h="2359138">
                <a:moveTo>
                  <a:pt x="0" y="0"/>
                </a:moveTo>
                <a:lnTo>
                  <a:pt x="11301259" y="0"/>
                </a:lnTo>
                <a:lnTo>
                  <a:pt x="11301259" y="2359137"/>
                </a:lnTo>
                <a:lnTo>
                  <a:pt x="0" y="23591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86396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08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/>
      <p:bldP spid="9" grpId="0"/>
      <p:bldP spid="10" grpId="0" animBg="1"/>
      <p:bldP spid="10" grpId="1" animBg="1"/>
      <p:bldP spid="11" grpId="0"/>
      <p:bldP spid="11" grpId="1"/>
      <p:bldP spid="12" grpId="0"/>
      <p:bldP spid="13" grpId="0"/>
      <p:bldP spid="14" grpId="0"/>
      <p:bldP spid="15" grpId="0"/>
      <p:bldP spid="16" grpId="0" animBg="1"/>
      <p:bldP spid="17" grpId="0"/>
      <p:bldP spid="20" grpId="0" animBg="1"/>
      <p:bldP spid="21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6">
            <a:extLst>
              <a:ext uri="{FF2B5EF4-FFF2-40B4-BE49-F238E27FC236}">
                <a16:creationId xmlns:a16="http://schemas.microsoft.com/office/drawing/2014/main" id="{3FE96198-082A-246F-C48C-71C55AE3AB28}"/>
              </a:ext>
            </a:extLst>
          </p:cNvPr>
          <p:cNvSpPr/>
          <p:nvPr/>
        </p:nvSpPr>
        <p:spPr>
          <a:xfrm>
            <a:off x="354294" y="316049"/>
            <a:ext cx="11611428" cy="6225902"/>
          </a:xfrm>
          <a:custGeom>
            <a:avLst/>
            <a:gdLst>
              <a:gd name="connsiteX0" fmla="*/ 0 w 11611428"/>
              <a:gd name="connsiteY0" fmla="*/ 0 h 6225902"/>
              <a:gd name="connsiteX1" fmla="*/ 11611428 w 11611428"/>
              <a:gd name="connsiteY1" fmla="*/ 0 h 6225902"/>
              <a:gd name="connsiteX2" fmla="*/ 11611428 w 11611428"/>
              <a:gd name="connsiteY2" fmla="*/ 6225902 h 6225902"/>
              <a:gd name="connsiteX3" fmla="*/ 0 w 11611428"/>
              <a:gd name="connsiteY3" fmla="*/ 6225902 h 6225902"/>
              <a:gd name="connsiteX4" fmla="*/ 0 w 11611428"/>
              <a:gd name="connsiteY4" fmla="*/ 0 h 622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225902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1204347"/>
                  <a:pt x="11481972" y="4160647"/>
                  <a:pt x="11611428" y="6225902"/>
                </a:cubicBezTo>
                <a:cubicBezTo>
                  <a:pt x="5938073" y="6392410"/>
                  <a:pt x="3407272" y="6333251"/>
                  <a:pt x="0" y="6225902"/>
                </a:cubicBezTo>
                <a:cubicBezTo>
                  <a:pt x="168240" y="4820099"/>
                  <a:pt x="37931" y="741914"/>
                  <a:pt x="0" y="0"/>
                </a:cubicBezTo>
                <a:close/>
              </a:path>
              <a:path w="11611428" h="6225902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3047325"/>
                  <a:pt x="11648191" y="4732527"/>
                  <a:pt x="11611428" y="6225902"/>
                </a:cubicBezTo>
                <a:cubicBezTo>
                  <a:pt x="7902963" y="6268639"/>
                  <a:pt x="4949773" y="6304391"/>
                  <a:pt x="0" y="6225902"/>
                </a:cubicBezTo>
                <a:cubicBezTo>
                  <a:pt x="122539" y="5161517"/>
                  <a:pt x="166515" y="18705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ộp Văn bản 9">
            <a:extLst>
              <a:ext uri="{FF2B5EF4-FFF2-40B4-BE49-F238E27FC236}">
                <a16:creationId xmlns:a16="http://schemas.microsoft.com/office/drawing/2014/main" id="{56A6F6AA-AF9F-EAE9-52AD-6CF6F3475462}"/>
              </a:ext>
            </a:extLst>
          </p:cNvPr>
          <p:cNvSpPr txBox="1"/>
          <p:nvPr/>
        </p:nvSpPr>
        <p:spPr>
          <a:xfrm>
            <a:off x="4651840" y="474474"/>
            <a:ext cx="359050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16 &lt; 19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985594DA-F5F3-0AC1-DC75-49CC1288459F}"/>
              </a:ext>
            </a:extLst>
          </p:cNvPr>
          <p:cNvSpPr txBox="1"/>
          <p:nvPr/>
        </p:nvSpPr>
        <p:spPr>
          <a:xfrm>
            <a:off x="4631488" y="1463638"/>
            <a:ext cx="359050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19 </a:t>
            </a:r>
            <a:r>
              <a:rPr lang="vi-VN" sz="5000" b="1" kern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&gt;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16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3042AA-6AFC-45E9-1AD3-9E7FBE71C10F}"/>
              </a:ext>
            </a:extLst>
          </p:cNvPr>
          <p:cNvSpPr/>
          <p:nvPr/>
        </p:nvSpPr>
        <p:spPr>
          <a:xfrm>
            <a:off x="2685448" y="2262836"/>
            <a:ext cx="9152258" cy="4000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B3F9A9C5-6D3C-B476-B8E0-608C586F9D0B}"/>
              </a:ext>
            </a:extLst>
          </p:cNvPr>
          <p:cNvSpPr txBox="1"/>
          <p:nvPr/>
        </p:nvSpPr>
        <p:spPr>
          <a:xfrm>
            <a:off x="2884490" y="2406893"/>
            <a:ext cx="8782215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5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Khi </a:t>
            </a:r>
            <a:r>
              <a:rPr lang="vi-VN" sz="35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so sánh số có hai chữ số nếu hai số có </a:t>
            </a:r>
            <a:r>
              <a:rPr lang="en-US" sz="35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hàng</a:t>
            </a:r>
            <a:r>
              <a:rPr lang="en-US" sz="35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chục</a:t>
            </a:r>
            <a:r>
              <a:rPr lang="en-US" sz="35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giống</a:t>
            </a:r>
            <a:r>
              <a:rPr lang="en-US" sz="35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nhau</a:t>
            </a:r>
            <a:r>
              <a:rPr lang="en-US" sz="35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, ta so </a:t>
            </a:r>
            <a:r>
              <a:rPr lang="en-US" sz="35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sánh</a:t>
            </a:r>
            <a:r>
              <a:rPr lang="en-US" sz="35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chữ</a:t>
            </a:r>
            <a:r>
              <a:rPr lang="en-US" sz="35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số</a:t>
            </a:r>
            <a:r>
              <a:rPr lang="en-US" sz="35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hàng</a:t>
            </a:r>
            <a:r>
              <a:rPr lang="en-US" sz="35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đơn</a:t>
            </a:r>
            <a:r>
              <a:rPr lang="en-US" sz="35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vị</a:t>
            </a:r>
            <a:r>
              <a:rPr lang="vi-VN" sz="35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:</a:t>
            </a:r>
          </a:p>
          <a:p>
            <a:pPr algn="just">
              <a:defRPr/>
            </a:pPr>
            <a:r>
              <a:rPr lang="vi-VN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-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Số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nào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có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chữ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số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hàng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đơn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vị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bé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hơn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thì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số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đó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bé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hơn</a:t>
            </a:r>
            <a:r>
              <a:rPr lang="vi-VN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.</a:t>
            </a:r>
          </a:p>
          <a:p>
            <a:pPr algn="just">
              <a:defRPr/>
            </a:pPr>
            <a:r>
              <a:rPr lang="vi-VN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- S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ố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nào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có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chữ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số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hàng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đơn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vị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lớn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hơn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thì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số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đó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lớn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hơn</a:t>
            </a:r>
            <a:r>
              <a:rPr lang="en-US" sz="35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6411631D-62B6-B53B-9DF0-096DFBF6B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4" y="1740557"/>
            <a:ext cx="2490382" cy="46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70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AD5B9-90DA-BE9C-A940-956C8E8B5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6">
            <a:extLst>
              <a:ext uri="{FF2B5EF4-FFF2-40B4-BE49-F238E27FC236}">
                <a16:creationId xmlns:a16="http://schemas.microsoft.com/office/drawing/2014/main" id="{E841D5D3-E3D7-BE3C-C089-8CB38DD66759}"/>
              </a:ext>
            </a:extLst>
          </p:cNvPr>
          <p:cNvSpPr/>
          <p:nvPr/>
        </p:nvSpPr>
        <p:spPr>
          <a:xfrm>
            <a:off x="354294" y="316049"/>
            <a:ext cx="11611428" cy="6225902"/>
          </a:xfrm>
          <a:custGeom>
            <a:avLst/>
            <a:gdLst>
              <a:gd name="connsiteX0" fmla="*/ 0 w 11611428"/>
              <a:gd name="connsiteY0" fmla="*/ 0 h 6225902"/>
              <a:gd name="connsiteX1" fmla="*/ 11611428 w 11611428"/>
              <a:gd name="connsiteY1" fmla="*/ 0 h 6225902"/>
              <a:gd name="connsiteX2" fmla="*/ 11611428 w 11611428"/>
              <a:gd name="connsiteY2" fmla="*/ 6225902 h 6225902"/>
              <a:gd name="connsiteX3" fmla="*/ 0 w 11611428"/>
              <a:gd name="connsiteY3" fmla="*/ 6225902 h 6225902"/>
              <a:gd name="connsiteX4" fmla="*/ 0 w 11611428"/>
              <a:gd name="connsiteY4" fmla="*/ 0 h 622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225902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1204347"/>
                  <a:pt x="11481972" y="4160647"/>
                  <a:pt x="11611428" y="6225902"/>
                </a:cubicBezTo>
                <a:cubicBezTo>
                  <a:pt x="5938073" y="6392410"/>
                  <a:pt x="3407272" y="6333251"/>
                  <a:pt x="0" y="6225902"/>
                </a:cubicBezTo>
                <a:cubicBezTo>
                  <a:pt x="168240" y="4820099"/>
                  <a:pt x="37931" y="741914"/>
                  <a:pt x="0" y="0"/>
                </a:cubicBezTo>
                <a:close/>
              </a:path>
              <a:path w="11611428" h="6225902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3047325"/>
                  <a:pt x="11648191" y="4732527"/>
                  <a:pt x="11611428" y="6225902"/>
                </a:cubicBezTo>
                <a:cubicBezTo>
                  <a:pt x="7902963" y="6268639"/>
                  <a:pt x="4949773" y="6304391"/>
                  <a:pt x="0" y="6225902"/>
                </a:cubicBezTo>
                <a:cubicBezTo>
                  <a:pt x="122539" y="5161517"/>
                  <a:pt x="166515" y="18705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8" name="Picture 17" descr="A group of red fruits in a bag&#10;&#10;AI-generated content may be incorrect.">
            <a:extLst>
              <a:ext uri="{FF2B5EF4-FFF2-40B4-BE49-F238E27FC236}">
                <a16:creationId xmlns:a16="http://schemas.microsoft.com/office/drawing/2014/main" id="{F8D4BB24-927F-DF39-2861-02E0D154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6" b="9396"/>
          <a:stretch>
            <a:fillRect/>
          </a:stretch>
        </p:blipFill>
        <p:spPr>
          <a:xfrm>
            <a:off x="670084" y="575763"/>
            <a:ext cx="10252474" cy="227221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78C1DE-EAF2-D111-A6B3-82274749D711}"/>
              </a:ext>
            </a:extLst>
          </p:cNvPr>
          <p:cNvSpPr/>
          <p:nvPr/>
        </p:nvSpPr>
        <p:spPr>
          <a:xfrm>
            <a:off x="1139942" y="5162653"/>
            <a:ext cx="7087461" cy="8950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Hộp Văn bản 9">
            <a:extLst>
              <a:ext uri="{FF2B5EF4-FFF2-40B4-BE49-F238E27FC236}">
                <a16:creationId xmlns:a16="http://schemas.microsoft.com/office/drawing/2014/main" id="{A3C26338-340E-E950-1DED-6564E3BA0236}"/>
              </a:ext>
            </a:extLst>
          </p:cNvPr>
          <p:cNvSpPr txBox="1"/>
          <p:nvPr/>
        </p:nvSpPr>
        <p:spPr>
          <a:xfrm>
            <a:off x="1189701" y="5353245"/>
            <a:ext cx="82496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Mỗi bên có bao nhiêu quả cà chua?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BAC73AF-F15F-770E-40BE-E46022774565}"/>
              </a:ext>
            </a:extLst>
          </p:cNvPr>
          <p:cNvSpPr/>
          <p:nvPr/>
        </p:nvSpPr>
        <p:spPr>
          <a:xfrm>
            <a:off x="5392671" y="2909036"/>
            <a:ext cx="950382" cy="6312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2E9D06-9404-7C76-4CBF-17EA0C891BEC}"/>
              </a:ext>
            </a:extLst>
          </p:cNvPr>
          <p:cNvSpPr txBox="1"/>
          <p:nvPr/>
        </p:nvSpPr>
        <p:spPr>
          <a:xfrm>
            <a:off x="5592775" y="2787225"/>
            <a:ext cx="44531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C00000"/>
                </a:solidFill>
                <a:latin typeface="Aptos" panose="02110004020202020204"/>
                <a:ea typeface="Cambria" panose="02040503050406030204" pitchFamily="18" charset="0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cs typeface="+mn-cs"/>
            </a:endParaRPr>
          </a:p>
        </p:txBody>
      </p:sp>
      <p:sp>
        <p:nvSpPr>
          <p:cNvPr id="27" name="Hộp Văn bản 9">
            <a:extLst>
              <a:ext uri="{FF2B5EF4-FFF2-40B4-BE49-F238E27FC236}">
                <a16:creationId xmlns:a16="http://schemas.microsoft.com/office/drawing/2014/main" id="{F9F8160B-60AF-06C7-9A95-7C34B3622078}"/>
              </a:ext>
            </a:extLst>
          </p:cNvPr>
          <p:cNvSpPr txBox="1"/>
          <p:nvPr/>
        </p:nvSpPr>
        <p:spPr>
          <a:xfrm>
            <a:off x="2861417" y="2787225"/>
            <a:ext cx="15999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42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Hộp Văn bản 9">
            <a:extLst>
              <a:ext uri="{FF2B5EF4-FFF2-40B4-BE49-F238E27FC236}">
                <a16:creationId xmlns:a16="http://schemas.microsoft.com/office/drawing/2014/main" id="{FA858F77-B372-79F5-584A-1E70BC5BA644}"/>
              </a:ext>
            </a:extLst>
          </p:cNvPr>
          <p:cNvSpPr txBox="1"/>
          <p:nvPr/>
        </p:nvSpPr>
        <p:spPr>
          <a:xfrm>
            <a:off x="8034105" y="2749829"/>
            <a:ext cx="15999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25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C1BCFDE-8F1E-2E64-C1EA-2A806DB4D51F}"/>
              </a:ext>
            </a:extLst>
          </p:cNvPr>
          <p:cNvSpPr/>
          <p:nvPr/>
        </p:nvSpPr>
        <p:spPr>
          <a:xfrm>
            <a:off x="5410503" y="2902804"/>
            <a:ext cx="950382" cy="6312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D4B9D0-92EE-4786-FE11-3A09FB9D11F6}"/>
              </a:ext>
            </a:extLst>
          </p:cNvPr>
          <p:cNvSpPr txBox="1"/>
          <p:nvPr/>
        </p:nvSpPr>
        <p:spPr>
          <a:xfrm>
            <a:off x="5612255" y="2734596"/>
            <a:ext cx="44531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&gt;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6DBC0A9-3319-A8D7-582E-03D8ACFABC65}"/>
              </a:ext>
            </a:extLst>
          </p:cNvPr>
          <p:cNvSpPr/>
          <p:nvPr/>
        </p:nvSpPr>
        <p:spPr>
          <a:xfrm>
            <a:off x="1139943" y="5311111"/>
            <a:ext cx="3914658" cy="8950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5" name="Hộp Văn bản 9">
            <a:extLst>
              <a:ext uri="{FF2B5EF4-FFF2-40B4-BE49-F238E27FC236}">
                <a16:creationId xmlns:a16="http://schemas.microsoft.com/office/drawing/2014/main" id="{8F121F3A-BAAC-2DD4-3135-1DBAA6713FDC}"/>
              </a:ext>
            </a:extLst>
          </p:cNvPr>
          <p:cNvSpPr txBox="1"/>
          <p:nvPr/>
        </p:nvSpPr>
        <p:spPr>
          <a:xfrm>
            <a:off x="1239461" y="5501703"/>
            <a:ext cx="4353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Số 42 có mấy chục?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Hộp Văn bản 9">
            <a:extLst>
              <a:ext uri="{FF2B5EF4-FFF2-40B4-BE49-F238E27FC236}">
                <a16:creationId xmlns:a16="http://schemas.microsoft.com/office/drawing/2014/main" id="{FF66F815-BDF8-E38C-20ED-ABEBA7D2E1E6}"/>
              </a:ext>
            </a:extLst>
          </p:cNvPr>
          <p:cNvSpPr txBox="1"/>
          <p:nvPr/>
        </p:nvSpPr>
        <p:spPr>
          <a:xfrm>
            <a:off x="685480" y="3648655"/>
            <a:ext cx="547452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kern="0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vi-VN" sz="5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42 có 4 chục</a:t>
            </a:r>
            <a:endParaRPr kumimoji="0" lang="vi-VN" sz="5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89D7433-26D0-9465-27B2-551B49C6F636}"/>
              </a:ext>
            </a:extLst>
          </p:cNvPr>
          <p:cNvSpPr/>
          <p:nvPr/>
        </p:nvSpPr>
        <p:spPr>
          <a:xfrm>
            <a:off x="1341695" y="5091306"/>
            <a:ext cx="3914658" cy="8950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8" name="Hộp Văn bản 9">
            <a:extLst>
              <a:ext uri="{FF2B5EF4-FFF2-40B4-BE49-F238E27FC236}">
                <a16:creationId xmlns:a16="http://schemas.microsoft.com/office/drawing/2014/main" id="{3EDE6C61-581D-ACE9-EFF8-B31EDFC61EF8}"/>
              </a:ext>
            </a:extLst>
          </p:cNvPr>
          <p:cNvSpPr txBox="1"/>
          <p:nvPr/>
        </p:nvSpPr>
        <p:spPr>
          <a:xfrm>
            <a:off x="1441213" y="5281898"/>
            <a:ext cx="4353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Số 25 có mấy chục?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Hộp Văn bản 9">
            <a:extLst>
              <a:ext uri="{FF2B5EF4-FFF2-40B4-BE49-F238E27FC236}">
                <a16:creationId xmlns:a16="http://schemas.microsoft.com/office/drawing/2014/main" id="{CD65F9BD-3695-8EE2-F3F5-D887EFCBE00D}"/>
              </a:ext>
            </a:extLst>
          </p:cNvPr>
          <p:cNvSpPr txBox="1"/>
          <p:nvPr/>
        </p:nvSpPr>
        <p:spPr>
          <a:xfrm>
            <a:off x="6288995" y="3635393"/>
            <a:ext cx="547452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kern="0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vi-VN" sz="5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25 có 2 chục</a:t>
            </a:r>
            <a:endParaRPr kumimoji="0" lang="vi-VN" sz="5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Hộp Văn bản 9">
            <a:extLst>
              <a:ext uri="{FF2B5EF4-FFF2-40B4-BE49-F238E27FC236}">
                <a16:creationId xmlns:a16="http://schemas.microsoft.com/office/drawing/2014/main" id="{C4343568-00F9-47EF-3F91-971D4A378084}"/>
              </a:ext>
            </a:extLst>
          </p:cNvPr>
          <p:cNvSpPr txBox="1"/>
          <p:nvPr/>
        </p:nvSpPr>
        <p:spPr>
          <a:xfrm>
            <a:off x="3188033" y="4504733"/>
            <a:ext cx="69835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kern="0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vi-VN" sz="5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 4 chục &gt; 2 chục</a:t>
            </a:r>
            <a:endParaRPr kumimoji="0" lang="vi-VN" sz="5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Hộp Văn bản 9">
            <a:extLst>
              <a:ext uri="{FF2B5EF4-FFF2-40B4-BE49-F238E27FC236}">
                <a16:creationId xmlns:a16="http://schemas.microsoft.com/office/drawing/2014/main" id="{55FDB778-33B4-4487-D2D7-3C74E6A1F286}"/>
              </a:ext>
            </a:extLst>
          </p:cNvPr>
          <p:cNvSpPr txBox="1"/>
          <p:nvPr/>
        </p:nvSpPr>
        <p:spPr>
          <a:xfrm>
            <a:off x="4598312" y="5107938"/>
            <a:ext cx="69835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kern="0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vi-VN" sz="5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42 &gt; 25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Hộp Văn bản 9">
            <a:extLst>
              <a:ext uri="{FF2B5EF4-FFF2-40B4-BE49-F238E27FC236}">
                <a16:creationId xmlns:a16="http://schemas.microsoft.com/office/drawing/2014/main" id="{82BE77A4-3437-B964-9812-067BD6C943E7}"/>
              </a:ext>
            </a:extLst>
          </p:cNvPr>
          <p:cNvSpPr txBox="1"/>
          <p:nvPr/>
        </p:nvSpPr>
        <p:spPr>
          <a:xfrm>
            <a:off x="4558615" y="5768450"/>
            <a:ext cx="69835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kern="0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vi-VN" sz="5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25 </a:t>
            </a:r>
            <a:r>
              <a:rPr lang="vi-VN" sz="5000" b="1" kern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&lt;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 42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3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/>
      <p:bldP spid="22" grpId="1"/>
      <p:bldP spid="25" grpId="0" animBg="1"/>
      <p:bldP spid="26" grpId="0"/>
      <p:bldP spid="27" grpId="0"/>
      <p:bldP spid="30" grpId="0"/>
      <p:bldP spid="31" grpId="0" animBg="1"/>
      <p:bldP spid="32" grpId="0"/>
      <p:bldP spid="34" grpId="0" animBg="1"/>
      <p:bldP spid="34" grpId="1" animBg="1"/>
      <p:bldP spid="35" grpId="0"/>
      <p:bldP spid="35" grpId="1"/>
      <p:bldP spid="36" grpId="0"/>
      <p:bldP spid="37" grpId="0" animBg="1"/>
      <p:bldP spid="37" grpId="1" animBg="1"/>
      <p:bldP spid="38" grpId="0"/>
      <p:bldP spid="38" grpId="1"/>
      <p:bldP spid="39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7D0C7-8C55-9D1A-DA9A-1694D1DB7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6">
            <a:extLst>
              <a:ext uri="{FF2B5EF4-FFF2-40B4-BE49-F238E27FC236}">
                <a16:creationId xmlns:a16="http://schemas.microsoft.com/office/drawing/2014/main" id="{847E4065-EAD7-1482-B8D6-C2C6D20DD7BD}"/>
              </a:ext>
            </a:extLst>
          </p:cNvPr>
          <p:cNvSpPr/>
          <p:nvPr/>
        </p:nvSpPr>
        <p:spPr>
          <a:xfrm>
            <a:off x="354294" y="316049"/>
            <a:ext cx="11611428" cy="6225902"/>
          </a:xfrm>
          <a:custGeom>
            <a:avLst/>
            <a:gdLst>
              <a:gd name="connsiteX0" fmla="*/ 0 w 11611428"/>
              <a:gd name="connsiteY0" fmla="*/ 0 h 6225902"/>
              <a:gd name="connsiteX1" fmla="*/ 11611428 w 11611428"/>
              <a:gd name="connsiteY1" fmla="*/ 0 h 6225902"/>
              <a:gd name="connsiteX2" fmla="*/ 11611428 w 11611428"/>
              <a:gd name="connsiteY2" fmla="*/ 6225902 h 6225902"/>
              <a:gd name="connsiteX3" fmla="*/ 0 w 11611428"/>
              <a:gd name="connsiteY3" fmla="*/ 6225902 h 6225902"/>
              <a:gd name="connsiteX4" fmla="*/ 0 w 11611428"/>
              <a:gd name="connsiteY4" fmla="*/ 0 h 622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225902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1204347"/>
                  <a:pt x="11481972" y="4160647"/>
                  <a:pt x="11611428" y="6225902"/>
                </a:cubicBezTo>
                <a:cubicBezTo>
                  <a:pt x="5938073" y="6392410"/>
                  <a:pt x="3407272" y="6333251"/>
                  <a:pt x="0" y="6225902"/>
                </a:cubicBezTo>
                <a:cubicBezTo>
                  <a:pt x="168240" y="4820099"/>
                  <a:pt x="37931" y="741914"/>
                  <a:pt x="0" y="0"/>
                </a:cubicBezTo>
                <a:close/>
              </a:path>
              <a:path w="11611428" h="6225902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3047325"/>
                  <a:pt x="11648191" y="4732527"/>
                  <a:pt x="11611428" y="6225902"/>
                </a:cubicBezTo>
                <a:cubicBezTo>
                  <a:pt x="7902963" y="6268639"/>
                  <a:pt x="4949773" y="6304391"/>
                  <a:pt x="0" y="6225902"/>
                </a:cubicBezTo>
                <a:cubicBezTo>
                  <a:pt x="122539" y="5161517"/>
                  <a:pt x="166515" y="18705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3D665B-6DB9-F6BB-19D1-B19125BA64D3}"/>
              </a:ext>
            </a:extLst>
          </p:cNvPr>
          <p:cNvSpPr/>
          <p:nvPr/>
        </p:nvSpPr>
        <p:spPr>
          <a:xfrm>
            <a:off x="2772586" y="1215068"/>
            <a:ext cx="8981257" cy="38207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884C43A8-F7F0-EF52-91E9-C168EBA6503C}"/>
              </a:ext>
            </a:extLst>
          </p:cNvPr>
          <p:cNvSpPr txBox="1"/>
          <p:nvPr/>
        </p:nvSpPr>
        <p:spPr>
          <a:xfrm>
            <a:off x="2971628" y="1413063"/>
            <a:ext cx="878221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8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K</a:t>
            </a:r>
            <a:r>
              <a:rPr lang="en-US" sz="38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hi so </a:t>
            </a:r>
            <a:r>
              <a:rPr lang="en-US" sz="38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sánh</a:t>
            </a:r>
            <a:r>
              <a:rPr lang="en-US" sz="38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số</a:t>
            </a:r>
            <a:r>
              <a:rPr lang="en-US" sz="38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có</a:t>
            </a:r>
            <a:r>
              <a:rPr lang="en-US" sz="38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hai</a:t>
            </a:r>
            <a:r>
              <a:rPr lang="en-US" sz="38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chữ</a:t>
            </a:r>
            <a:r>
              <a:rPr lang="en-US" sz="38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số</a:t>
            </a:r>
            <a:r>
              <a:rPr lang="en-US" sz="38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, ta so </a:t>
            </a:r>
            <a:r>
              <a:rPr lang="en-US" sz="38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sánh</a:t>
            </a:r>
            <a:r>
              <a:rPr lang="en-US" sz="38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chữ</a:t>
            </a:r>
            <a:r>
              <a:rPr lang="en-US" sz="38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số</a:t>
            </a:r>
            <a:r>
              <a:rPr lang="en-US" sz="38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hàng</a:t>
            </a:r>
            <a:r>
              <a:rPr lang="en-US" sz="38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i="1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chục</a:t>
            </a:r>
            <a:r>
              <a:rPr lang="en-US" sz="38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vi-VN" sz="3800" i="1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trước:</a:t>
            </a:r>
          </a:p>
          <a:p>
            <a:pPr algn="just">
              <a:defRPr/>
            </a:pPr>
            <a:r>
              <a:rPr lang="vi-VN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-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Số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nào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chữ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số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chục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lớn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hơn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thì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số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đó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lớn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hơn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. </a:t>
            </a:r>
            <a:endParaRPr lang="vi-VN" sz="3800" dirty="0">
              <a:solidFill>
                <a:srgbClr val="002060"/>
              </a:solidFill>
              <a:latin typeface="UTM Avo "/>
              <a:cs typeface="Arial-Rounded" pitchFamily="34" charset="0"/>
            </a:endParaRPr>
          </a:p>
          <a:p>
            <a:pPr algn="just">
              <a:defRPr/>
            </a:pPr>
            <a:r>
              <a:rPr lang="vi-VN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-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Số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nào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chữ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số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chục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bé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hơn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thì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số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đó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bé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UTM Avo "/>
                <a:cs typeface="Arial-Rounded" pitchFamily="34" charset="0"/>
              </a:rPr>
              <a:t>hơn</a:t>
            </a:r>
            <a:r>
              <a:rPr lang="en-US" sz="3800" dirty="0">
                <a:solidFill>
                  <a:srgbClr val="002060"/>
                </a:solidFill>
                <a:latin typeface="UTM Avo "/>
                <a:cs typeface="Arial-Rounded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F5FA25C8-AC00-B15F-4177-3EEE10885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4" y="1740557"/>
            <a:ext cx="2490382" cy="46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49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27072-C8D9-944A-33CC-BE402AF0C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6">
            <a:extLst>
              <a:ext uri="{FF2B5EF4-FFF2-40B4-BE49-F238E27FC236}">
                <a16:creationId xmlns:a16="http://schemas.microsoft.com/office/drawing/2014/main" id="{9C479A59-817E-3E9A-8487-B813E29CFAF6}"/>
              </a:ext>
            </a:extLst>
          </p:cNvPr>
          <p:cNvSpPr/>
          <p:nvPr/>
        </p:nvSpPr>
        <p:spPr>
          <a:xfrm>
            <a:off x="290286" y="316049"/>
            <a:ext cx="11611428" cy="6225902"/>
          </a:xfrm>
          <a:custGeom>
            <a:avLst/>
            <a:gdLst>
              <a:gd name="connsiteX0" fmla="*/ 0 w 11611428"/>
              <a:gd name="connsiteY0" fmla="*/ 0 h 6225902"/>
              <a:gd name="connsiteX1" fmla="*/ 11611428 w 11611428"/>
              <a:gd name="connsiteY1" fmla="*/ 0 h 6225902"/>
              <a:gd name="connsiteX2" fmla="*/ 11611428 w 11611428"/>
              <a:gd name="connsiteY2" fmla="*/ 6225902 h 6225902"/>
              <a:gd name="connsiteX3" fmla="*/ 0 w 11611428"/>
              <a:gd name="connsiteY3" fmla="*/ 6225902 h 6225902"/>
              <a:gd name="connsiteX4" fmla="*/ 0 w 11611428"/>
              <a:gd name="connsiteY4" fmla="*/ 0 h 622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225902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1204347"/>
                  <a:pt x="11481972" y="4160647"/>
                  <a:pt x="11611428" y="6225902"/>
                </a:cubicBezTo>
                <a:cubicBezTo>
                  <a:pt x="5938073" y="6392410"/>
                  <a:pt x="3407272" y="6333251"/>
                  <a:pt x="0" y="6225902"/>
                </a:cubicBezTo>
                <a:cubicBezTo>
                  <a:pt x="168240" y="4820099"/>
                  <a:pt x="37931" y="741914"/>
                  <a:pt x="0" y="0"/>
                </a:cubicBezTo>
                <a:close/>
              </a:path>
              <a:path w="11611428" h="6225902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3047325"/>
                  <a:pt x="11648191" y="4732527"/>
                  <a:pt x="11611428" y="6225902"/>
                </a:cubicBezTo>
                <a:cubicBezTo>
                  <a:pt x="7902963" y="6268639"/>
                  <a:pt x="4949773" y="6304391"/>
                  <a:pt x="0" y="6225902"/>
                </a:cubicBezTo>
                <a:cubicBezTo>
                  <a:pt x="122539" y="5161517"/>
                  <a:pt x="166515" y="18705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8A291B-C0DC-E0DD-E70C-45E532F2F41D}"/>
              </a:ext>
            </a:extLst>
          </p:cNvPr>
          <p:cNvSpPr/>
          <p:nvPr/>
        </p:nvSpPr>
        <p:spPr>
          <a:xfrm>
            <a:off x="1843491" y="2825167"/>
            <a:ext cx="1227481" cy="10581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FB700A-2B63-F66E-E8CD-CFD7F8BE873A}"/>
              </a:ext>
            </a:extLst>
          </p:cNvPr>
          <p:cNvSpPr txBox="1"/>
          <p:nvPr/>
        </p:nvSpPr>
        <p:spPr>
          <a:xfrm>
            <a:off x="1631675" y="2867626"/>
            <a:ext cx="15846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49</a:t>
            </a:r>
            <a:endParaRPr lang="en-SG" sz="6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C51258-7C2A-171D-5429-FEF79509F997}"/>
              </a:ext>
            </a:extLst>
          </p:cNvPr>
          <p:cNvSpPr/>
          <p:nvPr/>
        </p:nvSpPr>
        <p:spPr>
          <a:xfrm>
            <a:off x="3381951" y="2803395"/>
            <a:ext cx="1247772" cy="10156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31B5C2-ABBB-224C-FB8E-2946F391C808}"/>
              </a:ext>
            </a:extLst>
          </p:cNvPr>
          <p:cNvSpPr txBox="1"/>
          <p:nvPr/>
        </p:nvSpPr>
        <p:spPr>
          <a:xfrm>
            <a:off x="3624838" y="2879596"/>
            <a:ext cx="7014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en-SG" sz="60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AE0EB1-BBD0-CEB5-E69C-60841DDF9F5C}"/>
              </a:ext>
            </a:extLst>
          </p:cNvPr>
          <p:cNvSpPr/>
          <p:nvPr/>
        </p:nvSpPr>
        <p:spPr>
          <a:xfrm>
            <a:off x="4940701" y="2827317"/>
            <a:ext cx="1457807" cy="9917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B22873-1522-FBC0-4B72-CD41EDDAEFFC}"/>
              </a:ext>
            </a:extLst>
          </p:cNvPr>
          <p:cNvSpPr txBox="1"/>
          <p:nvPr/>
        </p:nvSpPr>
        <p:spPr>
          <a:xfrm>
            <a:off x="4734763" y="2828855"/>
            <a:ext cx="1948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43</a:t>
            </a:r>
            <a:endParaRPr lang="en-SG" sz="6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18BC701-FCBD-0271-2730-66AB6A506770}"/>
              </a:ext>
            </a:extLst>
          </p:cNvPr>
          <p:cNvSpPr/>
          <p:nvPr/>
        </p:nvSpPr>
        <p:spPr>
          <a:xfrm>
            <a:off x="1819432" y="4175952"/>
            <a:ext cx="1172823" cy="9413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E61270-F000-807B-1518-F1F86E368929}"/>
              </a:ext>
            </a:extLst>
          </p:cNvPr>
          <p:cNvSpPr txBox="1"/>
          <p:nvPr/>
        </p:nvSpPr>
        <p:spPr>
          <a:xfrm>
            <a:off x="1531458" y="4165185"/>
            <a:ext cx="15846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35</a:t>
            </a:r>
            <a:endParaRPr lang="en-SG" sz="6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66C24D7-683A-69B7-4B7D-265D1C5915A4}"/>
              </a:ext>
            </a:extLst>
          </p:cNvPr>
          <p:cNvSpPr/>
          <p:nvPr/>
        </p:nvSpPr>
        <p:spPr>
          <a:xfrm>
            <a:off x="3281734" y="4161999"/>
            <a:ext cx="1227481" cy="9394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CC3296-C4B6-4DE9-FCEF-C4BFE702E4E9}"/>
              </a:ext>
            </a:extLst>
          </p:cNvPr>
          <p:cNvSpPr txBox="1"/>
          <p:nvPr/>
        </p:nvSpPr>
        <p:spPr>
          <a:xfrm>
            <a:off x="3665520" y="4215515"/>
            <a:ext cx="3823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en-SG" sz="60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114051C-2608-42BC-F813-A2604238E77E}"/>
              </a:ext>
            </a:extLst>
          </p:cNvPr>
          <p:cNvSpPr/>
          <p:nvPr/>
        </p:nvSpPr>
        <p:spPr>
          <a:xfrm>
            <a:off x="4798694" y="4162000"/>
            <a:ext cx="1393116" cy="9394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26589C-480C-8224-E48A-9CE98327581F}"/>
              </a:ext>
            </a:extLst>
          </p:cNvPr>
          <p:cNvSpPr txBox="1"/>
          <p:nvPr/>
        </p:nvSpPr>
        <p:spPr>
          <a:xfrm>
            <a:off x="4629723" y="4123898"/>
            <a:ext cx="1948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72</a:t>
            </a:r>
            <a:endParaRPr lang="en-SG" sz="60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8D9CA8-B692-1619-04D1-B8D8E3BD6576}"/>
              </a:ext>
            </a:extLst>
          </p:cNvPr>
          <p:cNvSpPr/>
          <p:nvPr/>
        </p:nvSpPr>
        <p:spPr>
          <a:xfrm>
            <a:off x="3355657" y="2795900"/>
            <a:ext cx="1381361" cy="10815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C7B2D5-C5F0-18AC-671B-0499B61B803F}"/>
              </a:ext>
            </a:extLst>
          </p:cNvPr>
          <p:cNvSpPr txBox="1"/>
          <p:nvPr/>
        </p:nvSpPr>
        <p:spPr>
          <a:xfrm>
            <a:off x="3642095" y="2769452"/>
            <a:ext cx="4453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&gt;</a:t>
            </a:r>
            <a:endParaRPr kumimoji="0" lang="en-SG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1F60A4F-8696-BD7F-1F64-0F007AF6667C}"/>
              </a:ext>
            </a:extLst>
          </p:cNvPr>
          <p:cNvSpPr/>
          <p:nvPr/>
        </p:nvSpPr>
        <p:spPr>
          <a:xfrm>
            <a:off x="3216316" y="4087336"/>
            <a:ext cx="1381361" cy="10815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448D41-861C-919E-7269-21772A1ADF85}"/>
              </a:ext>
            </a:extLst>
          </p:cNvPr>
          <p:cNvSpPr txBox="1"/>
          <p:nvPr/>
        </p:nvSpPr>
        <p:spPr>
          <a:xfrm>
            <a:off x="3528253" y="4053393"/>
            <a:ext cx="4453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&lt;</a:t>
            </a:r>
            <a:endParaRPr kumimoji="0" lang="en-SG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5" name="Picture 24" descr="A cartoon of a child writing on a chalkboard&#10;&#10;AI-generated content may be incorrect.">
            <a:extLst>
              <a:ext uri="{FF2B5EF4-FFF2-40B4-BE49-F238E27FC236}">
                <a16:creationId xmlns:a16="http://schemas.microsoft.com/office/drawing/2014/main" id="{8153B5AD-307C-BCAB-2B33-86E4127BD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19" y="211310"/>
            <a:ext cx="4190556" cy="628583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771F7A6-FEF1-C254-2EB9-2EF0169071CB}"/>
              </a:ext>
            </a:extLst>
          </p:cNvPr>
          <p:cNvSpPr/>
          <p:nvPr/>
        </p:nvSpPr>
        <p:spPr>
          <a:xfrm>
            <a:off x="466788" y="1215564"/>
            <a:ext cx="7626096" cy="1271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Thực hiện vào bảng con</a:t>
            </a:r>
            <a:endParaRPr lang="en-SG" sz="5000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4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D9DF1-CEDF-3130-189B-247D6BBA0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06" y="1515291"/>
            <a:ext cx="10605924" cy="230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40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6">
            <a:extLst>
              <a:ext uri="{FF2B5EF4-FFF2-40B4-BE49-F238E27FC236}">
                <a16:creationId xmlns:a16="http://schemas.microsoft.com/office/drawing/2014/main" id="{AEBD593A-89E5-A2DC-E4EF-CF42820DDC13}"/>
              </a:ext>
            </a:extLst>
          </p:cNvPr>
          <p:cNvSpPr/>
          <p:nvPr/>
        </p:nvSpPr>
        <p:spPr>
          <a:xfrm>
            <a:off x="290286" y="374469"/>
            <a:ext cx="11611428" cy="6225902"/>
          </a:xfrm>
          <a:custGeom>
            <a:avLst/>
            <a:gdLst>
              <a:gd name="connsiteX0" fmla="*/ 0 w 11611428"/>
              <a:gd name="connsiteY0" fmla="*/ 0 h 6225902"/>
              <a:gd name="connsiteX1" fmla="*/ 11611428 w 11611428"/>
              <a:gd name="connsiteY1" fmla="*/ 0 h 6225902"/>
              <a:gd name="connsiteX2" fmla="*/ 11611428 w 11611428"/>
              <a:gd name="connsiteY2" fmla="*/ 6225902 h 6225902"/>
              <a:gd name="connsiteX3" fmla="*/ 0 w 11611428"/>
              <a:gd name="connsiteY3" fmla="*/ 6225902 h 6225902"/>
              <a:gd name="connsiteX4" fmla="*/ 0 w 11611428"/>
              <a:gd name="connsiteY4" fmla="*/ 0 h 622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225902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1204347"/>
                  <a:pt x="11481972" y="4160647"/>
                  <a:pt x="11611428" y="6225902"/>
                </a:cubicBezTo>
                <a:cubicBezTo>
                  <a:pt x="5938073" y="6392410"/>
                  <a:pt x="3407272" y="6333251"/>
                  <a:pt x="0" y="6225902"/>
                </a:cubicBezTo>
                <a:cubicBezTo>
                  <a:pt x="168240" y="4820099"/>
                  <a:pt x="37931" y="741914"/>
                  <a:pt x="0" y="0"/>
                </a:cubicBezTo>
                <a:close/>
              </a:path>
              <a:path w="11611428" h="6225902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3047325"/>
                  <a:pt x="11648191" y="4732527"/>
                  <a:pt x="11611428" y="6225902"/>
                </a:cubicBezTo>
                <a:cubicBezTo>
                  <a:pt x="7902963" y="6268639"/>
                  <a:pt x="4949773" y="6304391"/>
                  <a:pt x="0" y="6225902"/>
                </a:cubicBezTo>
                <a:cubicBezTo>
                  <a:pt x="122539" y="5161517"/>
                  <a:pt x="166515" y="18705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385953-49FC-F4AC-EC4D-9DB98791EC8E}"/>
              </a:ext>
            </a:extLst>
          </p:cNvPr>
          <p:cNvSpPr/>
          <p:nvPr/>
        </p:nvSpPr>
        <p:spPr>
          <a:xfrm>
            <a:off x="2975070" y="114212"/>
            <a:ext cx="6241859" cy="10881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So sánh (theo mẫu).</a:t>
            </a:r>
            <a:endParaRPr lang="en-SG" sz="5000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9B05BF-190E-71C7-F915-1D65CB71D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719" y="-148046"/>
            <a:ext cx="1447800" cy="1846469"/>
          </a:xfrm>
          <a:prstGeom prst="rect">
            <a:avLst/>
          </a:prstGeom>
        </p:spPr>
      </p:pic>
      <p:pic>
        <p:nvPicPr>
          <p:cNvPr id="8" name="Picture 7" descr="A screenshot of a game&#10;&#10;AI-generated content may be incorrect.">
            <a:extLst>
              <a:ext uri="{FF2B5EF4-FFF2-40B4-BE49-F238E27FC236}">
                <a16:creationId xmlns:a16="http://schemas.microsoft.com/office/drawing/2014/main" id="{4AF47C20-B59E-19D3-9DB7-C4DCF04BB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6" t="3596" r="35720" b="5192"/>
          <a:stretch/>
        </p:blipFill>
        <p:spPr>
          <a:xfrm>
            <a:off x="2943964" y="1429049"/>
            <a:ext cx="2576808" cy="5054482"/>
          </a:xfrm>
          <a:prstGeom prst="rect">
            <a:avLst/>
          </a:prstGeom>
        </p:spPr>
      </p:pic>
      <p:pic>
        <p:nvPicPr>
          <p:cNvPr id="9" name="Picture 8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3EA910C1-EFDD-7ABE-BC10-D273B1F3E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511" y="3093947"/>
            <a:ext cx="3506424" cy="3506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4E1525-EF53-E921-CEFB-47DEE6CDC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670" y="1698423"/>
            <a:ext cx="3817334" cy="1498922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B9B075B7-FAC3-4B3A-B1BF-4196F4016985}"/>
              </a:ext>
            </a:extLst>
          </p:cNvPr>
          <p:cNvSpPr/>
          <p:nvPr/>
        </p:nvSpPr>
        <p:spPr>
          <a:xfrm>
            <a:off x="290286" y="1473292"/>
            <a:ext cx="2859331" cy="5054481"/>
          </a:xfrm>
          <a:custGeom>
            <a:avLst/>
            <a:gdLst/>
            <a:ahLst/>
            <a:cxnLst/>
            <a:rect l="l" t="t" r="r" b="b"/>
            <a:pathLst>
              <a:path w="5691742" h="10061377">
                <a:moveTo>
                  <a:pt x="0" y="0"/>
                </a:moveTo>
                <a:lnTo>
                  <a:pt x="5691741" y="0"/>
                </a:lnTo>
                <a:lnTo>
                  <a:pt x="5691741" y="10061377"/>
                </a:lnTo>
                <a:lnTo>
                  <a:pt x="0" y="10061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111"/>
            </a:stretch>
          </a:blipFill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09582EC-FC86-406A-90AE-D3D5092454F3}"/>
              </a:ext>
            </a:extLst>
          </p:cNvPr>
          <p:cNvSpPr/>
          <p:nvPr/>
        </p:nvSpPr>
        <p:spPr>
          <a:xfrm>
            <a:off x="5476862" y="1418360"/>
            <a:ext cx="2321491" cy="5109413"/>
          </a:xfrm>
          <a:custGeom>
            <a:avLst/>
            <a:gdLst/>
            <a:ahLst/>
            <a:cxnLst/>
            <a:rect l="l" t="t" r="r" b="b"/>
            <a:pathLst>
              <a:path w="4350431" h="10087264">
                <a:moveTo>
                  <a:pt x="0" y="0"/>
                </a:moveTo>
                <a:lnTo>
                  <a:pt x="4350432" y="0"/>
                </a:lnTo>
                <a:lnTo>
                  <a:pt x="4350432" y="10087264"/>
                </a:lnTo>
                <a:lnTo>
                  <a:pt x="0" y="100872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93124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6">
            <a:extLst>
              <a:ext uri="{FF2B5EF4-FFF2-40B4-BE49-F238E27FC236}">
                <a16:creationId xmlns:a16="http://schemas.microsoft.com/office/drawing/2014/main" id="{AEBD593A-89E5-A2DC-E4EF-CF42820DDC13}"/>
              </a:ext>
            </a:extLst>
          </p:cNvPr>
          <p:cNvSpPr/>
          <p:nvPr/>
        </p:nvSpPr>
        <p:spPr>
          <a:xfrm>
            <a:off x="290286" y="374469"/>
            <a:ext cx="11611428" cy="6225902"/>
          </a:xfrm>
          <a:custGeom>
            <a:avLst/>
            <a:gdLst>
              <a:gd name="connsiteX0" fmla="*/ 0 w 11611428"/>
              <a:gd name="connsiteY0" fmla="*/ 0 h 6225902"/>
              <a:gd name="connsiteX1" fmla="*/ 11611428 w 11611428"/>
              <a:gd name="connsiteY1" fmla="*/ 0 h 6225902"/>
              <a:gd name="connsiteX2" fmla="*/ 11611428 w 11611428"/>
              <a:gd name="connsiteY2" fmla="*/ 6225902 h 6225902"/>
              <a:gd name="connsiteX3" fmla="*/ 0 w 11611428"/>
              <a:gd name="connsiteY3" fmla="*/ 6225902 h 6225902"/>
              <a:gd name="connsiteX4" fmla="*/ 0 w 11611428"/>
              <a:gd name="connsiteY4" fmla="*/ 0 h 622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225902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1204347"/>
                  <a:pt x="11481972" y="4160647"/>
                  <a:pt x="11611428" y="6225902"/>
                </a:cubicBezTo>
                <a:cubicBezTo>
                  <a:pt x="5938073" y="6392410"/>
                  <a:pt x="3407272" y="6333251"/>
                  <a:pt x="0" y="6225902"/>
                </a:cubicBezTo>
                <a:cubicBezTo>
                  <a:pt x="168240" y="4820099"/>
                  <a:pt x="37931" y="741914"/>
                  <a:pt x="0" y="0"/>
                </a:cubicBezTo>
                <a:close/>
              </a:path>
              <a:path w="11611428" h="6225902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3047325"/>
                  <a:pt x="11648191" y="4732527"/>
                  <a:pt x="11611428" y="6225902"/>
                </a:cubicBezTo>
                <a:cubicBezTo>
                  <a:pt x="7902963" y="6268639"/>
                  <a:pt x="4949773" y="6304391"/>
                  <a:pt x="0" y="6225902"/>
                </a:cubicBezTo>
                <a:cubicBezTo>
                  <a:pt x="122539" y="5161517"/>
                  <a:pt x="166515" y="18705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385953-49FC-F4AC-EC4D-9DB98791EC8E}"/>
              </a:ext>
            </a:extLst>
          </p:cNvPr>
          <p:cNvSpPr/>
          <p:nvPr/>
        </p:nvSpPr>
        <p:spPr>
          <a:xfrm>
            <a:off x="2975070" y="114212"/>
            <a:ext cx="6241859" cy="10881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So sánh (theo mẫu).</a:t>
            </a:r>
            <a:endParaRPr lang="en-SG" sz="5000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9B05BF-190E-71C7-F915-1D65CB71D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719" y="-148046"/>
            <a:ext cx="1447800" cy="1846469"/>
          </a:xfrm>
          <a:prstGeom prst="rect">
            <a:avLst/>
          </a:prstGeom>
        </p:spPr>
      </p:pic>
      <p:pic>
        <p:nvPicPr>
          <p:cNvPr id="8" name="Picture 7" descr="A screenshot of a game&#10;&#10;AI-generated content may be incorrect.">
            <a:extLst>
              <a:ext uri="{FF2B5EF4-FFF2-40B4-BE49-F238E27FC236}">
                <a16:creationId xmlns:a16="http://schemas.microsoft.com/office/drawing/2014/main" id="{4AF47C20-B59E-19D3-9DB7-C4DCF04BB3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6" t="3596" r="35720" b="5192"/>
          <a:stretch/>
        </p:blipFill>
        <p:spPr>
          <a:xfrm>
            <a:off x="2943964" y="1429049"/>
            <a:ext cx="2576808" cy="5054482"/>
          </a:xfrm>
          <a:prstGeom prst="rect">
            <a:avLst/>
          </a:prstGeom>
        </p:spPr>
      </p:pic>
      <p:pic>
        <p:nvPicPr>
          <p:cNvPr id="9" name="Picture 8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3EA910C1-EFDD-7ABE-BC10-D273B1F3E8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511" y="3093947"/>
            <a:ext cx="3506424" cy="3506424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B9B075B7-FAC3-4B3A-B1BF-4196F4016985}"/>
              </a:ext>
            </a:extLst>
          </p:cNvPr>
          <p:cNvSpPr/>
          <p:nvPr/>
        </p:nvSpPr>
        <p:spPr>
          <a:xfrm>
            <a:off x="290286" y="1473292"/>
            <a:ext cx="2859331" cy="5054481"/>
          </a:xfrm>
          <a:custGeom>
            <a:avLst/>
            <a:gdLst/>
            <a:ahLst/>
            <a:cxnLst/>
            <a:rect l="l" t="t" r="r" b="b"/>
            <a:pathLst>
              <a:path w="5691742" h="10061377">
                <a:moveTo>
                  <a:pt x="0" y="0"/>
                </a:moveTo>
                <a:lnTo>
                  <a:pt x="5691741" y="0"/>
                </a:lnTo>
                <a:lnTo>
                  <a:pt x="5691741" y="10061377"/>
                </a:lnTo>
                <a:lnTo>
                  <a:pt x="0" y="100613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111"/>
            </a:stretch>
          </a:blipFill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09582EC-FC86-406A-90AE-D3D5092454F3}"/>
              </a:ext>
            </a:extLst>
          </p:cNvPr>
          <p:cNvSpPr/>
          <p:nvPr/>
        </p:nvSpPr>
        <p:spPr>
          <a:xfrm>
            <a:off x="5476862" y="1418360"/>
            <a:ext cx="2321491" cy="5109413"/>
          </a:xfrm>
          <a:custGeom>
            <a:avLst/>
            <a:gdLst/>
            <a:ahLst/>
            <a:cxnLst/>
            <a:rect l="l" t="t" r="r" b="b"/>
            <a:pathLst>
              <a:path w="4350431" h="10087264">
                <a:moveTo>
                  <a:pt x="0" y="0"/>
                </a:moveTo>
                <a:lnTo>
                  <a:pt x="4350432" y="0"/>
                </a:lnTo>
                <a:lnTo>
                  <a:pt x="4350432" y="10087264"/>
                </a:lnTo>
                <a:lnTo>
                  <a:pt x="0" y="100872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07A671-C8B1-4ACC-B70B-524A6E2A414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511" t="5043" r="17713" b="-781"/>
          <a:stretch>
            <a:fillRect/>
          </a:stretch>
        </p:blipFill>
        <p:spPr>
          <a:xfrm>
            <a:off x="7837489" y="2013057"/>
            <a:ext cx="4108971" cy="12366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97BE28-188A-46D7-BB55-8BEC5BC1832F}"/>
              </a:ext>
            </a:extLst>
          </p:cNvPr>
          <p:cNvSpPr txBox="1"/>
          <p:nvPr/>
        </p:nvSpPr>
        <p:spPr>
          <a:xfrm>
            <a:off x="3149617" y="3093947"/>
            <a:ext cx="2198063" cy="731520"/>
          </a:xfrm>
          <a:prstGeom prst="roundRect">
            <a:avLst/>
          </a:prstGeom>
          <a:ln w="38100">
            <a:solidFill>
              <a:srgbClr val="29571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25 &gt; 15</a:t>
            </a:r>
            <a:endParaRPr lang="en-US" sz="3000" dirty="0">
              <a:solidFill>
                <a:srgbClr val="C00000"/>
              </a:solidFill>
              <a:latin typeface="UTM Avo" panose="02040603050506020204" pitchFamily="18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4F7631-D160-4B69-9BC3-1F7F1D2D1FFF}"/>
              </a:ext>
            </a:extLst>
          </p:cNvPr>
          <p:cNvSpPr txBox="1"/>
          <p:nvPr/>
        </p:nvSpPr>
        <p:spPr>
          <a:xfrm>
            <a:off x="3149617" y="4350880"/>
            <a:ext cx="2198063" cy="731520"/>
          </a:xfrm>
          <a:prstGeom prst="roundRect">
            <a:avLst/>
          </a:prstGeom>
          <a:ln w="38100">
            <a:solidFill>
              <a:srgbClr val="29571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b="1" kern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14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 &lt; 16</a:t>
            </a:r>
            <a:endParaRPr lang="en-US" sz="3000" dirty="0">
              <a:solidFill>
                <a:srgbClr val="C00000"/>
              </a:solidFill>
              <a:latin typeface="UTM Avo" panose="02040603050506020204" pitchFamily="18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3ACB02-B658-4315-9387-2C6D70326782}"/>
              </a:ext>
            </a:extLst>
          </p:cNvPr>
          <p:cNvSpPr txBox="1"/>
          <p:nvPr/>
        </p:nvSpPr>
        <p:spPr>
          <a:xfrm>
            <a:off x="3129830" y="5561511"/>
            <a:ext cx="2198063" cy="731520"/>
          </a:xfrm>
          <a:prstGeom prst="roundRect">
            <a:avLst/>
          </a:prstGeom>
          <a:ln w="38100">
            <a:solidFill>
              <a:srgbClr val="29571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b="1" kern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20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 = 20</a:t>
            </a:r>
            <a:endParaRPr lang="en-US" sz="3000" dirty="0">
              <a:solidFill>
                <a:srgbClr val="C00000"/>
              </a:solidFill>
              <a:latin typeface="UTM Avo" panose="02040603050506020204" pitchFamily="18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pic>
        <p:nvPicPr>
          <p:cNvPr id="17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404715EC-4B96-40A2-AE75-2C0A0CAF5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2591" y="979662"/>
            <a:ext cx="406400" cy="406400"/>
          </a:xfrm>
          <a:prstGeom prst="rect">
            <a:avLst/>
          </a:prstGeom>
        </p:spPr>
      </p:pic>
      <p:pic>
        <p:nvPicPr>
          <p:cNvPr id="18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EBB46711-B2F2-4575-ABC3-C42CF3F9B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3655" y="1454675"/>
            <a:ext cx="406400" cy="406400"/>
          </a:xfrm>
          <a:prstGeom prst="rect">
            <a:avLst/>
          </a:prstGeom>
        </p:spPr>
      </p:pic>
      <p:pic>
        <p:nvPicPr>
          <p:cNvPr id="19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EAA46A6A-1861-4ED4-B37F-8B9FE3509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74559" y="1953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3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6">
            <a:extLst>
              <a:ext uri="{FF2B5EF4-FFF2-40B4-BE49-F238E27FC236}">
                <a16:creationId xmlns:a16="http://schemas.microsoft.com/office/drawing/2014/main" id="{3616D090-7ED3-6A5D-A9F4-2E2FD91E4557}"/>
              </a:ext>
            </a:extLst>
          </p:cNvPr>
          <p:cNvSpPr/>
          <p:nvPr/>
        </p:nvSpPr>
        <p:spPr>
          <a:xfrm>
            <a:off x="290286" y="374469"/>
            <a:ext cx="11611428" cy="6225902"/>
          </a:xfrm>
          <a:custGeom>
            <a:avLst/>
            <a:gdLst>
              <a:gd name="connsiteX0" fmla="*/ 0 w 11611428"/>
              <a:gd name="connsiteY0" fmla="*/ 0 h 6225902"/>
              <a:gd name="connsiteX1" fmla="*/ 11611428 w 11611428"/>
              <a:gd name="connsiteY1" fmla="*/ 0 h 6225902"/>
              <a:gd name="connsiteX2" fmla="*/ 11611428 w 11611428"/>
              <a:gd name="connsiteY2" fmla="*/ 6225902 h 6225902"/>
              <a:gd name="connsiteX3" fmla="*/ 0 w 11611428"/>
              <a:gd name="connsiteY3" fmla="*/ 6225902 h 6225902"/>
              <a:gd name="connsiteX4" fmla="*/ 0 w 11611428"/>
              <a:gd name="connsiteY4" fmla="*/ 0 h 622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225902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1204347"/>
                  <a:pt x="11481972" y="4160647"/>
                  <a:pt x="11611428" y="6225902"/>
                </a:cubicBezTo>
                <a:cubicBezTo>
                  <a:pt x="5938073" y="6392410"/>
                  <a:pt x="3407272" y="6333251"/>
                  <a:pt x="0" y="6225902"/>
                </a:cubicBezTo>
                <a:cubicBezTo>
                  <a:pt x="168240" y="4820099"/>
                  <a:pt x="37931" y="741914"/>
                  <a:pt x="0" y="0"/>
                </a:cubicBezTo>
                <a:close/>
              </a:path>
              <a:path w="11611428" h="6225902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3047325"/>
                  <a:pt x="11648191" y="4732527"/>
                  <a:pt x="11611428" y="6225902"/>
                </a:cubicBezTo>
                <a:cubicBezTo>
                  <a:pt x="7902963" y="6268639"/>
                  <a:pt x="4949773" y="6304391"/>
                  <a:pt x="0" y="6225902"/>
                </a:cubicBezTo>
                <a:cubicBezTo>
                  <a:pt x="122539" y="5161517"/>
                  <a:pt x="166515" y="18705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95D42E-051F-2CD6-87A1-05435D631972}"/>
              </a:ext>
            </a:extLst>
          </p:cNvPr>
          <p:cNvSpPr/>
          <p:nvPr/>
        </p:nvSpPr>
        <p:spPr>
          <a:xfrm>
            <a:off x="1244600" y="408452"/>
            <a:ext cx="9893300" cy="10061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7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Túi nào có số lớn hơn?</a:t>
            </a:r>
            <a:endParaRPr lang="en-SG" sz="7000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52CD9A-F0A1-53E8-D1E8-D69050EC92B5}"/>
              </a:ext>
            </a:extLst>
          </p:cNvPr>
          <p:cNvSpPr/>
          <p:nvPr/>
        </p:nvSpPr>
        <p:spPr>
          <a:xfrm>
            <a:off x="228600" y="292100"/>
            <a:ext cx="1280150" cy="12388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000" b="1" dirty="0">
                <a:latin typeface="#9Slide03 IcielNovecento sans E" panose="00000900000000000000" pitchFamily="2" charset="0"/>
              </a:rPr>
              <a:t>2</a:t>
            </a:r>
            <a:endParaRPr lang="en-SG" sz="9000" b="1" dirty="0">
              <a:latin typeface="#9Slide03 IcielNovecento sans E" panose="00000900000000000000" pitchFamily="2" charset="0"/>
            </a:endParaRPr>
          </a:p>
        </p:txBody>
      </p:sp>
      <p:pic>
        <p:nvPicPr>
          <p:cNvPr id="5" name="Picture 4" descr="Cartoon robot holding two boxes with numbers&#10;&#10;AI-generated content may be incorrect.">
            <a:extLst>
              <a:ext uri="{FF2B5EF4-FFF2-40B4-BE49-F238E27FC236}">
                <a16:creationId xmlns:a16="http://schemas.microsoft.com/office/drawing/2014/main" id="{F976C664-E83D-DCD9-2D75-953D5FA9D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b="15737"/>
          <a:stretch>
            <a:fillRect/>
          </a:stretch>
        </p:blipFill>
        <p:spPr>
          <a:xfrm>
            <a:off x="473528" y="2631440"/>
            <a:ext cx="3612243" cy="3413760"/>
          </a:xfrm>
          <a:prstGeom prst="rect">
            <a:avLst/>
          </a:prstGeom>
        </p:spPr>
      </p:pic>
      <p:pic>
        <p:nvPicPr>
          <p:cNvPr id="7" name="Picture 6" descr="Cartoon robot holding two boxes with numbers&#10;&#10;AI-generated content may be incorrect.">
            <a:extLst>
              <a:ext uri="{FF2B5EF4-FFF2-40B4-BE49-F238E27FC236}">
                <a16:creationId xmlns:a16="http://schemas.microsoft.com/office/drawing/2014/main" id="{7C9890BB-6312-2C05-F3A1-0900175AC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t="5070" b="13743"/>
          <a:stretch>
            <a:fillRect/>
          </a:stretch>
        </p:blipFill>
        <p:spPr>
          <a:xfrm>
            <a:off x="4031342" y="1582222"/>
            <a:ext cx="3721100" cy="3289180"/>
          </a:xfrm>
          <a:prstGeom prst="rect">
            <a:avLst/>
          </a:prstGeom>
        </p:spPr>
      </p:pic>
      <p:pic>
        <p:nvPicPr>
          <p:cNvPr id="8" name="Picture 7" descr="Cartoon robot holding two boxes with numbers&#10;&#10;AI-generated content may be incorrect.">
            <a:extLst>
              <a:ext uri="{FF2B5EF4-FFF2-40B4-BE49-F238E27FC236}">
                <a16:creationId xmlns:a16="http://schemas.microsoft.com/office/drawing/2014/main" id="{51E0710A-C029-7872-CC2A-48A7F8E8A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t="5070" b="13743"/>
          <a:stretch>
            <a:fillRect/>
          </a:stretch>
        </p:blipFill>
        <p:spPr>
          <a:xfrm>
            <a:off x="7966528" y="3004116"/>
            <a:ext cx="3721100" cy="32891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BAB21E-9180-172A-E26C-D63CE1DD7704}"/>
              </a:ext>
            </a:extLst>
          </p:cNvPr>
          <p:cNvSpPr txBox="1"/>
          <p:nvPr/>
        </p:nvSpPr>
        <p:spPr>
          <a:xfrm>
            <a:off x="4256313" y="3303012"/>
            <a:ext cx="97829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b="1" kern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57</a:t>
            </a:r>
            <a:endParaRPr lang="en-US" sz="3000" dirty="0">
              <a:solidFill>
                <a:srgbClr val="FF0000"/>
              </a:solidFill>
              <a:latin typeface="UTM Avo" panose="02040603050506020204" pitchFamily="18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951BD7-DEC3-71D3-8B5C-1404A392CA6C}"/>
              </a:ext>
            </a:extLst>
          </p:cNvPr>
          <p:cNvSpPr txBox="1"/>
          <p:nvPr/>
        </p:nvSpPr>
        <p:spPr>
          <a:xfrm>
            <a:off x="6665293" y="3277612"/>
            <a:ext cx="82770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b="1" ker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50</a:t>
            </a:r>
            <a:endParaRPr lang="en-US" sz="3000" dirty="0">
              <a:solidFill>
                <a:srgbClr val="FF0000"/>
              </a:solidFill>
              <a:latin typeface="UTM Avo" panose="02040603050506020204" pitchFamily="18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4F0C93-B428-3EB6-260D-07970B19B717}"/>
              </a:ext>
            </a:extLst>
          </p:cNvPr>
          <p:cNvSpPr txBox="1"/>
          <p:nvPr/>
        </p:nvSpPr>
        <p:spPr>
          <a:xfrm>
            <a:off x="8256810" y="4750812"/>
            <a:ext cx="8277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b="1" kern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18</a:t>
            </a:r>
            <a:endParaRPr lang="en-US" sz="3000" dirty="0">
              <a:solidFill>
                <a:srgbClr val="FF0000"/>
              </a:solidFill>
              <a:latin typeface="UTM Avo" panose="02040603050506020204" pitchFamily="18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pic>
        <p:nvPicPr>
          <p:cNvPr id="14" name="Picture 13" descr="A cartoon of a child raising his hand and holding a pencil and a book&#10;&#10;AI-generated content may be incorrect.">
            <a:extLst>
              <a:ext uri="{FF2B5EF4-FFF2-40B4-BE49-F238E27FC236}">
                <a16:creationId xmlns:a16="http://schemas.microsoft.com/office/drawing/2014/main" id="{F0FF1259-41E3-E4B7-653C-DDF5B4E6D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204" y="4648706"/>
            <a:ext cx="2041592" cy="208162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BA807A5-197C-8DFC-1364-F4C34B26AA95}"/>
              </a:ext>
            </a:extLst>
          </p:cNvPr>
          <p:cNvSpPr/>
          <p:nvPr/>
        </p:nvSpPr>
        <p:spPr>
          <a:xfrm>
            <a:off x="2628895" y="3788311"/>
            <a:ext cx="1747158" cy="1720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7D5E534D-C317-5813-CFF3-50C3CE2F6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92100" y="-203200"/>
            <a:ext cx="406400" cy="4064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A3B9A2E-6F97-9A77-982F-C02CE672A586}"/>
              </a:ext>
            </a:extLst>
          </p:cNvPr>
          <p:cNvSpPr/>
          <p:nvPr/>
        </p:nvSpPr>
        <p:spPr>
          <a:xfrm>
            <a:off x="10274300" y="4140454"/>
            <a:ext cx="1444172" cy="15491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0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87634976-2C4E-AD79-3E27-D3F9E22D9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44500" y="-50800"/>
            <a:ext cx="406400" cy="4064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34319AD8-DE07-9FF4-7236-39E91FD41EE6}"/>
              </a:ext>
            </a:extLst>
          </p:cNvPr>
          <p:cNvSpPr/>
          <p:nvPr/>
        </p:nvSpPr>
        <p:spPr>
          <a:xfrm>
            <a:off x="4022237" y="2896571"/>
            <a:ext cx="1630726" cy="1369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2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5B85060D-64C8-0B56-B9E5-4334009BA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96900" y="101600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DB8F6B-144B-EA6F-E4CD-155FF2CED3CF}"/>
              </a:ext>
            </a:extLst>
          </p:cNvPr>
          <p:cNvSpPr txBox="1"/>
          <p:nvPr/>
        </p:nvSpPr>
        <p:spPr>
          <a:xfrm>
            <a:off x="10615911" y="4750812"/>
            <a:ext cx="8277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b="1" kern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68</a:t>
            </a:r>
            <a:endParaRPr lang="en-US" sz="3000" dirty="0">
              <a:solidFill>
                <a:srgbClr val="FF0000"/>
              </a:solidFill>
              <a:latin typeface="UTM Avo" panose="02040603050506020204" pitchFamily="18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243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8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8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 6">
            <a:extLst>
              <a:ext uri="{FF2B5EF4-FFF2-40B4-BE49-F238E27FC236}">
                <a16:creationId xmlns:a16="http://schemas.microsoft.com/office/drawing/2014/main" id="{5824AB32-DC07-8809-C29A-0F8D15B19E8B}"/>
              </a:ext>
            </a:extLst>
          </p:cNvPr>
          <p:cNvSpPr/>
          <p:nvPr/>
        </p:nvSpPr>
        <p:spPr>
          <a:xfrm>
            <a:off x="224266" y="421547"/>
            <a:ext cx="11611428" cy="6225902"/>
          </a:xfrm>
          <a:custGeom>
            <a:avLst/>
            <a:gdLst>
              <a:gd name="connsiteX0" fmla="*/ 0 w 11611428"/>
              <a:gd name="connsiteY0" fmla="*/ 0 h 6225902"/>
              <a:gd name="connsiteX1" fmla="*/ 11611428 w 11611428"/>
              <a:gd name="connsiteY1" fmla="*/ 0 h 6225902"/>
              <a:gd name="connsiteX2" fmla="*/ 11611428 w 11611428"/>
              <a:gd name="connsiteY2" fmla="*/ 6225902 h 6225902"/>
              <a:gd name="connsiteX3" fmla="*/ 0 w 11611428"/>
              <a:gd name="connsiteY3" fmla="*/ 6225902 h 6225902"/>
              <a:gd name="connsiteX4" fmla="*/ 0 w 11611428"/>
              <a:gd name="connsiteY4" fmla="*/ 0 h 622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225902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1204347"/>
                  <a:pt x="11481972" y="4160647"/>
                  <a:pt x="11611428" y="6225902"/>
                </a:cubicBezTo>
                <a:cubicBezTo>
                  <a:pt x="5938073" y="6392410"/>
                  <a:pt x="3407272" y="6333251"/>
                  <a:pt x="0" y="6225902"/>
                </a:cubicBezTo>
                <a:cubicBezTo>
                  <a:pt x="168240" y="4820099"/>
                  <a:pt x="37931" y="741914"/>
                  <a:pt x="0" y="0"/>
                </a:cubicBezTo>
                <a:close/>
              </a:path>
              <a:path w="11611428" h="6225902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3047325"/>
                  <a:pt x="11648191" y="4732527"/>
                  <a:pt x="11611428" y="6225902"/>
                </a:cubicBezTo>
                <a:cubicBezTo>
                  <a:pt x="7902963" y="6268639"/>
                  <a:pt x="4949773" y="6304391"/>
                  <a:pt x="0" y="6225902"/>
                </a:cubicBezTo>
                <a:cubicBezTo>
                  <a:pt x="122539" y="5161517"/>
                  <a:pt x="166515" y="18705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BCB9B1-3D8B-B103-9847-FA86D108E85C}"/>
              </a:ext>
            </a:extLst>
          </p:cNvPr>
          <p:cNvSpPr/>
          <p:nvPr/>
        </p:nvSpPr>
        <p:spPr>
          <a:xfrm>
            <a:off x="3003200" y="180938"/>
            <a:ext cx="5150200" cy="12871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&gt;; &lt;; = ?</a:t>
            </a:r>
            <a:endParaRPr kumimoji="0" lang="en-SG" sz="10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F20A9C6-3F0B-5DC6-1F7B-9A10CA1F7AC9}"/>
              </a:ext>
            </a:extLst>
          </p:cNvPr>
          <p:cNvSpPr/>
          <p:nvPr/>
        </p:nvSpPr>
        <p:spPr>
          <a:xfrm>
            <a:off x="1596050" y="229224"/>
            <a:ext cx="1280150" cy="12388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000" b="1" dirty="0">
                <a:latin typeface="#9Slide03 IcielNovecento sans E" panose="00000900000000000000" pitchFamily="2" charset="0"/>
              </a:rPr>
              <a:t>3</a:t>
            </a:r>
            <a:endParaRPr lang="en-SG" sz="9000" b="1" dirty="0">
              <a:latin typeface="#9Slide03 IcielNovecento sans E" panose="000009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2861F02-F2C5-D674-30CD-6B8930B3D2FB}"/>
              </a:ext>
            </a:extLst>
          </p:cNvPr>
          <p:cNvSpPr/>
          <p:nvPr/>
        </p:nvSpPr>
        <p:spPr>
          <a:xfrm>
            <a:off x="389595" y="1718743"/>
            <a:ext cx="1227481" cy="10581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B4BC6-E496-69E5-1BCB-29E272A1F3A0}"/>
              </a:ext>
            </a:extLst>
          </p:cNvPr>
          <p:cNvSpPr txBox="1"/>
          <p:nvPr/>
        </p:nvSpPr>
        <p:spPr>
          <a:xfrm>
            <a:off x="177779" y="1761202"/>
            <a:ext cx="15846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24</a:t>
            </a:r>
            <a:endParaRPr lang="en-SG" sz="6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8ED85C-4D25-2450-454E-D61065DDDC86}"/>
              </a:ext>
            </a:extLst>
          </p:cNvPr>
          <p:cNvSpPr/>
          <p:nvPr/>
        </p:nvSpPr>
        <p:spPr>
          <a:xfrm>
            <a:off x="1928055" y="1696971"/>
            <a:ext cx="1247772" cy="10156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F9FD2D-2DC6-1C26-CCAB-B3172A9051E2}"/>
              </a:ext>
            </a:extLst>
          </p:cNvPr>
          <p:cNvSpPr txBox="1"/>
          <p:nvPr/>
        </p:nvSpPr>
        <p:spPr>
          <a:xfrm>
            <a:off x="2170942" y="1773172"/>
            <a:ext cx="7014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en-SG" sz="6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CF95A3-698B-48CB-6C8B-E867723E723F}"/>
              </a:ext>
            </a:extLst>
          </p:cNvPr>
          <p:cNvSpPr/>
          <p:nvPr/>
        </p:nvSpPr>
        <p:spPr>
          <a:xfrm>
            <a:off x="3486805" y="1720893"/>
            <a:ext cx="1457807" cy="9917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3A711-9541-E068-CAEF-2C7FBA17BBF9}"/>
              </a:ext>
            </a:extLst>
          </p:cNvPr>
          <p:cNvSpPr txBox="1"/>
          <p:nvPr/>
        </p:nvSpPr>
        <p:spPr>
          <a:xfrm>
            <a:off x="3280867" y="1722431"/>
            <a:ext cx="1948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19</a:t>
            </a:r>
            <a:endParaRPr lang="en-SG" sz="60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CBBA44-8E5B-5C03-9F74-D81F1918F2E6}"/>
              </a:ext>
            </a:extLst>
          </p:cNvPr>
          <p:cNvSpPr/>
          <p:nvPr/>
        </p:nvSpPr>
        <p:spPr>
          <a:xfrm>
            <a:off x="365536" y="3069528"/>
            <a:ext cx="1172823" cy="9413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19197B-CFF2-A1AC-0AB4-30A060F60C9A}"/>
              </a:ext>
            </a:extLst>
          </p:cNvPr>
          <p:cNvSpPr txBox="1"/>
          <p:nvPr/>
        </p:nvSpPr>
        <p:spPr>
          <a:xfrm>
            <a:off x="77562" y="3058761"/>
            <a:ext cx="15846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35</a:t>
            </a:r>
            <a:endParaRPr lang="en-SG" sz="60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A30A5FD-7B83-C22B-CFC4-79E80474E048}"/>
              </a:ext>
            </a:extLst>
          </p:cNvPr>
          <p:cNvSpPr/>
          <p:nvPr/>
        </p:nvSpPr>
        <p:spPr>
          <a:xfrm>
            <a:off x="1827838" y="3055575"/>
            <a:ext cx="1227481" cy="9394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AB394C-1079-84CB-DE9B-019B945DF02E}"/>
              </a:ext>
            </a:extLst>
          </p:cNvPr>
          <p:cNvSpPr txBox="1"/>
          <p:nvPr/>
        </p:nvSpPr>
        <p:spPr>
          <a:xfrm>
            <a:off x="2211624" y="3109091"/>
            <a:ext cx="3823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en-SG" sz="60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FA0E052-7A87-4EAC-832D-E60428E6B0E0}"/>
              </a:ext>
            </a:extLst>
          </p:cNvPr>
          <p:cNvSpPr/>
          <p:nvPr/>
        </p:nvSpPr>
        <p:spPr>
          <a:xfrm>
            <a:off x="3344798" y="3055576"/>
            <a:ext cx="1393116" cy="9394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9297FA-6A1E-A285-3FAA-EA28B8149B8A}"/>
              </a:ext>
            </a:extLst>
          </p:cNvPr>
          <p:cNvSpPr txBox="1"/>
          <p:nvPr/>
        </p:nvSpPr>
        <p:spPr>
          <a:xfrm>
            <a:off x="3175827" y="3017474"/>
            <a:ext cx="1948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37</a:t>
            </a:r>
            <a:endParaRPr lang="en-SG" sz="60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BC5393-7444-8DD9-5465-CBD2B038E3BC}"/>
              </a:ext>
            </a:extLst>
          </p:cNvPr>
          <p:cNvSpPr/>
          <p:nvPr/>
        </p:nvSpPr>
        <p:spPr>
          <a:xfrm>
            <a:off x="250217" y="4407453"/>
            <a:ext cx="1439297" cy="1042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2884BD-94C5-28C5-934C-0F71B15357D7}"/>
              </a:ext>
            </a:extLst>
          </p:cNvPr>
          <p:cNvSpPr txBox="1"/>
          <p:nvPr/>
        </p:nvSpPr>
        <p:spPr>
          <a:xfrm>
            <a:off x="164108" y="4394393"/>
            <a:ext cx="15846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68</a:t>
            </a:r>
            <a:endParaRPr lang="en-SG" sz="60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BD69412-CC4E-44E3-45C5-E04366104D1D}"/>
              </a:ext>
            </a:extLst>
          </p:cNvPr>
          <p:cNvSpPr/>
          <p:nvPr/>
        </p:nvSpPr>
        <p:spPr>
          <a:xfrm>
            <a:off x="2000493" y="4381448"/>
            <a:ext cx="1227481" cy="10166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3D1626-4855-B2A0-C0FE-E4E9A10BB220}"/>
              </a:ext>
            </a:extLst>
          </p:cNvPr>
          <p:cNvSpPr txBox="1"/>
          <p:nvPr/>
        </p:nvSpPr>
        <p:spPr>
          <a:xfrm>
            <a:off x="2392918" y="4369355"/>
            <a:ext cx="3823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en-SG" sz="60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7D9AE96-B8B4-A740-7061-B550D97B268D}"/>
              </a:ext>
            </a:extLst>
          </p:cNvPr>
          <p:cNvSpPr/>
          <p:nvPr/>
        </p:nvSpPr>
        <p:spPr>
          <a:xfrm>
            <a:off x="3538795" y="4356320"/>
            <a:ext cx="1402055" cy="10417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62460B-2291-17E8-6770-0959E8638D2B}"/>
              </a:ext>
            </a:extLst>
          </p:cNvPr>
          <p:cNvSpPr txBox="1"/>
          <p:nvPr/>
        </p:nvSpPr>
        <p:spPr>
          <a:xfrm>
            <a:off x="3280867" y="4421108"/>
            <a:ext cx="1948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68</a:t>
            </a:r>
            <a:endParaRPr lang="en-SG" sz="6000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64E3F60-4E59-D23F-080C-78A2E32A4EDE}"/>
              </a:ext>
            </a:extLst>
          </p:cNvPr>
          <p:cNvSpPr/>
          <p:nvPr/>
        </p:nvSpPr>
        <p:spPr>
          <a:xfrm>
            <a:off x="7247742" y="1772880"/>
            <a:ext cx="1227481" cy="10581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134F33-AC9C-8F56-406B-8376B52C1131}"/>
              </a:ext>
            </a:extLst>
          </p:cNvPr>
          <p:cNvSpPr txBox="1"/>
          <p:nvPr/>
        </p:nvSpPr>
        <p:spPr>
          <a:xfrm>
            <a:off x="7035926" y="1815339"/>
            <a:ext cx="15846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56</a:t>
            </a:r>
            <a:endParaRPr lang="en-SG" sz="6000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9158209-044E-571B-B2C7-752EFD458F6D}"/>
              </a:ext>
            </a:extLst>
          </p:cNvPr>
          <p:cNvSpPr/>
          <p:nvPr/>
        </p:nvSpPr>
        <p:spPr>
          <a:xfrm>
            <a:off x="8786202" y="1751108"/>
            <a:ext cx="1247772" cy="10156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493712-35E5-092D-10EF-F00607EE2419}"/>
              </a:ext>
            </a:extLst>
          </p:cNvPr>
          <p:cNvSpPr txBox="1"/>
          <p:nvPr/>
        </p:nvSpPr>
        <p:spPr>
          <a:xfrm>
            <a:off x="9029089" y="1827309"/>
            <a:ext cx="7014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en-SG" sz="6000" dirty="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5E3A1E5-1323-71F1-E02A-B636E0DF06DE}"/>
              </a:ext>
            </a:extLst>
          </p:cNvPr>
          <p:cNvSpPr/>
          <p:nvPr/>
        </p:nvSpPr>
        <p:spPr>
          <a:xfrm>
            <a:off x="10344952" y="1775030"/>
            <a:ext cx="1457807" cy="9917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D3D414-7B75-238A-F9C9-60015B3668AF}"/>
              </a:ext>
            </a:extLst>
          </p:cNvPr>
          <p:cNvSpPr txBox="1"/>
          <p:nvPr/>
        </p:nvSpPr>
        <p:spPr>
          <a:xfrm>
            <a:off x="10139014" y="1776568"/>
            <a:ext cx="1948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65</a:t>
            </a:r>
            <a:endParaRPr lang="en-SG" sz="6000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079A34E-54FA-6083-99F9-DAE6EA7CDAFA}"/>
              </a:ext>
            </a:extLst>
          </p:cNvPr>
          <p:cNvSpPr/>
          <p:nvPr/>
        </p:nvSpPr>
        <p:spPr>
          <a:xfrm>
            <a:off x="7223683" y="3123665"/>
            <a:ext cx="1172823" cy="9413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9F5037F-0040-F912-1B66-6B9B241820FA}"/>
              </a:ext>
            </a:extLst>
          </p:cNvPr>
          <p:cNvSpPr txBox="1"/>
          <p:nvPr/>
        </p:nvSpPr>
        <p:spPr>
          <a:xfrm>
            <a:off x="6935709" y="3112898"/>
            <a:ext cx="15846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90</a:t>
            </a:r>
            <a:endParaRPr lang="en-SG" sz="6000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A49914F-D777-8BA1-0ADD-136C2D40368C}"/>
              </a:ext>
            </a:extLst>
          </p:cNvPr>
          <p:cNvSpPr/>
          <p:nvPr/>
        </p:nvSpPr>
        <p:spPr>
          <a:xfrm>
            <a:off x="8685985" y="3109712"/>
            <a:ext cx="1227481" cy="9394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FE49880-176E-CF18-53F0-0C20895D602F}"/>
              </a:ext>
            </a:extLst>
          </p:cNvPr>
          <p:cNvSpPr txBox="1"/>
          <p:nvPr/>
        </p:nvSpPr>
        <p:spPr>
          <a:xfrm>
            <a:off x="9069771" y="3163228"/>
            <a:ext cx="3823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en-SG" sz="6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B8586DD-B0CE-5D87-5547-95F934478B98}"/>
              </a:ext>
            </a:extLst>
          </p:cNvPr>
          <p:cNvSpPr/>
          <p:nvPr/>
        </p:nvSpPr>
        <p:spPr>
          <a:xfrm>
            <a:off x="10202945" y="3109713"/>
            <a:ext cx="1393116" cy="9394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79CD69-9879-3E75-452B-2EA4C87E2D45}"/>
              </a:ext>
            </a:extLst>
          </p:cNvPr>
          <p:cNvSpPr txBox="1"/>
          <p:nvPr/>
        </p:nvSpPr>
        <p:spPr>
          <a:xfrm>
            <a:off x="10033974" y="3071611"/>
            <a:ext cx="1948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89</a:t>
            </a:r>
            <a:endParaRPr lang="en-SG" sz="6000" dirty="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78DCB37-4686-FB09-2146-F2F8975FCD61}"/>
              </a:ext>
            </a:extLst>
          </p:cNvPr>
          <p:cNvSpPr/>
          <p:nvPr/>
        </p:nvSpPr>
        <p:spPr>
          <a:xfrm>
            <a:off x="7108364" y="4461590"/>
            <a:ext cx="1439297" cy="1042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4E19739-97EE-96DE-BAA6-CACD6062B04C}"/>
              </a:ext>
            </a:extLst>
          </p:cNvPr>
          <p:cNvSpPr txBox="1"/>
          <p:nvPr/>
        </p:nvSpPr>
        <p:spPr>
          <a:xfrm>
            <a:off x="7022255" y="4448530"/>
            <a:ext cx="15846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71</a:t>
            </a:r>
            <a:endParaRPr lang="en-SG" sz="6000" dirty="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3057218-6731-98C1-B3E9-00C92B4BF406}"/>
              </a:ext>
            </a:extLst>
          </p:cNvPr>
          <p:cNvSpPr/>
          <p:nvPr/>
        </p:nvSpPr>
        <p:spPr>
          <a:xfrm>
            <a:off x="8858640" y="4435585"/>
            <a:ext cx="1227481" cy="10166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A1C8B89-93D0-BC24-44C3-D38CC42AEF73}"/>
              </a:ext>
            </a:extLst>
          </p:cNvPr>
          <p:cNvSpPr txBox="1"/>
          <p:nvPr/>
        </p:nvSpPr>
        <p:spPr>
          <a:xfrm>
            <a:off x="9251065" y="4423492"/>
            <a:ext cx="3823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en-SG" sz="6000" dirty="0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FF87B9A1-AE19-DD20-0774-493E31EE2D25}"/>
              </a:ext>
            </a:extLst>
          </p:cNvPr>
          <p:cNvSpPr/>
          <p:nvPr/>
        </p:nvSpPr>
        <p:spPr>
          <a:xfrm>
            <a:off x="10396942" y="4410457"/>
            <a:ext cx="1402055" cy="10417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000">
              <a:solidFill>
                <a:schemeClr val="tx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DDE7F7-EF3E-36A9-6D84-7D90116D8957}"/>
              </a:ext>
            </a:extLst>
          </p:cNvPr>
          <p:cNvSpPr txBox="1"/>
          <p:nvPr/>
        </p:nvSpPr>
        <p:spPr>
          <a:xfrm>
            <a:off x="10139014" y="4475245"/>
            <a:ext cx="1948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  <a:ea typeface="Cambria" panose="02040503050406030204" pitchFamily="18" charset="0"/>
              </a:rPr>
              <a:t>81</a:t>
            </a:r>
            <a:endParaRPr lang="en-SG" sz="6000" dirty="0"/>
          </a:p>
        </p:txBody>
      </p:sp>
      <p:pic>
        <p:nvPicPr>
          <p:cNvPr id="65" name="Picture 64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B9349C38-B074-406C-5703-675856A80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38" y="3064768"/>
            <a:ext cx="3711617" cy="382329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CD8EA54-8A6C-1E9D-C20D-57F5FD8E5382}"/>
              </a:ext>
            </a:extLst>
          </p:cNvPr>
          <p:cNvSpPr/>
          <p:nvPr/>
        </p:nvSpPr>
        <p:spPr>
          <a:xfrm>
            <a:off x="1876262" y="1696971"/>
            <a:ext cx="1381361" cy="10815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BC323A9-7EED-96A3-A626-31BB4457F724}"/>
              </a:ext>
            </a:extLst>
          </p:cNvPr>
          <p:cNvSpPr txBox="1"/>
          <p:nvPr/>
        </p:nvSpPr>
        <p:spPr>
          <a:xfrm>
            <a:off x="2188199" y="1663028"/>
            <a:ext cx="4453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&gt;</a:t>
            </a:r>
            <a:endParaRPr kumimoji="0" lang="en-SG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8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0FBB62A9-CE07-392E-F0C4-16B021B16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96900" y="101600"/>
            <a:ext cx="406400" cy="406400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465C5E7-49CC-6BE7-C576-BE99E4187D4E}"/>
              </a:ext>
            </a:extLst>
          </p:cNvPr>
          <p:cNvSpPr/>
          <p:nvPr/>
        </p:nvSpPr>
        <p:spPr>
          <a:xfrm>
            <a:off x="1762420" y="2980912"/>
            <a:ext cx="1381361" cy="10815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E1ABA29-2BEE-B478-693B-61F2810C6C64}"/>
              </a:ext>
            </a:extLst>
          </p:cNvPr>
          <p:cNvSpPr txBox="1"/>
          <p:nvPr/>
        </p:nvSpPr>
        <p:spPr>
          <a:xfrm>
            <a:off x="2074357" y="2946969"/>
            <a:ext cx="4453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&lt;</a:t>
            </a:r>
            <a:endParaRPr kumimoji="0" lang="en-SG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1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B631898A-229D-80D2-868E-CD730721F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49300" y="254000"/>
            <a:ext cx="406400" cy="406400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C5CEAC83-639E-52F0-E187-73FAAAD35B55}"/>
              </a:ext>
            </a:extLst>
          </p:cNvPr>
          <p:cNvSpPr/>
          <p:nvPr/>
        </p:nvSpPr>
        <p:spPr>
          <a:xfrm>
            <a:off x="1953360" y="4365363"/>
            <a:ext cx="1381361" cy="10815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F5831A7-5CB5-DE70-E092-FD8E0F07C486}"/>
              </a:ext>
            </a:extLst>
          </p:cNvPr>
          <p:cNvSpPr txBox="1"/>
          <p:nvPr/>
        </p:nvSpPr>
        <p:spPr>
          <a:xfrm>
            <a:off x="2265297" y="4331420"/>
            <a:ext cx="4453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=</a:t>
            </a:r>
            <a:endParaRPr kumimoji="0" lang="en-SG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A110253A-8586-6C65-6B7D-CC9F3944A46E}"/>
              </a:ext>
            </a:extLst>
          </p:cNvPr>
          <p:cNvSpPr/>
          <p:nvPr/>
        </p:nvSpPr>
        <p:spPr>
          <a:xfrm>
            <a:off x="8711183" y="1733346"/>
            <a:ext cx="1381361" cy="10815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7AEFCC8-D9AF-D5F2-BF5E-194E4419F475}"/>
              </a:ext>
            </a:extLst>
          </p:cNvPr>
          <p:cNvSpPr txBox="1"/>
          <p:nvPr/>
        </p:nvSpPr>
        <p:spPr>
          <a:xfrm>
            <a:off x="9023120" y="1699403"/>
            <a:ext cx="4453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=</a:t>
            </a:r>
            <a:endParaRPr kumimoji="0" lang="en-SG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6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531AF07A-C047-02A5-BA82-676136407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1700" y="406400"/>
            <a:ext cx="406400" cy="406400"/>
          </a:xfrm>
          <a:prstGeom prst="rect">
            <a:avLst/>
          </a:prstGeom>
        </p:spPr>
      </p:pic>
      <p:pic>
        <p:nvPicPr>
          <p:cNvPr id="77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C61BB8D0-6935-BF8C-3312-77E5C13BC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54100" y="558800"/>
            <a:ext cx="406400" cy="4064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E6A4AB9E-DA8F-1DAA-4919-80A57B3987E8}"/>
              </a:ext>
            </a:extLst>
          </p:cNvPr>
          <p:cNvSpPr/>
          <p:nvPr/>
        </p:nvSpPr>
        <p:spPr>
          <a:xfrm>
            <a:off x="8650789" y="3065239"/>
            <a:ext cx="1381361" cy="10815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782F17B-BC63-8B52-D98E-DBEC0B00D0AC}"/>
              </a:ext>
            </a:extLst>
          </p:cNvPr>
          <p:cNvSpPr txBox="1"/>
          <p:nvPr/>
        </p:nvSpPr>
        <p:spPr>
          <a:xfrm>
            <a:off x="8962726" y="3031296"/>
            <a:ext cx="4453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&gt;</a:t>
            </a:r>
            <a:endParaRPr kumimoji="0" lang="en-SG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0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1A7016F5-D5CF-1CCB-70B6-20EC3FFFB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06500" y="711200"/>
            <a:ext cx="406400" cy="406400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96FFF6D-9C20-E096-87E3-77683346D760}"/>
              </a:ext>
            </a:extLst>
          </p:cNvPr>
          <p:cNvSpPr/>
          <p:nvPr/>
        </p:nvSpPr>
        <p:spPr>
          <a:xfrm>
            <a:off x="8777754" y="4383410"/>
            <a:ext cx="1381361" cy="10815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56ABC06-502C-D6D5-571A-1909312A7D49}"/>
              </a:ext>
            </a:extLst>
          </p:cNvPr>
          <p:cNvSpPr txBox="1"/>
          <p:nvPr/>
        </p:nvSpPr>
        <p:spPr>
          <a:xfrm>
            <a:off x="9089691" y="4349467"/>
            <a:ext cx="4453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0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&lt;</a:t>
            </a:r>
            <a:endParaRPr kumimoji="0" lang="en-SG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3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F47B8382-64E9-3E6B-5E8B-4D1FBFDC1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58900" y="86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14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8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89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8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89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089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089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66" grpId="0" animBg="1"/>
      <p:bldP spid="67" grpId="0"/>
      <p:bldP spid="69" grpId="0" animBg="1"/>
      <p:bldP spid="70" grpId="0"/>
      <p:bldP spid="72" grpId="0" animBg="1"/>
      <p:bldP spid="73" grpId="0"/>
      <p:bldP spid="74" grpId="0" animBg="1"/>
      <p:bldP spid="75" grpId="0"/>
      <p:bldP spid="78" grpId="0" animBg="1"/>
      <p:bldP spid="79" grpId="0"/>
      <p:bldP spid="81" grpId="0" animBg="1"/>
      <p:bldP spid="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hà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9" t="11875" r="15965" b="22886"/>
          <a:stretch/>
        </p:blipFill>
        <p:spPr>
          <a:xfrm>
            <a:off x="10180320" y="792480"/>
            <a:ext cx="1989463" cy="4513810"/>
          </a:xfrm>
          <a:prstGeom prst="rect">
            <a:avLst/>
          </a:prstGeom>
        </p:spPr>
      </p:pic>
      <p:pic>
        <p:nvPicPr>
          <p:cNvPr id="16" name="nhà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3" t="7995" r="36925" b="26893"/>
          <a:stretch/>
        </p:blipFill>
        <p:spPr>
          <a:xfrm>
            <a:off x="6400587" y="548640"/>
            <a:ext cx="2773894" cy="4434841"/>
          </a:xfrm>
          <a:prstGeom prst="rect">
            <a:avLst/>
          </a:prstGeom>
        </p:spPr>
      </p:pic>
      <p:pic>
        <p:nvPicPr>
          <p:cNvPr id="12" name="nhà 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6657" r="61980" b="26365"/>
          <a:stretch/>
        </p:blipFill>
        <p:spPr>
          <a:xfrm>
            <a:off x="2743200" y="426720"/>
            <a:ext cx="2819399" cy="4556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19" b="98560" l="4300" r="98752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71" y="4983481"/>
            <a:ext cx="2910840" cy="1962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4772" y="4791012"/>
            <a:ext cx="9656901" cy="22801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188" y="1775288"/>
            <a:ext cx="2103543" cy="1615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3028" y="1693275"/>
            <a:ext cx="2103543" cy="16155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9320" y="1581485"/>
            <a:ext cx="2103543" cy="1615573"/>
          </a:xfrm>
          <a:prstGeom prst="rect">
            <a:avLst/>
          </a:prstGeom>
        </p:spPr>
      </p:pic>
      <p:sp>
        <p:nvSpPr>
          <p:cNvPr id="20" name="Rounded Rectangle 19">
            <a:hlinkClick r:id="rId15" action="ppaction://hlinksldjump"/>
          </p:cNvPr>
          <p:cNvSpPr/>
          <p:nvPr/>
        </p:nvSpPr>
        <p:spPr>
          <a:xfrm>
            <a:off x="10568671" y="6013374"/>
            <a:ext cx="1297802" cy="569661"/>
          </a:xfrm>
          <a:prstGeom prst="roundRect">
            <a:avLst/>
          </a:prstGeom>
          <a:solidFill>
            <a:srgbClr val="80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MỚI</a:t>
            </a:r>
          </a:p>
        </p:txBody>
      </p:sp>
      <p:pic>
        <p:nvPicPr>
          <p:cNvPr id="22" name="nhà 1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7116" r="87785" b="25465"/>
          <a:stretch/>
        </p:blipFill>
        <p:spPr>
          <a:xfrm>
            <a:off x="0" y="375137"/>
            <a:ext cx="1782640" cy="47319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386" y="1775288"/>
            <a:ext cx="2103543" cy="16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22BF8-3C01-FB86-502C-A7B98914C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5932376-2251-4FF0-64D4-032C2303D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37" y="569113"/>
            <a:ext cx="7742192" cy="449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25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6">
            <a:extLst>
              <a:ext uri="{FF2B5EF4-FFF2-40B4-BE49-F238E27FC236}">
                <a16:creationId xmlns:a16="http://schemas.microsoft.com/office/drawing/2014/main" id="{0767E306-5AD4-BC68-E485-110250E12E14}"/>
              </a:ext>
            </a:extLst>
          </p:cNvPr>
          <p:cNvSpPr/>
          <p:nvPr/>
        </p:nvSpPr>
        <p:spPr>
          <a:xfrm>
            <a:off x="290286" y="316049"/>
            <a:ext cx="11611428" cy="6225902"/>
          </a:xfrm>
          <a:custGeom>
            <a:avLst/>
            <a:gdLst>
              <a:gd name="connsiteX0" fmla="*/ 0 w 11611428"/>
              <a:gd name="connsiteY0" fmla="*/ 0 h 6225902"/>
              <a:gd name="connsiteX1" fmla="*/ 11611428 w 11611428"/>
              <a:gd name="connsiteY1" fmla="*/ 0 h 6225902"/>
              <a:gd name="connsiteX2" fmla="*/ 11611428 w 11611428"/>
              <a:gd name="connsiteY2" fmla="*/ 6225902 h 6225902"/>
              <a:gd name="connsiteX3" fmla="*/ 0 w 11611428"/>
              <a:gd name="connsiteY3" fmla="*/ 6225902 h 6225902"/>
              <a:gd name="connsiteX4" fmla="*/ 0 w 11611428"/>
              <a:gd name="connsiteY4" fmla="*/ 0 h 622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225902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1204347"/>
                  <a:pt x="11481972" y="4160647"/>
                  <a:pt x="11611428" y="6225902"/>
                </a:cubicBezTo>
                <a:cubicBezTo>
                  <a:pt x="5938073" y="6392410"/>
                  <a:pt x="3407272" y="6333251"/>
                  <a:pt x="0" y="6225902"/>
                </a:cubicBezTo>
                <a:cubicBezTo>
                  <a:pt x="168240" y="4820099"/>
                  <a:pt x="37931" y="741914"/>
                  <a:pt x="0" y="0"/>
                </a:cubicBezTo>
                <a:close/>
              </a:path>
              <a:path w="11611428" h="6225902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3047325"/>
                  <a:pt x="11648191" y="4732527"/>
                  <a:pt x="11611428" y="6225902"/>
                </a:cubicBezTo>
                <a:cubicBezTo>
                  <a:pt x="7902963" y="6268639"/>
                  <a:pt x="4949773" y="6304391"/>
                  <a:pt x="0" y="6225902"/>
                </a:cubicBezTo>
                <a:cubicBezTo>
                  <a:pt x="122539" y="5161517"/>
                  <a:pt x="166515" y="18705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5D3525-E958-BDF3-4CAC-7B4B2B52FA3C}"/>
              </a:ext>
            </a:extLst>
          </p:cNvPr>
          <p:cNvSpPr/>
          <p:nvPr/>
        </p:nvSpPr>
        <p:spPr>
          <a:xfrm>
            <a:off x="1646743" y="316049"/>
            <a:ext cx="9519000" cy="1050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a) Chiếc lọ nào có số lớn nhất?</a:t>
            </a:r>
            <a:endParaRPr kumimoji="0" lang="en-SG" sz="5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03107B-C9E8-CD06-8465-55D028B24597}"/>
              </a:ext>
            </a:extLst>
          </p:cNvPr>
          <p:cNvSpPr/>
          <p:nvPr/>
        </p:nvSpPr>
        <p:spPr>
          <a:xfrm>
            <a:off x="366593" y="316049"/>
            <a:ext cx="1280150" cy="12388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000" b="1" dirty="0">
                <a:latin typeface="#9Slide03 IcielNovecento sans E" panose="00000900000000000000" pitchFamily="2" charset="0"/>
              </a:rPr>
              <a:t>4</a:t>
            </a:r>
            <a:endParaRPr lang="en-SG" sz="9000" b="1" dirty="0">
              <a:latin typeface="#9Slide03 IcielNovecento sans E" panose="00000900000000000000" pitchFamily="2" charset="0"/>
            </a:endParaRPr>
          </a:p>
        </p:txBody>
      </p:sp>
      <p:pic>
        <p:nvPicPr>
          <p:cNvPr id="6" name="Picture 5" descr="A group of jars with numbers&#10;&#10;AI-generated content may be incorrect.">
            <a:extLst>
              <a:ext uri="{FF2B5EF4-FFF2-40B4-BE49-F238E27FC236}">
                <a16:creationId xmlns:a16="http://schemas.microsoft.com/office/drawing/2014/main" id="{3069579A-2602-EE92-AF73-A35E05253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t="4869" r="10419" b="53032"/>
          <a:stretch>
            <a:fillRect/>
          </a:stretch>
        </p:blipFill>
        <p:spPr>
          <a:xfrm>
            <a:off x="4522907" y="1505076"/>
            <a:ext cx="7302500" cy="2565401"/>
          </a:xfrm>
          <a:prstGeom prst="rect">
            <a:avLst/>
          </a:prstGeom>
        </p:spPr>
      </p:pic>
      <p:pic>
        <p:nvPicPr>
          <p:cNvPr id="9" name="Picture 8" descr="A group of jars with numbers&#10;&#10;AI-generated content may be incorrect.">
            <a:extLst>
              <a:ext uri="{FF2B5EF4-FFF2-40B4-BE49-F238E27FC236}">
                <a16:creationId xmlns:a16="http://schemas.microsoft.com/office/drawing/2014/main" id="{FB71CF28-43A1-50F5-3FB6-34BD6AEDE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r="4047" b="66481"/>
          <a:stretch>
            <a:fillRect/>
          </a:stretch>
        </p:blipFill>
        <p:spPr>
          <a:xfrm>
            <a:off x="5194301" y="4070477"/>
            <a:ext cx="6514648" cy="2565401"/>
          </a:xfrm>
          <a:prstGeom prst="rect">
            <a:avLst/>
          </a:prstGeom>
        </p:spPr>
      </p:pic>
      <p:pic>
        <p:nvPicPr>
          <p:cNvPr id="10" name="Picture 9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6FF5B910-DCC8-0A4F-71B1-A3F7B8C9D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6" y="3035527"/>
            <a:ext cx="3506424" cy="3506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18D175-03B9-74D7-1CAB-9B0B3FC34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15" y="1640003"/>
            <a:ext cx="3817334" cy="149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9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9DF98-5A61-3CBE-CB57-970EC84CA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6">
            <a:extLst>
              <a:ext uri="{FF2B5EF4-FFF2-40B4-BE49-F238E27FC236}">
                <a16:creationId xmlns:a16="http://schemas.microsoft.com/office/drawing/2014/main" id="{C9756BA2-79E3-0771-5001-5226989FD6D1}"/>
              </a:ext>
            </a:extLst>
          </p:cNvPr>
          <p:cNvSpPr/>
          <p:nvPr/>
        </p:nvSpPr>
        <p:spPr>
          <a:xfrm>
            <a:off x="290286" y="316049"/>
            <a:ext cx="11611428" cy="6225902"/>
          </a:xfrm>
          <a:custGeom>
            <a:avLst/>
            <a:gdLst>
              <a:gd name="connsiteX0" fmla="*/ 0 w 11611428"/>
              <a:gd name="connsiteY0" fmla="*/ 0 h 6225902"/>
              <a:gd name="connsiteX1" fmla="*/ 11611428 w 11611428"/>
              <a:gd name="connsiteY1" fmla="*/ 0 h 6225902"/>
              <a:gd name="connsiteX2" fmla="*/ 11611428 w 11611428"/>
              <a:gd name="connsiteY2" fmla="*/ 6225902 h 6225902"/>
              <a:gd name="connsiteX3" fmla="*/ 0 w 11611428"/>
              <a:gd name="connsiteY3" fmla="*/ 6225902 h 6225902"/>
              <a:gd name="connsiteX4" fmla="*/ 0 w 11611428"/>
              <a:gd name="connsiteY4" fmla="*/ 0 h 622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225902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1204347"/>
                  <a:pt x="11481972" y="4160647"/>
                  <a:pt x="11611428" y="6225902"/>
                </a:cubicBezTo>
                <a:cubicBezTo>
                  <a:pt x="5938073" y="6392410"/>
                  <a:pt x="3407272" y="6333251"/>
                  <a:pt x="0" y="6225902"/>
                </a:cubicBezTo>
                <a:cubicBezTo>
                  <a:pt x="168240" y="4820099"/>
                  <a:pt x="37931" y="741914"/>
                  <a:pt x="0" y="0"/>
                </a:cubicBezTo>
                <a:close/>
              </a:path>
              <a:path w="11611428" h="6225902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3047325"/>
                  <a:pt x="11648191" y="4732527"/>
                  <a:pt x="11611428" y="6225902"/>
                </a:cubicBezTo>
                <a:cubicBezTo>
                  <a:pt x="7902963" y="6268639"/>
                  <a:pt x="4949773" y="6304391"/>
                  <a:pt x="0" y="6225902"/>
                </a:cubicBezTo>
                <a:cubicBezTo>
                  <a:pt x="122539" y="5161517"/>
                  <a:pt x="166515" y="18705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063BAA-2557-94BF-188E-12FA89945FFB}"/>
              </a:ext>
            </a:extLst>
          </p:cNvPr>
          <p:cNvSpPr/>
          <p:nvPr/>
        </p:nvSpPr>
        <p:spPr>
          <a:xfrm>
            <a:off x="1646743" y="316049"/>
            <a:ext cx="9519000" cy="1050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a) Chiếc lọ nào có số lớn nhất?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9D8F82D-FEB4-8AC6-42CF-F39590A767BB}"/>
              </a:ext>
            </a:extLst>
          </p:cNvPr>
          <p:cNvSpPr/>
          <p:nvPr/>
        </p:nvSpPr>
        <p:spPr>
          <a:xfrm>
            <a:off x="366593" y="316049"/>
            <a:ext cx="1280150" cy="12388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4</a:t>
            </a:r>
            <a:endParaRPr kumimoji="0" lang="en-SG" sz="9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 descr="A group of jars with numbers&#10;&#10;AI-generated content may be incorrect.">
            <a:extLst>
              <a:ext uri="{FF2B5EF4-FFF2-40B4-BE49-F238E27FC236}">
                <a16:creationId xmlns:a16="http://schemas.microsoft.com/office/drawing/2014/main" id="{7BDE6560-BB95-5ADD-A5E2-E7D545C4C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t="4869" r="10419" b="53032"/>
          <a:stretch>
            <a:fillRect/>
          </a:stretch>
        </p:blipFill>
        <p:spPr>
          <a:xfrm>
            <a:off x="4522907" y="1505076"/>
            <a:ext cx="7302500" cy="2565401"/>
          </a:xfrm>
          <a:prstGeom prst="rect">
            <a:avLst/>
          </a:prstGeom>
        </p:spPr>
      </p:pic>
      <p:pic>
        <p:nvPicPr>
          <p:cNvPr id="9" name="Picture 8" descr="A group of jars with numbers&#10;&#10;AI-generated content may be incorrect.">
            <a:extLst>
              <a:ext uri="{FF2B5EF4-FFF2-40B4-BE49-F238E27FC236}">
                <a16:creationId xmlns:a16="http://schemas.microsoft.com/office/drawing/2014/main" id="{D9FCCBA4-F007-8CA8-00AC-6C39B8365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r="4047" b="66481"/>
          <a:stretch>
            <a:fillRect/>
          </a:stretch>
        </p:blipFill>
        <p:spPr>
          <a:xfrm>
            <a:off x="5194301" y="4070477"/>
            <a:ext cx="6514648" cy="2565401"/>
          </a:xfrm>
          <a:prstGeom prst="rect">
            <a:avLst/>
          </a:prstGeom>
        </p:spPr>
      </p:pic>
      <p:pic>
        <p:nvPicPr>
          <p:cNvPr id="10" name="Picture 9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5C0F93B1-7163-01B5-F303-9C49B5A94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6" y="3035527"/>
            <a:ext cx="3506424" cy="3506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551E9-6601-550E-2511-07BDD310C8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511" t="5043" r="17713" b="-781"/>
          <a:stretch>
            <a:fillRect/>
          </a:stretch>
        </p:blipFill>
        <p:spPr>
          <a:xfrm>
            <a:off x="525682" y="1676887"/>
            <a:ext cx="4108971" cy="123661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1C0CA1E-9B64-4613-BE21-C33B51A0E400}"/>
              </a:ext>
            </a:extLst>
          </p:cNvPr>
          <p:cNvSpPr/>
          <p:nvPr/>
        </p:nvSpPr>
        <p:spPr>
          <a:xfrm>
            <a:off x="9418320" y="1411149"/>
            <a:ext cx="2184565" cy="26593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5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5E2A1555-A3F1-459A-A7B3-4909D20DE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5893" y="112849"/>
            <a:ext cx="406400" cy="4064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8F4D8C5-4D2F-4FE3-9341-D3FB67AEFD35}"/>
              </a:ext>
            </a:extLst>
          </p:cNvPr>
          <p:cNvSpPr/>
          <p:nvPr/>
        </p:nvSpPr>
        <p:spPr>
          <a:xfrm>
            <a:off x="5279156" y="3932412"/>
            <a:ext cx="2184565" cy="26593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7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7D148266-1492-4744-BA84-9FEEF4C06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5893" y="716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98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50650-2F23-3C3D-DD65-4136EE87D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6">
            <a:extLst>
              <a:ext uri="{FF2B5EF4-FFF2-40B4-BE49-F238E27FC236}">
                <a16:creationId xmlns:a16="http://schemas.microsoft.com/office/drawing/2014/main" id="{6CB9942C-296E-3C59-3C1F-214B9C5329E0}"/>
              </a:ext>
            </a:extLst>
          </p:cNvPr>
          <p:cNvSpPr/>
          <p:nvPr/>
        </p:nvSpPr>
        <p:spPr>
          <a:xfrm>
            <a:off x="290286" y="316049"/>
            <a:ext cx="11611428" cy="6225902"/>
          </a:xfrm>
          <a:custGeom>
            <a:avLst/>
            <a:gdLst>
              <a:gd name="connsiteX0" fmla="*/ 0 w 11611428"/>
              <a:gd name="connsiteY0" fmla="*/ 0 h 6225902"/>
              <a:gd name="connsiteX1" fmla="*/ 11611428 w 11611428"/>
              <a:gd name="connsiteY1" fmla="*/ 0 h 6225902"/>
              <a:gd name="connsiteX2" fmla="*/ 11611428 w 11611428"/>
              <a:gd name="connsiteY2" fmla="*/ 6225902 h 6225902"/>
              <a:gd name="connsiteX3" fmla="*/ 0 w 11611428"/>
              <a:gd name="connsiteY3" fmla="*/ 6225902 h 6225902"/>
              <a:gd name="connsiteX4" fmla="*/ 0 w 11611428"/>
              <a:gd name="connsiteY4" fmla="*/ 0 h 622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225902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1204347"/>
                  <a:pt x="11481972" y="4160647"/>
                  <a:pt x="11611428" y="6225902"/>
                </a:cubicBezTo>
                <a:cubicBezTo>
                  <a:pt x="5938073" y="6392410"/>
                  <a:pt x="3407272" y="6333251"/>
                  <a:pt x="0" y="6225902"/>
                </a:cubicBezTo>
                <a:cubicBezTo>
                  <a:pt x="168240" y="4820099"/>
                  <a:pt x="37931" y="741914"/>
                  <a:pt x="0" y="0"/>
                </a:cubicBezTo>
                <a:close/>
              </a:path>
              <a:path w="11611428" h="6225902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3047325"/>
                  <a:pt x="11648191" y="4732527"/>
                  <a:pt x="11611428" y="6225902"/>
                </a:cubicBezTo>
                <a:cubicBezTo>
                  <a:pt x="7902963" y="6268639"/>
                  <a:pt x="4949773" y="6304391"/>
                  <a:pt x="0" y="6225902"/>
                </a:cubicBezTo>
                <a:cubicBezTo>
                  <a:pt x="122539" y="5161517"/>
                  <a:pt x="166515" y="18705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C7CE27-767F-33E1-5592-463F9361A266}"/>
              </a:ext>
            </a:extLst>
          </p:cNvPr>
          <p:cNvSpPr/>
          <p:nvPr/>
        </p:nvSpPr>
        <p:spPr>
          <a:xfrm>
            <a:off x="1646743" y="409976"/>
            <a:ext cx="9519000" cy="1050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#9Slide03 IcielPanton Black" panose="00000A00000000000000" pitchFamily="2" charset="0"/>
              </a:rPr>
              <a:t>b</a:t>
            </a:r>
            <a:r>
              <a:rPr kumimoji="0" lang="vi-VN" sz="5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) Chiếc lọ nào có số bé nhất?</a:t>
            </a:r>
            <a:endParaRPr kumimoji="0" lang="en-SG" sz="5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D1B2418-391E-A522-FDA2-57C540D581E8}"/>
              </a:ext>
            </a:extLst>
          </p:cNvPr>
          <p:cNvSpPr/>
          <p:nvPr/>
        </p:nvSpPr>
        <p:spPr>
          <a:xfrm>
            <a:off x="366593" y="316049"/>
            <a:ext cx="1280150" cy="12388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4</a:t>
            </a:r>
            <a:endParaRPr kumimoji="0" lang="en-SG" sz="9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 descr="A group of jars with numbers&#10;&#10;AI-generated content may be incorrect.">
            <a:extLst>
              <a:ext uri="{FF2B5EF4-FFF2-40B4-BE49-F238E27FC236}">
                <a16:creationId xmlns:a16="http://schemas.microsoft.com/office/drawing/2014/main" id="{11B4BB7F-46E3-BFDB-522C-198ABEEA8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63896" r="11305" b="1"/>
          <a:stretch>
            <a:fillRect/>
          </a:stretch>
        </p:blipFill>
        <p:spPr>
          <a:xfrm>
            <a:off x="609601" y="1536447"/>
            <a:ext cx="7454900" cy="2317371"/>
          </a:xfrm>
          <a:prstGeom prst="rect">
            <a:avLst/>
          </a:prstGeom>
        </p:spPr>
      </p:pic>
      <p:pic>
        <p:nvPicPr>
          <p:cNvPr id="8" name="Picture 7" descr="A group of jars with numbers&#10;&#10;AI-generated content may be incorrect.">
            <a:extLst>
              <a:ext uri="{FF2B5EF4-FFF2-40B4-BE49-F238E27FC236}">
                <a16:creationId xmlns:a16="http://schemas.microsoft.com/office/drawing/2014/main" id="{F9C91072-AB6A-AEBC-DE03-44F8BF0D7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55000" r="2963" b="8703"/>
          <a:stretch>
            <a:fillRect/>
          </a:stretch>
        </p:blipFill>
        <p:spPr>
          <a:xfrm>
            <a:off x="755651" y="3929327"/>
            <a:ext cx="6464300" cy="2489200"/>
          </a:xfrm>
          <a:prstGeom prst="rect">
            <a:avLst/>
          </a:prstGeom>
        </p:spPr>
      </p:pic>
      <p:pic>
        <p:nvPicPr>
          <p:cNvPr id="9" name="Picture 8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93853F74-6671-54C2-C1E3-286F59BE4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906" y="3111036"/>
            <a:ext cx="3506424" cy="3506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38165-1C3B-C432-22A0-9CC45C330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065" y="1715512"/>
            <a:ext cx="3817334" cy="149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16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D3548-FDB6-4827-487A-55D5BDC07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6">
            <a:extLst>
              <a:ext uri="{FF2B5EF4-FFF2-40B4-BE49-F238E27FC236}">
                <a16:creationId xmlns:a16="http://schemas.microsoft.com/office/drawing/2014/main" id="{3F7A6A8B-6FAC-F303-EA65-285934431C8E}"/>
              </a:ext>
            </a:extLst>
          </p:cNvPr>
          <p:cNvSpPr/>
          <p:nvPr/>
        </p:nvSpPr>
        <p:spPr>
          <a:xfrm>
            <a:off x="290286" y="316049"/>
            <a:ext cx="11611428" cy="6225902"/>
          </a:xfrm>
          <a:custGeom>
            <a:avLst/>
            <a:gdLst>
              <a:gd name="connsiteX0" fmla="*/ 0 w 11611428"/>
              <a:gd name="connsiteY0" fmla="*/ 0 h 6225902"/>
              <a:gd name="connsiteX1" fmla="*/ 11611428 w 11611428"/>
              <a:gd name="connsiteY1" fmla="*/ 0 h 6225902"/>
              <a:gd name="connsiteX2" fmla="*/ 11611428 w 11611428"/>
              <a:gd name="connsiteY2" fmla="*/ 6225902 h 6225902"/>
              <a:gd name="connsiteX3" fmla="*/ 0 w 11611428"/>
              <a:gd name="connsiteY3" fmla="*/ 6225902 h 6225902"/>
              <a:gd name="connsiteX4" fmla="*/ 0 w 11611428"/>
              <a:gd name="connsiteY4" fmla="*/ 0 h 622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225902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1204347"/>
                  <a:pt x="11481972" y="4160647"/>
                  <a:pt x="11611428" y="6225902"/>
                </a:cubicBezTo>
                <a:cubicBezTo>
                  <a:pt x="5938073" y="6392410"/>
                  <a:pt x="3407272" y="6333251"/>
                  <a:pt x="0" y="6225902"/>
                </a:cubicBezTo>
                <a:cubicBezTo>
                  <a:pt x="168240" y="4820099"/>
                  <a:pt x="37931" y="741914"/>
                  <a:pt x="0" y="0"/>
                </a:cubicBezTo>
                <a:close/>
              </a:path>
              <a:path w="11611428" h="6225902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3047325"/>
                  <a:pt x="11648191" y="4732527"/>
                  <a:pt x="11611428" y="6225902"/>
                </a:cubicBezTo>
                <a:cubicBezTo>
                  <a:pt x="7902963" y="6268639"/>
                  <a:pt x="4949773" y="6304391"/>
                  <a:pt x="0" y="6225902"/>
                </a:cubicBezTo>
                <a:cubicBezTo>
                  <a:pt x="122539" y="5161517"/>
                  <a:pt x="166515" y="18705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7C6BDD-351B-98FD-43C4-7F67285A7644}"/>
              </a:ext>
            </a:extLst>
          </p:cNvPr>
          <p:cNvSpPr/>
          <p:nvPr/>
        </p:nvSpPr>
        <p:spPr>
          <a:xfrm>
            <a:off x="1646743" y="409976"/>
            <a:ext cx="9519000" cy="1050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b) Chiếc lọ nào có số bé nhất?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8481B9-7772-5270-7CDD-61A27B88371C}"/>
              </a:ext>
            </a:extLst>
          </p:cNvPr>
          <p:cNvSpPr/>
          <p:nvPr/>
        </p:nvSpPr>
        <p:spPr>
          <a:xfrm>
            <a:off x="366593" y="316049"/>
            <a:ext cx="1280150" cy="12388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4</a:t>
            </a:r>
            <a:endParaRPr kumimoji="0" lang="en-SG" sz="9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 descr="A group of jars with numbers&#10;&#10;AI-generated content may be incorrect.">
            <a:extLst>
              <a:ext uri="{FF2B5EF4-FFF2-40B4-BE49-F238E27FC236}">
                <a16:creationId xmlns:a16="http://schemas.microsoft.com/office/drawing/2014/main" id="{EC556B02-C8A3-AC0D-3409-6DD7F6E54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63896" r="11305" b="1"/>
          <a:stretch>
            <a:fillRect/>
          </a:stretch>
        </p:blipFill>
        <p:spPr>
          <a:xfrm>
            <a:off x="609601" y="1536447"/>
            <a:ext cx="7454900" cy="2317371"/>
          </a:xfrm>
          <a:prstGeom prst="rect">
            <a:avLst/>
          </a:prstGeom>
        </p:spPr>
      </p:pic>
      <p:pic>
        <p:nvPicPr>
          <p:cNvPr id="8" name="Picture 7" descr="A group of jars with numbers&#10;&#10;AI-generated content may be incorrect.">
            <a:extLst>
              <a:ext uri="{FF2B5EF4-FFF2-40B4-BE49-F238E27FC236}">
                <a16:creationId xmlns:a16="http://schemas.microsoft.com/office/drawing/2014/main" id="{2DB9F1E8-9104-BB6B-C587-22E3878A5B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55000" r="2963" b="8703"/>
          <a:stretch>
            <a:fillRect/>
          </a:stretch>
        </p:blipFill>
        <p:spPr>
          <a:xfrm>
            <a:off x="781051" y="3958824"/>
            <a:ext cx="6464300" cy="2489200"/>
          </a:xfrm>
          <a:prstGeom prst="rect">
            <a:avLst/>
          </a:prstGeom>
        </p:spPr>
      </p:pic>
      <p:pic>
        <p:nvPicPr>
          <p:cNvPr id="9" name="Picture 8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37E744B8-955E-C240-3AE7-8EB4775C6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906" y="3111036"/>
            <a:ext cx="3506424" cy="3506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102CC-AD8C-31C1-05C4-50CA0894E0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511" t="5043" r="17713" b="-781"/>
          <a:stretch>
            <a:fillRect/>
          </a:stretch>
        </p:blipFill>
        <p:spPr>
          <a:xfrm>
            <a:off x="7792743" y="2036647"/>
            <a:ext cx="4108971" cy="1236617"/>
          </a:xfrm>
          <a:prstGeom prst="rect">
            <a:avLst/>
          </a:prstGeom>
        </p:spPr>
      </p:pic>
      <p:pic>
        <p:nvPicPr>
          <p:cNvPr id="13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F354A2EC-D558-1756-5C84-77A3902E3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7174" y="1080766"/>
            <a:ext cx="406400" cy="4064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D977C8E-2915-493F-9E51-08ECB4131AB4}"/>
              </a:ext>
            </a:extLst>
          </p:cNvPr>
          <p:cNvSpPr/>
          <p:nvPr/>
        </p:nvSpPr>
        <p:spPr>
          <a:xfrm>
            <a:off x="3194329" y="1460938"/>
            <a:ext cx="2184565" cy="26593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5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1FC4631A-1C79-4237-A1CC-A7B2D6649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21902" y="162638"/>
            <a:ext cx="406400" cy="406400"/>
          </a:xfrm>
          <a:prstGeom prst="rect">
            <a:avLst/>
          </a:prstGeom>
        </p:spPr>
      </p:pic>
      <p:pic>
        <p:nvPicPr>
          <p:cNvPr id="16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8406199A-BD7C-47BC-97DF-907EDDBA2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7174" y="1833447"/>
            <a:ext cx="406400" cy="4064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3F17BD4-DC23-4642-8D43-0E8E1EF6CA92}"/>
              </a:ext>
            </a:extLst>
          </p:cNvPr>
          <p:cNvSpPr/>
          <p:nvPr/>
        </p:nvSpPr>
        <p:spPr>
          <a:xfrm>
            <a:off x="5001020" y="3929327"/>
            <a:ext cx="2184565" cy="26593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9088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7B9AEAAF-2FCB-4539-5074-A7D4B57CA512}"/>
              </a:ext>
            </a:extLst>
          </p:cNvPr>
          <p:cNvGrpSpPr/>
          <p:nvPr/>
        </p:nvGrpSpPr>
        <p:grpSpPr>
          <a:xfrm>
            <a:off x="2551800" y="2038500"/>
            <a:ext cx="7934206" cy="1200329"/>
            <a:chOff x="2862696" y="1919628"/>
            <a:chExt cx="7934206" cy="1200329"/>
          </a:xfrm>
        </p:grpSpPr>
        <p:pic>
          <p:nvPicPr>
            <p:cNvPr id="6" name="Đồ họa 5">
              <a:extLst>
                <a:ext uri="{FF2B5EF4-FFF2-40B4-BE49-F238E27FC236}">
                  <a16:creationId xmlns:a16="http://schemas.microsoft.com/office/drawing/2014/main" id="{0716690A-806C-9E6F-43ED-5A362DDFB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862696" y="2079560"/>
              <a:ext cx="880463" cy="880463"/>
            </a:xfrm>
            <a:prstGeom prst="rect">
              <a:avLst/>
            </a:prstGeom>
          </p:spPr>
        </p:pic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CC6B183-4AC6-1EB5-0DE7-118E4A0231AA}"/>
                </a:ext>
              </a:extLst>
            </p:cNvPr>
            <p:cNvSpPr txBox="1"/>
            <p:nvPr/>
          </p:nvSpPr>
          <p:spPr>
            <a:xfrm>
              <a:off x="3453814" y="1919628"/>
              <a:ext cx="734308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cách so sánh số có hai chữ số với người thân.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Đồ họa 10">
            <a:extLst>
              <a:ext uri="{FF2B5EF4-FFF2-40B4-BE49-F238E27FC236}">
                <a16:creationId xmlns:a16="http://schemas.microsoft.com/office/drawing/2014/main" id="{A1236A74-C4BB-2E8D-63CC-90C120A1D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8083" y="3485717"/>
            <a:ext cx="7453849" cy="309725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39CB04E-315B-3A1A-23D3-F6A4F0634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8" y="417597"/>
            <a:ext cx="5143305" cy="174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05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49502DE-8C63-53F1-3617-859F572E0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5" y="1283555"/>
            <a:ext cx="9976496" cy="337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38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89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465445" y="488242"/>
                <a:ext cx="593532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vi-VN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5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</a:rPr>
                  <a:t>Số gồm 4 chục và </a:t>
                </a:r>
              </a:p>
              <a:p>
                <a:pPr lvl="0" algn="ctr"/>
                <a:r>
                  <a:rPr kumimoji="0" lang="vi-VN" sz="5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</a:rPr>
                  <a:t>5 đơn vị viết là:</a:t>
                </a:r>
                <a:endPara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09" y="2948644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44547" y="3066611"/>
              <a:ext cx="28357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7" y="2765999"/>
            <a:ext cx="4768497" cy="1697388"/>
            <a:chOff x="7120347" y="2765999"/>
            <a:chExt cx="4768497" cy="1697388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86698" y="3447724"/>
              <a:ext cx="28357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54</a:t>
              </a:r>
              <a:endParaRPr lang="en-US" sz="6000" dirty="0">
                <a:solidFill>
                  <a:srgbClr val="FE3C57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542373" y="5196299"/>
            <a:ext cx="5006641" cy="1348786"/>
            <a:chOff x="740052" y="4815563"/>
            <a:chExt cx="5006641" cy="1348786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44547" y="5148686"/>
              <a:ext cx="28357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sz="6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1</a:t>
              </a: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-">
            <a:hlinkClick r:id="rId17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5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</a:rPr>
                  <a:t>Số 76 gồm: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-235649" y="2879058"/>
            <a:ext cx="6587326" cy="1716715"/>
            <a:chOff x="-31977" y="2504175"/>
            <a:chExt cx="6587326" cy="1716715"/>
          </a:xfrm>
        </p:grpSpPr>
        <p:grpSp>
          <p:nvGrpSpPr>
            <p:cNvPr id="17" name="Group 16"/>
            <p:cNvGrpSpPr/>
            <p:nvPr/>
          </p:nvGrpSpPr>
          <p:grpSpPr>
            <a:xfrm>
              <a:off x="-31977" y="2504175"/>
              <a:ext cx="6587326" cy="1563945"/>
              <a:chOff x="389396" y="4028464"/>
              <a:chExt cx="6587326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441067" y="4225112"/>
                <a:ext cx="5535655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89396" y="4028464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853358" y="3020561"/>
              <a:ext cx="55356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6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chục và 7 đơn vị.</a:t>
              </a:r>
              <a:endParaRPr lang="en-US" sz="3600" dirty="0">
                <a:solidFill>
                  <a:srgbClr val="FE3C57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76442" y="2735646"/>
            <a:ext cx="6287414" cy="1644584"/>
            <a:chOff x="6498846" y="2799882"/>
            <a:chExt cx="6287414" cy="1644584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123176" y="3148313"/>
              <a:ext cx="5663084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17514" y="3396907"/>
              <a:ext cx="499689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4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6</a:t>
              </a:r>
              <a:r>
                <a:rPr kumimoji="0" lang="vi-VN" sz="3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chục và 17 đơn vị.</a:t>
              </a:r>
              <a:endParaRPr lang="en-US" sz="3400" dirty="0">
                <a:solidFill>
                  <a:srgbClr val="FE3C57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98846" y="2799882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090657" y="5070732"/>
            <a:ext cx="7055931" cy="1309428"/>
            <a:chOff x="-309769" y="4741118"/>
            <a:chExt cx="7055931" cy="1309428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562144" y="4741118"/>
              <a:ext cx="6184018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73364" y="5072665"/>
              <a:ext cx="49968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7 chục và 6 đơn vị.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09769" y="4767127"/>
              <a:ext cx="1478408" cy="1257409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-">
            <a:hlinkClick r:id="rId17" action="ppaction://hlinksldjump"/>
            <a:extLst>
              <a:ext uri="{FF2B5EF4-FFF2-40B4-BE49-F238E27FC236}">
                <a16:creationId xmlns:a16="http://schemas.microsoft.com/office/drawing/2014/main" id="{B68C6F00-E8B6-F34B-3BBE-66257882ACA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0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46E7E2-EA89-D06F-95FC-A6E9F6332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213897C-7837-682B-64DE-ACA5A5711CD3}"/>
              </a:ext>
            </a:extLst>
          </p:cNvPr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1038A58-2DE7-7361-513A-0B755E0DD2EC}"/>
                </a:ext>
              </a:extLst>
            </p:cNvPr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AEDC8F85-E35F-791C-EB20-0D66EABA5EF8}"/>
                  </a:ext>
                </a:extLst>
              </p:cNvPr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>
                  <a:extLst>
                    <a:ext uri="{FF2B5EF4-FFF2-40B4-BE49-F238E27FC236}">
                      <a16:creationId xmlns:a16="http://schemas.microsoft.com/office/drawing/2014/main" id="{049AF7BC-91B5-3F38-9377-0EB608B0BD69}"/>
                    </a:ext>
                  </a:extLst>
                </p:cNvPr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ounded Rectangle 1">
                  <a:extLst>
                    <a:ext uri="{FF2B5EF4-FFF2-40B4-BE49-F238E27FC236}">
                      <a16:creationId xmlns:a16="http://schemas.microsoft.com/office/drawing/2014/main" id="{43D0EF38-6ED0-87B2-1EE7-517712AE1303}"/>
                    </a:ext>
                  </a:extLst>
                </p:cNvPr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A4360B-BC85-A8AB-F8BD-28A054663793}"/>
                  </a:ext>
                </a:extLst>
              </p:cNvPr>
              <p:cNvSpPr txBox="1"/>
              <p:nvPr/>
            </p:nvSpPr>
            <p:spPr>
              <a:xfrm>
                <a:off x="3009538" y="698584"/>
                <a:ext cx="674243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 kern="0" dirty="0">
                    <a:solidFill>
                      <a:schemeClr val="accent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</a:rPr>
                  <a:t>Số 68 đọc là:</a:t>
                </a:r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7E6B45-BE27-0092-0325-4B4A5FBE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9CB9461-5824-1A85-E7CB-A8BA6F3603A8}"/>
              </a:ext>
            </a:extLst>
          </p:cNvPr>
          <p:cNvGrpSpPr/>
          <p:nvPr/>
        </p:nvGrpSpPr>
        <p:grpSpPr>
          <a:xfrm>
            <a:off x="396109" y="2948644"/>
            <a:ext cx="5350585" cy="1563945"/>
            <a:chOff x="396109" y="2557488"/>
            <a:chExt cx="5350585" cy="15639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18F3A8D-7285-A56B-29D2-A4BC0A8C3A20}"/>
                </a:ext>
              </a:extLst>
            </p:cNvPr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>
                <a:extLst>
                  <a:ext uri="{FF2B5EF4-FFF2-40B4-BE49-F238E27FC236}">
                    <a16:creationId xmlns:a16="http://schemas.microsoft.com/office/drawing/2014/main" id="{9F6A9E0F-0A5B-77E2-155F-F9337B3E2C9D}"/>
                  </a:ext>
                </a:extLst>
              </p:cNvPr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C47D65F-6FB0-1A86-3C9B-321BCF771A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45E034-37B9-1D0E-D943-23AEE3B5C953}"/>
                </a:ext>
              </a:extLst>
            </p:cNvPr>
            <p:cNvSpPr txBox="1"/>
            <p:nvPr/>
          </p:nvSpPr>
          <p:spPr>
            <a:xfrm>
              <a:off x="1944547" y="3066611"/>
              <a:ext cx="2835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Sáu tám</a:t>
              </a:r>
              <a:endParaRPr lang="en-US" sz="3600" dirty="0">
                <a:solidFill>
                  <a:srgbClr val="FE3C57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742D28B-7D32-619D-3FD7-9E3D7826762A}"/>
              </a:ext>
            </a:extLst>
          </p:cNvPr>
          <p:cNvGrpSpPr/>
          <p:nvPr/>
        </p:nvGrpSpPr>
        <p:grpSpPr>
          <a:xfrm>
            <a:off x="6763692" y="2752126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>
              <a:extLst>
                <a:ext uri="{FF2B5EF4-FFF2-40B4-BE49-F238E27FC236}">
                  <a16:creationId xmlns:a16="http://schemas.microsoft.com/office/drawing/2014/main" id="{78BFF772-62BA-6FD9-756C-261715C626A3}"/>
                </a:ext>
              </a:extLst>
            </p:cNvPr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2B3F82-71A3-B2FC-C3B7-1B80D1310022}"/>
                </a:ext>
              </a:extLst>
            </p:cNvPr>
            <p:cNvSpPr txBox="1"/>
            <p:nvPr/>
          </p:nvSpPr>
          <p:spPr>
            <a:xfrm>
              <a:off x="8086698" y="3447724"/>
              <a:ext cx="2835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6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Tám sáu</a:t>
              </a:r>
              <a:endParaRPr lang="en-US" sz="3600" dirty="0">
                <a:solidFill>
                  <a:srgbClr val="FE3C57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6CC7827-1421-5EFB-49A0-1A3B1811F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2596F7-CC84-30D4-DCC7-71F73DA5BA0B}"/>
              </a:ext>
            </a:extLst>
          </p:cNvPr>
          <p:cNvGrpSpPr/>
          <p:nvPr/>
        </p:nvGrpSpPr>
        <p:grpSpPr>
          <a:xfrm>
            <a:off x="3902229" y="4895054"/>
            <a:ext cx="5425639" cy="1325532"/>
            <a:chOff x="321054" y="4815563"/>
            <a:chExt cx="5425639" cy="1325532"/>
          </a:xfrm>
        </p:grpSpPr>
        <p:sp>
          <p:nvSpPr>
            <p:cNvPr id="22" name="Notched Right Arrow 15">
              <a:extLst>
                <a:ext uri="{FF2B5EF4-FFF2-40B4-BE49-F238E27FC236}">
                  <a16:creationId xmlns:a16="http://schemas.microsoft.com/office/drawing/2014/main" id="{EF2E2DCC-0FDC-A9CC-C847-7723DAD916DB}"/>
                </a:ext>
              </a:extLst>
            </p:cNvPr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C026DB-4781-F49F-1DB3-1B6377490EA8}"/>
                </a:ext>
              </a:extLst>
            </p:cNvPr>
            <p:cNvSpPr txBox="1"/>
            <p:nvPr/>
          </p:nvSpPr>
          <p:spPr>
            <a:xfrm>
              <a:off x="1695631" y="5189224"/>
              <a:ext cx="3624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Sáu mươi tám</a:t>
              </a:r>
              <a:endParaRPr lang="en-US" sz="3600" dirty="0">
                <a:solidFill>
                  <a:srgbClr val="FE3C57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355C5F-1F22-7FC4-4E29-77C6E244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1054" y="4883686"/>
              <a:ext cx="1478408" cy="1257409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7EB1491B-85E1-B030-789B-3FB9107E2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87D23E98-85A1-BC7F-916D-DC0966C3B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9DF817D0-774F-CE85-0767-D85E4DCE2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  <a:extLst>
              <a:ext uri="{FF2B5EF4-FFF2-40B4-BE49-F238E27FC236}">
                <a16:creationId xmlns:a16="http://schemas.microsoft.com/office/drawing/2014/main" id="{77D25F3E-4A76-82C8-8E11-1A44F0902D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>
            <a:extLst>
              <a:ext uri="{FF2B5EF4-FFF2-40B4-BE49-F238E27FC236}">
                <a16:creationId xmlns:a16="http://schemas.microsoft.com/office/drawing/2014/main" id="{4A366FFF-9E4D-42BB-FF38-26C58628DA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-">
            <a:hlinkClick r:id="rId17" action="ppaction://hlinksldjump"/>
            <a:extLst>
              <a:ext uri="{FF2B5EF4-FFF2-40B4-BE49-F238E27FC236}">
                <a16:creationId xmlns:a16="http://schemas.microsoft.com/office/drawing/2014/main" id="{66BF4A50-B1F4-DFF9-0CA6-84C23B10CC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2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2939101" y="844004"/>
                <a:ext cx="6812875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5000" b="1" kern="0" dirty="0">
                    <a:solidFill>
                      <a:schemeClr val="accent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</a:rPr>
                  <a:t>Tám mươi bảy viết là:</a:t>
                </a:r>
                <a:endParaRPr lang="en-US" sz="5000" dirty="0">
                  <a:solidFill>
                    <a:prstClr val="black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09" y="2948644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44547" y="3066611"/>
              <a:ext cx="28357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sz="6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84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7" y="2765999"/>
            <a:ext cx="4768497" cy="2620717"/>
            <a:chOff x="7120347" y="2765999"/>
            <a:chExt cx="4768497" cy="262071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86698" y="3447724"/>
              <a:ext cx="283579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</a:t>
              </a:r>
              <a:endParaRPr lang="en-US" sz="6000" dirty="0">
                <a:solidFill>
                  <a:srgbClr val="FE3C57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102378" y="5145177"/>
            <a:ext cx="5006641" cy="1348786"/>
            <a:chOff x="740052" y="4815563"/>
            <a:chExt cx="5006641" cy="1348786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44547" y="5148686"/>
              <a:ext cx="28357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78</a:t>
              </a:r>
              <a:endParaRPr lang="en-US" sz="6000" dirty="0">
                <a:solidFill>
                  <a:srgbClr val="FE3C57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-">
            <a:hlinkClick r:id="rId17" action="ppaction://hlinksldjump"/>
            <a:extLst>
              <a:ext uri="{FF2B5EF4-FFF2-40B4-BE49-F238E27FC236}">
                <a16:creationId xmlns:a16="http://schemas.microsoft.com/office/drawing/2014/main" id="{853AE56D-71E8-5113-9F73-03EB1FB12EE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4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our paragraph text">
            <a:hlinkClick r:id="" action="ppaction://media"/>
            <a:extLst>
              <a:ext uri="{FF2B5EF4-FFF2-40B4-BE49-F238E27FC236}">
                <a16:creationId xmlns:a16="http://schemas.microsoft.com/office/drawing/2014/main" id="{EA782C69-2978-F685-4C0D-FAA32FDF27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86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DE3F8-AA32-19D7-0354-C82346301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27FFD45-A2B4-4B0E-4310-057DAE05E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099" y="348343"/>
            <a:ext cx="2221863" cy="1154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96E609-4D4B-F103-55A7-F8C7B2DB0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1389" y="1367246"/>
            <a:ext cx="13185772" cy="307328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FE86DB7-A693-6A9E-0EFD-F989F5BBAC4B}"/>
              </a:ext>
            </a:extLst>
          </p:cNvPr>
          <p:cNvSpPr txBox="1"/>
          <p:nvPr/>
        </p:nvSpPr>
        <p:spPr>
          <a:xfrm>
            <a:off x="8421188" y="4440526"/>
            <a:ext cx="2528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(Tiết 1)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4DE0B-DC16-46F8-881D-C511BFE7E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8" y="-232607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9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B4452-94D2-B800-8E2A-51A682C31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AAA5B89-0A02-F1C6-7DF2-F9E6F017D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191" y="1612234"/>
            <a:ext cx="6291617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61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428</Words>
  <Application>Microsoft Office PowerPoint</Application>
  <PresentationFormat>Widescreen</PresentationFormat>
  <Paragraphs>109</Paragraphs>
  <Slides>27</Slides>
  <Notes>1</Notes>
  <HiddenSlides>0</HiddenSlides>
  <MMClips>35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#9Slide03 IcielNovecento sans E</vt:lpstr>
      <vt:lpstr>#9Slide03 IcielPanton Black</vt:lpstr>
      <vt:lpstr>#9Slide07 HoneyCream</vt:lpstr>
      <vt:lpstr>Aptos</vt:lpstr>
      <vt:lpstr>Aptos Display</vt:lpstr>
      <vt:lpstr>Arial</vt:lpstr>
      <vt:lpstr>Calibri</vt:lpstr>
      <vt:lpstr>Calibri Light</vt:lpstr>
      <vt:lpstr>Cambria</vt:lpstr>
      <vt:lpstr>SVN-Newton</vt:lpstr>
      <vt:lpstr>Times New Roman</vt:lpstr>
      <vt:lpstr>UTM Avo</vt:lpstr>
      <vt:lpstr>UTM Avo </vt:lpstr>
      <vt:lpstr>Chủ đề Office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Tran Thi Phuoc Trang_GV</cp:lastModifiedBy>
  <cp:revision>21</cp:revision>
  <dcterms:created xsi:type="dcterms:W3CDTF">2025-10-23T02:05:10Z</dcterms:created>
  <dcterms:modified xsi:type="dcterms:W3CDTF">2025-12-21T06:25:04Z</dcterms:modified>
</cp:coreProperties>
</file>