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60" r:id="rId3"/>
    <p:sldId id="262" r:id="rId4"/>
    <p:sldId id="261" r:id="rId5"/>
    <p:sldId id="263" r:id="rId6"/>
    <p:sldId id="259" r:id="rId7"/>
    <p:sldId id="258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7" r:id="rId20"/>
    <p:sldId id="275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FFCCCC"/>
    <a:srgbClr val="FDD974"/>
    <a:srgbClr val="F79621"/>
    <a:srgbClr val="FFFCF6"/>
    <a:srgbClr val="FF0066"/>
    <a:srgbClr val="EB4A6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0" autoAdjust="0"/>
    <p:restoredTop sz="94660"/>
  </p:normalViewPr>
  <p:slideViewPr>
    <p:cSldViewPr snapToGrid="0">
      <p:cViewPr varScale="1">
        <p:scale>
          <a:sx n="71" d="100"/>
          <a:sy n="71" d="100"/>
        </p:scale>
        <p:origin x="86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D7000-4A00-412A-8962-A4174FBF092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E62F9-9772-40F5-88E9-00B30D67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30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F9-9772-40F5-88E9-00B30D67E9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31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F131F-02CB-F79B-ED90-DEC54DE25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516266-92BE-185B-05D6-31A8195873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468453-0EC7-C71A-FE2B-393176414D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C996D-FB84-F239-2803-86EF80ED30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0E62F9-9772-40F5-88E9-00B30D67E9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806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F9-9772-40F5-88E9-00B30D67E9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95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76093-544F-02A8-1193-3AEC2FB1A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599D88-07E1-6892-18E7-0ABF35A61D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E34619-8D1D-9587-00A5-9387566D2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20BA5-2116-7BB9-2F9F-52F983F250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0E62F9-9772-40F5-88E9-00B30D67E9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568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thi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con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F9-9772-40F5-88E9-00B30D67E9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2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3721E-9DA0-A37C-0AC0-769A085C5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A21281-F2E5-5C1C-2F49-AEFA0E5BCC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7C61B4-E254-F9B4-A5C5-7ED67BCBFA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CC845-118D-89B0-8383-16C3D5A5E0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0E62F9-9772-40F5-88E9-00B30D67E9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467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5469CC4F-C7D9-70D8-6F99-09BD4BD85A67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53B7A0-8F45-9567-A8E7-09F5DBD9D6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34DE1D-E578-A80A-E9AF-8EDE605C47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D24E46-8567-0C40-B813-A4B0F2D768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39734" y="-44030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5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11F16-7041-E525-BAC7-4CB56E6E1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158507-FC75-CE39-CF66-7E6E74F110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0C1D0-0E49-7AA1-9E3F-71F626157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70C5EE-83A0-4265-86DE-613777751B6A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95084-632C-C530-31B5-837011086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72FFA-F281-8467-8542-83856BEFE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CCA75-BA0A-4377-88CE-6BEBFFBB0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7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5C0B31-9C3C-61B4-0A0D-2203ECADA0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DFB33B-66B2-7924-4953-F3AD839EF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D67CB-E173-FE6D-B49A-E723F6C75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70C5EE-83A0-4265-86DE-613777751B6A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4A184-1D76-0903-3474-E43CD0117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5ED9B-C8C1-A1EB-253D-6DB4DF112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CCA75-BA0A-4377-88CE-6BEBFFBB0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64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EBEB-9937-486C-A3CD-D5DD78A572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7FBA3-B487-44E8-81E6-BA49CFAD48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46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EBEB-9937-486C-A3CD-D5DD78A572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7FBA3-B487-44E8-81E6-BA49CFAD48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11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EBEB-9937-486C-A3CD-D5DD78A572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7FBA3-B487-44E8-81E6-BA49CFAD48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86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EBEB-9937-486C-A3CD-D5DD78A572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7FBA3-B487-44E8-81E6-BA49CFAD48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76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EBEB-9937-486C-A3CD-D5DD78A572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7FBA3-B487-44E8-81E6-BA49CFAD48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20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EBEB-9937-486C-A3CD-D5DD78A572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7FBA3-B487-44E8-81E6-BA49CFAD48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99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EBEB-9937-486C-A3CD-D5DD78A572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7FBA3-B487-44E8-81E6-BA49CFAD48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F78022-82DD-88C1-8A0E-85D29BEA03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CDF8D91D-AB8D-BBF3-9C26-5ED3597779CF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CABB1F-5564-DF60-7AA0-D7C75EF420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FF574B-ABC4-099C-1E45-39E44436AD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FBE790-FAD1-051D-1CFC-76FFC2D1BA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39734" y="-44030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6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EBEB-9937-486C-A3CD-D5DD78A572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7FBA3-B487-44E8-81E6-BA49CFAD48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90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EBEB-9937-486C-A3CD-D5DD78A572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7FBA3-B487-44E8-81E6-BA49CFAD48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42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EBEB-9937-486C-A3CD-D5DD78A572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7FBA3-B487-44E8-81E6-BA49CFAD48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16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78AC7C-C939-3AD9-6C74-848AA832E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09F9617-8D05-AC07-AC38-A48963ECA83C}"/>
              </a:ext>
            </a:extLst>
          </p:cNvPr>
          <p:cNvSpPr/>
          <p:nvPr userDrawn="1"/>
        </p:nvSpPr>
        <p:spPr>
          <a:xfrm>
            <a:off x="353962" y="361336"/>
            <a:ext cx="11484077" cy="6135329"/>
          </a:xfrm>
          <a:custGeom>
            <a:avLst/>
            <a:gdLst>
              <a:gd name="connsiteX0" fmla="*/ 0 w 11484077"/>
              <a:gd name="connsiteY0" fmla="*/ 1022575 h 6135329"/>
              <a:gd name="connsiteX1" fmla="*/ 1022575 w 11484077"/>
              <a:gd name="connsiteY1" fmla="*/ 0 h 6135329"/>
              <a:gd name="connsiteX2" fmla="*/ 10461502 w 11484077"/>
              <a:gd name="connsiteY2" fmla="*/ 0 h 6135329"/>
              <a:gd name="connsiteX3" fmla="*/ 11484077 w 11484077"/>
              <a:gd name="connsiteY3" fmla="*/ 1022575 h 6135329"/>
              <a:gd name="connsiteX4" fmla="*/ 11484077 w 11484077"/>
              <a:gd name="connsiteY4" fmla="*/ 5112754 h 6135329"/>
              <a:gd name="connsiteX5" fmla="*/ 10461502 w 11484077"/>
              <a:gd name="connsiteY5" fmla="*/ 6135329 h 6135329"/>
              <a:gd name="connsiteX6" fmla="*/ 1022575 w 11484077"/>
              <a:gd name="connsiteY6" fmla="*/ 6135329 h 6135329"/>
              <a:gd name="connsiteX7" fmla="*/ 0 w 11484077"/>
              <a:gd name="connsiteY7" fmla="*/ 5112754 h 6135329"/>
              <a:gd name="connsiteX8" fmla="*/ 0 w 11484077"/>
              <a:gd name="connsiteY8" fmla="*/ 1022575 h 6135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84077" h="6135329" fill="none" extrusionOk="0">
                <a:moveTo>
                  <a:pt x="0" y="1022575"/>
                </a:moveTo>
                <a:cubicBezTo>
                  <a:pt x="-8341" y="461269"/>
                  <a:pt x="507860" y="-23909"/>
                  <a:pt x="1022575" y="0"/>
                </a:cubicBezTo>
                <a:cubicBezTo>
                  <a:pt x="2370145" y="73921"/>
                  <a:pt x="6460127" y="-159145"/>
                  <a:pt x="10461502" y="0"/>
                </a:cubicBezTo>
                <a:cubicBezTo>
                  <a:pt x="11004352" y="-24908"/>
                  <a:pt x="11522791" y="425240"/>
                  <a:pt x="11484077" y="1022575"/>
                </a:cubicBezTo>
                <a:cubicBezTo>
                  <a:pt x="11344930" y="2190978"/>
                  <a:pt x="11637128" y="4213150"/>
                  <a:pt x="11484077" y="5112754"/>
                </a:cubicBezTo>
                <a:cubicBezTo>
                  <a:pt x="11493588" y="5690609"/>
                  <a:pt x="11090732" y="6085297"/>
                  <a:pt x="10461502" y="6135329"/>
                </a:cubicBezTo>
                <a:cubicBezTo>
                  <a:pt x="9206613" y="6199829"/>
                  <a:pt x="3912710" y="6046836"/>
                  <a:pt x="1022575" y="6135329"/>
                </a:cubicBezTo>
                <a:cubicBezTo>
                  <a:pt x="487448" y="6163928"/>
                  <a:pt x="16534" y="5573483"/>
                  <a:pt x="0" y="5112754"/>
                </a:cubicBezTo>
                <a:cubicBezTo>
                  <a:pt x="-55579" y="4173390"/>
                  <a:pt x="122763" y="2823841"/>
                  <a:pt x="0" y="1022575"/>
                </a:cubicBezTo>
                <a:close/>
              </a:path>
              <a:path w="11484077" h="6135329" stroke="0" extrusionOk="0">
                <a:moveTo>
                  <a:pt x="0" y="1022575"/>
                </a:moveTo>
                <a:cubicBezTo>
                  <a:pt x="-20957" y="418126"/>
                  <a:pt x="446334" y="107406"/>
                  <a:pt x="1022575" y="0"/>
                </a:cubicBezTo>
                <a:cubicBezTo>
                  <a:pt x="3591534" y="167311"/>
                  <a:pt x="6549481" y="-60740"/>
                  <a:pt x="10461502" y="0"/>
                </a:cubicBezTo>
                <a:cubicBezTo>
                  <a:pt x="11028504" y="42451"/>
                  <a:pt x="11403794" y="390933"/>
                  <a:pt x="11484077" y="1022575"/>
                </a:cubicBezTo>
                <a:cubicBezTo>
                  <a:pt x="11379838" y="1589245"/>
                  <a:pt x="11612169" y="4642353"/>
                  <a:pt x="11484077" y="5112754"/>
                </a:cubicBezTo>
                <a:cubicBezTo>
                  <a:pt x="11487564" y="5567350"/>
                  <a:pt x="11094455" y="6200967"/>
                  <a:pt x="10461502" y="6135329"/>
                </a:cubicBezTo>
                <a:cubicBezTo>
                  <a:pt x="6730262" y="6086655"/>
                  <a:pt x="3179279" y="6018026"/>
                  <a:pt x="1022575" y="6135329"/>
                </a:cubicBezTo>
                <a:cubicBezTo>
                  <a:pt x="426272" y="6193578"/>
                  <a:pt x="8466" y="5704107"/>
                  <a:pt x="0" y="5112754"/>
                </a:cubicBezTo>
                <a:cubicBezTo>
                  <a:pt x="91328" y="4196224"/>
                  <a:pt x="-89496" y="1459077"/>
                  <a:pt x="0" y="102257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40000400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B51C2B9-52E4-01CC-F152-63C29437D17F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FF648D-BC90-ED5E-227F-282D495CAE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5A567A-7715-F567-41E6-DCDAD54E49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4B3CE0-E65B-900D-D4E2-E51053DBD54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39734" y="-44030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8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DC6B1D-9F12-1BEE-AE4D-DB567A31C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E665812-5578-096B-7C37-676B52715768}"/>
              </a:ext>
            </a:extLst>
          </p:cNvPr>
          <p:cNvSpPr/>
          <p:nvPr userDrawn="1"/>
        </p:nvSpPr>
        <p:spPr>
          <a:xfrm>
            <a:off x="393291" y="589936"/>
            <a:ext cx="11405419" cy="3950110"/>
          </a:xfrm>
          <a:custGeom>
            <a:avLst/>
            <a:gdLst>
              <a:gd name="connsiteX0" fmla="*/ 0 w 11405419"/>
              <a:gd name="connsiteY0" fmla="*/ 658365 h 3950110"/>
              <a:gd name="connsiteX1" fmla="*/ 658365 w 11405419"/>
              <a:gd name="connsiteY1" fmla="*/ 0 h 3950110"/>
              <a:gd name="connsiteX2" fmla="*/ 10747054 w 11405419"/>
              <a:gd name="connsiteY2" fmla="*/ 0 h 3950110"/>
              <a:gd name="connsiteX3" fmla="*/ 11405419 w 11405419"/>
              <a:gd name="connsiteY3" fmla="*/ 658365 h 3950110"/>
              <a:gd name="connsiteX4" fmla="*/ 11405419 w 11405419"/>
              <a:gd name="connsiteY4" fmla="*/ 3291745 h 3950110"/>
              <a:gd name="connsiteX5" fmla="*/ 10747054 w 11405419"/>
              <a:gd name="connsiteY5" fmla="*/ 3950110 h 3950110"/>
              <a:gd name="connsiteX6" fmla="*/ 658365 w 11405419"/>
              <a:gd name="connsiteY6" fmla="*/ 3950110 h 3950110"/>
              <a:gd name="connsiteX7" fmla="*/ 0 w 11405419"/>
              <a:gd name="connsiteY7" fmla="*/ 3291745 h 3950110"/>
              <a:gd name="connsiteX8" fmla="*/ 0 w 11405419"/>
              <a:gd name="connsiteY8" fmla="*/ 658365 h 395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05419" h="3950110" fill="none" extrusionOk="0">
                <a:moveTo>
                  <a:pt x="0" y="658365"/>
                </a:moveTo>
                <a:cubicBezTo>
                  <a:pt x="-28634" y="306593"/>
                  <a:pt x="321041" y="-12558"/>
                  <a:pt x="658365" y="0"/>
                </a:cubicBezTo>
                <a:cubicBezTo>
                  <a:pt x="2346859" y="73921"/>
                  <a:pt x="7290357" y="-159145"/>
                  <a:pt x="10747054" y="0"/>
                </a:cubicBezTo>
                <a:cubicBezTo>
                  <a:pt x="11075238" y="-40280"/>
                  <a:pt x="11412045" y="289184"/>
                  <a:pt x="11405419" y="658365"/>
                </a:cubicBezTo>
                <a:cubicBezTo>
                  <a:pt x="11266272" y="1269182"/>
                  <a:pt x="11558470" y="2843010"/>
                  <a:pt x="11405419" y="3291745"/>
                </a:cubicBezTo>
                <a:cubicBezTo>
                  <a:pt x="11419822" y="3675192"/>
                  <a:pt x="11156189" y="3914781"/>
                  <a:pt x="10747054" y="3950110"/>
                </a:cubicBezTo>
                <a:cubicBezTo>
                  <a:pt x="7566142" y="4014610"/>
                  <a:pt x="3430580" y="3861617"/>
                  <a:pt x="658365" y="3950110"/>
                </a:cubicBezTo>
                <a:cubicBezTo>
                  <a:pt x="330967" y="3985062"/>
                  <a:pt x="1720" y="3644526"/>
                  <a:pt x="0" y="3291745"/>
                </a:cubicBezTo>
                <a:cubicBezTo>
                  <a:pt x="-55579" y="1988416"/>
                  <a:pt x="122763" y="946628"/>
                  <a:pt x="0" y="658365"/>
                </a:cubicBezTo>
                <a:close/>
              </a:path>
              <a:path w="11405419" h="3950110" stroke="0" extrusionOk="0">
                <a:moveTo>
                  <a:pt x="0" y="658365"/>
                </a:moveTo>
                <a:cubicBezTo>
                  <a:pt x="-14665" y="266981"/>
                  <a:pt x="287853" y="64574"/>
                  <a:pt x="658365" y="0"/>
                </a:cubicBezTo>
                <a:cubicBezTo>
                  <a:pt x="1983150" y="167311"/>
                  <a:pt x="8526286" y="-60740"/>
                  <a:pt x="10747054" y="0"/>
                </a:cubicBezTo>
                <a:cubicBezTo>
                  <a:pt x="11113413" y="51982"/>
                  <a:pt x="11375050" y="269458"/>
                  <a:pt x="11405419" y="658365"/>
                </a:cubicBezTo>
                <a:cubicBezTo>
                  <a:pt x="11301180" y="1646442"/>
                  <a:pt x="11533511" y="2659709"/>
                  <a:pt x="11405419" y="3291745"/>
                </a:cubicBezTo>
                <a:cubicBezTo>
                  <a:pt x="11405866" y="3641226"/>
                  <a:pt x="11130267" y="3968982"/>
                  <a:pt x="10747054" y="3950110"/>
                </a:cubicBezTo>
                <a:cubicBezTo>
                  <a:pt x="9464320" y="3901436"/>
                  <a:pt x="3706820" y="3832807"/>
                  <a:pt x="658365" y="3950110"/>
                </a:cubicBezTo>
                <a:cubicBezTo>
                  <a:pt x="281605" y="3974397"/>
                  <a:pt x="12453" y="3694475"/>
                  <a:pt x="0" y="3291745"/>
                </a:cubicBezTo>
                <a:cubicBezTo>
                  <a:pt x="91328" y="2226417"/>
                  <a:pt x="-89496" y="1248363"/>
                  <a:pt x="0" y="6583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40000400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2A1E8FF2-DDE0-0036-D30A-88D9ECF65685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8ADE51-CD8A-5162-63E3-1C7496625F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900333-BB4A-C0A2-3D9D-9FAD36F1CA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1FECEC-3479-10FC-F091-5DB89203BE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39734" y="-44030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0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EBBC96-15C3-7BCD-AECA-5F9C7E318E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53DF6DB3-CCBC-1AF1-8EEA-6B1CE579E68C}"/>
              </a:ext>
            </a:extLst>
          </p:cNvPr>
          <p:cNvSpPr/>
          <p:nvPr userDrawn="1"/>
        </p:nvSpPr>
        <p:spPr>
          <a:xfrm>
            <a:off x="4296697" y="1120877"/>
            <a:ext cx="7895303" cy="4847304"/>
          </a:xfrm>
          <a:custGeom>
            <a:avLst/>
            <a:gdLst>
              <a:gd name="connsiteX0" fmla="*/ 712770 w 7895303"/>
              <a:gd name="connsiteY0" fmla="*/ 1612401 h 4847304"/>
              <a:gd name="connsiteX1" fmla="*/ 1027668 w 7895303"/>
              <a:gd name="connsiteY1" fmla="*/ 775007 h 4847304"/>
              <a:gd name="connsiteX2" fmla="*/ 2559576 w 7895303"/>
              <a:gd name="connsiteY2" fmla="*/ 583696 h 4847304"/>
              <a:gd name="connsiteX3" fmla="*/ 4104095 w 7895303"/>
              <a:gd name="connsiteY3" fmla="*/ 385091 h 4847304"/>
              <a:gd name="connsiteX4" fmla="*/ 4705929 w 7895303"/>
              <a:gd name="connsiteY4" fmla="*/ 22441 h 4847304"/>
              <a:gd name="connsiteX5" fmla="*/ 5452328 w 7895303"/>
              <a:gd name="connsiteY5" fmla="*/ 278383 h 4847304"/>
              <a:gd name="connsiteX6" fmla="*/ 6481276 w 7895303"/>
              <a:gd name="connsiteY6" fmla="*/ 77422 h 4847304"/>
              <a:gd name="connsiteX7" fmla="*/ 7003060 w 7895303"/>
              <a:gd name="connsiteY7" fmla="*/ 625661 h 4847304"/>
              <a:gd name="connsiteX8" fmla="*/ 7672699 w 7895303"/>
              <a:gd name="connsiteY8" fmla="*/ 1157742 h 4847304"/>
              <a:gd name="connsiteX9" fmla="*/ 7642726 w 7895303"/>
              <a:gd name="connsiteY9" fmla="*/ 1734706 h 4847304"/>
              <a:gd name="connsiteX10" fmla="*/ 7861674 w 7895303"/>
              <a:gd name="connsiteY10" fmla="*/ 2616870 h 4847304"/>
              <a:gd name="connsiteX11" fmla="*/ 6836016 w 7895303"/>
              <a:gd name="connsiteY11" fmla="*/ 3389073 h 4847304"/>
              <a:gd name="connsiteX12" fmla="*/ 6468848 w 7895303"/>
              <a:gd name="connsiteY12" fmla="*/ 4050752 h 4847304"/>
              <a:gd name="connsiteX13" fmla="*/ 5218758 w 7895303"/>
              <a:gd name="connsiteY13" fmla="*/ 4130867 h 4847304"/>
              <a:gd name="connsiteX14" fmla="*/ 4325419 w 7895303"/>
              <a:gd name="connsiteY14" fmla="*/ 4836756 h 4847304"/>
              <a:gd name="connsiteX15" fmla="*/ 3011911 w 7895303"/>
              <a:gd name="connsiteY15" fmla="*/ 4405885 h 4847304"/>
              <a:gd name="connsiteX16" fmla="*/ 1060748 w 7895303"/>
              <a:gd name="connsiteY16" fmla="*/ 3980175 h 4847304"/>
              <a:gd name="connsiteX17" fmla="*/ 202865 w 7895303"/>
              <a:gd name="connsiteY17" fmla="*/ 3506440 h 4847304"/>
              <a:gd name="connsiteX18" fmla="*/ 386175 w 7895303"/>
              <a:gd name="connsiteY18" fmla="*/ 2866978 h 4847304"/>
              <a:gd name="connsiteX19" fmla="*/ -914 w 7895303"/>
              <a:gd name="connsiteY19" fmla="*/ 2210909 h 4847304"/>
              <a:gd name="connsiteX20" fmla="*/ 706008 w 7895303"/>
              <a:gd name="connsiteY20" fmla="*/ 1627774 h 4847304"/>
              <a:gd name="connsiteX21" fmla="*/ 712770 w 7895303"/>
              <a:gd name="connsiteY21" fmla="*/ 1612401 h 4847304"/>
              <a:gd name="connsiteX0" fmla="*/ 857700 w 7895303"/>
              <a:gd name="connsiteY0" fmla="*/ 2937219 h 4847304"/>
              <a:gd name="connsiteX1" fmla="*/ 394765 w 7895303"/>
              <a:gd name="connsiteY1" fmla="*/ 2847791 h 4847304"/>
              <a:gd name="connsiteX2" fmla="*/ 1266172 w 7895303"/>
              <a:gd name="connsiteY2" fmla="*/ 3915881 h 4847304"/>
              <a:gd name="connsiteX3" fmla="*/ 1063672 w 7895303"/>
              <a:gd name="connsiteY3" fmla="*/ 3958631 h 4847304"/>
              <a:gd name="connsiteX4" fmla="*/ 3011546 w 7895303"/>
              <a:gd name="connsiteY4" fmla="*/ 4386136 h 4847304"/>
              <a:gd name="connsiteX5" fmla="*/ 2889461 w 7895303"/>
              <a:gd name="connsiteY5" fmla="*/ 4190898 h 4847304"/>
              <a:gd name="connsiteX6" fmla="*/ 5268469 w 7895303"/>
              <a:gd name="connsiteY6" fmla="*/ 3899274 h 4847304"/>
              <a:gd name="connsiteX7" fmla="*/ 5219672 w 7895303"/>
              <a:gd name="connsiteY7" fmla="*/ 4113476 h 4847304"/>
              <a:gd name="connsiteX8" fmla="*/ 6237472 w 7895303"/>
              <a:gd name="connsiteY8" fmla="*/ 2575579 h 4847304"/>
              <a:gd name="connsiteX9" fmla="*/ 6831630 w 7895303"/>
              <a:gd name="connsiteY9" fmla="*/ 3376281 h 4847304"/>
              <a:gd name="connsiteX10" fmla="*/ 7639071 w 7895303"/>
              <a:gd name="connsiteY10" fmla="*/ 1722812 h 4847304"/>
              <a:gd name="connsiteX11" fmla="*/ 7374432 w 7895303"/>
              <a:gd name="connsiteY11" fmla="*/ 2023076 h 4847304"/>
              <a:gd name="connsiteX12" fmla="*/ 7004157 w 7895303"/>
              <a:gd name="connsiteY12" fmla="*/ 608830 h 4847304"/>
              <a:gd name="connsiteX13" fmla="*/ 7018047 w 7895303"/>
              <a:gd name="connsiteY13" fmla="*/ 750658 h 4847304"/>
              <a:gd name="connsiteX14" fmla="*/ 5314343 w 7895303"/>
              <a:gd name="connsiteY14" fmla="*/ 443438 h 4847304"/>
              <a:gd name="connsiteX15" fmla="*/ 5449952 w 7895303"/>
              <a:gd name="connsiteY15" fmla="*/ 262562 h 4847304"/>
              <a:gd name="connsiteX16" fmla="*/ 4046525 w 7895303"/>
              <a:gd name="connsiteY16" fmla="*/ 529612 h 4847304"/>
              <a:gd name="connsiteX17" fmla="*/ 4112136 w 7895303"/>
              <a:gd name="connsiteY17" fmla="*/ 373646 h 4847304"/>
              <a:gd name="connsiteX18" fmla="*/ 2558663 w 7895303"/>
              <a:gd name="connsiteY18" fmla="*/ 582574 h 4847304"/>
              <a:gd name="connsiteX19" fmla="*/ 2796253 w 7895303"/>
              <a:gd name="connsiteY19" fmla="*/ 733827 h 4847304"/>
              <a:gd name="connsiteX20" fmla="*/ 754257 w 7895303"/>
              <a:gd name="connsiteY20" fmla="*/ 1771622 h 4847304"/>
              <a:gd name="connsiteX21" fmla="*/ 712770 w 7895303"/>
              <a:gd name="connsiteY21" fmla="*/ 1612401 h 484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895303" h="4847304" fill="none" extrusionOk="0">
                <a:moveTo>
                  <a:pt x="712770" y="1612401"/>
                </a:moveTo>
                <a:cubicBezTo>
                  <a:pt x="642867" y="1324483"/>
                  <a:pt x="773197" y="1066888"/>
                  <a:pt x="1027668" y="775007"/>
                </a:cubicBezTo>
                <a:cubicBezTo>
                  <a:pt x="1410137" y="363411"/>
                  <a:pt x="1947699" y="213709"/>
                  <a:pt x="2559576" y="583696"/>
                </a:cubicBezTo>
                <a:cubicBezTo>
                  <a:pt x="2816320" y="103095"/>
                  <a:pt x="3510956" y="-68115"/>
                  <a:pt x="4104095" y="385091"/>
                </a:cubicBezTo>
                <a:cubicBezTo>
                  <a:pt x="4199831" y="235131"/>
                  <a:pt x="4387637" y="79169"/>
                  <a:pt x="4705929" y="22441"/>
                </a:cubicBezTo>
                <a:cubicBezTo>
                  <a:pt x="5046211" y="39293"/>
                  <a:pt x="5263587" y="50103"/>
                  <a:pt x="5452328" y="278383"/>
                </a:cubicBezTo>
                <a:cubicBezTo>
                  <a:pt x="5690247" y="-26515"/>
                  <a:pt x="6176096" y="-62689"/>
                  <a:pt x="6481276" y="77422"/>
                </a:cubicBezTo>
                <a:cubicBezTo>
                  <a:pt x="6798816" y="217003"/>
                  <a:pt x="6919687" y="347864"/>
                  <a:pt x="7003060" y="625661"/>
                </a:cubicBezTo>
                <a:cubicBezTo>
                  <a:pt x="7243944" y="718152"/>
                  <a:pt x="7563887" y="906632"/>
                  <a:pt x="7672699" y="1157742"/>
                </a:cubicBezTo>
                <a:cubicBezTo>
                  <a:pt x="7714295" y="1391287"/>
                  <a:pt x="7742830" y="1589089"/>
                  <a:pt x="7642726" y="1734706"/>
                </a:cubicBezTo>
                <a:cubicBezTo>
                  <a:pt x="7884897" y="1957519"/>
                  <a:pt x="7962844" y="2276210"/>
                  <a:pt x="7861674" y="2616870"/>
                </a:cubicBezTo>
                <a:cubicBezTo>
                  <a:pt x="7792234" y="2992256"/>
                  <a:pt x="7415880" y="3406672"/>
                  <a:pt x="6836016" y="3389073"/>
                </a:cubicBezTo>
                <a:cubicBezTo>
                  <a:pt x="6822674" y="3618740"/>
                  <a:pt x="6678553" y="3804993"/>
                  <a:pt x="6468848" y="4050752"/>
                </a:cubicBezTo>
                <a:cubicBezTo>
                  <a:pt x="6183482" y="4378879"/>
                  <a:pt x="5518338" y="4407359"/>
                  <a:pt x="5218758" y="4130867"/>
                </a:cubicBezTo>
                <a:cubicBezTo>
                  <a:pt x="5140817" y="4511214"/>
                  <a:pt x="4758466" y="4740569"/>
                  <a:pt x="4325419" y="4836756"/>
                </a:cubicBezTo>
                <a:cubicBezTo>
                  <a:pt x="3883885" y="5025977"/>
                  <a:pt x="3391876" y="4866437"/>
                  <a:pt x="3011911" y="4405885"/>
                </a:cubicBezTo>
                <a:cubicBezTo>
                  <a:pt x="2385154" y="4846475"/>
                  <a:pt x="1354303" y="4474379"/>
                  <a:pt x="1060748" y="3980175"/>
                </a:cubicBezTo>
                <a:cubicBezTo>
                  <a:pt x="735395" y="3993648"/>
                  <a:pt x="296413" y="3808879"/>
                  <a:pt x="202865" y="3506440"/>
                </a:cubicBezTo>
                <a:cubicBezTo>
                  <a:pt x="131901" y="3341231"/>
                  <a:pt x="151832" y="3020619"/>
                  <a:pt x="386175" y="2866978"/>
                </a:cubicBezTo>
                <a:cubicBezTo>
                  <a:pt x="145190" y="2702425"/>
                  <a:pt x="-69447" y="2531803"/>
                  <a:pt x="-914" y="2210909"/>
                </a:cubicBezTo>
                <a:cubicBezTo>
                  <a:pt x="61429" y="1906124"/>
                  <a:pt x="310548" y="1658050"/>
                  <a:pt x="706008" y="1627774"/>
                </a:cubicBezTo>
                <a:cubicBezTo>
                  <a:pt x="707895" y="1622347"/>
                  <a:pt x="711279" y="1617185"/>
                  <a:pt x="712770" y="1612401"/>
                </a:cubicBezTo>
                <a:close/>
              </a:path>
              <a:path w="7895303" h="4847304" fill="none" extrusionOk="0">
                <a:moveTo>
                  <a:pt x="857700" y="2937219"/>
                </a:moveTo>
                <a:cubicBezTo>
                  <a:pt x="718115" y="2982215"/>
                  <a:pt x="526037" y="2875540"/>
                  <a:pt x="394765" y="2847791"/>
                </a:cubicBezTo>
                <a:moveTo>
                  <a:pt x="1266172" y="3915881"/>
                </a:moveTo>
                <a:cubicBezTo>
                  <a:pt x="1205060" y="3939729"/>
                  <a:pt x="1131037" y="3940459"/>
                  <a:pt x="1063672" y="3958631"/>
                </a:cubicBezTo>
                <a:moveTo>
                  <a:pt x="3011546" y="4386136"/>
                </a:moveTo>
                <a:cubicBezTo>
                  <a:pt x="2952977" y="4311630"/>
                  <a:pt x="2928428" y="4264786"/>
                  <a:pt x="2889461" y="4190898"/>
                </a:cubicBezTo>
                <a:moveTo>
                  <a:pt x="5268469" y="3899274"/>
                </a:moveTo>
                <a:cubicBezTo>
                  <a:pt x="5272341" y="3955585"/>
                  <a:pt x="5241714" y="4041956"/>
                  <a:pt x="5219672" y="4113476"/>
                </a:cubicBezTo>
                <a:moveTo>
                  <a:pt x="6237472" y="2575579"/>
                </a:moveTo>
                <a:cubicBezTo>
                  <a:pt x="6624518" y="2787212"/>
                  <a:pt x="6893258" y="2979279"/>
                  <a:pt x="6831630" y="3376281"/>
                </a:cubicBezTo>
                <a:moveTo>
                  <a:pt x="7639071" y="1722812"/>
                </a:moveTo>
                <a:cubicBezTo>
                  <a:pt x="7571490" y="1846853"/>
                  <a:pt x="7467676" y="1952892"/>
                  <a:pt x="7374432" y="2023076"/>
                </a:cubicBezTo>
                <a:moveTo>
                  <a:pt x="7004157" y="608830"/>
                </a:moveTo>
                <a:cubicBezTo>
                  <a:pt x="7000333" y="658179"/>
                  <a:pt x="7014760" y="694643"/>
                  <a:pt x="7018047" y="750658"/>
                </a:cubicBezTo>
                <a:moveTo>
                  <a:pt x="5314343" y="443438"/>
                </a:moveTo>
                <a:cubicBezTo>
                  <a:pt x="5341347" y="379419"/>
                  <a:pt x="5388150" y="297781"/>
                  <a:pt x="5449952" y="262562"/>
                </a:cubicBezTo>
                <a:moveTo>
                  <a:pt x="4046525" y="529612"/>
                </a:moveTo>
                <a:cubicBezTo>
                  <a:pt x="4056964" y="480200"/>
                  <a:pt x="4083394" y="432281"/>
                  <a:pt x="4112136" y="373646"/>
                </a:cubicBezTo>
                <a:moveTo>
                  <a:pt x="2558663" y="582574"/>
                </a:moveTo>
                <a:cubicBezTo>
                  <a:pt x="2652393" y="607565"/>
                  <a:pt x="2721848" y="679653"/>
                  <a:pt x="2796253" y="733827"/>
                </a:cubicBezTo>
                <a:moveTo>
                  <a:pt x="754257" y="1771622"/>
                </a:moveTo>
                <a:cubicBezTo>
                  <a:pt x="731400" y="1716993"/>
                  <a:pt x="729934" y="1669161"/>
                  <a:pt x="712770" y="1612401"/>
                </a:cubicBezTo>
              </a:path>
              <a:path w="7895303" h="4847304" stroke="0" extrusionOk="0">
                <a:moveTo>
                  <a:pt x="712770" y="1612401"/>
                </a:moveTo>
                <a:cubicBezTo>
                  <a:pt x="616976" y="1290000"/>
                  <a:pt x="801251" y="1044643"/>
                  <a:pt x="1027668" y="775007"/>
                </a:cubicBezTo>
                <a:cubicBezTo>
                  <a:pt x="1396458" y="359031"/>
                  <a:pt x="1920675" y="339945"/>
                  <a:pt x="2559576" y="583696"/>
                </a:cubicBezTo>
                <a:cubicBezTo>
                  <a:pt x="2908320" y="128602"/>
                  <a:pt x="3533086" y="-33389"/>
                  <a:pt x="4104095" y="385091"/>
                </a:cubicBezTo>
                <a:cubicBezTo>
                  <a:pt x="4229681" y="181083"/>
                  <a:pt x="4406882" y="45369"/>
                  <a:pt x="4705929" y="22441"/>
                </a:cubicBezTo>
                <a:cubicBezTo>
                  <a:pt x="5033507" y="28670"/>
                  <a:pt x="5347334" y="84876"/>
                  <a:pt x="5452328" y="278383"/>
                </a:cubicBezTo>
                <a:cubicBezTo>
                  <a:pt x="5673856" y="38164"/>
                  <a:pt x="6118067" y="-42944"/>
                  <a:pt x="6481276" y="77422"/>
                </a:cubicBezTo>
                <a:cubicBezTo>
                  <a:pt x="6787864" y="168232"/>
                  <a:pt x="6966755" y="346917"/>
                  <a:pt x="7003060" y="625661"/>
                </a:cubicBezTo>
                <a:cubicBezTo>
                  <a:pt x="7356642" y="662807"/>
                  <a:pt x="7567291" y="891170"/>
                  <a:pt x="7672699" y="1157742"/>
                </a:cubicBezTo>
                <a:cubicBezTo>
                  <a:pt x="7713891" y="1348357"/>
                  <a:pt x="7706942" y="1507281"/>
                  <a:pt x="7642726" y="1734706"/>
                </a:cubicBezTo>
                <a:cubicBezTo>
                  <a:pt x="7938825" y="1939970"/>
                  <a:pt x="7949284" y="2339557"/>
                  <a:pt x="7861674" y="2616870"/>
                </a:cubicBezTo>
                <a:cubicBezTo>
                  <a:pt x="7685143" y="2927155"/>
                  <a:pt x="7398459" y="3203397"/>
                  <a:pt x="6836016" y="3389073"/>
                </a:cubicBezTo>
                <a:cubicBezTo>
                  <a:pt x="6832294" y="3662420"/>
                  <a:pt x="6752132" y="3903452"/>
                  <a:pt x="6468848" y="4050752"/>
                </a:cubicBezTo>
                <a:cubicBezTo>
                  <a:pt x="6105578" y="4333780"/>
                  <a:pt x="5493264" y="4393062"/>
                  <a:pt x="5218758" y="4130867"/>
                </a:cubicBezTo>
                <a:cubicBezTo>
                  <a:pt x="5084698" y="4592099"/>
                  <a:pt x="4819728" y="4698367"/>
                  <a:pt x="4325419" y="4836756"/>
                </a:cubicBezTo>
                <a:cubicBezTo>
                  <a:pt x="3911044" y="4921159"/>
                  <a:pt x="3289563" y="4776250"/>
                  <a:pt x="3011911" y="4405885"/>
                </a:cubicBezTo>
                <a:cubicBezTo>
                  <a:pt x="2135081" y="4763926"/>
                  <a:pt x="1347096" y="4590190"/>
                  <a:pt x="1060748" y="3980175"/>
                </a:cubicBezTo>
                <a:cubicBezTo>
                  <a:pt x="689362" y="4099897"/>
                  <a:pt x="346132" y="3886597"/>
                  <a:pt x="202865" y="3506440"/>
                </a:cubicBezTo>
                <a:cubicBezTo>
                  <a:pt x="140049" y="3341878"/>
                  <a:pt x="143755" y="3003845"/>
                  <a:pt x="386175" y="2866978"/>
                </a:cubicBezTo>
                <a:cubicBezTo>
                  <a:pt x="177633" y="2769408"/>
                  <a:pt x="160" y="2430677"/>
                  <a:pt x="-914" y="2210909"/>
                </a:cubicBezTo>
                <a:cubicBezTo>
                  <a:pt x="37527" y="1915739"/>
                  <a:pt x="415554" y="1582103"/>
                  <a:pt x="706008" y="1627774"/>
                </a:cubicBezTo>
                <a:cubicBezTo>
                  <a:pt x="708275" y="1620981"/>
                  <a:pt x="710784" y="1617674"/>
                  <a:pt x="712770" y="1612401"/>
                </a:cubicBezTo>
                <a:close/>
              </a:path>
              <a:path w="7895303" h="4847304" fill="none" stroke="0" extrusionOk="0">
                <a:moveTo>
                  <a:pt x="857700" y="2937219"/>
                </a:moveTo>
                <a:cubicBezTo>
                  <a:pt x="671027" y="2943271"/>
                  <a:pt x="549529" y="2945431"/>
                  <a:pt x="394765" y="2847791"/>
                </a:cubicBezTo>
                <a:moveTo>
                  <a:pt x="1266172" y="3915881"/>
                </a:moveTo>
                <a:cubicBezTo>
                  <a:pt x="1193106" y="3955824"/>
                  <a:pt x="1117307" y="3960001"/>
                  <a:pt x="1063672" y="3958631"/>
                </a:cubicBezTo>
                <a:moveTo>
                  <a:pt x="3011546" y="4386136"/>
                </a:moveTo>
                <a:cubicBezTo>
                  <a:pt x="2955102" y="4337582"/>
                  <a:pt x="2912861" y="4277128"/>
                  <a:pt x="2889461" y="4190898"/>
                </a:cubicBezTo>
                <a:moveTo>
                  <a:pt x="5268469" y="3899274"/>
                </a:moveTo>
                <a:cubicBezTo>
                  <a:pt x="5267016" y="3991151"/>
                  <a:pt x="5232822" y="4046716"/>
                  <a:pt x="5219672" y="4113476"/>
                </a:cubicBezTo>
                <a:moveTo>
                  <a:pt x="6237472" y="2575579"/>
                </a:moveTo>
                <a:cubicBezTo>
                  <a:pt x="6622778" y="2718326"/>
                  <a:pt x="6895356" y="3015470"/>
                  <a:pt x="6831630" y="3376281"/>
                </a:cubicBezTo>
                <a:moveTo>
                  <a:pt x="7639071" y="1722812"/>
                </a:moveTo>
                <a:cubicBezTo>
                  <a:pt x="7575445" y="1830043"/>
                  <a:pt x="7479425" y="1902121"/>
                  <a:pt x="7374432" y="2023076"/>
                </a:cubicBezTo>
                <a:moveTo>
                  <a:pt x="7004157" y="608830"/>
                </a:moveTo>
                <a:cubicBezTo>
                  <a:pt x="7013260" y="657945"/>
                  <a:pt x="7019926" y="699425"/>
                  <a:pt x="7018047" y="750658"/>
                </a:cubicBezTo>
                <a:moveTo>
                  <a:pt x="5314343" y="443438"/>
                </a:moveTo>
                <a:cubicBezTo>
                  <a:pt x="5351254" y="379343"/>
                  <a:pt x="5387581" y="315878"/>
                  <a:pt x="5449952" y="262562"/>
                </a:cubicBezTo>
                <a:moveTo>
                  <a:pt x="4046525" y="529612"/>
                </a:moveTo>
                <a:cubicBezTo>
                  <a:pt x="4044927" y="477363"/>
                  <a:pt x="4093992" y="422573"/>
                  <a:pt x="4112136" y="373646"/>
                </a:cubicBezTo>
                <a:moveTo>
                  <a:pt x="2558663" y="582574"/>
                </a:moveTo>
                <a:cubicBezTo>
                  <a:pt x="2643093" y="629168"/>
                  <a:pt x="2749273" y="663031"/>
                  <a:pt x="2796253" y="733827"/>
                </a:cubicBezTo>
                <a:moveTo>
                  <a:pt x="754257" y="1771622"/>
                </a:moveTo>
                <a:cubicBezTo>
                  <a:pt x="734659" y="1717507"/>
                  <a:pt x="722887" y="1667482"/>
                  <a:pt x="712770" y="1612401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80703493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BF273D7E-B525-22D9-21AA-7656887977E4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91322B-D1CA-CEEB-B38E-7A1AABE2CC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26247F-0788-D9DB-2A6E-33EDB03D8E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FD9BA6-5E44-8084-B968-7874CE3665B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39734" y="-44030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50B39-1661-1EEA-256B-9438B07F1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13668-30BC-898D-9C01-61B232E35C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70C5EE-83A0-4265-86DE-613777751B6A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6FB2AF-F257-8F7E-DFD1-F79ECD741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516BF5-57EC-C474-7767-8DC1870E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CCA75-BA0A-4377-88CE-6BEBFFBB09E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37FA82BB-3A51-0E70-0FCF-087D150AD8BE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B5376C-DCAB-2C0B-9D74-AFA9BA3C51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3457C9-7842-6571-DE83-BC13B98A33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549638-39E6-A258-F98D-190EC63EE2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39734" y="-44030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7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F20C94-CB59-BCAB-4972-8A9CA0055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70C5EE-83A0-4265-86DE-613777751B6A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2051AD-FA72-1148-7E98-48188D677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81349-336E-1A4C-B0A4-771E095D9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CCA75-BA0A-4377-88CE-6BEBFFBB0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6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CA5CA-CB39-C918-4E23-750B0A28D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4525B-F65A-F81A-B827-17F21DE44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34D2F8-F2EB-7171-ACAA-56E2CA651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F07CC-BB13-0398-6F88-55FD16687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70C5EE-83A0-4265-86DE-613777751B6A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8FE43-DC55-A122-F55C-9330DCACF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D7B7A1-B421-D2B9-6549-43D8D1EBA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CCA75-BA0A-4377-88CE-6BEBFFBB0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9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78914-F929-4EE0-1214-89342C69E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80EC89-490B-BE9A-6CBD-447228C1B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DF389-C7E4-9608-75E8-3079334CB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C2CE9-E5DA-FC26-86C3-A27CD8764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70C5EE-83A0-4265-86DE-613777751B6A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860DD4-C4D1-AC72-6D29-715EB1B08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7B0F57-30AB-FC8F-172F-296754F38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CCA75-BA0A-4377-88CE-6BEBFFBB0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3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AD37339C-4ED5-4048-7111-20C8F5AC20B6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681975-562A-3E5B-228B-FBC80E52BB7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220758-38F8-1138-62F9-DF4D5B46621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ACDFBF-13C4-EAD6-19F5-97486571B98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439734" y="-44030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1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EBEB-9937-486C-A3CD-D5DD78A572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7FBA3-B487-44E8-81E6-BA49CFAD48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42536" y="-46665"/>
            <a:ext cx="12434536" cy="690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5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10" Type="http://schemas.openxmlformats.org/officeDocument/2006/relationships/image" Target="../media/image25.png"/><Relationship Id="rId4" Type="http://schemas.openxmlformats.org/officeDocument/2006/relationships/image" Target="../media/image2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5A547E-4D3D-7E42-6B69-2807C31C9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949" y="1182429"/>
            <a:ext cx="6773243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B67F7-E9B8-6082-A796-D5C1BB050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22D1EFB1-C0CF-3A5C-E635-8D4B3D59BD3B}"/>
              </a:ext>
            </a:extLst>
          </p:cNvPr>
          <p:cNvSpPr/>
          <p:nvPr/>
        </p:nvSpPr>
        <p:spPr>
          <a:xfrm>
            <a:off x="1423440" y="1261890"/>
            <a:ext cx="9345120" cy="1607196"/>
          </a:xfrm>
          <a:custGeom>
            <a:avLst/>
            <a:gdLst/>
            <a:ahLst/>
            <a:cxnLst/>
            <a:rect l="l" t="t" r="r" b="b"/>
            <a:pathLst>
              <a:path w="11301259" h="2175492">
                <a:moveTo>
                  <a:pt x="0" y="0"/>
                </a:moveTo>
                <a:lnTo>
                  <a:pt x="11301259" y="0"/>
                </a:lnTo>
                <a:lnTo>
                  <a:pt x="11301259" y="2175492"/>
                </a:lnTo>
                <a:lnTo>
                  <a:pt x="0" y="2175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1D88826F-AE7F-32B2-30C6-DAE94CC41E44}"/>
              </a:ext>
            </a:extLst>
          </p:cNvPr>
          <p:cNvSpPr/>
          <p:nvPr/>
        </p:nvSpPr>
        <p:spPr>
          <a:xfrm>
            <a:off x="717755" y="529826"/>
            <a:ext cx="822960" cy="822960"/>
          </a:xfrm>
          <a:prstGeom prst="flowChartConnector">
            <a:avLst/>
          </a:prstGeom>
          <a:solidFill>
            <a:srgbClr val="F79621"/>
          </a:solidFill>
          <a:ln w="28575">
            <a:solidFill>
              <a:srgbClr val="F796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6F9331-DB5E-49A3-6FDC-1216BADA4605}"/>
              </a:ext>
            </a:extLst>
          </p:cNvPr>
          <p:cNvSpPr txBox="1"/>
          <p:nvPr/>
        </p:nvSpPr>
        <p:spPr>
          <a:xfrm>
            <a:off x="1651820" y="644900"/>
            <a:ext cx="9124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 Tìm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hơn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cặp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2A8327-2B1D-C110-031A-5EAE3508F06A}"/>
              </a:ext>
            </a:extLst>
          </p:cNvPr>
          <p:cNvSpPr txBox="1"/>
          <p:nvPr/>
        </p:nvSpPr>
        <p:spPr>
          <a:xfrm>
            <a:off x="717755" y="2709348"/>
            <a:ext cx="9124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 Tìm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bé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hơn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cặp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07339F7C-61C1-59F7-29E3-05A13FB8960D}"/>
              </a:ext>
            </a:extLst>
          </p:cNvPr>
          <p:cNvSpPr/>
          <p:nvPr/>
        </p:nvSpPr>
        <p:spPr>
          <a:xfrm>
            <a:off x="1129235" y="3453291"/>
            <a:ext cx="10136175" cy="1411401"/>
          </a:xfrm>
          <a:custGeom>
            <a:avLst/>
            <a:gdLst/>
            <a:ahLst/>
            <a:cxnLst/>
            <a:rect l="l" t="t" r="r" b="b"/>
            <a:pathLst>
              <a:path w="11301259" h="1808201">
                <a:moveTo>
                  <a:pt x="0" y="0"/>
                </a:moveTo>
                <a:lnTo>
                  <a:pt x="11301259" y="0"/>
                </a:lnTo>
                <a:lnTo>
                  <a:pt x="11301259" y="1808201"/>
                </a:lnTo>
                <a:lnTo>
                  <a:pt x="0" y="1808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8EA386EE-131B-9ECE-2A99-B994B38B1A5A}"/>
              </a:ext>
            </a:extLst>
          </p:cNvPr>
          <p:cNvSpPr/>
          <p:nvPr/>
        </p:nvSpPr>
        <p:spPr>
          <a:xfrm>
            <a:off x="2054942" y="1377076"/>
            <a:ext cx="1347019" cy="1282259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126E28FD-00CA-C8BE-FA8E-A5A0311717D9}"/>
              </a:ext>
            </a:extLst>
          </p:cNvPr>
          <p:cNvSpPr/>
          <p:nvPr/>
        </p:nvSpPr>
        <p:spPr>
          <a:xfrm>
            <a:off x="7359445" y="1424358"/>
            <a:ext cx="1347019" cy="1282259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CFA169C2-8314-08C3-B4E6-B488E0ED94FA}"/>
              </a:ext>
            </a:extLst>
          </p:cNvPr>
          <p:cNvSpPr/>
          <p:nvPr/>
        </p:nvSpPr>
        <p:spPr>
          <a:xfrm>
            <a:off x="3495368" y="3491537"/>
            <a:ext cx="1347019" cy="1282259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841CA868-FB74-60CE-B5D4-5E0ADDB54D1C}"/>
              </a:ext>
            </a:extLst>
          </p:cNvPr>
          <p:cNvSpPr/>
          <p:nvPr/>
        </p:nvSpPr>
        <p:spPr>
          <a:xfrm>
            <a:off x="7208520" y="3486076"/>
            <a:ext cx="1347019" cy="1282259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AF30C2-621C-1B15-E441-9E65A076C3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990" y="4969591"/>
            <a:ext cx="9096020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AB41A20-32D1-5B88-A54C-4CA94C09B211}"/>
              </a:ext>
            </a:extLst>
          </p:cNvPr>
          <p:cNvGrpSpPr/>
          <p:nvPr/>
        </p:nvGrpSpPr>
        <p:grpSpPr>
          <a:xfrm>
            <a:off x="717755" y="529827"/>
            <a:ext cx="10756490" cy="1456289"/>
            <a:chOff x="845574" y="678425"/>
            <a:chExt cx="10756490" cy="145628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CD13CB5-D31B-0AEB-5E9E-8D7ECECC9CE8}"/>
                </a:ext>
              </a:extLst>
            </p:cNvPr>
            <p:cNvSpPr/>
            <p:nvPr/>
          </p:nvSpPr>
          <p:spPr>
            <a:xfrm>
              <a:off x="1828798" y="678425"/>
              <a:ext cx="9773266" cy="1456289"/>
            </a:xfrm>
            <a:prstGeom prst="roundRect">
              <a:avLst/>
            </a:prstGeom>
            <a:solidFill>
              <a:srgbClr val="FDD974"/>
            </a:solidFill>
            <a:ln w="38100">
              <a:solidFill>
                <a:srgbClr val="FDD9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Tìm </a:t>
              </a:r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lớn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nhất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bé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nhất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4E699884-FD8E-8C4F-AC4D-1234F37B87EB}"/>
                </a:ext>
              </a:extLst>
            </p:cNvPr>
            <p:cNvSpPr/>
            <p:nvPr/>
          </p:nvSpPr>
          <p:spPr>
            <a:xfrm>
              <a:off x="845574" y="995089"/>
              <a:ext cx="822960" cy="822960"/>
            </a:xfrm>
            <a:prstGeom prst="flowChartConnector">
              <a:avLst/>
            </a:prstGeom>
            <a:solidFill>
              <a:srgbClr val="F79621"/>
            </a:solidFill>
            <a:ln w="28575">
              <a:solidFill>
                <a:srgbClr val="F796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A9357E-152C-2629-99FE-642EA3C2BD59}"/>
              </a:ext>
            </a:extLst>
          </p:cNvPr>
          <p:cNvSpPr/>
          <p:nvPr/>
        </p:nvSpPr>
        <p:spPr>
          <a:xfrm>
            <a:off x="3726424" y="2288457"/>
            <a:ext cx="5722375" cy="1456289"/>
          </a:xfrm>
          <a:custGeom>
            <a:avLst/>
            <a:gdLst>
              <a:gd name="connsiteX0" fmla="*/ 0 w 5722375"/>
              <a:gd name="connsiteY0" fmla="*/ 242720 h 1456289"/>
              <a:gd name="connsiteX1" fmla="*/ 242720 w 5722375"/>
              <a:gd name="connsiteY1" fmla="*/ 0 h 1456289"/>
              <a:gd name="connsiteX2" fmla="*/ 5479655 w 5722375"/>
              <a:gd name="connsiteY2" fmla="*/ 0 h 1456289"/>
              <a:gd name="connsiteX3" fmla="*/ 5722375 w 5722375"/>
              <a:gd name="connsiteY3" fmla="*/ 242720 h 1456289"/>
              <a:gd name="connsiteX4" fmla="*/ 5722375 w 5722375"/>
              <a:gd name="connsiteY4" fmla="*/ 1213569 h 1456289"/>
              <a:gd name="connsiteX5" fmla="*/ 5479655 w 5722375"/>
              <a:gd name="connsiteY5" fmla="*/ 1456289 h 1456289"/>
              <a:gd name="connsiteX6" fmla="*/ 242720 w 5722375"/>
              <a:gd name="connsiteY6" fmla="*/ 1456289 h 1456289"/>
              <a:gd name="connsiteX7" fmla="*/ 0 w 5722375"/>
              <a:gd name="connsiteY7" fmla="*/ 1213569 h 1456289"/>
              <a:gd name="connsiteX8" fmla="*/ 0 w 5722375"/>
              <a:gd name="connsiteY8" fmla="*/ 242720 h 145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2375" h="1456289" fill="none" extrusionOk="0">
                <a:moveTo>
                  <a:pt x="0" y="242720"/>
                </a:moveTo>
                <a:cubicBezTo>
                  <a:pt x="-813" y="100993"/>
                  <a:pt x="99439" y="-1595"/>
                  <a:pt x="242720" y="0"/>
                </a:cubicBezTo>
                <a:cubicBezTo>
                  <a:pt x="1347856" y="-60797"/>
                  <a:pt x="2890411" y="11626"/>
                  <a:pt x="5479655" y="0"/>
                </a:cubicBezTo>
                <a:cubicBezTo>
                  <a:pt x="5589727" y="3569"/>
                  <a:pt x="5729352" y="95607"/>
                  <a:pt x="5722375" y="242720"/>
                </a:cubicBezTo>
                <a:cubicBezTo>
                  <a:pt x="5644535" y="589451"/>
                  <a:pt x="5655733" y="1091661"/>
                  <a:pt x="5722375" y="1213569"/>
                </a:cubicBezTo>
                <a:cubicBezTo>
                  <a:pt x="5705664" y="1345361"/>
                  <a:pt x="5631387" y="1451050"/>
                  <a:pt x="5479655" y="1456289"/>
                </a:cubicBezTo>
                <a:cubicBezTo>
                  <a:pt x="3831406" y="1379066"/>
                  <a:pt x="1273917" y="1347133"/>
                  <a:pt x="242720" y="1456289"/>
                </a:cubicBezTo>
                <a:cubicBezTo>
                  <a:pt x="85329" y="1451329"/>
                  <a:pt x="22503" y="1352107"/>
                  <a:pt x="0" y="1213569"/>
                </a:cubicBezTo>
                <a:cubicBezTo>
                  <a:pt x="-34806" y="754165"/>
                  <a:pt x="27433" y="514189"/>
                  <a:pt x="0" y="242720"/>
                </a:cubicBezTo>
                <a:close/>
              </a:path>
              <a:path w="5722375" h="1456289" stroke="0" extrusionOk="0">
                <a:moveTo>
                  <a:pt x="0" y="242720"/>
                </a:moveTo>
                <a:cubicBezTo>
                  <a:pt x="-833" y="88442"/>
                  <a:pt x="107191" y="6635"/>
                  <a:pt x="242720" y="0"/>
                </a:cubicBezTo>
                <a:cubicBezTo>
                  <a:pt x="1943336" y="41935"/>
                  <a:pt x="2989076" y="-166080"/>
                  <a:pt x="5479655" y="0"/>
                </a:cubicBezTo>
                <a:cubicBezTo>
                  <a:pt x="5620828" y="12748"/>
                  <a:pt x="5706287" y="111344"/>
                  <a:pt x="5722375" y="242720"/>
                </a:cubicBezTo>
                <a:cubicBezTo>
                  <a:pt x="5649660" y="428419"/>
                  <a:pt x="5684664" y="833899"/>
                  <a:pt x="5722375" y="1213569"/>
                </a:cubicBezTo>
                <a:cubicBezTo>
                  <a:pt x="5723609" y="1342716"/>
                  <a:pt x="5618979" y="1450726"/>
                  <a:pt x="5479655" y="1456289"/>
                </a:cubicBezTo>
                <a:cubicBezTo>
                  <a:pt x="3290633" y="1394295"/>
                  <a:pt x="2506792" y="1389372"/>
                  <a:pt x="242720" y="1456289"/>
                </a:cubicBezTo>
                <a:cubicBezTo>
                  <a:pt x="109693" y="1458941"/>
                  <a:pt x="5092" y="1359784"/>
                  <a:pt x="0" y="1213569"/>
                </a:cubicBezTo>
                <a:cubicBezTo>
                  <a:pt x="80386" y="1007320"/>
                  <a:pt x="-4231" y="462834"/>
                  <a:pt x="0" y="242720"/>
                </a:cubicBezTo>
                <a:close/>
              </a:path>
            </a:pathLst>
          </a:custGeom>
          <a:solidFill>
            <a:srgbClr val="FFCCCC"/>
          </a:solidFill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3641487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31, 35, 40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30368-7872-52DF-CA96-D8CC485529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8"/>
          <a:stretch/>
        </p:blipFill>
        <p:spPr>
          <a:xfrm>
            <a:off x="717755" y="3290201"/>
            <a:ext cx="3676485" cy="31633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FA7767-046E-2C42-E3E5-1ACA145A4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001" y="5365496"/>
            <a:ext cx="6394095" cy="922015"/>
          </a:xfrm>
          <a:prstGeom prst="rect">
            <a:avLst/>
          </a:prstGeom>
        </p:spPr>
      </p:pic>
      <p:pic>
        <p:nvPicPr>
          <p:cNvPr id="9" name="y2mate.com - 2 Minutes timer Đồng hồ đếm ngược 2 phút_360p">
            <a:hlinkClick r:id="" action="ppaction://media"/>
            <a:extLst>
              <a:ext uri="{FF2B5EF4-FFF2-40B4-BE49-F238E27FC236}">
                <a16:creationId xmlns:a16="http://schemas.microsoft.com/office/drawing/2014/main" id="{944708E0-CEA1-A810-15FA-3F20A0788F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4049" t="23407" r="19822" b="23695"/>
          <a:stretch/>
        </p:blipFill>
        <p:spPr>
          <a:xfrm>
            <a:off x="6096000" y="4084011"/>
            <a:ext cx="2104105" cy="111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3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A9184-DB75-692B-C4A2-675B208A7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C7EFF1E-D0B2-5FE0-F033-070A5D65CFA2}"/>
              </a:ext>
            </a:extLst>
          </p:cNvPr>
          <p:cNvGrpSpPr/>
          <p:nvPr/>
        </p:nvGrpSpPr>
        <p:grpSpPr>
          <a:xfrm>
            <a:off x="717755" y="529827"/>
            <a:ext cx="10756490" cy="1456289"/>
            <a:chOff x="845574" y="678425"/>
            <a:chExt cx="10756490" cy="145628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2110E85-3AD1-89C7-9623-D5171C608B62}"/>
                </a:ext>
              </a:extLst>
            </p:cNvPr>
            <p:cNvSpPr/>
            <p:nvPr/>
          </p:nvSpPr>
          <p:spPr>
            <a:xfrm>
              <a:off x="1828798" y="678425"/>
              <a:ext cx="9773266" cy="1456289"/>
            </a:xfrm>
            <a:prstGeom prst="roundRect">
              <a:avLst/>
            </a:prstGeom>
            <a:solidFill>
              <a:srgbClr val="FDD974"/>
            </a:solidFill>
            <a:ln w="38100">
              <a:solidFill>
                <a:srgbClr val="FDD9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Tìm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lớn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nhất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bé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nhất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4369F82D-A391-0C21-3B4E-201BCB4BE5BB}"/>
                </a:ext>
              </a:extLst>
            </p:cNvPr>
            <p:cNvSpPr/>
            <p:nvPr/>
          </p:nvSpPr>
          <p:spPr>
            <a:xfrm>
              <a:off x="845574" y="995089"/>
              <a:ext cx="822960" cy="822960"/>
            </a:xfrm>
            <a:prstGeom prst="flowChartConnector">
              <a:avLst/>
            </a:prstGeom>
            <a:solidFill>
              <a:srgbClr val="F79621"/>
            </a:solidFill>
            <a:ln w="28575">
              <a:solidFill>
                <a:srgbClr val="F796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12F769-CC63-AF9A-1FA0-53DEDE2CE939}"/>
              </a:ext>
            </a:extLst>
          </p:cNvPr>
          <p:cNvSpPr/>
          <p:nvPr/>
        </p:nvSpPr>
        <p:spPr>
          <a:xfrm>
            <a:off x="3726424" y="2288457"/>
            <a:ext cx="5722375" cy="1456289"/>
          </a:xfrm>
          <a:custGeom>
            <a:avLst/>
            <a:gdLst>
              <a:gd name="connsiteX0" fmla="*/ 0 w 5722375"/>
              <a:gd name="connsiteY0" fmla="*/ 242720 h 1456289"/>
              <a:gd name="connsiteX1" fmla="*/ 242720 w 5722375"/>
              <a:gd name="connsiteY1" fmla="*/ 0 h 1456289"/>
              <a:gd name="connsiteX2" fmla="*/ 5479655 w 5722375"/>
              <a:gd name="connsiteY2" fmla="*/ 0 h 1456289"/>
              <a:gd name="connsiteX3" fmla="*/ 5722375 w 5722375"/>
              <a:gd name="connsiteY3" fmla="*/ 242720 h 1456289"/>
              <a:gd name="connsiteX4" fmla="*/ 5722375 w 5722375"/>
              <a:gd name="connsiteY4" fmla="*/ 1213569 h 1456289"/>
              <a:gd name="connsiteX5" fmla="*/ 5479655 w 5722375"/>
              <a:gd name="connsiteY5" fmla="*/ 1456289 h 1456289"/>
              <a:gd name="connsiteX6" fmla="*/ 242720 w 5722375"/>
              <a:gd name="connsiteY6" fmla="*/ 1456289 h 1456289"/>
              <a:gd name="connsiteX7" fmla="*/ 0 w 5722375"/>
              <a:gd name="connsiteY7" fmla="*/ 1213569 h 1456289"/>
              <a:gd name="connsiteX8" fmla="*/ 0 w 5722375"/>
              <a:gd name="connsiteY8" fmla="*/ 242720 h 145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2375" h="1456289" fill="none" extrusionOk="0">
                <a:moveTo>
                  <a:pt x="0" y="242720"/>
                </a:moveTo>
                <a:cubicBezTo>
                  <a:pt x="-813" y="100993"/>
                  <a:pt x="99439" y="-1595"/>
                  <a:pt x="242720" y="0"/>
                </a:cubicBezTo>
                <a:cubicBezTo>
                  <a:pt x="1347856" y="-60797"/>
                  <a:pt x="2890411" y="11626"/>
                  <a:pt x="5479655" y="0"/>
                </a:cubicBezTo>
                <a:cubicBezTo>
                  <a:pt x="5589727" y="3569"/>
                  <a:pt x="5729352" y="95607"/>
                  <a:pt x="5722375" y="242720"/>
                </a:cubicBezTo>
                <a:cubicBezTo>
                  <a:pt x="5644535" y="589451"/>
                  <a:pt x="5655733" y="1091661"/>
                  <a:pt x="5722375" y="1213569"/>
                </a:cubicBezTo>
                <a:cubicBezTo>
                  <a:pt x="5705664" y="1345361"/>
                  <a:pt x="5631387" y="1451050"/>
                  <a:pt x="5479655" y="1456289"/>
                </a:cubicBezTo>
                <a:cubicBezTo>
                  <a:pt x="3831406" y="1379066"/>
                  <a:pt x="1273917" y="1347133"/>
                  <a:pt x="242720" y="1456289"/>
                </a:cubicBezTo>
                <a:cubicBezTo>
                  <a:pt x="85329" y="1451329"/>
                  <a:pt x="22503" y="1352107"/>
                  <a:pt x="0" y="1213569"/>
                </a:cubicBezTo>
                <a:cubicBezTo>
                  <a:pt x="-34806" y="754165"/>
                  <a:pt x="27433" y="514189"/>
                  <a:pt x="0" y="242720"/>
                </a:cubicBezTo>
                <a:close/>
              </a:path>
              <a:path w="5722375" h="1456289" stroke="0" extrusionOk="0">
                <a:moveTo>
                  <a:pt x="0" y="242720"/>
                </a:moveTo>
                <a:cubicBezTo>
                  <a:pt x="-833" y="88442"/>
                  <a:pt x="107191" y="6635"/>
                  <a:pt x="242720" y="0"/>
                </a:cubicBezTo>
                <a:cubicBezTo>
                  <a:pt x="1943336" y="41935"/>
                  <a:pt x="2989076" y="-166080"/>
                  <a:pt x="5479655" y="0"/>
                </a:cubicBezTo>
                <a:cubicBezTo>
                  <a:pt x="5620828" y="12748"/>
                  <a:pt x="5706287" y="111344"/>
                  <a:pt x="5722375" y="242720"/>
                </a:cubicBezTo>
                <a:cubicBezTo>
                  <a:pt x="5649660" y="428419"/>
                  <a:pt x="5684664" y="833899"/>
                  <a:pt x="5722375" y="1213569"/>
                </a:cubicBezTo>
                <a:cubicBezTo>
                  <a:pt x="5723609" y="1342716"/>
                  <a:pt x="5618979" y="1450726"/>
                  <a:pt x="5479655" y="1456289"/>
                </a:cubicBezTo>
                <a:cubicBezTo>
                  <a:pt x="3290633" y="1394295"/>
                  <a:pt x="2506792" y="1389372"/>
                  <a:pt x="242720" y="1456289"/>
                </a:cubicBezTo>
                <a:cubicBezTo>
                  <a:pt x="109693" y="1458941"/>
                  <a:pt x="5092" y="1359784"/>
                  <a:pt x="0" y="1213569"/>
                </a:cubicBezTo>
                <a:cubicBezTo>
                  <a:pt x="80386" y="1007320"/>
                  <a:pt x="-4231" y="462834"/>
                  <a:pt x="0" y="242720"/>
                </a:cubicBezTo>
                <a:close/>
              </a:path>
            </a:pathLst>
          </a:custGeom>
          <a:solidFill>
            <a:srgbClr val="FFCCCC"/>
          </a:solidFill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3641487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31, 35, 40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2B5DE7-6649-0AE0-E995-174FCC17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8"/>
          <a:stretch/>
        </p:blipFill>
        <p:spPr>
          <a:xfrm>
            <a:off x="462117" y="3290201"/>
            <a:ext cx="3676485" cy="31633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282C22-1901-D188-EAF0-98CA76D330B5}"/>
              </a:ext>
            </a:extLst>
          </p:cNvPr>
          <p:cNvSpPr/>
          <p:nvPr/>
        </p:nvSpPr>
        <p:spPr>
          <a:xfrm>
            <a:off x="4138602" y="3996779"/>
            <a:ext cx="7512624" cy="1052052"/>
          </a:xfrm>
          <a:custGeom>
            <a:avLst/>
            <a:gdLst>
              <a:gd name="connsiteX0" fmla="*/ 0 w 7512624"/>
              <a:gd name="connsiteY0" fmla="*/ 0 h 1052052"/>
              <a:gd name="connsiteX1" fmla="*/ 833218 w 7512624"/>
              <a:gd name="connsiteY1" fmla="*/ 0 h 1052052"/>
              <a:gd name="connsiteX2" fmla="*/ 1441058 w 7512624"/>
              <a:gd name="connsiteY2" fmla="*/ 0 h 1052052"/>
              <a:gd name="connsiteX3" fmla="*/ 1973771 w 7512624"/>
              <a:gd name="connsiteY3" fmla="*/ 0 h 1052052"/>
              <a:gd name="connsiteX4" fmla="*/ 2581611 w 7512624"/>
              <a:gd name="connsiteY4" fmla="*/ 0 h 1052052"/>
              <a:gd name="connsiteX5" fmla="*/ 3414829 w 7512624"/>
              <a:gd name="connsiteY5" fmla="*/ 0 h 1052052"/>
              <a:gd name="connsiteX6" fmla="*/ 3872416 w 7512624"/>
              <a:gd name="connsiteY6" fmla="*/ 0 h 1052052"/>
              <a:gd name="connsiteX7" fmla="*/ 4555382 w 7512624"/>
              <a:gd name="connsiteY7" fmla="*/ 0 h 1052052"/>
              <a:gd name="connsiteX8" fmla="*/ 5313474 w 7512624"/>
              <a:gd name="connsiteY8" fmla="*/ 0 h 1052052"/>
              <a:gd name="connsiteX9" fmla="*/ 6146692 w 7512624"/>
              <a:gd name="connsiteY9" fmla="*/ 0 h 1052052"/>
              <a:gd name="connsiteX10" fmla="*/ 6904784 w 7512624"/>
              <a:gd name="connsiteY10" fmla="*/ 0 h 1052052"/>
              <a:gd name="connsiteX11" fmla="*/ 7512624 w 7512624"/>
              <a:gd name="connsiteY11" fmla="*/ 0 h 1052052"/>
              <a:gd name="connsiteX12" fmla="*/ 7512624 w 7512624"/>
              <a:gd name="connsiteY12" fmla="*/ 526026 h 1052052"/>
              <a:gd name="connsiteX13" fmla="*/ 7512624 w 7512624"/>
              <a:gd name="connsiteY13" fmla="*/ 1052052 h 1052052"/>
              <a:gd name="connsiteX14" fmla="*/ 6679406 w 7512624"/>
              <a:gd name="connsiteY14" fmla="*/ 1052052 h 1052052"/>
              <a:gd name="connsiteX15" fmla="*/ 6071566 w 7512624"/>
              <a:gd name="connsiteY15" fmla="*/ 1052052 h 1052052"/>
              <a:gd name="connsiteX16" fmla="*/ 5613979 w 7512624"/>
              <a:gd name="connsiteY16" fmla="*/ 1052052 h 1052052"/>
              <a:gd name="connsiteX17" fmla="*/ 4780761 w 7512624"/>
              <a:gd name="connsiteY17" fmla="*/ 1052052 h 1052052"/>
              <a:gd name="connsiteX18" fmla="*/ 4022669 w 7512624"/>
              <a:gd name="connsiteY18" fmla="*/ 1052052 h 1052052"/>
              <a:gd name="connsiteX19" fmla="*/ 3414829 w 7512624"/>
              <a:gd name="connsiteY19" fmla="*/ 1052052 h 1052052"/>
              <a:gd name="connsiteX20" fmla="*/ 2957242 w 7512624"/>
              <a:gd name="connsiteY20" fmla="*/ 1052052 h 1052052"/>
              <a:gd name="connsiteX21" fmla="*/ 2349402 w 7512624"/>
              <a:gd name="connsiteY21" fmla="*/ 1052052 h 1052052"/>
              <a:gd name="connsiteX22" fmla="*/ 1666437 w 7512624"/>
              <a:gd name="connsiteY22" fmla="*/ 1052052 h 1052052"/>
              <a:gd name="connsiteX23" fmla="*/ 1058597 w 7512624"/>
              <a:gd name="connsiteY23" fmla="*/ 1052052 h 1052052"/>
              <a:gd name="connsiteX24" fmla="*/ 0 w 7512624"/>
              <a:gd name="connsiteY24" fmla="*/ 1052052 h 1052052"/>
              <a:gd name="connsiteX25" fmla="*/ 0 w 7512624"/>
              <a:gd name="connsiteY25" fmla="*/ 557588 h 1052052"/>
              <a:gd name="connsiteX26" fmla="*/ 0 w 7512624"/>
              <a:gd name="connsiteY26" fmla="*/ 0 h 1052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512624" h="1052052" fill="none" extrusionOk="0">
                <a:moveTo>
                  <a:pt x="0" y="0"/>
                </a:moveTo>
                <a:cubicBezTo>
                  <a:pt x="282374" y="20583"/>
                  <a:pt x="587005" y="11654"/>
                  <a:pt x="833218" y="0"/>
                </a:cubicBezTo>
                <a:cubicBezTo>
                  <a:pt x="1079431" y="-11654"/>
                  <a:pt x="1201510" y="-10838"/>
                  <a:pt x="1441058" y="0"/>
                </a:cubicBezTo>
                <a:cubicBezTo>
                  <a:pt x="1680606" y="10838"/>
                  <a:pt x="1743256" y="21600"/>
                  <a:pt x="1973771" y="0"/>
                </a:cubicBezTo>
                <a:cubicBezTo>
                  <a:pt x="2204286" y="-21600"/>
                  <a:pt x="2352302" y="18394"/>
                  <a:pt x="2581611" y="0"/>
                </a:cubicBezTo>
                <a:cubicBezTo>
                  <a:pt x="2810920" y="-18394"/>
                  <a:pt x="3214276" y="14401"/>
                  <a:pt x="3414829" y="0"/>
                </a:cubicBezTo>
                <a:cubicBezTo>
                  <a:pt x="3615382" y="-14401"/>
                  <a:pt x="3673406" y="2655"/>
                  <a:pt x="3872416" y="0"/>
                </a:cubicBezTo>
                <a:cubicBezTo>
                  <a:pt x="4071426" y="-2655"/>
                  <a:pt x="4214584" y="4398"/>
                  <a:pt x="4555382" y="0"/>
                </a:cubicBezTo>
                <a:cubicBezTo>
                  <a:pt x="4896180" y="-4398"/>
                  <a:pt x="5017179" y="6740"/>
                  <a:pt x="5313474" y="0"/>
                </a:cubicBezTo>
                <a:cubicBezTo>
                  <a:pt x="5609769" y="-6740"/>
                  <a:pt x="5861820" y="-41365"/>
                  <a:pt x="6146692" y="0"/>
                </a:cubicBezTo>
                <a:cubicBezTo>
                  <a:pt x="6431564" y="41365"/>
                  <a:pt x="6724973" y="25320"/>
                  <a:pt x="6904784" y="0"/>
                </a:cubicBezTo>
                <a:cubicBezTo>
                  <a:pt x="7084595" y="-25320"/>
                  <a:pt x="7227031" y="4251"/>
                  <a:pt x="7512624" y="0"/>
                </a:cubicBezTo>
                <a:cubicBezTo>
                  <a:pt x="7535315" y="188067"/>
                  <a:pt x="7499644" y="315588"/>
                  <a:pt x="7512624" y="526026"/>
                </a:cubicBezTo>
                <a:cubicBezTo>
                  <a:pt x="7525604" y="736464"/>
                  <a:pt x="7525307" y="810050"/>
                  <a:pt x="7512624" y="1052052"/>
                </a:cubicBezTo>
                <a:cubicBezTo>
                  <a:pt x="7325884" y="1042895"/>
                  <a:pt x="6936664" y="1092389"/>
                  <a:pt x="6679406" y="1052052"/>
                </a:cubicBezTo>
                <a:cubicBezTo>
                  <a:pt x="6422148" y="1011715"/>
                  <a:pt x="6322766" y="1038179"/>
                  <a:pt x="6071566" y="1052052"/>
                </a:cubicBezTo>
                <a:cubicBezTo>
                  <a:pt x="5820366" y="1065925"/>
                  <a:pt x="5794915" y="1064753"/>
                  <a:pt x="5613979" y="1052052"/>
                </a:cubicBezTo>
                <a:cubicBezTo>
                  <a:pt x="5433043" y="1039351"/>
                  <a:pt x="5065188" y="1085219"/>
                  <a:pt x="4780761" y="1052052"/>
                </a:cubicBezTo>
                <a:cubicBezTo>
                  <a:pt x="4496334" y="1018885"/>
                  <a:pt x="4326582" y="1019516"/>
                  <a:pt x="4022669" y="1052052"/>
                </a:cubicBezTo>
                <a:cubicBezTo>
                  <a:pt x="3718756" y="1084588"/>
                  <a:pt x="3664769" y="1062451"/>
                  <a:pt x="3414829" y="1052052"/>
                </a:cubicBezTo>
                <a:cubicBezTo>
                  <a:pt x="3164889" y="1041653"/>
                  <a:pt x="3128353" y="1061500"/>
                  <a:pt x="2957242" y="1052052"/>
                </a:cubicBezTo>
                <a:cubicBezTo>
                  <a:pt x="2786131" y="1042604"/>
                  <a:pt x="2581036" y="1074578"/>
                  <a:pt x="2349402" y="1052052"/>
                </a:cubicBezTo>
                <a:cubicBezTo>
                  <a:pt x="2117768" y="1029526"/>
                  <a:pt x="1866464" y="1024814"/>
                  <a:pt x="1666437" y="1052052"/>
                </a:cubicBezTo>
                <a:cubicBezTo>
                  <a:pt x="1466411" y="1079290"/>
                  <a:pt x="1230906" y="1025479"/>
                  <a:pt x="1058597" y="1052052"/>
                </a:cubicBezTo>
                <a:cubicBezTo>
                  <a:pt x="886288" y="1078625"/>
                  <a:pt x="238899" y="1027457"/>
                  <a:pt x="0" y="1052052"/>
                </a:cubicBezTo>
                <a:cubicBezTo>
                  <a:pt x="12580" y="878268"/>
                  <a:pt x="-16120" y="684983"/>
                  <a:pt x="0" y="557588"/>
                </a:cubicBezTo>
                <a:cubicBezTo>
                  <a:pt x="16120" y="430193"/>
                  <a:pt x="-14268" y="139659"/>
                  <a:pt x="0" y="0"/>
                </a:cubicBezTo>
                <a:close/>
              </a:path>
              <a:path w="7512624" h="1052052" stroke="0" extrusionOk="0">
                <a:moveTo>
                  <a:pt x="0" y="0"/>
                </a:moveTo>
                <a:cubicBezTo>
                  <a:pt x="307247" y="-23804"/>
                  <a:pt x="500434" y="22417"/>
                  <a:pt x="833218" y="0"/>
                </a:cubicBezTo>
                <a:cubicBezTo>
                  <a:pt x="1166002" y="-22417"/>
                  <a:pt x="1207833" y="19364"/>
                  <a:pt x="1441058" y="0"/>
                </a:cubicBezTo>
                <a:cubicBezTo>
                  <a:pt x="1674283" y="-19364"/>
                  <a:pt x="1856380" y="-17168"/>
                  <a:pt x="2124024" y="0"/>
                </a:cubicBezTo>
                <a:cubicBezTo>
                  <a:pt x="2391668" y="17168"/>
                  <a:pt x="2432918" y="-17395"/>
                  <a:pt x="2581611" y="0"/>
                </a:cubicBezTo>
                <a:cubicBezTo>
                  <a:pt x="2730304" y="17395"/>
                  <a:pt x="2980531" y="-1909"/>
                  <a:pt x="3114324" y="0"/>
                </a:cubicBezTo>
                <a:cubicBezTo>
                  <a:pt x="3248117" y="1909"/>
                  <a:pt x="3441012" y="23232"/>
                  <a:pt x="3722164" y="0"/>
                </a:cubicBezTo>
                <a:cubicBezTo>
                  <a:pt x="4003316" y="-23232"/>
                  <a:pt x="4174303" y="-36643"/>
                  <a:pt x="4555382" y="0"/>
                </a:cubicBezTo>
                <a:cubicBezTo>
                  <a:pt x="4936461" y="36643"/>
                  <a:pt x="5083364" y="35331"/>
                  <a:pt x="5388600" y="0"/>
                </a:cubicBezTo>
                <a:cubicBezTo>
                  <a:pt x="5693836" y="-35331"/>
                  <a:pt x="5769866" y="-19946"/>
                  <a:pt x="6146692" y="0"/>
                </a:cubicBezTo>
                <a:cubicBezTo>
                  <a:pt x="6523518" y="19946"/>
                  <a:pt x="6526162" y="2605"/>
                  <a:pt x="6754532" y="0"/>
                </a:cubicBezTo>
                <a:cubicBezTo>
                  <a:pt x="6982902" y="-2605"/>
                  <a:pt x="7317796" y="13661"/>
                  <a:pt x="7512624" y="0"/>
                </a:cubicBezTo>
                <a:cubicBezTo>
                  <a:pt x="7521225" y="122771"/>
                  <a:pt x="7518745" y="382431"/>
                  <a:pt x="7512624" y="494464"/>
                </a:cubicBezTo>
                <a:cubicBezTo>
                  <a:pt x="7506503" y="606497"/>
                  <a:pt x="7504435" y="874954"/>
                  <a:pt x="7512624" y="1052052"/>
                </a:cubicBezTo>
                <a:cubicBezTo>
                  <a:pt x="7304908" y="1031379"/>
                  <a:pt x="7128942" y="1034323"/>
                  <a:pt x="6904784" y="1052052"/>
                </a:cubicBezTo>
                <a:cubicBezTo>
                  <a:pt x="6680626" y="1069781"/>
                  <a:pt x="6518592" y="1076693"/>
                  <a:pt x="6372071" y="1052052"/>
                </a:cubicBezTo>
                <a:cubicBezTo>
                  <a:pt x="6225550" y="1027411"/>
                  <a:pt x="5821484" y="1014521"/>
                  <a:pt x="5538853" y="1052052"/>
                </a:cubicBezTo>
                <a:cubicBezTo>
                  <a:pt x="5256222" y="1089583"/>
                  <a:pt x="5213560" y="1032885"/>
                  <a:pt x="4931013" y="1052052"/>
                </a:cubicBezTo>
                <a:cubicBezTo>
                  <a:pt x="4648466" y="1071219"/>
                  <a:pt x="4610298" y="1067684"/>
                  <a:pt x="4398300" y="1052052"/>
                </a:cubicBezTo>
                <a:cubicBezTo>
                  <a:pt x="4186302" y="1036420"/>
                  <a:pt x="4005513" y="1065332"/>
                  <a:pt x="3865587" y="1052052"/>
                </a:cubicBezTo>
                <a:cubicBezTo>
                  <a:pt x="3725661" y="1038772"/>
                  <a:pt x="3437343" y="1026239"/>
                  <a:pt x="3182621" y="1052052"/>
                </a:cubicBezTo>
                <a:cubicBezTo>
                  <a:pt x="2927899" y="1077865"/>
                  <a:pt x="2904862" y="1070334"/>
                  <a:pt x="2725034" y="1052052"/>
                </a:cubicBezTo>
                <a:cubicBezTo>
                  <a:pt x="2545206" y="1033770"/>
                  <a:pt x="2283020" y="1075936"/>
                  <a:pt x="2117194" y="1052052"/>
                </a:cubicBezTo>
                <a:cubicBezTo>
                  <a:pt x="1951368" y="1028168"/>
                  <a:pt x="1734665" y="1028424"/>
                  <a:pt x="1584481" y="1052052"/>
                </a:cubicBezTo>
                <a:cubicBezTo>
                  <a:pt x="1434297" y="1075680"/>
                  <a:pt x="1167238" y="1053629"/>
                  <a:pt x="1051767" y="1052052"/>
                </a:cubicBezTo>
                <a:cubicBezTo>
                  <a:pt x="936296" y="1050475"/>
                  <a:pt x="302047" y="1027606"/>
                  <a:pt x="0" y="1052052"/>
                </a:cubicBezTo>
                <a:cubicBezTo>
                  <a:pt x="-10830" y="919071"/>
                  <a:pt x="23778" y="772522"/>
                  <a:pt x="0" y="504985"/>
                </a:cubicBezTo>
                <a:cubicBezTo>
                  <a:pt x="-23778" y="237448"/>
                  <a:pt x="21334" y="186956"/>
                  <a:pt x="0" y="0"/>
                </a:cubicBezTo>
                <a:close/>
              </a:path>
            </a:pathLst>
          </a:custGeom>
          <a:solidFill>
            <a:srgbClr val="FF6699"/>
          </a:solidFill>
          <a:ln w="285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1740212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-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Số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lớn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nhất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là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: 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40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B96FE6-7B64-1102-05D8-75E666729CDE}"/>
              </a:ext>
            </a:extLst>
          </p:cNvPr>
          <p:cNvSpPr/>
          <p:nvPr/>
        </p:nvSpPr>
        <p:spPr>
          <a:xfrm>
            <a:off x="4138602" y="5229383"/>
            <a:ext cx="7512624" cy="1052052"/>
          </a:xfrm>
          <a:custGeom>
            <a:avLst/>
            <a:gdLst>
              <a:gd name="connsiteX0" fmla="*/ 0 w 7512624"/>
              <a:gd name="connsiteY0" fmla="*/ 0 h 1052052"/>
              <a:gd name="connsiteX1" fmla="*/ 833218 w 7512624"/>
              <a:gd name="connsiteY1" fmla="*/ 0 h 1052052"/>
              <a:gd name="connsiteX2" fmla="*/ 1441058 w 7512624"/>
              <a:gd name="connsiteY2" fmla="*/ 0 h 1052052"/>
              <a:gd name="connsiteX3" fmla="*/ 1973771 w 7512624"/>
              <a:gd name="connsiteY3" fmla="*/ 0 h 1052052"/>
              <a:gd name="connsiteX4" fmla="*/ 2581611 w 7512624"/>
              <a:gd name="connsiteY4" fmla="*/ 0 h 1052052"/>
              <a:gd name="connsiteX5" fmla="*/ 3414829 w 7512624"/>
              <a:gd name="connsiteY5" fmla="*/ 0 h 1052052"/>
              <a:gd name="connsiteX6" fmla="*/ 3872416 w 7512624"/>
              <a:gd name="connsiteY6" fmla="*/ 0 h 1052052"/>
              <a:gd name="connsiteX7" fmla="*/ 4555382 w 7512624"/>
              <a:gd name="connsiteY7" fmla="*/ 0 h 1052052"/>
              <a:gd name="connsiteX8" fmla="*/ 5313474 w 7512624"/>
              <a:gd name="connsiteY8" fmla="*/ 0 h 1052052"/>
              <a:gd name="connsiteX9" fmla="*/ 6146692 w 7512624"/>
              <a:gd name="connsiteY9" fmla="*/ 0 h 1052052"/>
              <a:gd name="connsiteX10" fmla="*/ 6904784 w 7512624"/>
              <a:gd name="connsiteY10" fmla="*/ 0 h 1052052"/>
              <a:gd name="connsiteX11" fmla="*/ 7512624 w 7512624"/>
              <a:gd name="connsiteY11" fmla="*/ 0 h 1052052"/>
              <a:gd name="connsiteX12" fmla="*/ 7512624 w 7512624"/>
              <a:gd name="connsiteY12" fmla="*/ 526026 h 1052052"/>
              <a:gd name="connsiteX13" fmla="*/ 7512624 w 7512624"/>
              <a:gd name="connsiteY13" fmla="*/ 1052052 h 1052052"/>
              <a:gd name="connsiteX14" fmla="*/ 6679406 w 7512624"/>
              <a:gd name="connsiteY14" fmla="*/ 1052052 h 1052052"/>
              <a:gd name="connsiteX15" fmla="*/ 6071566 w 7512624"/>
              <a:gd name="connsiteY15" fmla="*/ 1052052 h 1052052"/>
              <a:gd name="connsiteX16" fmla="*/ 5613979 w 7512624"/>
              <a:gd name="connsiteY16" fmla="*/ 1052052 h 1052052"/>
              <a:gd name="connsiteX17" fmla="*/ 4780761 w 7512624"/>
              <a:gd name="connsiteY17" fmla="*/ 1052052 h 1052052"/>
              <a:gd name="connsiteX18" fmla="*/ 4022669 w 7512624"/>
              <a:gd name="connsiteY18" fmla="*/ 1052052 h 1052052"/>
              <a:gd name="connsiteX19" fmla="*/ 3414829 w 7512624"/>
              <a:gd name="connsiteY19" fmla="*/ 1052052 h 1052052"/>
              <a:gd name="connsiteX20" fmla="*/ 2957242 w 7512624"/>
              <a:gd name="connsiteY20" fmla="*/ 1052052 h 1052052"/>
              <a:gd name="connsiteX21" fmla="*/ 2349402 w 7512624"/>
              <a:gd name="connsiteY21" fmla="*/ 1052052 h 1052052"/>
              <a:gd name="connsiteX22" fmla="*/ 1666437 w 7512624"/>
              <a:gd name="connsiteY22" fmla="*/ 1052052 h 1052052"/>
              <a:gd name="connsiteX23" fmla="*/ 1058597 w 7512624"/>
              <a:gd name="connsiteY23" fmla="*/ 1052052 h 1052052"/>
              <a:gd name="connsiteX24" fmla="*/ 0 w 7512624"/>
              <a:gd name="connsiteY24" fmla="*/ 1052052 h 1052052"/>
              <a:gd name="connsiteX25" fmla="*/ 0 w 7512624"/>
              <a:gd name="connsiteY25" fmla="*/ 557588 h 1052052"/>
              <a:gd name="connsiteX26" fmla="*/ 0 w 7512624"/>
              <a:gd name="connsiteY26" fmla="*/ 0 h 1052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512624" h="1052052" fill="none" extrusionOk="0">
                <a:moveTo>
                  <a:pt x="0" y="0"/>
                </a:moveTo>
                <a:cubicBezTo>
                  <a:pt x="282374" y="20583"/>
                  <a:pt x="587005" y="11654"/>
                  <a:pt x="833218" y="0"/>
                </a:cubicBezTo>
                <a:cubicBezTo>
                  <a:pt x="1079431" y="-11654"/>
                  <a:pt x="1201510" y="-10838"/>
                  <a:pt x="1441058" y="0"/>
                </a:cubicBezTo>
                <a:cubicBezTo>
                  <a:pt x="1680606" y="10838"/>
                  <a:pt x="1743256" y="21600"/>
                  <a:pt x="1973771" y="0"/>
                </a:cubicBezTo>
                <a:cubicBezTo>
                  <a:pt x="2204286" y="-21600"/>
                  <a:pt x="2352302" y="18394"/>
                  <a:pt x="2581611" y="0"/>
                </a:cubicBezTo>
                <a:cubicBezTo>
                  <a:pt x="2810920" y="-18394"/>
                  <a:pt x="3214276" y="14401"/>
                  <a:pt x="3414829" y="0"/>
                </a:cubicBezTo>
                <a:cubicBezTo>
                  <a:pt x="3615382" y="-14401"/>
                  <a:pt x="3673406" y="2655"/>
                  <a:pt x="3872416" y="0"/>
                </a:cubicBezTo>
                <a:cubicBezTo>
                  <a:pt x="4071426" y="-2655"/>
                  <a:pt x="4214584" y="4398"/>
                  <a:pt x="4555382" y="0"/>
                </a:cubicBezTo>
                <a:cubicBezTo>
                  <a:pt x="4896180" y="-4398"/>
                  <a:pt x="5017179" y="6740"/>
                  <a:pt x="5313474" y="0"/>
                </a:cubicBezTo>
                <a:cubicBezTo>
                  <a:pt x="5609769" y="-6740"/>
                  <a:pt x="5861820" y="-41365"/>
                  <a:pt x="6146692" y="0"/>
                </a:cubicBezTo>
                <a:cubicBezTo>
                  <a:pt x="6431564" y="41365"/>
                  <a:pt x="6724973" y="25320"/>
                  <a:pt x="6904784" y="0"/>
                </a:cubicBezTo>
                <a:cubicBezTo>
                  <a:pt x="7084595" y="-25320"/>
                  <a:pt x="7227031" y="4251"/>
                  <a:pt x="7512624" y="0"/>
                </a:cubicBezTo>
                <a:cubicBezTo>
                  <a:pt x="7535315" y="188067"/>
                  <a:pt x="7499644" y="315588"/>
                  <a:pt x="7512624" y="526026"/>
                </a:cubicBezTo>
                <a:cubicBezTo>
                  <a:pt x="7525604" y="736464"/>
                  <a:pt x="7525307" y="810050"/>
                  <a:pt x="7512624" y="1052052"/>
                </a:cubicBezTo>
                <a:cubicBezTo>
                  <a:pt x="7325884" y="1042895"/>
                  <a:pt x="6936664" y="1092389"/>
                  <a:pt x="6679406" y="1052052"/>
                </a:cubicBezTo>
                <a:cubicBezTo>
                  <a:pt x="6422148" y="1011715"/>
                  <a:pt x="6322766" y="1038179"/>
                  <a:pt x="6071566" y="1052052"/>
                </a:cubicBezTo>
                <a:cubicBezTo>
                  <a:pt x="5820366" y="1065925"/>
                  <a:pt x="5794915" y="1064753"/>
                  <a:pt x="5613979" y="1052052"/>
                </a:cubicBezTo>
                <a:cubicBezTo>
                  <a:pt x="5433043" y="1039351"/>
                  <a:pt x="5065188" y="1085219"/>
                  <a:pt x="4780761" y="1052052"/>
                </a:cubicBezTo>
                <a:cubicBezTo>
                  <a:pt x="4496334" y="1018885"/>
                  <a:pt x="4326582" y="1019516"/>
                  <a:pt x="4022669" y="1052052"/>
                </a:cubicBezTo>
                <a:cubicBezTo>
                  <a:pt x="3718756" y="1084588"/>
                  <a:pt x="3664769" y="1062451"/>
                  <a:pt x="3414829" y="1052052"/>
                </a:cubicBezTo>
                <a:cubicBezTo>
                  <a:pt x="3164889" y="1041653"/>
                  <a:pt x="3128353" y="1061500"/>
                  <a:pt x="2957242" y="1052052"/>
                </a:cubicBezTo>
                <a:cubicBezTo>
                  <a:pt x="2786131" y="1042604"/>
                  <a:pt x="2581036" y="1074578"/>
                  <a:pt x="2349402" y="1052052"/>
                </a:cubicBezTo>
                <a:cubicBezTo>
                  <a:pt x="2117768" y="1029526"/>
                  <a:pt x="1866464" y="1024814"/>
                  <a:pt x="1666437" y="1052052"/>
                </a:cubicBezTo>
                <a:cubicBezTo>
                  <a:pt x="1466411" y="1079290"/>
                  <a:pt x="1230906" y="1025479"/>
                  <a:pt x="1058597" y="1052052"/>
                </a:cubicBezTo>
                <a:cubicBezTo>
                  <a:pt x="886288" y="1078625"/>
                  <a:pt x="238899" y="1027457"/>
                  <a:pt x="0" y="1052052"/>
                </a:cubicBezTo>
                <a:cubicBezTo>
                  <a:pt x="12580" y="878268"/>
                  <a:pt x="-16120" y="684983"/>
                  <a:pt x="0" y="557588"/>
                </a:cubicBezTo>
                <a:cubicBezTo>
                  <a:pt x="16120" y="430193"/>
                  <a:pt x="-14268" y="139659"/>
                  <a:pt x="0" y="0"/>
                </a:cubicBezTo>
                <a:close/>
              </a:path>
              <a:path w="7512624" h="1052052" stroke="0" extrusionOk="0">
                <a:moveTo>
                  <a:pt x="0" y="0"/>
                </a:moveTo>
                <a:cubicBezTo>
                  <a:pt x="307247" y="-23804"/>
                  <a:pt x="500434" y="22417"/>
                  <a:pt x="833218" y="0"/>
                </a:cubicBezTo>
                <a:cubicBezTo>
                  <a:pt x="1166002" y="-22417"/>
                  <a:pt x="1207833" y="19364"/>
                  <a:pt x="1441058" y="0"/>
                </a:cubicBezTo>
                <a:cubicBezTo>
                  <a:pt x="1674283" y="-19364"/>
                  <a:pt x="1856380" y="-17168"/>
                  <a:pt x="2124024" y="0"/>
                </a:cubicBezTo>
                <a:cubicBezTo>
                  <a:pt x="2391668" y="17168"/>
                  <a:pt x="2432918" y="-17395"/>
                  <a:pt x="2581611" y="0"/>
                </a:cubicBezTo>
                <a:cubicBezTo>
                  <a:pt x="2730304" y="17395"/>
                  <a:pt x="2980531" y="-1909"/>
                  <a:pt x="3114324" y="0"/>
                </a:cubicBezTo>
                <a:cubicBezTo>
                  <a:pt x="3248117" y="1909"/>
                  <a:pt x="3441012" y="23232"/>
                  <a:pt x="3722164" y="0"/>
                </a:cubicBezTo>
                <a:cubicBezTo>
                  <a:pt x="4003316" y="-23232"/>
                  <a:pt x="4174303" y="-36643"/>
                  <a:pt x="4555382" y="0"/>
                </a:cubicBezTo>
                <a:cubicBezTo>
                  <a:pt x="4936461" y="36643"/>
                  <a:pt x="5083364" y="35331"/>
                  <a:pt x="5388600" y="0"/>
                </a:cubicBezTo>
                <a:cubicBezTo>
                  <a:pt x="5693836" y="-35331"/>
                  <a:pt x="5769866" y="-19946"/>
                  <a:pt x="6146692" y="0"/>
                </a:cubicBezTo>
                <a:cubicBezTo>
                  <a:pt x="6523518" y="19946"/>
                  <a:pt x="6526162" y="2605"/>
                  <a:pt x="6754532" y="0"/>
                </a:cubicBezTo>
                <a:cubicBezTo>
                  <a:pt x="6982902" y="-2605"/>
                  <a:pt x="7317796" y="13661"/>
                  <a:pt x="7512624" y="0"/>
                </a:cubicBezTo>
                <a:cubicBezTo>
                  <a:pt x="7521225" y="122771"/>
                  <a:pt x="7518745" y="382431"/>
                  <a:pt x="7512624" y="494464"/>
                </a:cubicBezTo>
                <a:cubicBezTo>
                  <a:pt x="7506503" y="606497"/>
                  <a:pt x="7504435" y="874954"/>
                  <a:pt x="7512624" y="1052052"/>
                </a:cubicBezTo>
                <a:cubicBezTo>
                  <a:pt x="7304908" y="1031379"/>
                  <a:pt x="7128942" y="1034323"/>
                  <a:pt x="6904784" y="1052052"/>
                </a:cubicBezTo>
                <a:cubicBezTo>
                  <a:pt x="6680626" y="1069781"/>
                  <a:pt x="6518592" y="1076693"/>
                  <a:pt x="6372071" y="1052052"/>
                </a:cubicBezTo>
                <a:cubicBezTo>
                  <a:pt x="6225550" y="1027411"/>
                  <a:pt x="5821484" y="1014521"/>
                  <a:pt x="5538853" y="1052052"/>
                </a:cubicBezTo>
                <a:cubicBezTo>
                  <a:pt x="5256222" y="1089583"/>
                  <a:pt x="5213560" y="1032885"/>
                  <a:pt x="4931013" y="1052052"/>
                </a:cubicBezTo>
                <a:cubicBezTo>
                  <a:pt x="4648466" y="1071219"/>
                  <a:pt x="4610298" y="1067684"/>
                  <a:pt x="4398300" y="1052052"/>
                </a:cubicBezTo>
                <a:cubicBezTo>
                  <a:pt x="4186302" y="1036420"/>
                  <a:pt x="4005513" y="1065332"/>
                  <a:pt x="3865587" y="1052052"/>
                </a:cubicBezTo>
                <a:cubicBezTo>
                  <a:pt x="3725661" y="1038772"/>
                  <a:pt x="3437343" y="1026239"/>
                  <a:pt x="3182621" y="1052052"/>
                </a:cubicBezTo>
                <a:cubicBezTo>
                  <a:pt x="2927899" y="1077865"/>
                  <a:pt x="2904862" y="1070334"/>
                  <a:pt x="2725034" y="1052052"/>
                </a:cubicBezTo>
                <a:cubicBezTo>
                  <a:pt x="2545206" y="1033770"/>
                  <a:pt x="2283020" y="1075936"/>
                  <a:pt x="2117194" y="1052052"/>
                </a:cubicBezTo>
                <a:cubicBezTo>
                  <a:pt x="1951368" y="1028168"/>
                  <a:pt x="1734665" y="1028424"/>
                  <a:pt x="1584481" y="1052052"/>
                </a:cubicBezTo>
                <a:cubicBezTo>
                  <a:pt x="1434297" y="1075680"/>
                  <a:pt x="1167238" y="1053629"/>
                  <a:pt x="1051767" y="1052052"/>
                </a:cubicBezTo>
                <a:cubicBezTo>
                  <a:pt x="936296" y="1050475"/>
                  <a:pt x="302047" y="1027606"/>
                  <a:pt x="0" y="1052052"/>
                </a:cubicBezTo>
                <a:cubicBezTo>
                  <a:pt x="-10830" y="919071"/>
                  <a:pt x="23778" y="772522"/>
                  <a:pt x="0" y="504985"/>
                </a:cubicBezTo>
                <a:cubicBezTo>
                  <a:pt x="-23778" y="237448"/>
                  <a:pt x="21334" y="186956"/>
                  <a:pt x="0" y="0"/>
                </a:cubicBezTo>
                <a:close/>
              </a:path>
            </a:pathLst>
          </a:custGeom>
          <a:solidFill>
            <a:srgbClr val="FF6699"/>
          </a:solidFill>
          <a:ln w="285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1740212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-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Số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bé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nhất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là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: 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21265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20DC7C-EB7C-D53C-7028-6BA818941911}"/>
              </a:ext>
            </a:extLst>
          </p:cNvPr>
          <p:cNvGrpSpPr/>
          <p:nvPr/>
        </p:nvGrpSpPr>
        <p:grpSpPr>
          <a:xfrm>
            <a:off x="717755" y="529828"/>
            <a:ext cx="10756490" cy="1139624"/>
            <a:chOff x="845574" y="678426"/>
            <a:chExt cx="10756490" cy="113962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5664BFE-E6BC-9ADE-F1B2-A6D95D38C8F6}"/>
                </a:ext>
              </a:extLst>
            </p:cNvPr>
            <p:cNvSpPr/>
            <p:nvPr/>
          </p:nvSpPr>
          <p:spPr>
            <a:xfrm>
              <a:off x="1828798" y="678426"/>
              <a:ext cx="9773266" cy="1139624"/>
            </a:xfrm>
            <a:prstGeom prst="roundRect">
              <a:avLst/>
            </a:prstGeom>
            <a:solidFill>
              <a:srgbClr val="FDD974"/>
            </a:solidFill>
            <a:ln w="38100">
              <a:solidFill>
                <a:srgbClr val="FDD9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Chú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mèo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nghịch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rèm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 Tìm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miếng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rèm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5E7B90F1-8D01-AC2B-CB1A-98D4EE2DE297}"/>
                </a:ext>
              </a:extLst>
            </p:cNvPr>
            <p:cNvSpPr/>
            <p:nvPr/>
          </p:nvSpPr>
          <p:spPr>
            <a:xfrm>
              <a:off x="845574" y="836758"/>
              <a:ext cx="822960" cy="822960"/>
            </a:xfrm>
            <a:prstGeom prst="flowChartConnector">
              <a:avLst/>
            </a:prstGeom>
            <a:solidFill>
              <a:srgbClr val="F79621"/>
            </a:solidFill>
            <a:ln w="28575">
              <a:solidFill>
                <a:srgbClr val="F796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5" name="Freeform 2">
            <a:extLst>
              <a:ext uri="{FF2B5EF4-FFF2-40B4-BE49-F238E27FC236}">
                <a16:creationId xmlns:a16="http://schemas.microsoft.com/office/drawing/2014/main" id="{38BB4EC6-0C21-2367-12DF-B53C4F034E26}"/>
              </a:ext>
            </a:extLst>
          </p:cNvPr>
          <p:cNvSpPr/>
          <p:nvPr/>
        </p:nvSpPr>
        <p:spPr>
          <a:xfrm>
            <a:off x="275303" y="1669452"/>
            <a:ext cx="7039896" cy="3423658"/>
          </a:xfrm>
          <a:custGeom>
            <a:avLst/>
            <a:gdLst/>
            <a:ahLst/>
            <a:cxnLst/>
            <a:rect l="l" t="t" r="r" b="b"/>
            <a:pathLst>
              <a:path w="11301259" h="5989667">
                <a:moveTo>
                  <a:pt x="0" y="0"/>
                </a:moveTo>
                <a:lnTo>
                  <a:pt x="11301258" y="0"/>
                </a:lnTo>
                <a:lnTo>
                  <a:pt x="11301258" y="5989668"/>
                </a:lnTo>
                <a:lnTo>
                  <a:pt x="0" y="59896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29FBD021-5E0E-6F67-DB75-63A95EBB58CF}"/>
              </a:ext>
            </a:extLst>
          </p:cNvPr>
          <p:cNvSpPr/>
          <p:nvPr/>
        </p:nvSpPr>
        <p:spPr>
          <a:xfrm>
            <a:off x="5987846" y="2570725"/>
            <a:ext cx="5653548" cy="1621111"/>
          </a:xfrm>
          <a:custGeom>
            <a:avLst/>
            <a:gdLst/>
            <a:ahLst/>
            <a:cxnLst/>
            <a:rect l="l" t="t" r="r" b="b"/>
            <a:pathLst>
              <a:path w="11301259" h="3658783">
                <a:moveTo>
                  <a:pt x="0" y="0"/>
                </a:moveTo>
                <a:lnTo>
                  <a:pt x="11301258" y="0"/>
                </a:lnTo>
                <a:lnTo>
                  <a:pt x="11301258" y="3658782"/>
                </a:lnTo>
                <a:lnTo>
                  <a:pt x="0" y="36587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613378-7BFF-CAB8-E187-20EA27BCAB4F}"/>
              </a:ext>
            </a:extLst>
          </p:cNvPr>
          <p:cNvGrpSpPr/>
          <p:nvPr/>
        </p:nvGrpSpPr>
        <p:grpSpPr>
          <a:xfrm>
            <a:off x="1801482" y="4506648"/>
            <a:ext cx="8618225" cy="1986081"/>
            <a:chOff x="3782909" y="4530318"/>
            <a:chExt cx="8618225" cy="1986081"/>
          </a:xfrm>
        </p:grpSpPr>
        <p:pic>
          <p:nvPicPr>
            <p:cNvPr id="9" name="Đồ họa 3">
              <a:extLst>
                <a:ext uri="{FF2B5EF4-FFF2-40B4-BE49-F238E27FC236}">
                  <a16:creationId xmlns:a16="http://schemas.microsoft.com/office/drawing/2014/main" id="{43FC8819-9F54-3953-C844-855144198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456195" y="4530318"/>
              <a:ext cx="3944939" cy="186214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2D4297E-6D61-EF71-BC4C-DCDF58DEB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82909" y="5895560"/>
              <a:ext cx="4673286" cy="620839"/>
            </a:xfrm>
            <a:prstGeom prst="rect">
              <a:avLst/>
            </a:prstGeom>
          </p:spPr>
        </p:pic>
      </p:grpSp>
      <p:pic>
        <p:nvPicPr>
          <p:cNvPr id="11" name="y2mate.com - 2 Minutes timer Đồng hồ đếm ngược 2 phút_360p">
            <a:hlinkClick r:id="" action="ppaction://media"/>
            <a:extLst>
              <a:ext uri="{FF2B5EF4-FFF2-40B4-BE49-F238E27FC236}">
                <a16:creationId xmlns:a16="http://schemas.microsoft.com/office/drawing/2014/main" id="{4EAD1880-226D-AC1A-0EFA-6A94B3AA8A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4049" t="23407" r="19822" b="23695"/>
          <a:stretch/>
        </p:blipFill>
        <p:spPr>
          <a:xfrm>
            <a:off x="3369953" y="5093110"/>
            <a:ext cx="1426934" cy="7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39D45-F36A-9517-F704-6747A8580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825D901A-EFDA-26A9-E0D6-D3AD60B4108D}"/>
              </a:ext>
            </a:extLst>
          </p:cNvPr>
          <p:cNvSpPr/>
          <p:nvPr/>
        </p:nvSpPr>
        <p:spPr>
          <a:xfrm>
            <a:off x="5987846" y="2570725"/>
            <a:ext cx="5653548" cy="1621111"/>
          </a:xfrm>
          <a:custGeom>
            <a:avLst/>
            <a:gdLst/>
            <a:ahLst/>
            <a:cxnLst/>
            <a:rect l="l" t="t" r="r" b="b"/>
            <a:pathLst>
              <a:path w="11301259" h="3658783">
                <a:moveTo>
                  <a:pt x="0" y="0"/>
                </a:moveTo>
                <a:lnTo>
                  <a:pt x="11301258" y="0"/>
                </a:lnTo>
                <a:lnTo>
                  <a:pt x="11301258" y="3658782"/>
                </a:lnTo>
                <a:lnTo>
                  <a:pt x="0" y="36587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6C7558C-9D28-F6BD-28BD-F25AD5BB36F8}"/>
              </a:ext>
            </a:extLst>
          </p:cNvPr>
          <p:cNvGrpSpPr/>
          <p:nvPr/>
        </p:nvGrpSpPr>
        <p:grpSpPr>
          <a:xfrm>
            <a:off x="717755" y="529828"/>
            <a:ext cx="10756490" cy="1139624"/>
            <a:chOff x="845574" y="678426"/>
            <a:chExt cx="10756490" cy="113962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EA1DDE9-B691-1547-DEA2-C360AD29549E}"/>
                </a:ext>
              </a:extLst>
            </p:cNvPr>
            <p:cNvSpPr/>
            <p:nvPr/>
          </p:nvSpPr>
          <p:spPr>
            <a:xfrm>
              <a:off x="1828798" y="678426"/>
              <a:ext cx="9773266" cy="1139624"/>
            </a:xfrm>
            <a:prstGeom prst="roundRect">
              <a:avLst/>
            </a:prstGeom>
            <a:solidFill>
              <a:srgbClr val="FDD974"/>
            </a:solidFill>
            <a:ln w="38100">
              <a:solidFill>
                <a:srgbClr val="FDD9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Chú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mèo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nghịch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rèm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 Tìm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miếng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rèm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A0D6CF3D-079F-9624-CA18-69E717340283}"/>
                </a:ext>
              </a:extLst>
            </p:cNvPr>
            <p:cNvSpPr/>
            <p:nvPr/>
          </p:nvSpPr>
          <p:spPr>
            <a:xfrm>
              <a:off x="845574" y="836758"/>
              <a:ext cx="822960" cy="822960"/>
            </a:xfrm>
            <a:prstGeom prst="flowChartConnector">
              <a:avLst/>
            </a:prstGeom>
            <a:solidFill>
              <a:srgbClr val="F79621"/>
            </a:solidFill>
            <a:ln w="28575">
              <a:solidFill>
                <a:srgbClr val="F796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5" name="Freeform 2">
            <a:extLst>
              <a:ext uri="{FF2B5EF4-FFF2-40B4-BE49-F238E27FC236}">
                <a16:creationId xmlns:a16="http://schemas.microsoft.com/office/drawing/2014/main" id="{59E16084-0F0C-B455-8522-C8803FEBF574}"/>
              </a:ext>
            </a:extLst>
          </p:cNvPr>
          <p:cNvSpPr/>
          <p:nvPr/>
        </p:nvSpPr>
        <p:spPr>
          <a:xfrm>
            <a:off x="275303" y="1669452"/>
            <a:ext cx="7039896" cy="3423658"/>
          </a:xfrm>
          <a:custGeom>
            <a:avLst/>
            <a:gdLst/>
            <a:ahLst/>
            <a:cxnLst/>
            <a:rect l="l" t="t" r="r" b="b"/>
            <a:pathLst>
              <a:path w="11301259" h="5989667">
                <a:moveTo>
                  <a:pt x="0" y="0"/>
                </a:moveTo>
                <a:lnTo>
                  <a:pt x="11301258" y="0"/>
                </a:lnTo>
                <a:lnTo>
                  <a:pt x="11301258" y="5989668"/>
                </a:lnTo>
                <a:lnTo>
                  <a:pt x="0" y="59896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EC3C2153-83E1-3583-CDB9-14DF1D037364}"/>
              </a:ext>
            </a:extLst>
          </p:cNvPr>
          <p:cNvSpPr/>
          <p:nvPr/>
        </p:nvSpPr>
        <p:spPr>
          <a:xfrm>
            <a:off x="9832257" y="2656676"/>
            <a:ext cx="548640" cy="548640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57F8231-6FDA-2EE1-E2C7-25A1C82275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924" y="4462634"/>
            <a:ext cx="10620152" cy="1865538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BBC2EC6E-DAC0-4A6E-5BA0-22B0B08761B8}"/>
              </a:ext>
            </a:extLst>
          </p:cNvPr>
          <p:cNvSpPr/>
          <p:nvPr/>
        </p:nvSpPr>
        <p:spPr>
          <a:xfrm>
            <a:off x="9930580" y="2677668"/>
            <a:ext cx="1710814" cy="1514168"/>
          </a:xfrm>
          <a:custGeom>
            <a:avLst/>
            <a:gdLst/>
            <a:ahLst/>
            <a:cxnLst/>
            <a:rect l="l" t="t" r="r" b="b"/>
            <a:pathLst>
              <a:path w="11301259" h="3658783">
                <a:moveTo>
                  <a:pt x="0" y="0"/>
                </a:moveTo>
                <a:lnTo>
                  <a:pt x="11301258" y="0"/>
                </a:lnTo>
                <a:lnTo>
                  <a:pt x="11301258" y="3658782"/>
                </a:lnTo>
                <a:lnTo>
                  <a:pt x="0" y="36587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5345" t="-8748" r="1"/>
            </a:stretch>
          </a:blipFill>
        </p:spPr>
      </p:sp>
    </p:spTree>
    <p:extLst>
      <p:ext uri="{BB962C8B-B14F-4D97-AF65-F5344CB8AC3E}">
        <p14:creationId xmlns:p14="http://schemas.microsoft.com/office/powerpoint/2010/main" val="131399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-0.50235 -0.0335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17" y="-16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FE390-09C1-38A8-47D0-7A92102C6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FCD1C9-E420-6960-EFC4-F3B573D59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235" y="1206815"/>
            <a:ext cx="6773243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7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5EB060BA-3301-33A6-7F74-43A56DA65414}"/>
              </a:ext>
            </a:extLst>
          </p:cNvPr>
          <p:cNvSpPr/>
          <p:nvPr/>
        </p:nvSpPr>
        <p:spPr>
          <a:xfrm>
            <a:off x="445371" y="1805150"/>
            <a:ext cx="11301259" cy="4788908"/>
          </a:xfrm>
          <a:custGeom>
            <a:avLst/>
            <a:gdLst/>
            <a:ahLst/>
            <a:cxnLst/>
            <a:rect l="l" t="t" r="r" b="b"/>
            <a:pathLst>
              <a:path w="11301259" h="4788908">
                <a:moveTo>
                  <a:pt x="0" y="0"/>
                </a:moveTo>
                <a:lnTo>
                  <a:pt x="11301258" y="0"/>
                </a:lnTo>
                <a:lnTo>
                  <a:pt x="11301258" y="4788908"/>
                </a:lnTo>
                <a:lnTo>
                  <a:pt x="0" y="47889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D5C7EEC-7A72-CC23-3C07-0E00121F05C4}"/>
              </a:ext>
            </a:extLst>
          </p:cNvPr>
          <p:cNvGrpSpPr/>
          <p:nvPr/>
        </p:nvGrpSpPr>
        <p:grpSpPr>
          <a:xfrm>
            <a:off x="717755" y="529828"/>
            <a:ext cx="10756490" cy="1534946"/>
            <a:chOff x="845574" y="678426"/>
            <a:chExt cx="10756490" cy="153494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CA35364-252F-A85A-1376-1E010D4414C0}"/>
                </a:ext>
              </a:extLst>
            </p:cNvPr>
            <p:cNvSpPr/>
            <p:nvPr/>
          </p:nvSpPr>
          <p:spPr>
            <a:xfrm>
              <a:off x="1828798" y="678426"/>
              <a:ext cx="9773266" cy="1534946"/>
            </a:xfrm>
            <a:prstGeom prst="roundRect">
              <a:avLst/>
            </a:prstGeom>
            <a:solidFill>
              <a:srgbClr val="FDD974"/>
            </a:solidFill>
            <a:ln w="38100">
              <a:solidFill>
                <a:srgbClr val="FDD9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côn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6BA05ABA-70A3-9764-CE2D-1D2F2CFB178C}"/>
                </a:ext>
              </a:extLst>
            </p:cNvPr>
            <p:cNvSpPr/>
            <p:nvPr/>
          </p:nvSpPr>
          <p:spPr>
            <a:xfrm>
              <a:off x="845574" y="1034419"/>
              <a:ext cx="822960" cy="822960"/>
            </a:xfrm>
            <a:prstGeom prst="flowChartConnector">
              <a:avLst/>
            </a:prstGeom>
            <a:solidFill>
              <a:srgbClr val="F79621"/>
            </a:solidFill>
            <a:ln w="28575">
              <a:solidFill>
                <a:srgbClr val="F796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0730075-9635-3081-B1B4-84086881271C}"/>
              </a:ext>
            </a:extLst>
          </p:cNvPr>
          <p:cNvGrpSpPr/>
          <p:nvPr/>
        </p:nvGrpSpPr>
        <p:grpSpPr>
          <a:xfrm>
            <a:off x="7080515" y="5280470"/>
            <a:ext cx="5111485" cy="1577530"/>
            <a:chOff x="5188766" y="88799"/>
            <a:chExt cx="5111485" cy="157753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211E326-487B-852A-0A3A-203D3CCB61E9}"/>
                </a:ext>
              </a:extLst>
            </p:cNvPr>
            <p:cNvGrpSpPr/>
            <p:nvPr/>
          </p:nvGrpSpPr>
          <p:grpSpPr>
            <a:xfrm>
              <a:off x="8125403" y="88799"/>
              <a:ext cx="2174848" cy="1068431"/>
              <a:chOff x="4800600" y="1560633"/>
              <a:chExt cx="6919546" cy="3925767"/>
            </a:xfrm>
          </p:grpSpPr>
          <p:sp>
            <p:nvSpPr>
              <p:cNvPr id="9" name="Cloud Callout 74">
                <a:extLst>
                  <a:ext uri="{FF2B5EF4-FFF2-40B4-BE49-F238E27FC236}">
                    <a16:creationId xmlns:a16="http://schemas.microsoft.com/office/drawing/2014/main" id="{8E893447-0FC4-8383-1EC5-98634781096A}"/>
                  </a:ext>
                </a:extLst>
              </p:cNvPr>
              <p:cNvSpPr/>
              <p:nvPr/>
            </p:nvSpPr>
            <p:spPr>
              <a:xfrm>
                <a:off x="4800600" y="1560633"/>
                <a:ext cx="6919546" cy="3925767"/>
              </a:xfrm>
              <a:prstGeom prst="cloudCallout">
                <a:avLst>
                  <a:gd name="adj1" fmla="val -72342"/>
                  <a:gd name="adj2" fmla="val 48974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742EDA-FE9B-47E7-4E57-21BF329CF977}"/>
                  </a:ext>
                </a:extLst>
              </p:cNvPr>
              <p:cNvSpPr txBox="1"/>
              <p:nvPr/>
            </p:nvSpPr>
            <p:spPr>
              <a:xfrm>
                <a:off x="5308867" y="2202961"/>
                <a:ext cx="5917497" cy="3053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Ai </a:t>
                </a:r>
                <a:r>
                  <a:rPr lang="en-US" sz="24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nhanh</a:t>
                </a:r>
                <a:r>
                  <a:rPr lang="en-US" sz="24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nhất</a:t>
                </a:r>
                <a:r>
                  <a:rPr lang="en-US" sz="24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?</a:t>
                </a:r>
                <a:endParaRPr lang="vi-VN" sz="2400" b="1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306ED5-2451-E411-6146-6874F03055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8129"/>
            <a:stretch/>
          </p:blipFill>
          <p:spPr>
            <a:xfrm>
              <a:off x="5188766" y="397003"/>
              <a:ext cx="2225872" cy="1269326"/>
            </a:xfrm>
            <a:prstGeom prst="rect">
              <a:avLst/>
            </a:prstGeom>
          </p:spPr>
        </p:pic>
      </p:grpSp>
      <p:pic>
        <p:nvPicPr>
          <p:cNvPr id="11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71C33EEF-4EEF-A2CB-51AA-2B22C79F55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3825" y="2291767"/>
            <a:ext cx="1230820" cy="69233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401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7576">
                <p:cTn id="3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6A1E91D-7ADA-B429-C889-2959A2A2D7C1}"/>
              </a:ext>
            </a:extLst>
          </p:cNvPr>
          <p:cNvGrpSpPr/>
          <p:nvPr/>
        </p:nvGrpSpPr>
        <p:grpSpPr>
          <a:xfrm>
            <a:off x="717755" y="529828"/>
            <a:ext cx="10756490" cy="1534946"/>
            <a:chOff x="845574" y="678426"/>
            <a:chExt cx="10756490" cy="153494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ED07864-5FC6-BA82-B347-E19E6CEF90AD}"/>
                </a:ext>
              </a:extLst>
            </p:cNvPr>
            <p:cNvSpPr/>
            <p:nvPr/>
          </p:nvSpPr>
          <p:spPr>
            <a:xfrm>
              <a:off x="1828798" y="678426"/>
              <a:ext cx="9773266" cy="1534946"/>
            </a:xfrm>
            <a:prstGeom prst="roundRect">
              <a:avLst/>
            </a:prstGeom>
            <a:solidFill>
              <a:srgbClr val="FDD974"/>
            </a:solidFill>
            <a:ln w="38100">
              <a:solidFill>
                <a:srgbClr val="FDD9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côn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A230556E-4626-C622-03A5-FEE4AE28905A}"/>
                </a:ext>
              </a:extLst>
            </p:cNvPr>
            <p:cNvSpPr/>
            <p:nvPr/>
          </p:nvSpPr>
          <p:spPr>
            <a:xfrm>
              <a:off x="845574" y="1034419"/>
              <a:ext cx="822960" cy="822960"/>
            </a:xfrm>
            <a:prstGeom prst="flowChartConnector">
              <a:avLst/>
            </a:prstGeom>
            <a:solidFill>
              <a:srgbClr val="F79621"/>
            </a:solidFill>
            <a:ln w="28575">
              <a:solidFill>
                <a:srgbClr val="F796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41A645-851A-396B-95CC-708C3D9DEC37}"/>
              </a:ext>
            </a:extLst>
          </p:cNvPr>
          <p:cNvSpPr/>
          <p:nvPr/>
        </p:nvSpPr>
        <p:spPr>
          <a:xfrm>
            <a:off x="614517" y="5396991"/>
            <a:ext cx="1111046" cy="11503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83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140E28-79B9-378E-054C-F55F2ED4272D}"/>
              </a:ext>
            </a:extLst>
          </p:cNvPr>
          <p:cNvSpPr/>
          <p:nvPr/>
        </p:nvSpPr>
        <p:spPr>
          <a:xfrm>
            <a:off x="1902543" y="5396991"/>
            <a:ext cx="1111046" cy="11503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87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A505B61D-F630-E216-0F98-8F972E4FBC78}"/>
              </a:ext>
            </a:extLst>
          </p:cNvPr>
          <p:cNvSpPr/>
          <p:nvPr/>
        </p:nvSpPr>
        <p:spPr>
          <a:xfrm>
            <a:off x="2677295" y="1932503"/>
            <a:ext cx="7508927" cy="3366618"/>
          </a:xfrm>
          <a:custGeom>
            <a:avLst/>
            <a:gdLst/>
            <a:ahLst/>
            <a:cxnLst/>
            <a:rect l="l" t="t" r="r" b="b"/>
            <a:pathLst>
              <a:path w="11301259" h="4788908">
                <a:moveTo>
                  <a:pt x="0" y="0"/>
                </a:moveTo>
                <a:lnTo>
                  <a:pt x="11301258" y="0"/>
                </a:lnTo>
                <a:lnTo>
                  <a:pt x="11301258" y="4788908"/>
                </a:lnTo>
                <a:lnTo>
                  <a:pt x="0" y="47889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8AC8030-3932-E5D2-7078-7683A2603C3A}"/>
              </a:ext>
            </a:extLst>
          </p:cNvPr>
          <p:cNvSpPr/>
          <p:nvPr/>
        </p:nvSpPr>
        <p:spPr>
          <a:xfrm>
            <a:off x="4478595" y="5396991"/>
            <a:ext cx="1111046" cy="1150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38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23BC83-A8BE-FD47-52E7-CDB15275DC47}"/>
              </a:ext>
            </a:extLst>
          </p:cNvPr>
          <p:cNvSpPr/>
          <p:nvPr/>
        </p:nvSpPr>
        <p:spPr>
          <a:xfrm>
            <a:off x="5766621" y="5396991"/>
            <a:ext cx="1111046" cy="1150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37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451280B-5EFE-2E82-D051-330D960A5E96}"/>
              </a:ext>
            </a:extLst>
          </p:cNvPr>
          <p:cNvSpPr/>
          <p:nvPr/>
        </p:nvSpPr>
        <p:spPr>
          <a:xfrm>
            <a:off x="8342673" y="5396991"/>
            <a:ext cx="1111046" cy="11503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78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69E2225-67DA-CCBE-1951-C207DE77BA98}"/>
              </a:ext>
            </a:extLst>
          </p:cNvPr>
          <p:cNvSpPr/>
          <p:nvPr/>
        </p:nvSpPr>
        <p:spPr>
          <a:xfrm>
            <a:off x="9630699" y="5396991"/>
            <a:ext cx="1111046" cy="11503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73</a:t>
            </a:r>
          </a:p>
        </p:txBody>
      </p:sp>
    </p:spTree>
    <p:extLst>
      <p:ext uri="{BB962C8B-B14F-4D97-AF65-F5344CB8AC3E}">
        <p14:creationId xmlns:p14="http://schemas.microsoft.com/office/powerpoint/2010/main" val="42588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6E1ECA67-3204-F9FC-EC6B-961CF4A8F1DD}"/>
              </a:ext>
            </a:extLst>
          </p:cNvPr>
          <p:cNvSpPr/>
          <p:nvPr/>
        </p:nvSpPr>
        <p:spPr>
          <a:xfrm>
            <a:off x="1274468" y="2568955"/>
            <a:ext cx="6651161" cy="907635"/>
          </a:xfrm>
          <a:custGeom>
            <a:avLst/>
            <a:gdLst>
              <a:gd name="connsiteX0" fmla="*/ 0 w 6651161"/>
              <a:gd name="connsiteY0" fmla="*/ 307715 h 907635"/>
              <a:gd name="connsiteX1" fmla="*/ 307715 w 6651161"/>
              <a:gd name="connsiteY1" fmla="*/ 0 h 907635"/>
              <a:gd name="connsiteX2" fmla="*/ 6343446 w 6651161"/>
              <a:gd name="connsiteY2" fmla="*/ 0 h 907635"/>
              <a:gd name="connsiteX3" fmla="*/ 6651161 w 6651161"/>
              <a:gd name="connsiteY3" fmla="*/ 307715 h 907635"/>
              <a:gd name="connsiteX4" fmla="*/ 6651161 w 6651161"/>
              <a:gd name="connsiteY4" fmla="*/ 599920 h 907635"/>
              <a:gd name="connsiteX5" fmla="*/ 6343446 w 6651161"/>
              <a:gd name="connsiteY5" fmla="*/ 907635 h 907635"/>
              <a:gd name="connsiteX6" fmla="*/ 307715 w 6651161"/>
              <a:gd name="connsiteY6" fmla="*/ 907635 h 907635"/>
              <a:gd name="connsiteX7" fmla="*/ 0 w 6651161"/>
              <a:gd name="connsiteY7" fmla="*/ 599920 h 907635"/>
              <a:gd name="connsiteX8" fmla="*/ 0 w 6651161"/>
              <a:gd name="connsiteY8" fmla="*/ 307715 h 90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51161" h="907635" fill="none" extrusionOk="0">
                <a:moveTo>
                  <a:pt x="0" y="307715"/>
                </a:moveTo>
                <a:cubicBezTo>
                  <a:pt x="-1689" y="141362"/>
                  <a:pt x="138182" y="5128"/>
                  <a:pt x="307715" y="0"/>
                </a:cubicBezTo>
                <a:cubicBezTo>
                  <a:pt x="2374428" y="153345"/>
                  <a:pt x="4973325" y="-162260"/>
                  <a:pt x="6343446" y="0"/>
                </a:cubicBezTo>
                <a:cubicBezTo>
                  <a:pt x="6506650" y="13130"/>
                  <a:pt x="6636794" y="148534"/>
                  <a:pt x="6651161" y="307715"/>
                </a:cubicBezTo>
                <a:cubicBezTo>
                  <a:pt x="6629329" y="366836"/>
                  <a:pt x="6672491" y="527108"/>
                  <a:pt x="6651161" y="599920"/>
                </a:cubicBezTo>
                <a:cubicBezTo>
                  <a:pt x="6666219" y="751096"/>
                  <a:pt x="6536326" y="896485"/>
                  <a:pt x="6343446" y="907635"/>
                </a:cubicBezTo>
                <a:cubicBezTo>
                  <a:pt x="3759404" y="881822"/>
                  <a:pt x="992489" y="763705"/>
                  <a:pt x="307715" y="907635"/>
                </a:cubicBezTo>
                <a:cubicBezTo>
                  <a:pt x="134480" y="915413"/>
                  <a:pt x="5055" y="789381"/>
                  <a:pt x="0" y="599920"/>
                </a:cubicBezTo>
                <a:cubicBezTo>
                  <a:pt x="-12683" y="495128"/>
                  <a:pt x="7941" y="411917"/>
                  <a:pt x="0" y="307715"/>
                </a:cubicBezTo>
                <a:close/>
              </a:path>
              <a:path w="6651161" h="907635" stroke="0" extrusionOk="0">
                <a:moveTo>
                  <a:pt x="0" y="307715"/>
                </a:moveTo>
                <a:cubicBezTo>
                  <a:pt x="-17919" y="145412"/>
                  <a:pt x="139169" y="-13634"/>
                  <a:pt x="307715" y="0"/>
                </a:cubicBezTo>
                <a:cubicBezTo>
                  <a:pt x="1581357" y="-33091"/>
                  <a:pt x="4253502" y="78096"/>
                  <a:pt x="6343446" y="0"/>
                </a:cubicBezTo>
                <a:cubicBezTo>
                  <a:pt x="6512412" y="6349"/>
                  <a:pt x="6662135" y="135804"/>
                  <a:pt x="6651161" y="307715"/>
                </a:cubicBezTo>
                <a:cubicBezTo>
                  <a:pt x="6659840" y="387664"/>
                  <a:pt x="6631960" y="462290"/>
                  <a:pt x="6651161" y="599920"/>
                </a:cubicBezTo>
                <a:cubicBezTo>
                  <a:pt x="6642455" y="780116"/>
                  <a:pt x="6513680" y="938760"/>
                  <a:pt x="6343446" y="907635"/>
                </a:cubicBezTo>
                <a:cubicBezTo>
                  <a:pt x="3717827" y="961713"/>
                  <a:pt x="3132790" y="989647"/>
                  <a:pt x="307715" y="907635"/>
                </a:cubicBezTo>
                <a:cubicBezTo>
                  <a:pt x="123163" y="899653"/>
                  <a:pt x="18632" y="782889"/>
                  <a:pt x="0" y="599920"/>
                </a:cubicBezTo>
                <a:cubicBezTo>
                  <a:pt x="-2252" y="496591"/>
                  <a:pt x="24228" y="419919"/>
                  <a:pt x="0" y="30771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53283260">
                  <a:prstGeom prst="roundRect">
                    <a:avLst>
                      <a:gd name="adj" fmla="val 3390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Xem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20A8C9CD-8AB5-ABD3-5595-0E0E893AF0E5}"/>
              </a:ext>
            </a:extLst>
          </p:cNvPr>
          <p:cNvSpPr/>
          <p:nvPr/>
        </p:nvSpPr>
        <p:spPr>
          <a:xfrm>
            <a:off x="4263474" y="3935700"/>
            <a:ext cx="6651161" cy="907635"/>
          </a:xfrm>
          <a:custGeom>
            <a:avLst/>
            <a:gdLst>
              <a:gd name="connsiteX0" fmla="*/ 0 w 6651161"/>
              <a:gd name="connsiteY0" fmla="*/ 307715 h 907635"/>
              <a:gd name="connsiteX1" fmla="*/ 307715 w 6651161"/>
              <a:gd name="connsiteY1" fmla="*/ 0 h 907635"/>
              <a:gd name="connsiteX2" fmla="*/ 6343446 w 6651161"/>
              <a:gd name="connsiteY2" fmla="*/ 0 h 907635"/>
              <a:gd name="connsiteX3" fmla="*/ 6651161 w 6651161"/>
              <a:gd name="connsiteY3" fmla="*/ 307715 h 907635"/>
              <a:gd name="connsiteX4" fmla="*/ 6651161 w 6651161"/>
              <a:gd name="connsiteY4" fmla="*/ 599920 h 907635"/>
              <a:gd name="connsiteX5" fmla="*/ 6343446 w 6651161"/>
              <a:gd name="connsiteY5" fmla="*/ 907635 h 907635"/>
              <a:gd name="connsiteX6" fmla="*/ 307715 w 6651161"/>
              <a:gd name="connsiteY6" fmla="*/ 907635 h 907635"/>
              <a:gd name="connsiteX7" fmla="*/ 0 w 6651161"/>
              <a:gd name="connsiteY7" fmla="*/ 599920 h 907635"/>
              <a:gd name="connsiteX8" fmla="*/ 0 w 6651161"/>
              <a:gd name="connsiteY8" fmla="*/ 307715 h 90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51161" h="907635" fill="none" extrusionOk="0">
                <a:moveTo>
                  <a:pt x="0" y="307715"/>
                </a:moveTo>
                <a:cubicBezTo>
                  <a:pt x="3246" y="150847"/>
                  <a:pt x="115584" y="-2000"/>
                  <a:pt x="307715" y="0"/>
                </a:cubicBezTo>
                <a:cubicBezTo>
                  <a:pt x="2832919" y="100587"/>
                  <a:pt x="4721010" y="-61032"/>
                  <a:pt x="6343446" y="0"/>
                </a:cubicBezTo>
                <a:cubicBezTo>
                  <a:pt x="6506313" y="-8691"/>
                  <a:pt x="6684746" y="134941"/>
                  <a:pt x="6651161" y="307715"/>
                </a:cubicBezTo>
                <a:cubicBezTo>
                  <a:pt x="6659980" y="391564"/>
                  <a:pt x="6664626" y="522007"/>
                  <a:pt x="6651161" y="599920"/>
                </a:cubicBezTo>
                <a:cubicBezTo>
                  <a:pt x="6654522" y="771336"/>
                  <a:pt x="6534189" y="922577"/>
                  <a:pt x="6343446" y="907635"/>
                </a:cubicBezTo>
                <a:cubicBezTo>
                  <a:pt x="3413401" y="1051858"/>
                  <a:pt x="1069569" y="899102"/>
                  <a:pt x="307715" y="907635"/>
                </a:cubicBezTo>
                <a:cubicBezTo>
                  <a:pt x="160475" y="917608"/>
                  <a:pt x="-12726" y="798289"/>
                  <a:pt x="0" y="599920"/>
                </a:cubicBezTo>
                <a:cubicBezTo>
                  <a:pt x="-16092" y="536183"/>
                  <a:pt x="3372" y="453599"/>
                  <a:pt x="0" y="307715"/>
                </a:cubicBezTo>
                <a:close/>
              </a:path>
              <a:path w="6651161" h="907635" stroke="0" extrusionOk="0">
                <a:moveTo>
                  <a:pt x="0" y="307715"/>
                </a:moveTo>
                <a:cubicBezTo>
                  <a:pt x="5697" y="138751"/>
                  <a:pt x="112727" y="5627"/>
                  <a:pt x="307715" y="0"/>
                </a:cubicBezTo>
                <a:cubicBezTo>
                  <a:pt x="2303181" y="-148551"/>
                  <a:pt x="4599374" y="-137447"/>
                  <a:pt x="6343446" y="0"/>
                </a:cubicBezTo>
                <a:cubicBezTo>
                  <a:pt x="6520707" y="1968"/>
                  <a:pt x="6668419" y="141085"/>
                  <a:pt x="6651161" y="307715"/>
                </a:cubicBezTo>
                <a:cubicBezTo>
                  <a:pt x="6629296" y="355801"/>
                  <a:pt x="6668764" y="487257"/>
                  <a:pt x="6651161" y="599920"/>
                </a:cubicBezTo>
                <a:cubicBezTo>
                  <a:pt x="6633901" y="785580"/>
                  <a:pt x="6499316" y="933343"/>
                  <a:pt x="6343446" y="907635"/>
                </a:cubicBezTo>
                <a:cubicBezTo>
                  <a:pt x="3908883" y="1067067"/>
                  <a:pt x="2059708" y="936681"/>
                  <a:pt x="307715" y="907635"/>
                </a:cubicBezTo>
                <a:cubicBezTo>
                  <a:pt x="114300" y="892377"/>
                  <a:pt x="17946" y="754207"/>
                  <a:pt x="0" y="599920"/>
                </a:cubicBezTo>
                <a:cubicBezTo>
                  <a:pt x="-12804" y="454380"/>
                  <a:pt x="21290" y="410496"/>
                  <a:pt x="0" y="30771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01225160">
                  <a:prstGeom prst="roundRect">
                    <a:avLst>
                      <a:gd name="adj" fmla="val 3390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C383BE-EDFC-2DC4-0A11-8D8EF45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529" y="565236"/>
            <a:ext cx="6248942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3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49450-64A0-A83C-F81C-3EC91EAED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F31C0A-C4FD-F327-54C9-9A7B70844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320" y="1209863"/>
            <a:ext cx="6773243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5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14E66A4-87A9-1B9B-0759-CD0EBD650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75" y="678511"/>
            <a:ext cx="5328366" cy="233497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CBAA267-6315-A0AF-71E8-64D2BEC26AC7}"/>
              </a:ext>
            </a:extLst>
          </p:cNvPr>
          <p:cNvGrpSpPr/>
          <p:nvPr/>
        </p:nvGrpSpPr>
        <p:grpSpPr>
          <a:xfrm>
            <a:off x="384518" y="3368818"/>
            <a:ext cx="5496459" cy="1492036"/>
            <a:chOff x="375374" y="3094371"/>
            <a:chExt cx="5496459" cy="14920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A2B2107-C48F-AE13-6249-50D46EF20243}"/>
                </a:ext>
              </a:extLst>
            </p:cNvPr>
            <p:cNvGrpSpPr/>
            <p:nvPr/>
          </p:nvGrpSpPr>
          <p:grpSpPr>
            <a:xfrm>
              <a:off x="1334726" y="3275446"/>
              <a:ext cx="4537107" cy="1129886"/>
              <a:chOff x="6830721" y="2864057"/>
              <a:chExt cx="4537107" cy="1129886"/>
            </a:xfrm>
            <a:solidFill>
              <a:sysClr val="window" lastClr="FFFFFF"/>
            </a:solidFill>
          </p:grpSpPr>
          <p:sp>
            <p:nvSpPr>
              <p:cNvPr id="5" name="Rectangle: Rounded Corners 7">
                <a:extLst>
                  <a:ext uri="{FF2B5EF4-FFF2-40B4-BE49-F238E27FC236}">
                    <a16:creationId xmlns:a16="http://schemas.microsoft.com/office/drawing/2014/main" id="{32C1CFAF-DB2F-7B81-86C9-5B33535B02C3}"/>
                  </a:ext>
                </a:extLst>
              </p:cNvPr>
              <p:cNvSpPr/>
              <p:nvPr/>
            </p:nvSpPr>
            <p:spPr>
              <a:xfrm>
                <a:off x="6830721" y="2864057"/>
                <a:ext cx="4537107" cy="1129886"/>
              </a:xfrm>
              <a:prstGeom prst="roundRect">
                <a:avLst>
                  <a:gd name="adj" fmla="val 1385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38100" cap="flat" cmpd="sng" algn="ctr">
                <a:solidFill>
                  <a:srgbClr val="EB1C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5DC6883-81F1-AE7A-2AA6-D7FDF50421CC}"/>
                  </a:ext>
                </a:extLst>
              </p:cNvPr>
              <p:cNvSpPr txBox="1"/>
              <p:nvPr/>
            </p:nvSpPr>
            <p:spPr>
              <a:xfrm>
                <a:off x="7103844" y="3105832"/>
                <a:ext cx="37508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3600" b="1" kern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15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DA447BC-01D4-DD3A-9666-8F1A01851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374" y="3094371"/>
              <a:ext cx="1475271" cy="149203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1511613-77A9-EE15-237A-45716A0C7924}"/>
              </a:ext>
            </a:extLst>
          </p:cNvPr>
          <p:cNvGrpSpPr/>
          <p:nvPr/>
        </p:nvGrpSpPr>
        <p:grpSpPr>
          <a:xfrm>
            <a:off x="6372940" y="3414405"/>
            <a:ext cx="5085642" cy="1400861"/>
            <a:chOff x="6455236" y="3072120"/>
            <a:chExt cx="5085642" cy="140086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7B1DFDB-1D6B-FBE0-60CD-A21A51FC39B5}"/>
                </a:ext>
              </a:extLst>
            </p:cNvPr>
            <p:cNvGrpSpPr/>
            <p:nvPr/>
          </p:nvGrpSpPr>
          <p:grpSpPr>
            <a:xfrm>
              <a:off x="7003771" y="3207607"/>
              <a:ext cx="4537107" cy="1129886"/>
              <a:chOff x="981375" y="2864057"/>
              <a:chExt cx="4537107" cy="1129886"/>
            </a:xfrm>
          </p:grpSpPr>
          <p:sp>
            <p:nvSpPr>
              <p:cNvPr id="10" name="Rectangle: Rounded Corners 10">
                <a:extLst>
                  <a:ext uri="{FF2B5EF4-FFF2-40B4-BE49-F238E27FC236}">
                    <a16:creationId xmlns:a16="http://schemas.microsoft.com/office/drawing/2014/main" id="{7A34AFDB-410E-2CE3-F34E-D6FAA246979E}"/>
                  </a:ext>
                </a:extLst>
              </p:cNvPr>
              <p:cNvSpPr/>
              <p:nvPr/>
            </p:nvSpPr>
            <p:spPr>
              <a:xfrm>
                <a:off x="981375" y="2864057"/>
                <a:ext cx="4537107" cy="1129886"/>
              </a:xfrm>
              <a:prstGeom prst="roundRect">
                <a:avLst>
                  <a:gd name="adj" fmla="val 13859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38100" cap="flat" cmpd="sng" algn="ctr">
                <a:solidFill>
                  <a:srgbClr val="FBA409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7AC77B-E4B3-1495-3704-DC3D8FAAC92A}"/>
                  </a:ext>
                </a:extLst>
              </p:cNvPr>
              <p:cNvSpPr txBox="1"/>
              <p:nvPr/>
            </p:nvSpPr>
            <p:spPr>
              <a:xfrm>
                <a:off x="1374513" y="3107868"/>
                <a:ext cx="37508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3600" b="1" kern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16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05D6ED3-3233-7848-AD47-001C81B0E8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16" r="58214" b="79914"/>
            <a:stretch/>
          </p:blipFill>
          <p:spPr>
            <a:xfrm>
              <a:off x="6455236" y="3072120"/>
              <a:ext cx="1385564" cy="140086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D365BA-F01F-3DF0-A744-5652DCB66B58}"/>
              </a:ext>
            </a:extLst>
          </p:cNvPr>
          <p:cNvGrpSpPr/>
          <p:nvPr/>
        </p:nvGrpSpPr>
        <p:grpSpPr>
          <a:xfrm>
            <a:off x="3305048" y="4899612"/>
            <a:ext cx="5432737" cy="1570786"/>
            <a:chOff x="314960" y="4906028"/>
            <a:chExt cx="5432737" cy="157078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89CEEC0-990F-9066-AFCC-444592DE870A}"/>
                </a:ext>
              </a:extLst>
            </p:cNvPr>
            <p:cNvGrpSpPr/>
            <p:nvPr/>
          </p:nvGrpSpPr>
          <p:grpSpPr>
            <a:xfrm>
              <a:off x="1210590" y="5126478"/>
              <a:ext cx="4537107" cy="1129886"/>
              <a:chOff x="981375" y="4872764"/>
              <a:chExt cx="4537107" cy="1129886"/>
            </a:xfrm>
          </p:grpSpPr>
          <p:sp>
            <p:nvSpPr>
              <p:cNvPr id="15" name="Rectangle: Rounded Corners 13">
                <a:extLst>
                  <a:ext uri="{FF2B5EF4-FFF2-40B4-BE49-F238E27FC236}">
                    <a16:creationId xmlns:a16="http://schemas.microsoft.com/office/drawing/2014/main" id="{ED06F375-5402-3F29-FDA3-E36DDAF0E031}"/>
                  </a:ext>
                </a:extLst>
              </p:cNvPr>
              <p:cNvSpPr/>
              <p:nvPr/>
            </p:nvSpPr>
            <p:spPr>
              <a:xfrm>
                <a:off x="981375" y="4872764"/>
                <a:ext cx="4537107" cy="1129886"/>
              </a:xfrm>
              <a:prstGeom prst="roundRect">
                <a:avLst>
                  <a:gd name="adj" fmla="val 1385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8100" cap="flat" cmpd="sng" algn="ctr">
                <a:solidFill>
                  <a:srgbClr val="4D9E2A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90D2B4F-C3DA-382B-F657-EFEE17882D50}"/>
                  </a:ext>
                </a:extLst>
              </p:cNvPr>
              <p:cNvSpPr txBox="1"/>
              <p:nvPr/>
            </p:nvSpPr>
            <p:spPr>
              <a:xfrm>
                <a:off x="1374513" y="5119177"/>
                <a:ext cx="37508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3600" b="1" kern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13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CAAAF41-4163-171E-87D4-3C30C260CD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703"/>
            <a:stretch/>
          </p:blipFill>
          <p:spPr>
            <a:xfrm>
              <a:off x="314960" y="4906028"/>
              <a:ext cx="1487889" cy="1570786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6B638A3-454E-3C91-5FF7-09D07FFB67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8391433" y="525323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00BB95-1DEE-3249-4749-D982DEAF5D4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36297" y="360261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F3570C-4AF9-0580-64EC-6046C0C8A0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424843" y="3666602"/>
            <a:ext cx="891076" cy="89646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CE46B3C-EAD9-C3C4-413F-4CE14B3759F6}"/>
              </a:ext>
            </a:extLst>
          </p:cNvPr>
          <p:cNvGrpSpPr/>
          <p:nvPr/>
        </p:nvGrpSpPr>
        <p:grpSpPr>
          <a:xfrm>
            <a:off x="6322142" y="785642"/>
            <a:ext cx="5368413" cy="2053742"/>
            <a:chOff x="6322142" y="785642"/>
            <a:chExt cx="5368413" cy="2053742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4E0FCDA-9D5A-71D3-24E0-058CA3EAB7CF}"/>
                </a:ext>
              </a:extLst>
            </p:cNvPr>
            <p:cNvSpPr/>
            <p:nvPr/>
          </p:nvSpPr>
          <p:spPr>
            <a:xfrm>
              <a:off x="6322142" y="1197122"/>
              <a:ext cx="5368413" cy="1182290"/>
            </a:xfrm>
            <a:custGeom>
              <a:avLst/>
              <a:gdLst>
                <a:gd name="csX0" fmla="*/ 0 w 5368413"/>
                <a:gd name="csY0" fmla="*/ 936478 h 1182290"/>
                <a:gd name="csX1" fmla="*/ 796413 w 5368413"/>
                <a:gd name="csY1" fmla="*/ 2413 h 1182290"/>
                <a:gd name="csX2" fmla="*/ 2143432 w 5368413"/>
                <a:gd name="csY2" fmla="*/ 1182284 h 1182290"/>
                <a:gd name="csX3" fmla="*/ 3264310 w 5368413"/>
                <a:gd name="csY3" fmla="*/ 22078 h 1182290"/>
                <a:gd name="csX4" fmla="*/ 4591664 w 5368413"/>
                <a:gd name="csY4" fmla="*/ 1142955 h 1182290"/>
                <a:gd name="csX5" fmla="*/ 5368413 w 5368413"/>
                <a:gd name="csY5" fmla="*/ 326878 h 11822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5368413" h="1182290">
                  <a:moveTo>
                    <a:pt x="0" y="936478"/>
                  </a:moveTo>
                  <a:cubicBezTo>
                    <a:pt x="219587" y="448961"/>
                    <a:pt x="439174" y="-38555"/>
                    <a:pt x="796413" y="2413"/>
                  </a:cubicBezTo>
                  <a:cubicBezTo>
                    <a:pt x="1153652" y="43381"/>
                    <a:pt x="1732116" y="1179007"/>
                    <a:pt x="2143432" y="1182284"/>
                  </a:cubicBezTo>
                  <a:cubicBezTo>
                    <a:pt x="2554748" y="1185561"/>
                    <a:pt x="2856271" y="28633"/>
                    <a:pt x="3264310" y="22078"/>
                  </a:cubicBezTo>
                  <a:cubicBezTo>
                    <a:pt x="3672349" y="15523"/>
                    <a:pt x="4240980" y="1092155"/>
                    <a:pt x="4591664" y="1142955"/>
                  </a:cubicBezTo>
                  <a:cubicBezTo>
                    <a:pt x="4942348" y="1193755"/>
                    <a:pt x="5155380" y="760316"/>
                    <a:pt x="5368413" y="32687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3385CF41-EAC4-3053-E76A-26E7A2824B97}"/>
                </a:ext>
              </a:extLst>
            </p:cNvPr>
            <p:cNvSpPr/>
            <p:nvPr/>
          </p:nvSpPr>
          <p:spPr>
            <a:xfrm>
              <a:off x="6382105" y="892326"/>
              <a:ext cx="1005840" cy="1005840"/>
            </a:xfrm>
            <a:prstGeom prst="flowChartConnector">
              <a:avLst/>
            </a:prstGeom>
            <a:solidFill>
              <a:srgbClr val="FFFF99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11</a:t>
              </a:r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79E962F3-C027-7039-5AFD-9D6FDEFE64B7}"/>
                </a:ext>
              </a:extLst>
            </p:cNvPr>
            <p:cNvSpPr/>
            <p:nvPr/>
          </p:nvSpPr>
          <p:spPr>
            <a:xfrm>
              <a:off x="7744974" y="1716495"/>
              <a:ext cx="1005840" cy="1005840"/>
            </a:xfrm>
            <a:prstGeom prst="flowChartConnector">
              <a:avLst/>
            </a:prstGeom>
            <a:solidFill>
              <a:srgbClr val="FFFF99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12</a:t>
              </a:r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B43338FD-E145-3D5C-1811-FCEA05154C4D}"/>
                </a:ext>
              </a:extLst>
            </p:cNvPr>
            <p:cNvSpPr/>
            <p:nvPr/>
          </p:nvSpPr>
          <p:spPr>
            <a:xfrm>
              <a:off x="8938492" y="785642"/>
              <a:ext cx="1005840" cy="1005840"/>
            </a:xfrm>
            <a:prstGeom prst="flowChartConnector">
              <a:avLst/>
            </a:prstGeom>
            <a:solidFill>
              <a:srgbClr val="FFFF99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3717D59F-3CF7-E8FB-7031-1BFD617E5D20}"/>
                </a:ext>
              </a:extLst>
            </p:cNvPr>
            <p:cNvSpPr/>
            <p:nvPr/>
          </p:nvSpPr>
          <p:spPr>
            <a:xfrm>
              <a:off x="10363199" y="1833544"/>
              <a:ext cx="1005840" cy="1005840"/>
            </a:xfrm>
            <a:prstGeom prst="flowChartConnector">
              <a:avLst/>
            </a:prstGeom>
            <a:solidFill>
              <a:srgbClr val="FFFF99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550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30751F3A-B9F1-ECA2-6B1E-6C29F78D0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53" y="771126"/>
            <a:ext cx="4828450" cy="20789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B8E8D0B-E350-94FA-BF7A-49032C7B4694}"/>
              </a:ext>
            </a:extLst>
          </p:cNvPr>
          <p:cNvGrpSpPr/>
          <p:nvPr/>
        </p:nvGrpSpPr>
        <p:grpSpPr>
          <a:xfrm>
            <a:off x="384518" y="3386403"/>
            <a:ext cx="5496459" cy="1492036"/>
            <a:chOff x="375374" y="3094371"/>
            <a:chExt cx="5496459" cy="14920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465FB18-05B9-0BE2-C118-7D6FF369C013}"/>
                </a:ext>
              </a:extLst>
            </p:cNvPr>
            <p:cNvGrpSpPr/>
            <p:nvPr/>
          </p:nvGrpSpPr>
          <p:grpSpPr>
            <a:xfrm>
              <a:off x="1334726" y="3275446"/>
              <a:ext cx="4537107" cy="1129886"/>
              <a:chOff x="6830721" y="2864057"/>
              <a:chExt cx="4537107" cy="1129886"/>
            </a:xfrm>
            <a:solidFill>
              <a:sysClr val="window" lastClr="FFFFFF"/>
            </a:solidFill>
          </p:grpSpPr>
          <p:sp>
            <p:nvSpPr>
              <p:cNvPr id="5" name="Rectangle: Rounded Corners 7">
                <a:extLst>
                  <a:ext uri="{FF2B5EF4-FFF2-40B4-BE49-F238E27FC236}">
                    <a16:creationId xmlns:a16="http://schemas.microsoft.com/office/drawing/2014/main" id="{71CD5074-9BAC-3CB9-BF0C-4BAA7DCC9EDE}"/>
                  </a:ext>
                </a:extLst>
              </p:cNvPr>
              <p:cNvSpPr/>
              <p:nvPr/>
            </p:nvSpPr>
            <p:spPr>
              <a:xfrm>
                <a:off x="6830721" y="2864057"/>
                <a:ext cx="4537107" cy="1129886"/>
              </a:xfrm>
              <a:prstGeom prst="roundRect">
                <a:avLst>
                  <a:gd name="adj" fmla="val 1385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38100" cap="flat" cmpd="sng" algn="ctr">
                <a:solidFill>
                  <a:srgbClr val="EB1C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3E7AAF-D4A4-84AC-4B00-600863821B60}"/>
                  </a:ext>
                </a:extLst>
              </p:cNvPr>
              <p:cNvSpPr txBox="1"/>
              <p:nvPr/>
            </p:nvSpPr>
            <p:spPr>
              <a:xfrm>
                <a:off x="7124695" y="3136612"/>
                <a:ext cx="37508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kern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71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6033EC9-F28F-A99E-80A8-B8FD27D8A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374" y="3094371"/>
              <a:ext cx="1475271" cy="149203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A7EBB6C-1587-6FED-A467-472A4193A134}"/>
              </a:ext>
            </a:extLst>
          </p:cNvPr>
          <p:cNvGrpSpPr/>
          <p:nvPr/>
        </p:nvGrpSpPr>
        <p:grpSpPr>
          <a:xfrm>
            <a:off x="6372940" y="3431990"/>
            <a:ext cx="5085642" cy="1400861"/>
            <a:chOff x="6455236" y="3072120"/>
            <a:chExt cx="5085642" cy="140086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49DC80-019F-760E-A2A0-D929F69CEE8F}"/>
                </a:ext>
              </a:extLst>
            </p:cNvPr>
            <p:cNvGrpSpPr/>
            <p:nvPr/>
          </p:nvGrpSpPr>
          <p:grpSpPr>
            <a:xfrm>
              <a:off x="7003771" y="3207607"/>
              <a:ext cx="4537107" cy="1129886"/>
              <a:chOff x="981375" y="2864057"/>
              <a:chExt cx="4537107" cy="1129886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825D2AC-E303-3528-D551-E2C24B5A4D83}"/>
                  </a:ext>
                </a:extLst>
              </p:cNvPr>
              <p:cNvSpPr/>
              <p:nvPr/>
            </p:nvSpPr>
            <p:spPr>
              <a:xfrm>
                <a:off x="981375" y="2864057"/>
                <a:ext cx="4537107" cy="1129886"/>
              </a:xfrm>
              <a:prstGeom prst="roundRect">
                <a:avLst>
                  <a:gd name="adj" fmla="val 13859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38100" cap="flat" cmpd="sng" algn="ctr">
                <a:solidFill>
                  <a:srgbClr val="FBA409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2C6CD93-E229-75BD-84A8-118A6AB35892}"/>
                  </a:ext>
                </a:extLst>
              </p:cNvPr>
              <p:cNvSpPr txBox="1"/>
              <p:nvPr/>
            </p:nvSpPr>
            <p:spPr>
              <a:xfrm>
                <a:off x="1374513" y="3136612"/>
                <a:ext cx="37508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kern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75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7975A90-EB56-C536-0598-0F7750A08E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16" r="58214" b="79914"/>
            <a:stretch/>
          </p:blipFill>
          <p:spPr>
            <a:xfrm>
              <a:off x="6455236" y="3072120"/>
              <a:ext cx="1385564" cy="140086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0735E6-010E-E8B3-CCAA-240794ED42CE}"/>
              </a:ext>
            </a:extLst>
          </p:cNvPr>
          <p:cNvGrpSpPr/>
          <p:nvPr/>
        </p:nvGrpSpPr>
        <p:grpSpPr>
          <a:xfrm>
            <a:off x="3305048" y="4917197"/>
            <a:ext cx="5432737" cy="1570786"/>
            <a:chOff x="314960" y="4906028"/>
            <a:chExt cx="5432737" cy="157078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1951181-3255-4A03-B557-C5CE62D44DAD}"/>
                </a:ext>
              </a:extLst>
            </p:cNvPr>
            <p:cNvGrpSpPr/>
            <p:nvPr/>
          </p:nvGrpSpPr>
          <p:grpSpPr>
            <a:xfrm>
              <a:off x="1210590" y="5126478"/>
              <a:ext cx="4537107" cy="1129886"/>
              <a:chOff x="981375" y="4872764"/>
              <a:chExt cx="4537107" cy="1129886"/>
            </a:xfrm>
          </p:grpSpPr>
          <p:sp>
            <p:nvSpPr>
              <p:cNvPr id="15" name="Rectangle: Rounded Corners 13">
                <a:extLst>
                  <a:ext uri="{FF2B5EF4-FFF2-40B4-BE49-F238E27FC236}">
                    <a16:creationId xmlns:a16="http://schemas.microsoft.com/office/drawing/2014/main" id="{92F5C077-5203-5498-EB8E-15B019E2C014}"/>
                  </a:ext>
                </a:extLst>
              </p:cNvPr>
              <p:cNvSpPr/>
              <p:nvPr/>
            </p:nvSpPr>
            <p:spPr>
              <a:xfrm>
                <a:off x="981375" y="4872764"/>
                <a:ext cx="4537107" cy="1129886"/>
              </a:xfrm>
              <a:prstGeom prst="roundRect">
                <a:avLst>
                  <a:gd name="adj" fmla="val 1385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8100" cap="flat" cmpd="sng" algn="ctr">
                <a:solidFill>
                  <a:srgbClr val="4D9E2A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A37519B-8731-C3F7-5007-1D940CE6FA6F}"/>
                  </a:ext>
                </a:extLst>
              </p:cNvPr>
              <p:cNvSpPr txBox="1"/>
              <p:nvPr/>
            </p:nvSpPr>
            <p:spPr>
              <a:xfrm>
                <a:off x="1374513" y="5145319"/>
                <a:ext cx="37508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kern="0" noProof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76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E40786E-A864-7A27-2FB0-CE7655A74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703"/>
            <a:stretch/>
          </p:blipFill>
          <p:spPr>
            <a:xfrm>
              <a:off x="314960" y="4906028"/>
              <a:ext cx="1487889" cy="1570786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117173A-CA2B-1623-457F-76A81B3724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86625" y="3726114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CBAEAF-8298-2416-3509-DF4F7C6B37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36297" y="36201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E0D55F-84A8-113A-B45B-DABBCF9311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8391433" y="5251360"/>
            <a:ext cx="891076" cy="89646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3FB3AFC-F2CD-2106-AEDD-E8999DB02B1E}"/>
              </a:ext>
            </a:extLst>
          </p:cNvPr>
          <p:cNvGrpSpPr/>
          <p:nvPr/>
        </p:nvGrpSpPr>
        <p:grpSpPr>
          <a:xfrm>
            <a:off x="6322142" y="785642"/>
            <a:ext cx="5368413" cy="2053742"/>
            <a:chOff x="6322142" y="785642"/>
            <a:chExt cx="5368413" cy="2053742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0A20892-A535-1787-62E4-666C91F76DFA}"/>
                </a:ext>
              </a:extLst>
            </p:cNvPr>
            <p:cNvSpPr/>
            <p:nvPr/>
          </p:nvSpPr>
          <p:spPr>
            <a:xfrm>
              <a:off x="6322142" y="1197122"/>
              <a:ext cx="5368413" cy="1182290"/>
            </a:xfrm>
            <a:custGeom>
              <a:avLst/>
              <a:gdLst>
                <a:gd name="csX0" fmla="*/ 0 w 5368413"/>
                <a:gd name="csY0" fmla="*/ 936478 h 1182290"/>
                <a:gd name="csX1" fmla="*/ 796413 w 5368413"/>
                <a:gd name="csY1" fmla="*/ 2413 h 1182290"/>
                <a:gd name="csX2" fmla="*/ 2143432 w 5368413"/>
                <a:gd name="csY2" fmla="*/ 1182284 h 1182290"/>
                <a:gd name="csX3" fmla="*/ 3264310 w 5368413"/>
                <a:gd name="csY3" fmla="*/ 22078 h 1182290"/>
                <a:gd name="csX4" fmla="*/ 4591664 w 5368413"/>
                <a:gd name="csY4" fmla="*/ 1142955 h 1182290"/>
                <a:gd name="csX5" fmla="*/ 5368413 w 5368413"/>
                <a:gd name="csY5" fmla="*/ 326878 h 11822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5368413" h="1182290">
                  <a:moveTo>
                    <a:pt x="0" y="936478"/>
                  </a:moveTo>
                  <a:cubicBezTo>
                    <a:pt x="219587" y="448961"/>
                    <a:pt x="439174" y="-38555"/>
                    <a:pt x="796413" y="2413"/>
                  </a:cubicBezTo>
                  <a:cubicBezTo>
                    <a:pt x="1153652" y="43381"/>
                    <a:pt x="1732116" y="1179007"/>
                    <a:pt x="2143432" y="1182284"/>
                  </a:cubicBezTo>
                  <a:cubicBezTo>
                    <a:pt x="2554748" y="1185561"/>
                    <a:pt x="2856271" y="28633"/>
                    <a:pt x="3264310" y="22078"/>
                  </a:cubicBezTo>
                  <a:cubicBezTo>
                    <a:pt x="3672349" y="15523"/>
                    <a:pt x="4240980" y="1092155"/>
                    <a:pt x="4591664" y="1142955"/>
                  </a:cubicBezTo>
                  <a:cubicBezTo>
                    <a:pt x="4942348" y="1193755"/>
                    <a:pt x="5155380" y="760316"/>
                    <a:pt x="5368413" y="32687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143775D8-EA58-6D33-EE9D-D3EC2AAD4A6D}"/>
                </a:ext>
              </a:extLst>
            </p:cNvPr>
            <p:cNvSpPr/>
            <p:nvPr/>
          </p:nvSpPr>
          <p:spPr>
            <a:xfrm>
              <a:off x="6382105" y="892326"/>
              <a:ext cx="1005840" cy="1005840"/>
            </a:xfrm>
            <a:prstGeom prst="flowChartConnector">
              <a:avLst/>
            </a:prstGeom>
            <a:solidFill>
              <a:srgbClr val="EB4A6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CFD4485E-2A19-B8DB-EBB4-2FF233CE9F1C}"/>
                </a:ext>
              </a:extLst>
            </p:cNvPr>
            <p:cNvSpPr/>
            <p:nvPr/>
          </p:nvSpPr>
          <p:spPr>
            <a:xfrm>
              <a:off x="7744974" y="1716495"/>
              <a:ext cx="1005840" cy="1005840"/>
            </a:xfrm>
            <a:prstGeom prst="flowChartConnector">
              <a:avLst/>
            </a:prstGeom>
            <a:solidFill>
              <a:srgbClr val="EB4A6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72</a:t>
              </a:r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F83A5ED7-899C-FA4D-2EDF-0D163CC304C2}"/>
                </a:ext>
              </a:extLst>
            </p:cNvPr>
            <p:cNvSpPr/>
            <p:nvPr/>
          </p:nvSpPr>
          <p:spPr>
            <a:xfrm>
              <a:off x="8938492" y="785642"/>
              <a:ext cx="1005840" cy="1005840"/>
            </a:xfrm>
            <a:prstGeom prst="flowChartConnector">
              <a:avLst/>
            </a:prstGeom>
            <a:solidFill>
              <a:srgbClr val="EB4A6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73</a:t>
              </a:r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DECF2CBC-429B-614D-F28B-86AF71874E4A}"/>
                </a:ext>
              </a:extLst>
            </p:cNvPr>
            <p:cNvSpPr/>
            <p:nvPr/>
          </p:nvSpPr>
          <p:spPr>
            <a:xfrm>
              <a:off x="10363199" y="1833544"/>
              <a:ext cx="1005840" cy="1005840"/>
            </a:xfrm>
            <a:prstGeom prst="flowChartConnector">
              <a:avLst/>
            </a:prstGeom>
            <a:solidFill>
              <a:srgbClr val="EB4A6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74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752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B30B936-26AB-A805-D7CE-8DC4A2A1877C}"/>
              </a:ext>
            </a:extLst>
          </p:cNvPr>
          <p:cNvGrpSpPr/>
          <p:nvPr/>
        </p:nvGrpSpPr>
        <p:grpSpPr>
          <a:xfrm>
            <a:off x="384518" y="3386403"/>
            <a:ext cx="5614343" cy="1492036"/>
            <a:chOff x="375374" y="3094371"/>
            <a:chExt cx="5614343" cy="14920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6751FBE-5837-6B3E-2579-2D3234AC83FE}"/>
                </a:ext>
              </a:extLst>
            </p:cNvPr>
            <p:cNvGrpSpPr/>
            <p:nvPr/>
          </p:nvGrpSpPr>
          <p:grpSpPr>
            <a:xfrm>
              <a:off x="1334726" y="3275446"/>
              <a:ext cx="4654991" cy="1129886"/>
              <a:chOff x="6830721" y="2864057"/>
              <a:chExt cx="4654991" cy="1129886"/>
            </a:xfrm>
            <a:solidFill>
              <a:sysClr val="window" lastClr="FFFFFF"/>
            </a:solidFill>
          </p:grpSpPr>
          <p:sp>
            <p:nvSpPr>
              <p:cNvPr id="6" name="Rectangle: Rounded Corners 7">
                <a:extLst>
                  <a:ext uri="{FF2B5EF4-FFF2-40B4-BE49-F238E27FC236}">
                    <a16:creationId xmlns:a16="http://schemas.microsoft.com/office/drawing/2014/main" id="{F45B9567-3FC6-795A-7350-9F4CF7E6F7AE}"/>
                  </a:ext>
                </a:extLst>
              </p:cNvPr>
              <p:cNvSpPr/>
              <p:nvPr/>
            </p:nvSpPr>
            <p:spPr>
              <a:xfrm>
                <a:off x="6830721" y="2864057"/>
                <a:ext cx="4537107" cy="1129886"/>
              </a:xfrm>
              <a:prstGeom prst="roundRect">
                <a:avLst>
                  <a:gd name="adj" fmla="val 1385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38100" cap="flat" cmpd="sng" algn="ctr">
                <a:solidFill>
                  <a:srgbClr val="EB1C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E8EC94-50A8-D609-5D7D-CA8363CE6C4C}"/>
                  </a:ext>
                </a:extLst>
              </p:cNvPr>
              <p:cNvSpPr txBox="1"/>
              <p:nvPr/>
            </p:nvSpPr>
            <p:spPr>
              <a:xfrm>
                <a:off x="7063312" y="3105832"/>
                <a:ext cx="4422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3600" b="1" kern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69, 72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A0B614-9107-FD3D-AE05-91490F2DD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374" y="3094371"/>
              <a:ext cx="1475271" cy="149203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126B4B5-0DB5-ECAD-C943-EBF448C43F98}"/>
              </a:ext>
            </a:extLst>
          </p:cNvPr>
          <p:cNvGrpSpPr/>
          <p:nvPr/>
        </p:nvGrpSpPr>
        <p:grpSpPr>
          <a:xfrm>
            <a:off x="6372940" y="3431990"/>
            <a:ext cx="5085642" cy="1400861"/>
            <a:chOff x="6455236" y="3072120"/>
            <a:chExt cx="5085642" cy="140086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2CFBF7B-8066-0DFB-55B8-1176EEA4DE3B}"/>
                </a:ext>
              </a:extLst>
            </p:cNvPr>
            <p:cNvGrpSpPr/>
            <p:nvPr/>
          </p:nvGrpSpPr>
          <p:grpSpPr>
            <a:xfrm>
              <a:off x="7003771" y="3207607"/>
              <a:ext cx="4537107" cy="1129886"/>
              <a:chOff x="981375" y="2864057"/>
              <a:chExt cx="4537107" cy="1129886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CFCDDA9E-AFDE-863B-FFFE-3870F6526AB0}"/>
                  </a:ext>
                </a:extLst>
              </p:cNvPr>
              <p:cNvSpPr/>
              <p:nvPr/>
            </p:nvSpPr>
            <p:spPr>
              <a:xfrm>
                <a:off x="981375" y="2864057"/>
                <a:ext cx="4537107" cy="1129886"/>
              </a:xfrm>
              <a:prstGeom prst="roundRect">
                <a:avLst>
                  <a:gd name="adj" fmla="val 13859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38100" cap="flat" cmpd="sng" algn="ctr">
                <a:solidFill>
                  <a:srgbClr val="FBA409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4584BA2-5B2E-7298-7995-1B2E1C633232}"/>
                  </a:ext>
                </a:extLst>
              </p:cNvPr>
              <p:cNvSpPr txBox="1"/>
              <p:nvPr/>
            </p:nvSpPr>
            <p:spPr>
              <a:xfrm>
                <a:off x="1531886" y="3039461"/>
                <a:ext cx="37508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3600" b="1" kern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71, 72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A01986-4E4C-820E-AD25-DD7D8E19B7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16" r="58214" b="79914"/>
            <a:stretch/>
          </p:blipFill>
          <p:spPr>
            <a:xfrm>
              <a:off x="6455236" y="3072120"/>
              <a:ext cx="1385564" cy="140086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AFF28C-34D1-6B67-26A2-331D02553E9A}"/>
              </a:ext>
            </a:extLst>
          </p:cNvPr>
          <p:cNvGrpSpPr/>
          <p:nvPr/>
        </p:nvGrpSpPr>
        <p:grpSpPr>
          <a:xfrm>
            <a:off x="3305048" y="4917197"/>
            <a:ext cx="5432737" cy="1570786"/>
            <a:chOff x="314960" y="4906028"/>
            <a:chExt cx="5432737" cy="157078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FB8A08B-4153-9983-6C4F-83960D07760F}"/>
                </a:ext>
              </a:extLst>
            </p:cNvPr>
            <p:cNvGrpSpPr/>
            <p:nvPr/>
          </p:nvGrpSpPr>
          <p:grpSpPr>
            <a:xfrm>
              <a:off x="1210590" y="5126478"/>
              <a:ext cx="4537107" cy="1129886"/>
              <a:chOff x="981375" y="4872764"/>
              <a:chExt cx="4537107" cy="1129886"/>
            </a:xfrm>
          </p:grpSpPr>
          <p:sp>
            <p:nvSpPr>
              <p:cNvPr id="16" name="Rectangle: Rounded Corners 13">
                <a:extLst>
                  <a:ext uri="{FF2B5EF4-FFF2-40B4-BE49-F238E27FC236}">
                    <a16:creationId xmlns:a16="http://schemas.microsoft.com/office/drawing/2014/main" id="{97A639A7-FA85-C914-908E-58630EB7461A}"/>
                  </a:ext>
                </a:extLst>
              </p:cNvPr>
              <p:cNvSpPr/>
              <p:nvPr/>
            </p:nvSpPr>
            <p:spPr>
              <a:xfrm>
                <a:off x="981375" y="4872764"/>
                <a:ext cx="4537107" cy="1129886"/>
              </a:xfrm>
              <a:prstGeom prst="roundRect">
                <a:avLst>
                  <a:gd name="adj" fmla="val 1385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8100" cap="flat" cmpd="sng" algn="ctr">
                <a:solidFill>
                  <a:srgbClr val="4D9E2A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D28D153-5998-6B56-D285-17B35EEB292A}"/>
                  </a:ext>
                </a:extLst>
              </p:cNvPr>
              <p:cNvSpPr txBox="1"/>
              <p:nvPr/>
            </p:nvSpPr>
            <p:spPr>
              <a:xfrm>
                <a:off x="1339067" y="5115690"/>
                <a:ext cx="37508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70,73</a:t>
                </a: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92B306-735E-24C5-CB50-F6F9D8F428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703"/>
            <a:stretch/>
          </p:blipFill>
          <p:spPr>
            <a:xfrm>
              <a:off x="314960" y="4906028"/>
              <a:ext cx="1487889" cy="157078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B406F4B-E453-345E-F960-F8B8573547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531536" y="372939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69B14D-8ACC-E428-B63D-639FACEF00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36297" y="362019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35A7F8-E5C5-CC4C-C6D8-FC90146592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8309199" y="524508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4E32319-9D36-19E0-3871-905337C217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016" y="682670"/>
            <a:ext cx="4804064" cy="207891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A2AB3BE-D066-6105-ADEF-0402BA64893B}"/>
              </a:ext>
            </a:extLst>
          </p:cNvPr>
          <p:cNvGrpSpPr/>
          <p:nvPr/>
        </p:nvGrpSpPr>
        <p:grpSpPr>
          <a:xfrm>
            <a:off x="6322142" y="785642"/>
            <a:ext cx="5368413" cy="2053742"/>
            <a:chOff x="6322142" y="785642"/>
            <a:chExt cx="5368413" cy="2053742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7AB84D4-D949-0A12-F653-2A555C2BECA4}"/>
                </a:ext>
              </a:extLst>
            </p:cNvPr>
            <p:cNvSpPr/>
            <p:nvPr/>
          </p:nvSpPr>
          <p:spPr>
            <a:xfrm>
              <a:off x="6322142" y="1197122"/>
              <a:ext cx="5368413" cy="1182290"/>
            </a:xfrm>
            <a:custGeom>
              <a:avLst/>
              <a:gdLst>
                <a:gd name="csX0" fmla="*/ 0 w 5368413"/>
                <a:gd name="csY0" fmla="*/ 936478 h 1182290"/>
                <a:gd name="csX1" fmla="*/ 796413 w 5368413"/>
                <a:gd name="csY1" fmla="*/ 2413 h 1182290"/>
                <a:gd name="csX2" fmla="*/ 2143432 w 5368413"/>
                <a:gd name="csY2" fmla="*/ 1182284 h 1182290"/>
                <a:gd name="csX3" fmla="*/ 3264310 w 5368413"/>
                <a:gd name="csY3" fmla="*/ 22078 h 1182290"/>
                <a:gd name="csX4" fmla="*/ 4591664 w 5368413"/>
                <a:gd name="csY4" fmla="*/ 1142955 h 1182290"/>
                <a:gd name="csX5" fmla="*/ 5368413 w 5368413"/>
                <a:gd name="csY5" fmla="*/ 326878 h 11822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5368413" h="1182290">
                  <a:moveTo>
                    <a:pt x="0" y="936478"/>
                  </a:moveTo>
                  <a:cubicBezTo>
                    <a:pt x="219587" y="448961"/>
                    <a:pt x="439174" y="-38555"/>
                    <a:pt x="796413" y="2413"/>
                  </a:cubicBezTo>
                  <a:cubicBezTo>
                    <a:pt x="1153652" y="43381"/>
                    <a:pt x="1732116" y="1179007"/>
                    <a:pt x="2143432" y="1182284"/>
                  </a:cubicBezTo>
                  <a:cubicBezTo>
                    <a:pt x="2554748" y="1185561"/>
                    <a:pt x="2856271" y="28633"/>
                    <a:pt x="3264310" y="22078"/>
                  </a:cubicBezTo>
                  <a:cubicBezTo>
                    <a:pt x="3672349" y="15523"/>
                    <a:pt x="4240980" y="1092155"/>
                    <a:pt x="4591664" y="1142955"/>
                  </a:cubicBezTo>
                  <a:cubicBezTo>
                    <a:pt x="4942348" y="1193755"/>
                    <a:pt x="5155380" y="760316"/>
                    <a:pt x="5368413" y="32687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E1934EC8-FEEA-BFD1-5790-8CA120066E77}"/>
                </a:ext>
              </a:extLst>
            </p:cNvPr>
            <p:cNvSpPr/>
            <p:nvPr/>
          </p:nvSpPr>
          <p:spPr>
            <a:xfrm>
              <a:off x="6382105" y="892326"/>
              <a:ext cx="1005840" cy="100584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id="{F6B04F32-0613-3A8D-0C99-26F18F926E04}"/>
                </a:ext>
              </a:extLst>
            </p:cNvPr>
            <p:cNvSpPr/>
            <p:nvPr/>
          </p:nvSpPr>
          <p:spPr>
            <a:xfrm>
              <a:off x="7744974" y="1716495"/>
              <a:ext cx="1005840" cy="100584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70</a:t>
              </a:r>
            </a:p>
          </p:txBody>
        </p: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9D30CE9B-18DB-68E1-A2E8-0E28DABD6CD7}"/>
                </a:ext>
              </a:extLst>
            </p:cNvPr>
            <p:cNvSpPr/>
            <p:nvPr/>
          </p:nvSpPr>
          <p:spPr>
            <a:xfrm>
              <a:off x="8938492" y="785642"/>
              <a:ext cx="1005840" cy="100584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71</a:t>
              </a:r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B1628A1B-00F5-E410-7EF0-8031B9FDE28F}"/>
                </a:ext>
              </a:extLst>
            </p:cNvPr>
            <p:cNvSpPr/>
            <p:nvPr/>
          </p:nvSpPr>
          <p:spPr>
            <a:xfrm>
              <a:off x="10363199" y="1833544"/>
              <a:ext cx="1005840" cy="100584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517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F0529A-5BB6-6934-F919-E076DDCE0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5004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AD865F-CF9C-EAE4-51D0-67D9C8326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141" y="4500443"/>
            <a:ext cx="280440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8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F59172-D375-6AB8-2E3F-828A5D5BB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3" y="4327941"/>
            <a:ext cx="4974767" cy="25300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C40A51-A7A9-FE50-43DA-C573482181F6}"/>
              </a:ext>
            </a:extLst>
          </p:cNvPr>
          <p:cNvSpPr txBox="1"/>
          <p:nvPr/>
        </p:nvSpPr>
        <p:spPr>
          <a:xfrm>
            <a:off x="668593" y="652622"/>
            <a:ext cx="1079581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4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- Từ việc so sánh số có hai chữ số, HS tự xác định được số nào lớn hơn, số nào bé hơn trong hai số.</a:t>
            </a:r>
          </a:p>
          <a:p>
            <a:pPr algn="just"/>
            <a:r>
              <a:rPr lang="vi-VN" sz="34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- HS vận dụng kiến thức đã học để tham gia tốt trò chơi. So sánh được số bạn nam số bạn nữ trong lớp.</a:t>
            </a:r>
          </a:p>
          <a:p>
            <a:pPr algn="just"/>
            <a:r>
              <a:rPr lang="vi-VN" sz="34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- Phát triển năng lực phân tích, so sánh, đối chiếu khi tìm cách so sánh hai số. </a:t>
            </a:r>
          </a:p>
        </p:txBody>
      </p:sp>
    </p:spTree>
    <p:extLst>
      <p:ext uri="{BB962C8B-B14F-4D97-AF65-F5344CB8AC3E}">
        <p14:creationId xmlns:p14="http://schemas.microsoft.com/office/powerpoint/2010/main" val="6876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207A7-81CD-19E7-26C9-46AF429A4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4AF48A-4498-66FC-6356-D064AE881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235" y="1255587"/>
            <a:ext cx="6773243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4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11151752-356B-632F-5E35-8D13A363B55C}"/>
              </a:ext>
            </a:extLst>
          </p:cNvPr>
          <p:cNvSpPr/>
          <p:nvPr/>
        </p:nvSpPr>
        <p:spPr>
          <a:xfrm>
            <a:off x="1540715" y="1470773"/>
            <a:ext cx="9113404" cy="4975388"/>
          </a:xfrm>
          <a:custGeom>
            <a:avLst/>
            <a:gdLst/>
            <a:ahLst/>
            <a:cxnLst/>
            <a:rect l="l" t="t" r="r" b="b"/>
            <a:pathLst>
              <a:path w="9890153" h="5649750">
                <a:moveTo>
                  <a:pt x="0" y="0"/>
                </a:moveTo>
                <a:lnTo>
                  <a:pt x="9890152" y="0"/>
                </a:lnTo>
                <a:lnTo>
                  <a:pt x="9890152" y="5649750"/>
                </a:lnTo>
                <a:lnTo>
                  <a:pt x="0" y="5649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2245D2-9041-1047-63B4-8231DAE14315}"/>
              </a:ext>
            </a:extLst>
          </p:cNvPr>
          <p:cNvGrpSpPr/>
          <p:nvPr/>
        </p:nvGrpSpPr>
        <p:grpSpPr>
          <a:xfrm>
            <a:off x="717755" y="529826"/>
            <a:ext cx="3205315" cy="822960"/>
            <a:chOff x="845574" y="678424"/>
            <a:chExt cx="3205315" cy="82296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E895DE1-5CD0-A921-C350-80CE9153B466}"/>
                </a:ext>
              </a:extLst>
            </p:cNvPr>
            <p:cNvSpPr/>
            <p:nvPr/>
          </p:nvSpPr>
          <p:spPr>
            <a:xfrm>
              <a:off x="1828799" y="678425"/>
              <a:ext cx="2222090" cy="822959"/>
            </a:xfrm>
            <a:prstGeom prst="roundRect">
              <a:avLst/>
            </a:prstGeom>
            <a:solidFill>
              <a:srgbClr val="FDD974"/>
            </a:solidFill>
            <a:ln w="38100">
              <a:solidFill>
                <a:srgbClr val="FDD9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677531F1-878E-34B1-F1C9-76A6157786DC}"/>
                </a:ext>
              </a:extLst>
            </p:cNvPr>
            <p:cNvSpPr/>
            <p:nvPr/>
          </p:nvSpPr>
          <p:spPr>
            <a:xfrm>
              <a:off x="845574" y="678424"/>
              <a:ext cx="822960" cy="822960"/>
            </a:xfrm>
            <a:prstGeom prst="flowChartConnector">
              <a:avLst/>
            </a:prstGeom>
            <a:solidFill>
              <a:srgbClr val="F79621"/>
            </a:solidFill>
            <a:ln w="28575">
              <a:solidFill>
                <a:srgbClr val="F796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1DE431-43EE-2DDD-064C-E234D79E6B55}"/>
              </a:ext>
            </a:extLst>
          </p:cNvPr>
          <p:cNvGrpSpPr/>
          <p:nvPr/>
        </p:nvGrpSpPr>
        <p:grpSpPr>
          <a:xfrm>
            <a:off x="5188766" y="0"/>
            <a:ext cx="5111485" cy="1577530"/>
            <a:chOff x="5188766" y="88799"/>
            <a:chExt cx="5111485" cy="157753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8CB7682-6354-EF53-3748-56272CECADA3}"/>
                </a:ext>
              </a:extLst>
            </p:cNvPr>
            <p:cNvGrpSpPr/>
            <p:nvPr/>
          </p:nvGrpSpPr>
          <p:grpSpPr>
            <a:xfrm>
              <a:off x="8125403" y="88799"/>
              <a:ext cx="2174848" cy="1068431"/>
              <a:chOff x="4800600" y="1560633"/>
              <a:chExt cx="6919546" cy="3925767"/>
            </a:xfrm>
          </p:grpSpPr>
          <p:sp>
            <p:nvSpPr>
              <p:cNvPr id="9" name="Cloud Callout 74">
                <a:extLst>
                  <a:ext uri="{FF2B5EF4-FFF2-40B4-BE49-F238E27FC236}">
                    <a16:creationId xmlns:a16="http://schemas.microsoft.com/office/drawing/2014/main" id="{9792E505-F1CA-06D6-3701-A9817BE9B711}"/>
                  </a:ext>
                </a:extLst>
              </p:cNvPr>
              <p:cNvSpPr/>
              <p:nvPr/>
            </p:nvSpPr>
            <p:spPr>
              <a:xfrm>
                <a:off x="4800600" y="1560633"/>
                <a:ext cx="6919546" cy="3925767"/>
              </a:xfrm>
              <a:prstGeom prst="cloudCallout">
                <a:avLst>
                  <a:gd name="adj1" fmla="val -72342"/>
                  <a:gd name="adj2" fmla="val 48974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00E37D-C4CE-31AA-6822-0057989E285A}"/>
                  </a:ext>
                </a:extLst>
              </p:cNvPr>
              <p:cNvSpPr txBox="1"/>
              <p:nvPr/>
            </p:nvSpPr>
            <p:spPr>
              <a:xfrm>
                <a:off x="5381154" y="2449185"/>
                <a:ext cx="5917497" cy="2148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Bắn</a:t>
                </a:r>
                <a:r>
                  <a:rPr lang="en-US" sz="32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tên</a:t>
                </a:r>
                <a:endParaRPr lang="vi-VN" sz="3200" b="1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DE0A12-E9DC-2ADE-E596-A91EF42DB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8129"/>
            <a:stretch/>
          </p:blipFill>
          <p:spPr>
            <a:xfrm>
              <a:off x="5188766" y="397003"/>
              <a:ext cx="2225872" cy="1269326"/>
            </a:xfrm>
            <a:prstGeom prst="rect">
              <a:avLst/>
            </a:prstGeom>
          </p:spPr>
        </p:pic>
      </p:grpSp>
      <p:sp>
        <p:nvSpPr>
          <p:cNvPr id="14" name="Flowchart: Merge 13">
            <a:extLst>
              <a:ext uri="{FF2B5EF4-FFF2-40B4-BE49-F238E27FC236}">
                <a16:creationId xmlns:a16="http://schemas.microsoft.com/office/drawing/2014/main" id="{7F092BF6-1FAF-12F3-A376-A1549E4F67F6}"/>
              </a:ext>
            </a:extLst>
          </p:cNvPr>
          <p:cNvSpPr/>
          <p:nvPr/>
        </p:nvSpPr>
        <p:spPr>
          <a:xfrm>
            <a:off x="5112774" y="1769805"/>
            <a:ext cx="983226" cy="796413"/>
          </a:xfrm>
          <a:prstGeom prst="flowChartMerge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30</a:t>
            </a:r>
          </a:p>
        </p:txBody>
      </p:sp>
      <p:sp>
        <p:nvSpPr>
          <p:cNvPr id="15" name="Flowchart: Merge 14">
            <a:extLst>
              <a:ext uri="{FF2B5EF4-FFF2-40B4-BE49-F238E27FC236}">
                <a16:creationId xmlns:a16="http://schemas.microsoft.com/office/drawing/2014/main" id="{629FF21C-14B4-D0CF-6CA4-EB72F2798841}"/>
              </a:ext>
            </a:extLst>
          </p:cNvPr>
          <p:cNvSpPr/>
          <p:nvPr/>
        </p:nvSpPr>
        <p:spPr>
          <a:xfrm>
            <a:off x="7694829" y="1769805"/>
            <a:ext cx="983226" cy="796413"/>
          </a:xfrm>
          <a:prstGeom prst="flowChartMerge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50</a:t>
            </a: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5FBC7E87-29A8-001C-2CB3-7B8E07E616E4}"/>
              </a:ext>
            </a:extLst>
          </p:cNvPr>
          <p:cNvSpPr/>
          <p:nvPr/>
        </p:nvSpPr>
        <p:spPr>
          <a:xfrm>
            <a:off x="6420464" y="2920182"/>
            <a:ext cx="1047135" cy="934063"/>
          </a:xfrm>
          <a:prstGeom prst="diamond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39567391-10F8-7493-65B5-CD9E9508FCE5}"/>
              </a:ext>
            </a:extLst>
          </p:cNvPr>
          <p:cNvSpPr/>
          <p:nvPr/>
        </p:nvSpPr>
        <p:spPr>
          <a:xfrm>
            <a:off x="9001432" y="2920182"/>
            <a:ext cx="1047135" cy="934063"/>
          </a:xfrm>
          <a:prstGeom prst="diamond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34DCB6B2-BCC5-F4E7-08A7-380691FE7E38}"/>
              </a:ext>
            </a:extLst>
          </p:cNvPr>
          <p:cNvSpPr/>
          <p:nvPr/>
        </p:nvSpPr>
        <p:spPr>
          <a:xfrm>
            <a:off x="6480576" y="4073026"/>
            <a:ext cx="934062" cy="934062"/>
          </a:xfrm>
          <a:prstGeom prst="flowChartConnector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86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3F657929-8309-B2CF-791F-050A85D687E5}"/>
              </a:ext>
            </a:extLst>
          </p:cNvPr>
          <p:cNvSpPr/>
          <p:nvPr/>
        </p:nvSpPr>
        <p:spPr>
          <a:xfrm>
            <a:off x="7782749" y="4103995"/>
            <a:ext cx="903093" cy="903093"/>
          </a:xfrm>
          <a:prstGeom prst="flowChartConnector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88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6DCEBD-98B4-B43E-AA12-240144870FC1}"/>
              </a:ext>
            </a:extLst>
          </p:cNvPr>
          <p:cNvSpPr/>
          <p:nvPr/>
        </p:nvSpPr>
        <p:spPr>
          <a:xfrm>
            <a:off x="5188766" y="5318399"/>
            <a:ext cx="914400" cy="914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13815AE-3977-0100-E155-8D8742910CBF}"/>
              </a:ext>
            </a:extLst>
          </p:cNvPr>
          <p:cNvSpPr/>
          <p:nvPr/>
        </p:nvSpPr>
        <p:spPr>
          <a:xfrm>
            <a:off x="9067799" y="5332297"/>
            <a:ext cx="914400" cy="914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20757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BB662984-B194-9A5B-4420-4AB8A65DFF4A}"/>
              </a:ext>
            </a:extLst>
          </p:cNvPr>
          <p:cNvSpPr/>
          <p:nvPr/>
        </p:nvSpPr>
        <p:spPr>
          <a:xfrm>
            <a:off x="1423440" y="1261890"/>
            <a:ext cx="9345120" cy="1607196"/>
          </a:xfrm>
          <a:custGeom>
            <a:avLst/>
            <a:gdLst/>
            <a:ahLst/>
            <a:cxnLst/>
            <a:rect l="l" t="t" r="r" b="b"/>
            <a:pathLst>
              <a:path w="11301259" h="2175492">
                <a:moveTo>
                  <a:pt x="0" y="0"/>
                </a:moveTo>
                <a:lnTo>
                  <a:pt x="11301259" y="0"/>
                </a:lnTo>
                <a:lnTo>
                  <a:pt x="11301259" y="2175492"/>
                </a:lnTo>
                <a:lnTo>
                  <a:pt x="0" y="2175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C3C630A3-D93C-5CAA-076B-668B852F17A6}"/>
              </a:ext>
            </a:extLst>
          </p:cNvPr>
          <p:cNvSpPr/>
          <p:nvPr/>
        </p:nvSpPr>
        <p:spPr>
          <a:xfrm>
            <a:off x="717755" y="529826"/>
            <a:ext cx="822960" cy="822960"/>
          </a:xfrm>
          <a:prstGeom prst="flowChartConnector">
            <a:avLst/>
          </a:prstGeom>
          <a:solidFill>
            <a:srgbClr val="F79621"/>
          </a:solidFill>
          <a:ln w="28575">
            <a:solidFill>
              <a:srgbClr val="F796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8C2064-8AF2-C100-DB0E-302D15FE1935}"/>
              </a:ext>
            </a:extLst>
          </p:cNvPr>
          <p:cNvSpPr txBox="1"/>
          <p:nvPr/>
        </p:nvSpPr>
        <p:spPr>
          <a:xfrm>
            <a:off x="1651820" y="644900"/>
            <a:ext cx="9124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a) Tìm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số</a:t>
            </a:r>
            <a:r>
              <a:rPr lang="en-US" sz="40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lớn</a:t>
            </a:r>
            <a:r>
              <a:rPr lang="en-US" sz="40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hơn</a:t>
            </a:r>
            <a:r>
              <a:rPr lang="en-US" sz="40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trong</a:t>
            </a:r>
            <a:r>
              <a:rPr lang="en-US" sz="40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mỗi</a:t>
            </a:r>
            <a:r>
              <a:rPr lang="en-US" sz="40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cặp</a:t>
            </a:r>
            <a:endParaRPr lang="en-US" sz="4000" dirty="0">
              <a:ln>
                <a:solidFill>
                  <a:schemeClr val="tx1"/>
                </a:solidFill>
              </a:ln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60870E-E445-AF24-742A-562F6BF39E3D}"/>
              </a:ext>
            </a:extLst>
          </p:cNvPr>
          <p:cNvSpPr txBox="1"/>
          <p:nvPr/>
        </p:nvSpPr>
        <p:spPr>
          <a:xfrm>
            <a:off x="717755" y="2709348"/>
            <a:ext cx="9124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b) Tìm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số</a:t>
            </a:r>
            <a:r>
              <a:rPr lang="en-US" sz="40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bé</a:t>
            </a:r>
            <a:r>
              <a:rPr lang="en-US" sz="40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hơn</a:t>
            </a:r>
            <a:r>
              <a:rPr lang="en-US" sz="40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trong</a:t>
            </a:r>
            <a:r>
              <a:rPr lang="en-US" sz="40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mỗi</a:t>
            </a:r>
            <a:r>
              <a:rPr lang="en-US" sz="40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cặp</a:t>
            </a:r>
            <a:endParaRPr lang="en-US" sz="4000" dirty="0">
              <a:ln>
                <a:solidFill>
                  <a:schemeClr val="tx1"/>
                </a:solidFill>
              </a:ln>
              <a:latin typeface="UTM Avo" panose="02040603050506020204" pitchFamily="18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74732CBF-45D5-7DCD-7B63-16DE3AA69DBF}"/>
              </a:ext>
            </a:extLst>
          </p:cNvPr>
          <p:cNvSpPr/>
          <p:nvPr/>
        </p:nvSpPr>
        <p:spPr>
          <a:xfrm>
            <a:off x="1129235" y="3453291"/>
            <a:ext cx="10136175" cy="1411401"/>
          </a:xfrm>
          <a:custGeom>
            <a:avLst/>
            <a:gdLst/>
            <a:ahLst/>
            <a:cxnLst/>
            <a:rect l="l" t="t" r="r" b="b"/>
            <a:pathLst>
              <a:path w="11301259" h="1808201">
                <a:moveTo>
                  <a:pt x="0" y="0"/>
                </a:moveTo>
                <a:lnTo>
                  <a:pt x="11301259" y="0"/>
                </a:lnTo>
                <a:lnTo>
                  <a:pt x="11301259" y="1808201"/>
                </a:lnTo>
                <a:lnTo>
                  <a:pt x="0" y="18082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CC1AE6-8683-D894-3B7E-848445B7463F}"/>
              </a:ext>
            </a:extLst>
          </p:cNvPr>
          <p:cNvGrpSpPr/>
          <p:nvPr/>
        </p:nvGrpSpPr>
        <p:grpSpPr>
          <a:xfrm>
            <a:off x="2684473" y="5133658"/>
            <a:ext cx="6823054" cy="1305210"/>
            <a:chOff x="4945818" y="570608"/>
            <a:chExt cx="6823054" cy="130521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D039E21-6856-A8F7-1FE3-0758E6DF5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45818" y="1205271"/>
              <a:ext cx="5047453" cy="67054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FCEA99F-2D48-6864-09F3-90A7A51C5F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38129"/>
            <a:stretch/>
          </p:blipFill>
          <p:spPr>
            <a:xfrm>
              <a:off x="9543000" y="570608"/>
              <a:ext cx="2225872" cy="1269326"/>
            </a:xfrm>
            <a:prstGeom prst="rect">
              <a:avLst/>
            </a:prstGeom>
          </p:spPr>
        </p:pic>
      </p:grpSp>
      <p:pic>
        <p:nvPicPr>
          <p:cNvPr id="14" name="y2mate.com - 2 Minutes timer Đồng hồ đếm ngược 2 phút_360p">
            <a:hlinkClick r:id="" action="ppaction://media"/>
            <a:extLst>
              <a:ext uri="{FF2B5EF4-FFF2-40B4-BE49-F238E27FC236}">
                <a16:creationId xmlns:a16="http://schemas.microsoft.com/office/drawing/2014/main" id="{C90E92AA-EAED-8665-4940-3C3475FC7A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4049" t="23407" r="19822" b="23695"/>
          <a:stretch/>
        </p:blipFill>
        <p:spPr>
          <a:xfrm>
            <a:off x="4672225" y="4969591"/>
            <a:ext cx="1294054" cy="68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8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4" grpId="0" animBg="1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325</Words>
  <Application>Microsoft Office PowerPoint</Application>
  <PresentationFormat>Widescreen</PresentationFormat>
  <Paragraphs>73</Paragraphs>
  <Slides>20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Calibri Light</vt:lpstr>
      <vt:lpstr>SVN-Newton</vt:lpstr>
      <vt:lpstr>Times New Roman</vt:lpstr>
      <vt:lpstr>UTM Avo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nguyenthicam3553@gmail.com</dc:creator>
  <cp:lastModifiedBy>Tran Thi Phuoc Trang_GV</cp:lastModifiedBy>
  <cp:revision>39</cp:revision>
  <dcterms:created xsi:type="dcterms:W3CDTF">2025-12-14T08:13:57Z</dcterms:created>
  <dcterms:modified xsi:type="dcterms:W3CDTF">2025-12-28T14:28:24Z</dcterms:modified>
</cp:coreProperties>
</file>