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3" r:id="rId2"/>
    <p:sldMasterId id="2147483754" r:id="rId3"/>
  </p:sldMasterIdLst>
  <p:notesMasterIdLst>
    <p:notesMasterId r:id="rId22"/>
  </p:notesMasterIdLst>
  <p:sldIdLst>
    <p:sldId id="317" r:id="rId4"/>
    <p:sldId id="340" r:id="rId5"/>
    <p:sldId id="261" r:id="rId6"/>
    <p:sldId id="266" r:id="rId7"/>
    <p:sldId id="263" r:id="rId8"/>
    <p:sldId id="341" r:id="rId9"/>
    <p:sldId id="316" r:id="rId10"/>
    <p:sldId id="318" r:id="rId11"/>
    <p:sldId id="324" r:id="rId12"/>
    <p:sldId id="2898" r:id="rId13"/>
    <p:sldId id="2899" r:id="rId14"/>
    <p:sldId id="2900" r:id="rId15"/>
    <p:sldId id="2901" r:id="rId16"/>
    <p:sldId id="438" r:id="rId17"/>
    <p:sldId id="436" r:id="rId18"/>
    <p:sldId id="442" r:id="rId19"/>
    <p:sldId id="343" r:id="rId20"/>
    <p:sldId id="34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6752" autoAdjust="0"/>
  </p:normalViewPr>
  <p:slideViewPr>
    <p:cSldViewPr snapToGrid="0">
      <p:cViewPr varScale="1">
        <p:scale>
          <a:sx n="52" d="100"/>
          <a:sy n="52" d="100"/>
        </p:scale>
        <p:origin x="12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714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631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66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B9811-9642-44C8-BC50-8BEF0CD30B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618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B9811-9642-44C8-BC50-8BEF0CD30B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964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khế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Bấm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4178D-D3F9-49A6-B5D1-996E4C1E9B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575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2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14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33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3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3958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2/15/2025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1040823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02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5B404-6DD2-5014-85BF-8416CCEA8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FF120-A9B4-A43D-7EB8-493417ECD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4B395-D7FA-A65B-9BEF-8D3329135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A92F5-98D7-EFD7-8FE8-5E94E72C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DA12F-6F39-31A7-19EC-06A1EEF18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9429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80220-6989-CB5E-A60E-CA9FC26FA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3892D-96C5-F1FD-8979-966967545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0BFC5-8120-EE7B-0BEF-8471BEF0D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74B41-E578-7A75-7293-B6F523676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85689-54B8-71FD-1018-C4E64060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8915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BBD3C-9BBB-B304-2CEE-F24930262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07FDC-C823-029C-FA03-2923D0610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073C2-5A9E-690E-3368-AA35AFE23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122E5-C6EB-A103-D02A-1678CFC94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8C96-40B7-869B-1C97-084853C8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971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68833-57E6-DD20-3E69-4EB97D30B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10900-4770-2FF2-11A5-43146E9AD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2BAF8-5ACB-FDD2-2C35-98B172467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AFF0C3-C233-5830-71D6-279684D6E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BEE92-FF2D-AEBA-571B-D9C06C7B8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D8C383-8E31-6769-F9A3-A301C4E0F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2396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59E73-C6E6-B0B0-ABCE-130BD6F2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1DC32-429A-B4F3-1EFB-6818B7F42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560862-2F83-9AD5-70B1-62E08582D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E373F-2E92-2BAF-2E00-5E012A400B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FAA31-C7F0-F5E5-BCED-D46BDFC53B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6D174-3B7B-138E-2861-B52AB4B664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A9A153-015A-948E-2C81-1DABF4E5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2BB2E1-D1ED-075C-4DE0-A3FDCCEC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6783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8B335-C668-493E-3684-009741D44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31815-1D39-9CB8-226B-57FE29033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5DF3B-0AFD-6131-9E24-2AE562E17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548F1-0A35-194C-3908-174F54F59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1602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0F5922-7196-A455-D36C-5A210F8A4A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42BC03-1FD2-92B3-52B7-BB27ED1E0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39BA6-E7CE-852D-06EE-DDA3F3C8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9399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FA94A-EE77-1916-C13D-E7AE9DB2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74CD8-5F68-574B-E38B-CF20A4493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37BB5F-AD71-67C5-5AAE-DB039359B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E5195-CF68-6D26-8293-621554960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820D7-B5DB-C8C4-E41F-38ACEDBDE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2823D-0D8C-8B2F-CFC1-EFF7167F8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2258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2596D-0A44-CE6C-2795-B5A8E6D4F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ED56E4-6D5C-5600-EA2E-C437B99435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0B375-AFE4-829A-6787-0314A9123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BB12A-E0C4-84B5-60A3-DB02B8E0AB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F841D-54CD-45FD-BD22-5CBE216D2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BED87-4453-3EAB-7509-42A8917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9528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249D-4655-8367-121C-999D0F154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EE55C5-814A-3667-73E7-21C30FA3C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B1701-9E4A-A627-734F-DF8CF0672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8D5CF-1BE9-5C2E-ACED-7E988F048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1D920-1FA6-2553-7432-49712B2DC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1936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1BB028-BBB7-4C2E-4665-B5B5436F00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7FFDB3-0361-D0ED-B703-937F1C4A97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EDC49-10BE-2A6F-AD73-D20E7F2A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17BCB-94E2-DAD3-4D59-E3EB6C6A9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5FD0A-6836-91F5-1D19-C54798A0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8368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1239305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7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2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520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7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8023" y="-77638"/>
            <a:ext cx="12439291" cy="70132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0864804" y="154272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7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45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2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3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44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microsoft.com/office/2007/relationships/hdphoto" Target="../media/hdphoto7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5.gif"/><Relationship Id="rId12" Type="http://schemas.openxmlformats.org/officeDocument/2006/relationships/image" Target="../media/image40.gif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4.gif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gif"/><Relationship Id="rId11" Type="http://schemas.openxmlformats.org/officeDocument/2006/relationships/image" Target="../media/image35.gif"/><Relationship Id="rId5" Type="http://schemas.openxmlformats.org/officeDocument/2006/relationships/image" Target="../media/image34.gif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3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0.gif"/><Relationship Id="rId7" Type="http://schemas.openxmlformats.org/officeDocument/2006/relationships/audio" Target="../media/audio6.wav"/><Relationship Id="rId12" Type="http://schemas.openxmlformats.org/officeDocument/2006/relationships/image" Target="../media/image36.gif"/><Relationship Id="rId17" Type="http://schemas.openxmlformats.org/officeDocument/2006/relationships/image" Target="../media/image46.png"/><Relationship Id="rId2" Type="http://schemas.openxmlformats.org/officeDocument/2006/relationships/audio" Target="../media/media6.wav"/><Relationship Id="rId16" Type="http://schemas.openxmlformats.org/officeDocument/2006/relationships/image" Target="../media/image45.png"/><Relationship Id="rId20" Type="http://schemas.openxmlformats.org/officeDocument/2006/relationships/image" Target="../media/image39.png"/><Relationship Id="rId1" Type="http://schemas.microsoft.com/office/2007/relationships/media" Target="../media/media6.wav"/><Relationship Id="rId6" Type="http://schemas.openxmlformats.org/officeDocument/2006/relationships/audio" Target="../media/audio3.wav"/><Relationship Id="rId11" Type="http://schemas.openxmlformats.org/officeDocument/2006/relationships/image" Target="../media/image35.gif"/><Relationship Id="rId5" Type="http://schemas.openxmlformats.org/officeDocument/2006/relationships/audio" Target="../media/audio5.wav"/><Relationship Id="rId15" Type="http://schemas.openxmlformats.org/officeDocument/2006/relationships/image" Target="../media/image44.png"/><Relationship Id="rId10" Type="http://schemas.openxmlformats.org/officeDocument/2006/relationships/image" Target="../media/image34.gif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3.png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.wav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.wav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.wav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7.xml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11" Type="http://schemas.openxmlformats.org/officeDocument/2006/relationships/image" Target="../media/image22.gif"/><Relationship Id="rId5" Type="http://schemas.openxmlformats.org/officeDocument/2006/relationships/image" Target="../media/image19.png"/><Relationship Id="rId15" Type="http://schemas.openxmlformats.org/officeDocument/2006/relationships/image" Target="../media/image25.sv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4.xml"/><Relationship Id="rId9" Type="http://schemas.microsoft.com/office/2007/relationships/hdphoto" Target="../media/hdphoto3.wdp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9D67EB-E9ED-6E8A-E47A-C8C5C119D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" r="4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A4D5A8-AEF9-5379-79CE-9360CC564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021" y="550651"/>
            <a:ext cx="4389500" cy="3840813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2020524-C94C-E166-2224-E5C7C4D1F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0383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3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9D67EB-E9ED-6E8A-E47A-C8C5C119D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" r="4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yellow and blue letters&#10;&#10;Description automatically generated">
            <a:extLst>
              <a:ext uri="{FF2B5EF4-FFF2-40B4-BE49-F238E27FC236}">
                <a16:creationId xmlns:a16="http://schemas.microsoft.com/office/drawing/2014/main" id="{9A3117F2-1255-9CE6-688F-E71A46773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43" y="1489301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3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72B19C-E06C-B97B-8DA7-24AADD546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AE24A2-4AA0-38FA-44C0-9C837E13F78E}"/>
              </a:ext>
            </a:extLst>
          </p:cNvPr>
          <p:cNvSpPr/>
          <p:nvPr/>
        </p:nvSpPr>
        <p:spPr>
          <a:xfrm>
            <a:off x="265177" y="397275"/>
            <a:ext cx="11661646" cy="6063449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3DB8906-0BB0-FBD9-F3B3-370C124C1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0ADA340-97BA-4774-56D4-1B613CCC5C10}"/>
              </a:ext>
            </a:extLst>
          </p:cNvPr>
          <p:cNvSpPr/>
          <p:nvPr/>
        </p:nvSpPr>
        <p:spPr>
          <a:xfrm>
            <a:off x="921091" y="1696279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268C26-102B-D9A1-DC27-2DED9B8A79EE}"/>
              </a:ext>
            </a:extLst>
          </p:cNvPr>
          <p:cNvGrpSpPr/>
          <p:nvPr/>
        </p:nvGrpSpPr>
        <p:grpSpPr>
          <a:xfrm>
            <a:off x="1538898" y="1716244"/>
            <a:ext cx="1132342" cy="461667"/>
            <a:chOff x="1870518" y="1440653"/>
            <a:chExt cx="1132342" cy="4515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835EE12-3812-740F-0101-0E3977E9E44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9"/>
              <a:chOff x="1870518" y="1440654"/>
              <a:chExt cx="758382" cy="451509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1881E4-7681-BFD8-9295-5FA7B122100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1523CB-B085-B782-55AA-E8D50E7D993F}"/>
                  </a:ext>
                </a:extLst>
              </p:cNvPr>
              <p:cNvSpPr txBox="1"/>
              <p:nvPr/>
            </p:nvSpPr>
            <p:spPr>
              <a:xfrm>
                <a:off x="1969023" y="1440655"/>
                <a:ext cx="577402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/>
                  <a:t>Số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54D4A4-FC55-9267-0E31-6160D95AF6FE}"/>
                </a:ext>
              </a:extLst>
            </p:cNvPr>
            <p:cNvSpPr txBox="1"/>
            <p:nvPr/>
          </p:nvSpPr>
          <p:spPr>
            <a:xfrm>
              <a:off x="2630642" y="1440653"/>
              <a:ext cx="372218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?</a:t>
              </a:r>
            </a:p>
          </p:txBody>
        </p:sp>
      </p:grpSp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10DB8583-7BEC-7758-6C66-1365C4F152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198082"/>
              </p:ext>
            </p:extLst>
          </p:nvPr>
        </p:nvGraphicFramePr>
        <p:xfrm>
          <a:off x="1358413" y="2470363"/>
          <a:ext cx="9455915" cy="2212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1183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963610807"/>
                    </a:ext>
                  </a:extLst>
                </a:gridCol>
              </a:tblGrid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/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/>
                        <a:t>12 : 2 = 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/>
                        <a:t>20 : 5 = 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/>
                        <a:t>16 : 2 = 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/>
                        <a:t>15 : 5 = 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/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D4953C22-2060-79D6-A5CD-7267B35B7B18}"/>
              </a:ext>
            </a:extLst>
          </p:cNvPr>
          <p:cNvSpPr txBox="1"/>
          <p:nvPr/>
        </p:nvSpPr>
        <p:spPr>
          <a:xfrm>
            <a:off x="5779499" y="3034547"/>
            <a:ext cx="6066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E05BA6-0241-6010-561A-E626E09BE019}"/>
              </a:ext>
            </a:extLst>
          </p:cNvPr>
          <p:cNvSpPr txBox="1"/>
          <p:nvPr/>
        </p:nvSpPr>
        <p:spPr>
          <a:xfrm>
            <a:off x="5872263" y="3617070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53FB23-A789-2CD7-3757-639B71FDFF35}"/>
              </a:ext>
            </a:extLst>
          </p:cNvPr>
          <p:cNvSpPr txBox="1"/>
          <p:nvPr/>
        </p:nvSpPr>
        <p:spPr>
          <a:xfrm>
            <a:off x="5795859" y="4150394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BBDBC0-BB1C-BBD0-4596-3D9235E8F8C7}"/>
              </a:ext>
            </a:extLst>
          </p:cNvPr>
          <p:cNvSpPr txBox="1"/>
          <p:nvPr/>
        </p:nvSpPr>
        <p:spPr>
          <a:xfrm>
            <a:off x="7659096" y="3060039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16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AC4E67-2ED4-BD76-61AA-BC6CF83781EB}"/>
              </a:ext>
            </a:extLst>
          </p:cNvPr>
          <p:cNvSpPr txBox="1"/>
          <p:nvPr/>
        </p:nvSpPr>
        <p:spPr>
          <a:xfrm>
            <a:off x="7784197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DAABB4-98C8-6585-BD1F-F4F38CD82188}"/>
              </a:ext>
            </a:extLst>
          </p:cNvPr>
          <p:cNvSpPr txBox="1"/>
          <p:nvPr/>
        </p:nvSpPr>
        <p:spPr>
          <a:xfrm>
            <a:off x="7685600" y="4157481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A5043A-D46F-5415-56D8-7C32222F5C1A}"/>
              </a:ext>
            </a:extLst>
          </p:cNvPr>
          <p:cNvSpPr txBox="1"/>
          <p:nvPr/>
        </p:nvSpPr>
        <p:spPr>
          <a:xfrm>
            <a:off x="9590115" y="3058556"/>
            <a:ext cx="6066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688E95-7F0A-9880-0BB7-575D97D7524E}"/>
              </a:ext>
            </a:extLst>
          </p:cNvPr>
          <p:cNvSpPr txBox="1"/>
          <p:nvPr/>
        </p:nvSpPr>
        <p:spPr>
          <a:xfrm>
            <a:off x="9696131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3F125F-341C-58AE-1930-1DC887572219}"/>
              </a:ext>
            </a:extLst>
          </p:cNvPr>
          <p:cNvSpPr txBox="1"/>
          <p:nvPr/>
        </p:nvSpPr>
        <p:spPr>
          <a:xfrm>
            <a:off x="9696131" y="4164299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026" name="Picture 2" descr="免費矢量| 向日葵2">
            <a:extLst>
              <a:ext uri="{FF2B5EF4-FFF2-40B4-BE49-F238E27FC236}">
                <a16:creationId xmlns:a16="http://schemas.microsoft.com/office/drawing/2014/main" id="{8C871956-BBC6-A8D5-0A0B-8D2D58D2E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89" y="2811236"/>
            <a:ext cx="1200174" cy="90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免費矢量| 向日葵2">
            <a:extLst>
              <a:ext uri="{FF2B5EF4-FFF2-40B4-BE49-F238E27FC236}">
                <a16:creationId xmlns:a16="http://schemas.microsoft.com/office/drawing/2014/main" id="{3C6F2BC0-3992-75A7-9C82-2E0E38D8E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89" y="3388179"/>
            <a:ext cx="1200174" cy="90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免費矢量| 向日葵2">
            <a:extLst>
              <a:ext uri="{FF2B5EF4-FFF2-40B4-BE49-F238E27FC236}">
                <a16:creationId xmlns:a16="http://schemas.microsoft.com/office/drawing/2014/main" id="{30D2AAE5-DCAA-9130-FBFD-E6337D969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246" y="3997779"/>
            <a:ext cx="1200174" cy="90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Hình ảnh Vector Hoa Anh đào PNG , Bông Hoa, Thiên Nhiên, Thiết Kế  PNG và Vector với nền trong suốt để tải xuống miễn phí">
            <a:extLst>
              <a:ext uri="{FF2B5EF4-FFF2-40B4-BE49-F238E27FC236}">
                <a16:creationId xmlns:a16="http://schemas.microsoft.com/office/drawing/2014/main" id="{502D93B1-911A-FE63-9ACA-8062FA53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67" b="95000" l="3667" r="95250">
                        <a14:foregroundMark x1="27750" y1="16000" x2="47583" y2="28417"/>
                        <a14:foregroundMark x1="36000" y1="12250" x2="50833" y2="36000"/>
                        <a14:foregroundMark x1="18750" y1="22250" x2="46667" y2="36333"/>
                        <a14:foregroundMark x1="28917" y1="11083" x2="43667" y2="14833"/>
                        <a14:foregroundMark x1="43667" y1="14833" x2="52250" y2="26500"/>
                        <a14:foregroundMark x1="52250" y1="26500" x2="52500" y2="28417"/>
                        <a14:foregroundMark x1="12250" y1="32667" x2="41583" y2="49167"/>
                        <a14:foregroundMark x1="8083" y1="45833" x2="36167" y2="58583"/>
                        <a14:foregroundMark x1="41083" y1="38250" x2="79500" y2="62417"/>
                        <a14:foregroundMark x1="79500" y1="62417" x2="79833" y2="62833"/>
                        <a14:foregroundMark x1="93833" y1="52667" x2="95250" y2="68417"/>
                        <a14:foregroundMark x1="39833" y1="93000" x2="54000" y2="95083"/>
                        <a14:foregroundMark x1="4417" y1="38583" x2="3667" y2="53500"/>
                        <a14:foregroundMark x1="31417" y1="7000" x2="43333" y2="6167"/>
                        <a14:foregroundMark x1="43333" y1="6167" x2="45083" y2="6333"/>
                        <a14:foregroundMark x1="44250" y1="38750" x2="58583" y2="55833"/>
                        <a14:foregroundMark x1="41417" y1="46167" x2="61250" y2="57583"/>
                        <a14:foregroundMark x1="61250" y1="57583" x2="61583" y2="57917"/>
                        <a14:foregroundMark x1="46833" y1="55417" x2="61083" y2="38583"/>
                        <a14:foregroundMark x1="47917" y1="38917" x2="64417" y2="51083"/>
                        <a14:foregroundMark x1="34000" y1="31250" x2="48250" y2="41083"/>
                        <a14:foregroundMark x1="56667" y1="33667" x2="58417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2906486"/>
            <a:ext cx="707572" cy="70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ình ảnh Hình ảnh Vector Hoa Anh đào PNG , Bông Hoa, Thiên Nhiên, Thiết Kế  PNG và Vector với nền trong suốt để tải xuống miễn phí">
            <a:extLst>
              <a:ext uri="{FF2B5EF4-FFF2-40B4-BE49-F238E27FC236}">
                <a16:creationId xmlns:a16="http://schemas.microsoft.com/office/drawing/2014/main" id="{21438229-8790-1996-50AC-0A8688EDA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67" b="95000" l="3667" r="95250">
                        <a14:foregroundMark x1="27750" y1="16000" x2="47583" y2="28417"/>
                        <a14:foregroundMark x1="36000" y1="12250" x2="50833" y2="36000"/>
                        <a14:foregroundMark x1="18750" y1="22250" x2="46667" y2="36333"/>
                        <a14:foregroundMark x1="28917" y1="11083" x2="43667" y2="14833"/>
                        <a14:foregroundMark x1="43667" y1="14833" x2="52250" y2="26500"/>
                        <a14:foregroundMark x1="52250" y1="26500" x2="52500" y2="28417"/>
                        <a14:foregroundMark x1="12250" y1="32667" x2="41583" y2="49167"/>
                        <a14:foregroundMark x1="8083" y1="45833" x2="36167" y2="58583"/>
                        <a14:foregroundMark x1="41083" y1="38250" x2="79500" y2="62417"/>
                        <a14:foregroundMark x1="79500" y1="62417" x2="79833" y2="62833"/>
                        <a14:foregroundMark x1="93833" y1="52667" x2="95250" y2="68417"/>
                        <a14:foregroundMark x1="39833" y1="93000" x2="54000" y2="95083"/>
                        <a14:foregroundMark x1="4417" y1="38583" x2="3667" y2="53500"/>
                        <a14:foregroundMark x1="31417" y1="7000" x2="43333" y2="6167"/>
                        <a14:foregroundMark x1="43333" y1="6167" x2="45083" y2="6333"/>
                        <a14:foregroundMark x1="44250" y1="38750" x2="58583" y2="55833"/>
                        <a14:foregroundMark x1="41417" y1="46167" x2="61250" y2="57583"/>
                        <a14:foregroundMark x1="61250" y1="57583" x2="61583" y2="57917"/>
                        <a14:foregroundMark x1="46833" y1="55417" x2="61083" y2="38583"/>
                        <a14:foregroundMark x1="47917" y1="38917" x2="64417" y2="51083"/>
                        <a14:foregroundMark x1="34000" y1="31250" x2="48250" y2="41083"/>
                        <a14:foregroundMark x1="56667" y1="33667" x2="58417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116" y="3483429"/>
            <a:ext cx="707572" cy="70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ình ảnh Hình ảnh Vector Hoa Anh đào PNG , Bông Hoa, Thiên Nhiên, Thiết Kế  PNG và Vector với nền trong suốt để tải xuống miễn phí">
            <a:extLst>
              <a:ext uri="{FF2B5EF4-FFF2-40B4-BE49-F238E27FC236}">
                <a16:creationId xmlns:a16="http://schemas.microsoft.com/office/drawing/2014/main" id="{60C7D429-CB91-8215-C7F2-8FC904DBD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67" b="95000" l="3667" r="95250">
                        <a14:foregroundMark x1="27750" y1="16000" x2="47583" y2="28417"/>
                        <a14:foregroundMark x1="36000" y1="12250" x2="50833" y2="36000"/>
                        <a14:foregroundMark x1="18750" y1="22250" x2="46667" y2="36333"/>
                        <a14:foregroundMark x1="28917" y1="11083" x2="43667" y2="14833"/>
                        <a14:foregroundMark x1="43667" y1="14833" x2="52250" y2="26500"/>
                        <a14:foregroundMark x1="52250" y1="26500" x2="52500" y2="28417"/>
                        <a14:foregroundMark x1="12250" y1="32667" x2="41583" y2="49167"/>
                        <a14:foregroundMark x1="8083" y1="45833" x2="36167" y2="58583"/>
                        <a14:foregroundMark x1="41083" y1="38250" x2="79500" y2="62417"/>
                        <a14:foregroundMark x1="79500" y1="62417" x2="79833" y2="62833"/>
                        <a14:foregroundMark x1="93833" y1="52667" x2="95250" y2="68417"/>
                        <a14:foregroundMark x1="39833" y1="93000" x2="54000" y2="95083"/>
                        <a14:foregroundMark x1="4417" y1="38583" x2="3667" y2="53500"/>
                        <a14:foregroundMark x1="31417" y1="7000" x2="43333" y2="6167"/>
                        <a14:foregroundMark x1="43333" y1="6167" x2="45083" y2="6333"/>
                        <a14:foregroundMark x1="44250" y1="38750" x2="58583" y2="55833"/>
                        <a14:foregroundMark x1="41417" y1="46167" x2="61250" y2="57583"/>
                        <a14:foregroundMark x1="61250" y1="57583" x2="61583" y2="57917"/>
                        <a14:foregroundMark x1="46833" y1="55417" x2="61083" y2="38583"/>
                        <a14:foregroundMark x1="47917" y1="38917" x2="64417" y2="51083"/>
                        <a14:foregroundMark x1="34000" y1="31250" x2="48250" y2="41083"/>
                        <a14:foregroundMark x1="56667" y1="33667" x2="58417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773" y="4147458"/>
            <a:ext cx="707572" cy="70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2.178 tấm ảnh về bông hoa đào, kích thước lớn tuyệt đẹp cho in ấn thiết kế  - Hỗ trợ mua hình ảnh shutter">
            <a:extLst>
              <a:ext uri="{FF2B5EF4-FFF2-40B4-BE49-F238E27FC236}">
                <a16:creationId xmlns:a16="http://schemas.microsoft.com/office/drawing/2014/main" id="{47112B8A-DDE2-DE96-86BE-5EC627361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99" y="2884714"/>
            <a:ext cx="749754" cy="74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22.178 tấm ảnh về bông hoa đào, kích thước lớn tuyệt đẹp cho in ấn thiết kế  - Hỗ trợ mua hình ảnh shutter">
            <a:extLst>
              <a:ext uri="{FF2B5EF4-FFF2-40B4-BE49-F238E27FC236}">
                <a16:creationId xmlns:a16="http://schemas.microsoft.com/office/drawing/2014/main" id="{95BA6B09-F1A3-CFDD-88D8-B5B253F6E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113" y="3526971"/>
            <a:ext cx="749754" cy="74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22.178 tấm ảnh về bông hoa đào, kích thước lớn tuyệt đẹp cho in ấn thiết kế  - Hỗ trợ mua hình ảnh shutter">
            <a:extLst>
              <a:ext uri="{FF2B5EF4-FFF2-40B4-BE49-F238E27FC236}">
                <a16:creationId xmlns:a16="http://schemas.microsoft.com/office/drawing/2014/main" id="{F16AA2BB-DABD-49FD-7DCC-28806CFEA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770" y="4125685"/>
            <a:ext cx="749754" cy="74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52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72B19C-E06C-B97B-8DA7-24AADD546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AE24A2-4AA0-38FA-44C0-9C837E13F78E}"/>
              </a:ext>
            </a:extLst>
          </p:cNvPr>
          <p:cNvSpPr/>
          <p:nvPr/>
        </p:nvSpPr>
        <p:spPr>
          <a:xfrm>
            <a:off x="265177" y="397275"/>
            <a:ext cx="11661646" cy="6063449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A16758-0E02-52CB-395F-09AA525072C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3618" y="320373"/>
            <a:ext cx="7666946" cy="3781921"/>
          </a:xfrm>
          <a:prstGeom prst="rect">
            <a:avLst/>
          </a:prstGeom>
        </p:spPr>
      </p:pic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6B7998F4-AF2D-8CF4-EAD1-156CC3706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9AA801A-FDC6-2BB2-0386-72939DD05EB9}"/>
              </a:ext>
            </a:extLst>
          </p:cNvPr>
          <p:cNvSpPr/>
          <p:nvPr/>
        </p:nvSpPr>
        <p:spPr>
          <a:xfrm>
            <a:off x="837355" y="170290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197862-8C54-F4F7-0FDC-5F601E24FA82}"/>
              </a:ext>
            </a:extLst>
          </p:cNvPr>
          <p:cNvSpPr txBox="1"/>
          <p:nvPr/>
        </p:nvSpPr>
        <p:spPr>
          <a:xfrm>
            <a:off x="1274678" y="1720075"/>
            <a:ext cx="2650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a) Chọn phép tính thích hợp.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876FA31-CC97-5433-5D1E-7CD3BD41378D}"/>
              </a:ext>
            </a:extLst>
          </p:cNvPr>
          <p:cNvSpPr/>
          <p:nvPr/>
        </p:nvSpPr>
        <p:spPr>
          <a:xfrm>
            <a:off x="5075134" y="1623392"/>
            <a:ext cx="4757980" cy="619195"/>
          </a:xfrm>
          <a:custGeom>
            <a:avLst/>
            <a:gdLst>
              <a:gd name="connsiteX0" fmla="*/ 6314486 w 6673111"/>
              <a:gd name="connsiteY0" fmla="*/ 0 h 768627"/>
              <a:gd name="connsiteX1" fmla="*/ 6075947 w 6673111"/>
              <a:gd name="connsiteY1" fmla="*/ 384314 h 768627"/>
              <a:gd name="connsiteX2" fmla="*/ 748573 w 6673111"/>
              <a:gd name="connsiteY2" fmla="*/ 463827 h 768627"/>
              <a:gd name="connsiteX3" fmla="*/ 165477 w 6673111"/>
              <a:gd name="connsiteY3" fmla="*/ 768627 h 76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3111" h="768627">
                <a:moveTo>
                  <a:pt x="6314486" y="0"/>
                </a:moveTo>
                <a:cubicBezTo>
                  <a:pt x="6659042" y="153505"/>
                  <a:pt x="7003599" y="307010"/>
                  <a:pt x="6075947" y="384314"/>
                </a:cubicBezTo>
                <a:cubicBezTo>
                  <a:pt x="5148295" y="461618"/>
                  <a:pt x="1733651" y="399775"/>
                  <a:pt x="748573" y="463827"/>
                </a:cubicBezTo>
                <a:cubicBezTo>
                  <a:pt x="-236505" y="527879"/>
                  <a:pt x="-35514" y="648253"/>
                  <a:pt x="165477" y="76862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5BEB75D-8998-6E8E-0EAA-F1121B4001B5}"/>
              </a:ext>
            </a:extLst>
          </p:cNvPr>
          <p:cNvSpPr/>
          <p:nvPr/>
        </p:nvSpPr>
        <p:spPr>
          <a:xfrm>
            <a:off x="7222435" y="2813076"/>
            <a:ext cx="3052724" cy="615924"/>
          </a:xfrm>
          <a:custGeom>
            <a:avLst/>
            <a:gdLst>
              <a:gd name="connsiteX0" fmla="*/ 159476 w 4179159"/>
              <a:gd name="connsiteY0" fmla="*/ 742122 h 742122"/>
              <a:gd name="connsiteX1" fmla="*/ 411267 w 4179159"/>
              <a:gd name="connsiteY1" fmla="*/ 371061 h 742122"/>
              <a:gd name="connsiteX2" fmla="*/ 3697806 w 4179159"/>
              <a:gd name="connsiteY2" fmla="*/ 318052 h 742122"/>
              <a:gd name="connsiteX3" fmla="*/ 4095371 w 4179159"/>
              <a:gd name="connsiteY3" fmla="*/ 0 h 74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9159" h="742122">
                <a:moveTo>
                  <a:pt x="159476" y="742122"/>
                </a:moveTo>
                <a:cubicBezTo>
                  <a:pt x="-9490" y="591930"/>
                  <a:pt x="-178455" y="441739"/>
                  <a:pt x="411267" y="371061"/>
                </a:cubicBezTo>
                <a:cubicBezTo>
                  <a:pt x="1000989" y="300383"/>
                  <a:pt x="3083789" y="379895"/>
                  <a:pt x="3697806" y="318052"/>
                </a:cubicBezTo>
                <a:cubicBezTo>
                  <a:pt x="4311823" y="256208"/>
                  <a:pt x="4203597" y="128104"/>
                  <a:pt x="4095371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9B3A10-92C7-0A94-6E8A-6CE55F256A7D}"/>
              </a:ext>
            </a:extLst>
          </p:cNvPr>
          <p:cNvGrpSpPr/>
          <p:nvPr/>
        </p:nvGrpSpPr>
        <p:grpSpPr>
          <a:xfrm>
            <a:off x="1274677" y="4102294"/>
            <a:ext cx="1596912" cy="482391"/>
            <a:chOff x="2577634" y="1440653"/>
            <a:chExt cx="1596912" cy="48239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3B4A2BB-929C-FDC9-9408-DEEFE3A81532}"/>
                </a:ext>
              </a:extLst>
            </p:cNvPr>
            <p:cNvGrpSpPr/>
            <p:nvPr/>
          </p:nvGrpSpPr>
          <p:grpSpPr>
            <a:xfrm>
              <a:off x="2996953" y="1461379"/>
              <a:ext cx="758382" cy="461665"/>
              <a:chOff x="2996953" y="1461379"/>
              <a:chExt cx="758382" cy="461665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0DC34762-46AA-F5E8-9AE9-72F4E465FDBF}"/>
                  </a:ext>
                </a:extLst>
              </p:cNvPr>
              <p:cNvSpPr/>
              <p:nvPr/>
            </p:nvSpPr>
            <p:spPr>
              <a:xfrm>
                <a:off x="2996953" y="1461379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BEFA5C0-FE37-A348-1EA8-7BC7FAB252CA}"/>
                  </a:ext>
                </a:extLst>
              </p:cNvPr>
              <p:cNvSpPr txBox="1"/>
              <p:nvPr/>
            </p:nvSpPr>
            <p:spPr>
              <a:xfrm>
                <a:off x="3095458" y="1461379"/>
                <a:ext cx="5774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A93F3E9-C050-2117-E3B3-5209F54CB65E}"/>
                </a:ext>
              </a:extLst>
            </p:cNvPr>
            <p:cNvSpPr txBox="1"/>
            <p:nvPr/>
          </p:nvSpPr>
          <p:spPr>
            <a:xfrm>
              <a:off x="2577634" y="1440653"/>
              <a:ext cx="15969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b)           ?</a:t>
              </a:r>
            </a:p>
          </p:txBody>
        </p:sp>
      </p:grpSp>
      <p:graphicFrame>
        <p:nvGraphicFramePr>
          <p:cNvPr id="25" name="Table 6">
            <a:extLst>
              <a:ext uri="{FF2B5EF4-FFF2-40B4-BE49-F238E27FC236}">
                <a16:creationId xmlns:a16="http://schemas.microsoft.com/office/drawing/2014/main" id="{EE66F3F0-6328-B743-D7C4-A968753251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069673"/>
              </p:ext>
            </p:extLst>
          </p:nvPr>
        </p:nvGraphicFramePr>
        <p:xfrm>
          <a:off x="3233247" y="4306929"/>
          <a:ext cx="7978376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4594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</a:tblGrid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(A) </a:t>
                      </a:r>
                      <a:endParaRPr lang="vi-V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(B) </a:t>
                      </a:r>
                      <a:endParaRPr lang="vi-V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(C) </a:t>
                      </a:r>
                      <a:endParaRPr lang="vi-V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633A78BF-9B6F-A044-236C-2C031686B67A}"/>
              </a:ext>
            </a:extLst>
          </p:cNvPr>
          <p:cNvSpPr txBox="1"/>
          <p:nvPr/>
        </p:nvSpPr>
        <p:spPr>
          <a:xfrm>
            <a:off x="8060562" y="476578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D06449-EEDF-223E-C847-1FA4C7F6E084}"/>
              </a:ext>
            </a:extLst>
          </p:cNvPr>
          <p:cNvSpPr txBox="1"/>
          <p:nvPr/>
        </p:nvSpPr>
        <p:spPr>
          <a:xfrm>
            <a:off x="8060562" y="522309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D8F550-E98C-3B35-48AB-12BDA3FCE9B7}"/>
              </a:ext>
            </a:extLst>
          </p:cNvPr>
          <p:cNvSpPr txBox="1"/>
          <p:nvPr/>
        </p:nvSpPr>
        <p:spPr>
          <a:xfrm>
            <a:off x="8054314" y="56772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33FBFB-06ED-78C8-D3C1-5B9A038E99C4}"/>
              </a:ext>
            </a:extLst>
          </p:cNvPr>
          <p:cNvSpPr txBox="1"/>
          <p:nvPr/>
        </p:nvSpPr>
        <p:spPr>
          <a:xfrm>
            <a:off x="10030054" y="476260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F71F4D-F67D-C700-A894-656081914DC4}"/>
              </a:ext>
            </a:extLst>
          </p:cNvPr>
          <p:cNvSpPr txBox="1"/>
          <p:nvPr/>
        </p:nvSpPr>
        <p:spPr>
          <a:xfrm>
            <a:off x="10030054" y="521992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CEAE9D-DF95-93FF-408D-C0EF459E7E23}"/>
              </a:ext>
            </a:extLst>
          </p:cNvPr>
          <p:cNvSpPr txBox="1"/>
          <p:nvPr/>
        </p:nvSpPr>
        <p:spPr>
          <a:xfrm>
            <a:off x="10037057" y="56772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59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8" grpId="0" animBg="1"/>
      <p:bldP spid="19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9D67EB-E9ED-6E8A-E47A-C8C5C119D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" r="4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43F9FA8F-F125-B19E-970E-AC5CCC4FB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38" y="1393371"/>
            <a:ext cx="13723533" cy="330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2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69"/>
          <a:stretch/>
        </p:blipFill>
        <p:spPr>
          <a:xfrm>
            <a:off x="0" y="3174"/>
            <a:ext cx="12192000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A42F10-82C0-4DFA-AE90-544D237A5F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42A9C1-C4D9-4E31-9509-E0B9C2F9A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DEE2C-BED1-4D02-9161-18629DAED5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0CF5BB-6D8D-4BF7-A02A-2647A882F6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0B97DE-262F-4BCE-A707-EC73AC9B14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3C56E9-FDEF-4F65-BCD3-8B380BF36F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71EA30-2927-493E-A686-C2BEFA1DD7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4902E-5F9C-4691-89B4-B53B36A847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122DE0-0C48-4509-AE2D-82F6EF8A49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5963A4-A7FE-42D9-A725-759E7D3B7D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D98FC9-7323-40AA-A544-B8C463688A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47F65B-3EA0-4861-B3B4-001BA8D896F7}"/>
              </a:ext>
            </a:extLst>
          </p:cNvPr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6" name="nhacankhetravang">
            <a:hlinkClick r:id="" action="ppaction://media"/>
            <a:extLst>
              <a:ext uri="{FF2B5EF4-FFF2-40B4-BE49-F238E27FC236}">
                <a16:creationId xmlns:a16="http://schemas.microsoft.com/office/drawing/2014/main" id="{C8F36E20-1AE5-44FD-9FCC-BBA2FC3005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6E9947-F639-473E-B390-34BA1F459B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95" y="1520696"/>
            <a:ext cx="3981033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9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69"/>
          <a:stretch/>
        </p:blipFill>
        <p:spPr>
          <a:xfrm>
            <a:off x="0" y="3174"/>
            <a:ext cx="12192000" cy="68548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68189-795D-4BD3-B583-35814CBFE9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D8374-B0BC-40C6-8483-B2F06A06CC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6A8F09-A0CD-4B12-8AF7-E4A2E38976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1572B5-F6BA-42E2-A11B-2CDE6C9934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190E3B-55D5-4490-AFD1-F28729217E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9" name="Rectangular Callout 1">
            <a:extLst>
              <a:ext uri="{FF2B5EF4-FFF2-40B4-BE49-F238E27FC236}">
                <a16:creationId xmlns:a16="http://schemas.microsoft.com/office/drawing/2014/main" id="{70D38E90-CC6C-4BDA-860E-0747B54DD2A3}"/>
              </a:ext>
            </a:extLst>
          </p:cNvPr>
          <p:cNvSpPr/>
          <p:nvPr/>
        </p:nvSpPr>
        <p:spPr>
          <a:xfrm>
            <a:off x="4572000" y="3790571"/>
            <a:ext cx="4163628" cy="1563755"/>
          </a:xfrm>
          <a:prstGeom prst="wedgeRectCallout">
            <a:avLst>
              <a:gd name="adj1" fmla="val -80540"/>
              <a:gd name="adj2" fmla="val -33274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may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gang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ular Callout 36">
            <a:extLst>
              <a:ext uri="{FF2B5EF4-FFF2-40B4-BE49-F238E27FC236}">
                <a16:creationId xmlns:a16="http://schemas.microsoft.com/office/drawing/2014/main" id="{120C6F9D-AAF8-47A6-B462-CB9B05E5CE1B}"/>
              </a:ext>
            </a:extLst>
          </p:cNvPr>
          <p:cNvSpPr/>
          <p:nvPr/>
        </p:nvSpPr>
        <p:spPr>
          <a:xfrm>
            <a:off x="6096001" y="228132"/>
            <a:ext cx="5604952" cy="1564775"/>
          </a:xfrm>
          <a:prstGeom prst="wedgeRectCallout">
            <a:avLst>
              <a:gd name="adj1" fmla="val 24797"/>
              <a:gd name="adj2" fmla="val 110604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ra.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E9B9E3-A0DA-4C64-A3CA-9B52CC3EDF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F8AE84-55C4-454D-80FD-8BE889B317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DD2DDC-A21B-46D4-8855-5C8816F0C7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4FB8A9-908B-4519-92E1-BBD050D8B9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93B03-4ABF-412C-AB9F-FA96CF7C23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846E88-A0A4-49B0-A64E-AF5B84332C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56" y="5275441"/>
            <a:ext cx="730250" cy="10202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92BE30-AB77-40C7-8FC2-5C2BC71B52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35" y="2903750"/>
            <a:ext cx="2679717" cy="339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4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669"/>
          <a:stretch/>
        </p:blipFill>
        <p:spPr>
          <a:xfrm>
            <a:off x="0" y="3174"/>
            <a:ext cx="12192000" cy="68548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02E79F-FCAD-443D-80E5-7B2A70F6AA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BC6D30-B0B0-4D9C-A668-D715CBD5DA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7D102C-A30E-447E-9970-2046ADDED1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21" name="1a">
            <a:extLst>
              <a:ext uri="{FF2B5EF4-FFF2-40B4-BE49-F238E27FC236}">
                <a16:creationId xmlns:a16="http://schemas.microsoft.com/office/drawing/2014/main" id="{C9EF7C06-EEB3-44BC-8226-BAD87142929A}"/>
              </a:ext>
            </a:extLst>
          </p:cNvPr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 : 3 = 5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1b">
            <a:extLst>
              <a:ext uri="{FF2B5EF4-FFF2-40B4-BE49-F238E27FC236}">
                <a16:creationId xmlns:a16="http://schemas.microsoft.com/office/drawing/2014/main" id="{F610BD5A-DF48-48F2-9710-99FF798DAFB1}"/>
              </a:ext>
            </a:extLst>
          </p:cNvPr>
          <p:cNvSpPr/>
          <p:nvPr/>
        </p:nvSpPr>
        <p:spPr>
          <a:xfrm>
            <a:off x="7287283" y="2791852"/>
            <a:ext cx="4318143" cy="126838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23" name="dapan">
            <a:extLst>
              <a:ext uri="{FF2B5EF4-FFF2-40B4-BE49-F238E27FC236}">
                <a16:creationId xmlns:a16="http://schemas.microsoft.com/office/drawing/2014/main" id="{4000B332-60E2-42A6-BE7B-342D7316C5DB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xoa">
            <a:extLst>
              <a:ext uri="{FF2B5EF4-FFF2-40B4-BE49-F238E27FC236}">
                <a16:creationId xmlns:a16="http://schemas.microsoft.com/office/drawing/2014/main" id="{37700E80-C5C7-4C46-98B1-9B9CC9402BE5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EAT">
            <a:hlinkClick r:id="" action="ppaction://media"/>
            <a:extLst>
              <a:ext uri="{FF2B5EF4-FFF2-40B4-BE49-F238E27FC236}">
                <a16:creationId xmlns:a16="http://schemas.microsoft.com/office/drawing/2014/main" id="{8BF1AB10-16E0-4601-99FA-1692105BD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27" name="2b">
            <a:extLst>
              <a:ext uri="{FF2B5EF4-FFF2-40B4-BE49-F238E27FC236}">
                <a16:creationId xmlns:a16="http://schemas.microsoft.com/office/drawing/2014/main" id="{C2ACA248-7207-4464-893C-C4CFA7AEEC70}"/>
              </a:ext>
            </a:extLst>
          </p:cNvPr>
          <p:cNvSpPr/>
          <p:nvPr/>
        </p:nvSpPr>
        <p:spPr>
          <a:xfrm>
            <a:off x="7357894" y="2833357"/>
            <a:ext cx="4247532" cy="1222996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dapan">
            <a:extLst>
              <a:ext uri="{FF2B5EF4-FFF2-40B4-BE49-F238E27FC236}">
                <a16:creationId xmlns:a16="http://schemas.microsoft.com/office/drawing/2014/main" id="{6D26CD0B-D93A-480A-9359-43AE4F9E878C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xoa">
            <a:extLst>
              <a:ext uri="{FF2B5EF4-FFF2-40B4-BE49-F238E27FC236}">
                <a16:creationId xmlns:a16="http://schemas.microsoft.com/office/drawing/2014/main" id="{5AE1ED1C-904C-4AD2-ACE4-63BBE7DFEA9B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3b">
            <a:extLst>
              <a:ext uri="{FF2B5EF4-FFF2-40B4-BE49-F238E27FC236}">
                <a16:creationId xmlns:a16="http://schemas.microsoft.com/office/drawing/2014/main" id="{5D6AEF20-8FAC-476E-AD00-0D070B5F308C}"/>
              </a:ext>
            </a:extLst>
          </p:cNvPr>
          <p:cNvSpPr/>
          <p:nvPr/>
        </p:nvSpPr>
        <p:spPr>
          <a:xfrm>
            <a:off x="7238067" y="2966836"/>
            <a:ext cx="4326932" cy="10455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</a:t>
            </a:r>
          </a:p>
        </p:txBody>
      </p:sp>
      <p:pic>
        <p:nvPicPr>
          <p:cNvPr id="32" name="khe3a">
            <a:extLst>
              <a:ext uri="{FF2B5EF4-FFF2-40B4-BE49-F238E27FC236}">
                <a16:creationId xmlns:a16="http://schemas.microsoft.com/office/drawing/2014/main" id="{E243CD9F-FB22-4829-91D0-946EBFBB1D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33" name="dapan">
            <a:extLst>
              <a:ext uri="{FF2B5EF4-FFF2-40B4-BE49-F238E27FC236}">
                <a16:creationId xmlns:a16="http://schemas.microsoft.com/office/drawing/2014/main" id="{F2745D21-C4F6-4D65-9DE3-931A28823363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khe3b">
            <a:extLst>
              <a:ext uri="{FF2B5EF4-FFF2-40B4-BE49-F238E27FC236}">
                <a16:creationId xmlns:a16="http://schemas.microsoft.com/office/drawing/2014/main" id="{538904D5-D2AD-46E8-A74C-E79EE0396B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35" name="xoa">
            <a:extLst>
              <a:ext uri="{FF2B5EF4-FFF2-40B4-BE49-F238E27FC236}">
                <a16:creationId xmlns:a16="http://schemas.microsoft.com/office/drawing/2014/main" id="{4CC8A5F0-EF2C-48D2-B656-F8C1C1DE9B9F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4b">
            <a:extLst>
              <a:ext uri="{FF2B5EF4-FFF2-40B4-BE49-F238E27FC236}">
                <a16:creationId xmlns:a16="http://schemas.microsoft.com/office/drawing/2014/main" id="{92F270D8-6AB4-4A2E-B684-834219173A95}"/>
              </a:ext>
            </a:extLst>
          </p:cNvPr>
          <p:cNvSpPr/>
          <p:nvPr/>
        </p:nvSpPr>
        <p:spPr>
          <a:xfrm>
            <a:off x="7407110" y="2868244"/>
            <a:ext cx="4247532" cy="1052475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dapan">
            <a:extLst>
              <a:ext uri="{FF2B5EF4-FFF2-40B4-BE49-F238E27FC236}">
                <a16:creationId xmlns:a16="http://schemas.microsoft.com/office/drawing/2014/main" id="{F8CA0C16-1D48-41BF-AEF9-5EBA449071E8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xoa">
            <a:extLst>
              <a:ext uri="{FF2B5EF4-FFF2-40B4-BE49-F238E27FC236}">
                <a16:creationId xmlns:a16="http://schemas.microsoft.com/office/drawing/2014/main" id="{7FF6B496-BEF2-47D4-B496-D3597C0BB258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5b">
            <a:extLst>
              <a:ext uri="{FF2B5EF4-FFF2-40B4-BE49-F238E27FC236}">
                <a16:creationId xmlns:a16="http://schemas.microsoft.com/office/drawing/2014/main" id="{C3F819F2-13E4-461E-B13C-644AFB243F58}"/>
              </a:ext>
            </a:extLst>
          </p:cNvPr>
          <p:cNvSpPr/>
          <p:nvPr/>
        </p:nvSpPr>
        <p:spPr>
          <a:xfrm>
            <a:off x="7323544" y="2918095"/>
            <a:ext cx="4281882" cy="1038940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: 2 = 3</a:t>
            </a:r>
          </a:p>
        </p:txBody>
      </p:sp>
      <p:pic>
        <p:nvPicPr>
          <p:cNvPr id="42" name="khe5a">
            <a:extLst>
              <a:ext uri="{FF2B5EF4-FFF2-40B4-BE49-F238E27FC236}">
                <a16:creationId xmlns:a16="http://schemas.microsoft.com/office/drawing/2014/main" id="{5A5382DF-C321-49D3-8717-91DB07A9C5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43" name="dapan">
            <a:extLst>
              <a:ext uri="{FF2B5EF4-FFF2-40B4-BE49-F238E27FC236}">
                <a16:creationId xmlns:a16="http://schemas.microsoft.com/office/drawing/2014/main" id="{4D04EBD1-EA75-4AF1-BE6D-38D799A097A7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4" name="khe5b">
            <a:extLst>
              <a:ext uri="{FF2B5EF4-FFF2-40B4-BE49-F238E27FC236}">
                <a16:creationId xmlns:a16="http://schemas.microsoft.com/office/drawing/2014/main" id="{8B74216F-5BF5-49A4-96A2-D5B8CCD5B2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45" name="xoa">
            <a:extLst>
              <a:ext uri="{FF2B5EF4-FFF2-40B4-BE49-F238E27FC236}">
                <a16:creationId xmlns:a16="http://schemas.microsoft.com/office/drawing/2014/main" id="{66905240-CC47-4D5E-9A73-E14E28F335C5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6" name="khe1a">
            <a:extLst>
              <a:ext uri="{FF2B5EF4-FFF2-40B4-BE49-F238E27FC236}">
                <a16:creationId xmlns:a16="http://schemas.microsoft.com/office/drawing/2014/main" id="{EAAE6097-6BA6-46C7-A197-728D9684143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7" name="khe1b">
            <a:extLst>
              <a:ext uri="{FF2B5EF4-FFF2-40B4-BE49-F238E27FC236}">
                <a16:creationId xmlns:a16="http://schemas.microsoft.com/office/drawing/2014/main" id="{D96542A9-0DE0-45EE-B94F-B9C613BC805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8" name="khe2a">
            <a:extLst>
              <a:ext uri="{FF2B5EF4-FFF2-40B4-BE49-F238E27FC236}">
                <a16:creationId xmlns:a16="http://schemas.microsoft.com/office/drawing/2014/main" id="{55F9BFBF-AE14-478F-8EB8-E0F5FD1AAF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49" name="khe2b">
            <a:extLst>
              <a:ext uri="{FF2B5EF4-FFF2-40B4-BE49-F238E27FC236}">
                <a16:creationId xmlns:a16="http://schemas.microsoft.com/office/drawing/2014/main" id="{54B6C1CF-4685-44DF-AA06-1556721A104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50" name="khe4a">
            <a:extLst>
              <a:ext uri="{FF2B5EF4-FFF2-40B4-BE49-F238E27FC236}">
                <a16:creationId xmlns:a16="http://schemas.microsoft.com/office/drawing/2014/main" id="{086C757E-618E-4D72-9515-F8513E0893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51" name="khe4b">
            <a:extLst>
              <a:ext uri="{FF2B5EF4-FFF2-40B4-BE49-F238E27FC236}">
                <a16:creationId xmlns:a16="http://schemas.microsoft.com/office/drawing/2014/main" id="{AC010D71-1BC2-40E7-89CD-839B14FF45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C5CF1F3-17CD-4699-875D-79208DC9B9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F0098C2-C02B-4799-931A-1DB261E77D78}"/>
              </a:ext>
            </a:extLst>
          </p:cNvPr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3EC4D77-5358-4F85-8894-2FF3EBDE6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1451BFA-0126-4E02-86C2-578455146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sp>
        <p:nvSpPr>
          <p:cNvPr id="26" name="2a">
            <a:extLst>
              <a:ext uri="{FF2B5EF4-FFF2-40B4-BE49-F238E27FC236}">
                <a16:creationId xmlns:a16="http://schemas.microsoft.com/office/drawing/2014/main" id="{7D5198BD-343A-4D29-8DBC-5CB930E45C83}"/>
              </a:ext>
            </a:extLst>
          </p:cNvPr>
          <p:cNvSpPr/>
          <p:nvPr/>
        </p:nvSpPr>
        <p:spPr>
          <a:xfrm>
            <a:off x="6754720" y="252440"/>
            <a:ext cx="5289452" cy="247032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 : 2 = 9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3a">
            <a:extLst>
              <a:ext uri="{FF2B5EF4-FFF2-40B4-BE49-F238E27FC236}">
                <a16:creationId xmlns:a16="http://schemas.microsoft.com/office/drawing/2014/main" id="{63C25264-AB3E-4020-A51B-29B30BB84D78}"/>
              </a:ext>
            </a:extLst>
          </p:cNvPr>
          <p:cNvSpPr/>
          <p:nvPr/>
        </p:nvSpPr>
        <p:spPr>
          <a:xfrm>
            <a:off x="6606886" y="320788"/>
            <a:ext cx="5465292" cy="213852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 : 5 = 6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6" name="4a">
            <a:extLst>
              <a:ext uri="{FF2B5EF4-FFF2-40B4-BE49-F238E27FC236}">
                <a16:creationId xmlns:a16="http://schemas.microsoft.com/office/drawing/2014/main" id="{DB3D2B51-A883-4C2C-AA66-2BDF924FB952}"/>
              </a:ext>
            </a:extLst>
          </p:cNvPr>
          <p:cNvSpPr/>
          <p:nvPr/>
        </p:nvSpPr>
        <p:spPr>
          <a:xfrm>
            <a:off x="6603380" y="212331"/>
            <a:ext cx="5289452" cy="2376557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 : 2 = 7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0" name="5a">
            <a:extLst>
              <a:ext uri="{FF2B5EF4-FFF2-40B4-BE49-F238E27FC236}">
                <a16:creationId xmlns:a16="http://schemas.microsoft.com/office/drawing/2014/main" id="{AB64706E-6A8A-47A5-8F94-290592A71D15}"/>
              </a:ext>
            </a:extLst>
          </p:cNvPr>
          <p:cNvSpPr/>
          <p:nvPr/>
        </p:nvSpPr>
        <p:spPr>
          <a:xfrm>
            <a:off x="6751214" y="340765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6,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79724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60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3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"/>
                            </p:stCondLst>
                            <p:childTnLst>
                              <p:par>
                                <p:cTn id="8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29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1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3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"/>
                            </p:stCondLst>
                            <p:childTnLst>
                              <p:par>
                                <p:cTn id="15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5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2" dur="3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7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0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50"/>
                            </p:stCondLst>
                            <p:childTnLst>
                              <p:par>
                                <p:cTn id="2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250"/>
                            </p:stCondLst>
                            <p:childTnLst>
                              <p:par>
                                <p:cTn id="2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7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9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1" dur="3000" fill="hold"/>
                                        <p:tgtEl>
                                          <p:spTgt spid="5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6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50"/>
                            </p:stCondLst>
                            <p:childTnLst>
                              <p:par>
                                <p:cTn id="29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250"/>
                            </p:stCondLst>
                            <p:childTnLst>
                              <p:par>
                                <p:cTn id="3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00"/>
                            </p:stCondLst>
                            <p:childTnLst>
                              <p:par>
                                <p:cTn id="3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00"/>
                            </p:stCondLst>
                            <p:childTnLst>
                              <p:par>
                                <p:cTn id="3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0" dur="3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5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26" grpId="0" animBg="1"/>
      <p:bldP spid="26" grpId="1" animBg="1"/>
      <p:bldP spid="30" grpId="0" animBg="1"/>
      <p:bldP spid="30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2256BF-D26A-0D31-75DE-49BF96C8F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65C3436-BB44-2584-FF21-7483BC0F3E5C}"/>
              </a:ext>
            </a:extLst>
          </p:cNvPr>
          <p:cNvSpPr/>
          <p:nvPr/>
        </p:nvSpPr>
        <p:spPr>
          <a:xfrm>
            <a:off x="905420" y="794550"/>
            <a:ext cx="10324831" cy="5490840"/>
          </a:xfrm>
          <a:prstGeom prst="roundRect">
            <a:avLst>
              <a:gd name="adj" fmla="val 6681"/>
            </a:avLst>
          </a:prstGeom>
          <a:solidFill>
            <a:schemeClr val="bg1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14D903-6664-BFB5-3C31-CBABDCA09F2B}"/>
              </a:ext>
            </a:extLst>
          </p:cNvPr>
          <p:cNvSpPr txBox="1"/>
          <p:nvPr/>
        </p:nvSpPr>
        <p:spPr>
          <a:xfrm>
            <a:off x="2652977" y="180505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2B345E-BC8B-D49C-006F-51383615B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1460862" y="1722399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6D914-5EF0-F577-1574-884E49AA0425}"/>
              </a:ext>
            </a:extLst>
          </p:cNvPr>
          <p:cNvSpPr txBox="1"/>
          <p:nvPr/>
        </p:nvSpPr>
        <p:spPr>
          <a:xfrm>
            <a:off x="2652977" y="278606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A6DF0C-AC40-2C28-EFD1-E00167B93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1460862" y="2703411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1A4851-566F-2BA6-DEDD-A22D7AFF8FEA}"/>
              </a:ext>
            </a:extLst>
          </p:cNvPr>
          <p:cNvSpPr txBox="1"/>
          <p:nvPr/>
        </p:nvSpPr>
        <p:spPr>
          <a:xfrm>
            <a:off x="2652977" y="376707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2972DD-36B0-9FBA-E0E9-C5F384A0D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1460862" y="3684423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8A0B88-7538-F109-8F3D-96281F491C3B}"/>
              </a:ext>
            </a:extLst>
          </p:cNvPr>
          <p:cNvSpPr txBox="1"/>
          <p:nvPr/>
        </p:nvSpPr>
        <p:spPr>
          <a:xfrm>
            <a:off x="2652977" y="474808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D86333-F40B-0685-86B9-EC688FD7F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1460862" y="4665435"/>
            <a:ext cx="919996" cy="919996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06505682-3862-04F5-597E-AF64A3E027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4609" y="3669390"/>
            <a:ext cx="3591062" cy="32229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57C128-84FD-B324-6C85-32F4B524C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7309" y="233128"/>
            <a:ext cx="5566130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9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 uiExpand="1" build="p"/>
      <p:bldP spid="12" grpId="0" uiExpand="1" build="p"/>
      <p:bldP spid="1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2256BF-D26A-0D31-75DE-49BF96C8F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EF724A2-0E16-A9E2-EB19-11EDACDF26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51680" y="3810083"/>
            <a:ext cx="3277215" cy="25207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117E4C-D031-AD55-B451-4C639D613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402" y="390674"/>
            <a:ext cx="10449450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5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0F1E9DE-578F-C0A8-48D5-BA8E70A5B837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1"/>
            <a:chExt cx="12192000" cy="6858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971A997-C267-6A5D-6E16-F431A3D94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265C93-2F8E-5525-E323-411CE21163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5745"/>
            <a:stretch/>
          </p:blipFill>
          <p:spPr>
            <a:xfrm flipH="1">
              <a:off x="9084995" y="2062030"/>
              <a:ext cx="2171890" cy="2492215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8953519-4BEA-0D5C-8DB0-63A40132D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87" y="817236"/>
            <a:ext cx="85839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7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AE613E4-83EE-CAC7-4CE2-EC46EF7AECB5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1"/>
            <a:chExt cx="121920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44A7431-28E0-2709-140F-A7169E621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1"/>
              <a:ext cx="12192000" cy="6858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72E17B-DE96-A44E-0F88-499BE631B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25745"/>
            <a:stretch/>
          </p:blipFill>
          <p:spPr>
            <a:xfrm flipH="1">
              <a:off x="9084995" y="2062030"/>
              <a:ext cx="2171890" cy="2492215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59D8D0-EF63-7181-6BF1-924D27927B68}"/>
              </a:ext>
            </a:extLst>
          </p:cNvPr>
          <p:cNvSpPr/>
          <p:nvPr/>
        </p:nvSpPr>
        <p:spPr>
          <a:xfrm>
            <a:off x="597408" y="48158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cm x 5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467140" y="2794671"/>
            <a:ext cx="4868789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10 cm</a:t>
            </a:r>
          </a:p>
        </p:txBody>
      </p:sp>
      <p:sp>
        <p:nvSpPr>
          <p:cNvPr id="4" name="b">
            <a:extLst>
              <a:ext uri="{FF2B5EF4-FFF2-40B4-BE49-F238E27FC236}">
                <a16:creationId xmlns:a16="http://schemas.microsoft.com/office/drawing/2014/main" id="{58B2C650-1CC2-929E-B9A9-18C31B8740E5}"/>
              </a:ext>
            </a:extLst>
          </p:cNvPr>
          <p:cNvSpPr/>
          <p:nvPr/>
        </p:nvSpPr>
        <p:spPr>
          <a:xfrm>
            <a:off x="6856072" y="2794671"/>
            <a:ext cx="4868789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15 cm</a:t>
            </a:r>
          </a:p>
        </p:txBody>
      </p: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41" y="2794671"/>
            <a:ext cx="1486303" cy="1189041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7" y="2181495"/>
            <a:ext cx="487363" cy="487363"/>
          </a:xfrm>
          <a:prstGeom prst="rect">
            <a:avLst/>
          </a:prstGeom>
        </p:spPr>
      </p:pic>
      <p:sp>
        <p:nvSpPr>
          <p:cNvPr id="11" name="c">
            <a:extLst>
              <a:ext uri="{FF2B5EF4-FFF2-40B4-BE49-F238E27FC236}">
                <a16:creationId xmlns:a16="http://schemas.microsoft.com/office/drawing/2014/main" id="{7BBF831F-5501-9367-806D-24D63CE6BB82}"/>
              </a:ext>
            </a:extLst>
          </p:cNvPr>
          <p:cNvSpPr/>
          <p:nvPr/>
        </p:nvSpPr>
        <p:spPr>
          <a:xfrm>
            <a:off x="467140" y="4775910"/>
            <a:ext cx="4868789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20 cm</a:t>
            </a: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FFC752B8-A2D1-61FB-BBA2-3041CE152CFD}"/>
              </a:ext>
            </a:extLst>
          </p:cNvPr>
          <p:cNvSpPr/>
          <p:nvPr/>
        </p:nvSpPr>
        <p:spPr>
          <a:xfrm>
            <a:off x="6856071" y="4775910"/>
            <a:ext cx="4868789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15 dm</a:t>
            </a:r>
          </a:p>
        </p:txBody>
      </p: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4" grpId="0" animBg="1"/>
          <p:bldP spid="4" grpId="1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4" grpId="0" animBg="1"/>
          <p:bldP spid="4" grpId="1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CC25091-4F0D-4850-61A1-F4A7BB0414BE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1"/>
            <a:chExt cx="12192000" cy="6858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6A3596C-C1EB-2BD3-68D6-8AAE63B38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1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7004EAE-E35E-9B5F-F596-1A759CB98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25745"/>
            <a:stretch/>
          </p:blipFill>
          <p:spPr>
            <a:xfrm flipH="1">
              <a:off x="9084995" y="2062030"/>
              <a:ext cx="2171890" cy="2492215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F299AE-2CE6-17F9-5EE4-8B648352358C}"/>
              </a:ext>
            </a:extLst>
          </p:cNvPr>
          <p:cNvSpPr/>
          <p:nvPr/>
        </p:nvSpPr>
        <p:spPr>
          <a:xfrm>
            <a:off x="597408" y="563880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kg : 2 = 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EC8F2D14-B61E-6D61-7B9F-30F44746AAE9}"/>
              </a:ext>
            </a:extLst>
          </p:cNvPr>
          <p:cNvSpPr/>
          <p:nvPr/>
        </p:nvSpPr>
        <p:spPr>
          <a:xfrm>
            <a:off x="6661952" y="2730663"/>
            <a:ext cx="4964053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3 kg</a:t>
            </a:r>
          </a:p>
        </p:txBody>
      </p:sp>
      <p:sp>
        <p:nvSpPr>
          <p:cNvPr id="4" name="b">
            <a:extLst>
              <a:ext uri="{FF2B5EF4-FFF2-40B4-BE49-F238E27FC236}">
                <a16:creationId xmlns:a16="http://schemas.microsoft.com/office/drawing/2014/main" id="{D6D087FB-2AEA-9672-ABD5-E98BB5D17AD6}"/>
              </a:ext>
            </a:extLst>
          </p:cNvPr>
          <p:cNvSpPr/>
          <p:nvPr/>
        </p:nvSpPr>
        <p:spPr>
          <a:xfrm>
            <a:off x="521122" y="4711903"/>
            <a:ext cx="4964053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4 kg</a:t>
            </a:r>
          </a:p>
        </p:txBody>
      </p:sp>
      <p:pic>
        <p:nvPicPr>
          <p:cNvPr id="6" name="Đúng">
            <a:extLst>
              <a:ext uri="{FF2B5EF4-FFF2-40B4-BE49-F238E27FC236}">
                <a16:creationId xmlns:a16="http://schemas.microsoft.com/office/drawing/2014/main" id="{35193865-BEC4-431A-69DE-6552DD94CF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7" y="4786045"/>
            <a:ext cx="1355860" cy="1084686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773819E-0865-9847-F0E4-4F1043334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15551AD-8FF7-EAC2-385D-50E88FD0C3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68D0035-08FD-BBCE-B0CA-8F7C0FA53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4775765-EE9C-579B-9419-6E9734887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7" y="2181495"/>
            <a:ext cx="487363" cy="487363"/>
          </a:xfrm>
          <a:prstGeom prst="rect">
            <a:avLst/>
          </a:prstGeom>
        </p:spPr>
      </p:pic>
      <p:sp>
        <p:nvSpPr>
          <p:cNvPr id="11" name="c">
            <a:extLst>
              <a:ext uri="{FF2B5EF4-FFF2-40B4-BE49-F238E27FC236}">
                <a16:creationId xmlns:a16="http://schemas.microsoft.com/office/drawing/2014/main" id="{C17B8685-348F-DC81-8BAE-E83E5F33D744}"/>
              </a:ext>
            </a:extLst>
          </p:cNvPr>
          <p:cNvSpPr/>
          <p:nvPr/>
        </p:nvSpPr>
        <p:spPr>
          <a:xfrm>
            <a:off x="521122" y="2730665"/>
            <a:ext cx="4964053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4 g</a:t>
            </a: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FF90DB8D-7380-485A-EEC9-D7509689630D}"/>
              </a:ext>
            </a:extLst>
          </p:cNvPr>
          <p:cNvSpPr/>
          <p:nvPr/>
        </p:nvSpPr>
        <p:spPr>
          <a:xfrm>
            <a:off x="6661952" y="4711903"/>
            <a:ext cx="4964053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5 kg</a:t>
            </a:r>
          </a:p>
        </p:txBody>
      </p:sp>
    </p:spTree>
    <p:extLst>
      <p:ext uri="{BB962C8B-B14F-4D97-AF65-F5344CB8AC3E}">
        <p14:creationId xmlns:p14="http://schemas.microsoft.com/office/powerpoint/2010/main" val="317823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4" grpId="0" animBg="1"/>
          <p:bldP spid="4" grpId="1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4" grpId="0" animBg="1"/>
          <p:bldP spid="4" grpId="1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636695-16C5-90C6-85D5-535AD4E3A14C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1"/>
            <a:chExt cx="12192000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D1DBC26-22F0-DB70-9B70-395F8213D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1"/>
              <a:ext cx="12192000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EDCF8E2-817F-B3A3-48A8-48DC20AC9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25745"/>
            <a:stretch/>
          </p:blipFill>
          <p:spPr>
            <a:xfrm flipH="1">
              <a:off x="9084995" y="2062030"/>
              <a:ext cx="2171890" cy="2492215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CD6CADC-464D-D586-A187-E86A86E33D3B}"/>
              </a:ext>
            </a:extLst>
          </p:cNvPr>
          <p:cNvSpPr/>
          <p:nvPr/>
        </p:nvSpPr>
        <p:spPr>
          <a:xfrm>
            <a:off x="597408" y="591312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4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a">
            <a:extLst>
              <a:ext uri="{FF2B5EF4-FFF2-40B4-BE49-F238E27FC236}">
                <a16:creationId xmlns:a16="http://schemas.microsoft.com/office/drawing/2014/main" id="{B465F9B6-39E3-4565-5A67-2FD8B91488DF}"/>
              </a:ext>
            </a:extLst>
          </p:cNvPr>
          <p:cNvSpPr/>
          <p:nvPr/>
        </p:nvSpPr>
        <p:spPr>
          <a:xfrm>
            <a:off x="6669025" y="2757944"/>
            <a:ext cx="4956980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5400" b="1" dirty="0">
                <a:solidFill>
                  <a:srgbClr val="002060"/>
                </a:solidFill>
              </a:rPr>
              <a:t>10 </a:t>
            </a:r>
            <a:r>
              <a:rPr lang="en-US" sz="5400" b="1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">
            <a:extLst>
              <a:ext uri="{FF2B5EF4-FFF2-40B4-BE49-F238E27FC236}">
                <a16:creationId xmlns:a16="http://schemas.microsoft.com/office/drawing/2014/main" id="{88F905DE-31AE-FAFF-6476-E389AAB774C0}"/>
              </a:ext>
            </a:extLst>
          </p:cNvPr>
          <p:cNvSpPr/>
          <p:nvPr/>
        </p:nvSpPr>
        <p:spPr>
          <a:xfrm>
            <a:off x="565995" y="2757945"/>
            <a:ext cx="4956981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12 </a:t>
            </a:r>
            <a:r>
              <a:rPr lang="en-US" sz="5400" b="1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6" name="Đúng">
            <a:extLst>
              <a:ext uri="{FF2B5EF4-FFF2-40B4-BE49-F238E27FC236}">
                <a16:creationId xmlns:a16="http://schemas.microsoft.com/office/drawing/2014/main" id="{87926E4D-16B1-8E28-A8E6-8328597B38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57" y="2811926"/>
            <a:ext cx="1355860" cy="1084686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DB21C03-ACB3-578A-4A40-22AE88B1E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1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A358A11-3092-D3E8-B238-0ECF4C4D4F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8F910CF-C239-8C50-6BB9-9FC984A98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  <p:pic>
        <p:nvPicPr>
          <p:cNvPr id="2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937B74DE-C712-7699-CCCB-2F630BBFF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7" y="2181495"/>
            <a:ext cx="487363" cy="487363"/>
          </a:xfrm>
          <a:prstGeom prst="rect">
            <a:avLst/>
          </a:prstGeom>
        </p:spPr>
      </p:pic>
      <p:sp>
        <p:nvSpPr>
          <p:cNvPr id="21" name="c">
            <a:extLst>
              <a:ext uri="{FF2B5EF4-FFF2-40B4-BE49-F238E27FC236}">
                <a16:creationId xmlns:a16="http://schemas.microsoft.com/office/drawing/2014/main" id="{21D57CBB-77A1-D65B-513F-403D50F8261E}"/>
              </a:ext>
            </a:extLst>
          </p:cNvPr>
          <p:cNvSpPr/>
          <p:nvPr/>
        </p:nvSpPr>
        <p:spPr>
          <a:xfrm>
            <a:off x="565995" y="4739034"/>
            <a:ext cx="4956981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lang="en-US" sz="5400" b="1" dirty="0">
                <a:solidFill>
                  <a:srgbClr val="002060"/>
                </a:solidFill>
              </a:rPr>
              <a:t>12 </a:t>
            </a:r>
            <a:r>
              <a:rPr lang="en-US" sz="5400" b="1" i="1" dirty="0">
                <a:solidFill>
                  <a:srgbClr val="002060"/>
                </a:solidFill>
              </a:rPr>
              <a:t>m</a:t>
            </a:r>
            <a:r>
              <a:rPr lang="en-US" sz="5400" b="1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5400" b="1" i="1" dirty="0">
                <a:solidFill>
                  <a:srgbClr val="002060"/>
                </a:solidFill>
              </a:rPr>
              <a:t> 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d">
            <a:extLst>
              <a:ext uri="{FF2B5EF4-FFF2-40B4-BE49-F238E27FC236}">
                <a16:creationId xmlns:a16="http://schemas.microsoft.com/office/drawing/2014/main" id="{A298B895-465D-BD4B-79D2-69B60C8A3E21}"/>
              </a:ext>
            </a:extLst>
          </p:cNvPr>
          <p:cNvSpPr/>
          <p:nvPr/>
        </p:nvSpPr>
        <p:spPr>
          <a:xfrm>
            <a:off x="6669024" y="4739032"/>
            <a:ext cx="4956981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lang="en-US" sz="5400" b="1" dirty="0">
                <a:solidFill>
                  <a:srgbClr val="002060"/>
                </a:solidFill>
              </a:rPr>
              <a:t>15 </a:t>
            </a:r>
            <a:r>
              <a:rPr lang="en-US" sz="5400" b="1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74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  <p:bldLst>
          <p:bldP spid="14" grpId="0" animBg="1"/>
          <p:bldP spid="14" grpId="1" animBg="1"/>
          <p:bldP spid="14" grpId="2" animBg="1"/>
          <p:bldP spid="15" grpId="0" animBg="1"/>
          <p:bldP spid="15" grpId="1" animBg="1"/>
          <p:bldP spid="21" grpId="0" animBg="1"/>
          <p:bldP spid="21" grpId="1" animBg="1"/>
          <p:bldP spid="21" grpId="2" animBg="1"/>
          <p:bldP spid="22" grpId="0" animBg="1"/>
          <p:bldP spid="22" grpId="1" animBg="1"/>
          <p:bldP spid="2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  <p:bldLst>
          <p:bldP spid="14" grpId="0" animBg="1"/>
          <p:bldP spid="14" grpId="1" animBg="1"/>
          <p:bldP spid="14" grpId="2" animBg="1"/>
          <p:bldP spid="15" grpId="0" animBg="1"/>
          <p:bldP spid="15" grpId="1" animBg="1"/>
          <p:bldP spid="21" grpId="0" animBg="1"/>
          <p:bldP spid="21" grpId="1" animBg="1"/>
          <p:bldP spid="21" grpId="2" animBg="1"/>
          <p:bldP spid="22" grpId="0" animBg="1"/>
          <p:bldP spid="22" grpId="1" animBg="1"/>
          <p:bldP spid="22" grpId="2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F7276DB-A091-810B-A698-36FA3C439A86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1"/>
            <a:chExt cx="12192000" cy="68580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A59663-F2B9-2A3F-DB87-5FA4FA78A721}"/>
                </a:ext>
              </a:extLst>
            </p:cNvPr>
            <p:cNvGrpSpPr/>
            <p:nvPr/>
          </p:nvGrpSpPr>
          <p:grpSpPr>
            <a:xfrm>
              <a:off x="0" y="1"/>
              <a:ext cx="12192000" cy="6858000"/>
              <a:chOff x="0" y="1"/>
              <a:chExt cx="12192000" cy="685800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2C5A650-4920-8025-46AA-87ACFB7EF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C93FADC-0485-D9AA-AC14-C997100FB4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25745"/>
              <a:stretch/>
            </p:blipFill>
            <p:spPr>
              <a:xfrm flipH="1">
                <a:off x="9084995" y="2062030"/>
                <a:ext cx="2171890" cy="249221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265C93-2F8E-5525-E323-411CE21163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5745"/>
            <a:stretch/>
          </p:blipFill>
          <p:spPr>
            <a:xfrm flipH="1">
              <a:off x="9084995" y="2062030"/>
              <a:ext cx="2171890" cy="2492215"/>
            </a:xfrm>
            <a:prstGeom prst="rect">
              <a:avLst/>
            </a:prstGeom>
          </p:spPr>
        </p:pic>
      </p:grp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3D24CD2-8091-816F-34FA-71E6421F4EE6}"/>
              </a:ext>
            </a:extLst>
          </p:cNvPr>
          <p:cNvSpPr/>
          <p:nvPr/>
        </p:nvSpPr>
        <p:spPr>
          <a:xfrm flipH="1">
            <a:off x="1620259" y="1275719"/>
            <a:ext cx="4371037" cy="1804430"/>
          </a:xfrm>
          <a:prstGeom prst="wedgeRoundRectCallout">
            <a:avLst>
              <a:gd name="adj1" fmla="val -59979"/>
              <a:gd name="adj2" fmla="val 24327"/>
              <a:gd name="adj3" fmla="val 16667"/>
            </a:avLst>
          </a:prstGeom>
          <a:solidFill>
            <a:srgbClr val="FDE9F2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miếng cá rất tươi ngon. Mình rất hài lòng về bữa ăn hôm nay.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3D577385-8D24-76C2-3AD2-6C8F81534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86626" y="3880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3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A5984F-B539-8E25-67C6-CCDEF31BA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B52AA50C-CD8A-7110-C0D9-DCD52C5AB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4" t="24977" r="10831" b="21362"/>
          <a:stretch/>
        </p:blipFill>
        <p:spPr>
          <a:xfrm>
            <a:off x="1270653" y="934035"/>
            <a:ext cx="9207771" cy="5564725"/>
          </a:xfrm>
          <a:prstGeom prst="rect">
            <a:avLst/>
          </a:prstGeom>
          <a:effectLst>
            <a:innerShdw blurRad="63500">
              <a:schemeClr val="bg1">
                <a:lumMod val="65000"/>
                <a:alpha val="30000"/>
              </a:schemeClr>
            </a:innerShdw>
          </a:effectLst>
        </p:spPr>
      </p:pic>
      <p:sp>
        <p:nvSpPr>
          <p:cNvPr id="16" name="Hộp Văn bản 1">
            <a:extLst>
              <a:ext uri="{FF2B5EF4-FFF2-40B4-BE49-F238E27FC236}">
                <a16:creationId xmlns:a16="http://schemas.microsoft.com/office/drawing/2014/main" id="{60FA17D1-AFC2-AEE5-F294-AFAAC525336D}"/>
              </a:ext>
            </a:extLst>
          </p:cNvPr>
          <p:cNvSpPr txBox="1"/>
          <p:nvPr/>
        </p:nvSpPr>
        <p:spPr>
          <a:xfrm>
            <a:off x="2374286" y="2127894"/>
            <a:ext cx="751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D0444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D0444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D0444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D0444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D0444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D0444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D0444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D0444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F1E20F-2A0F-D7A8-4010-FC78F7CE8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9542" y="546841"/>
            <a:ext cx="2706859" cy="13229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83F86D-D189-A85F-CCFE-C0C74BB91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0441" y="2780106"/>
            <a:ext cx="7267062" cy="2408129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27090D5-BB08-0283-E207-4A366A6585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0383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3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9D67EB-E9ED-6E8A-E47A-C8C5C119D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" r="4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1711F7-3697-5DD7-8B11-3BECDA6AF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431" y="433891"/>
            <a:ext cx="6358679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72B19C-E06C-B97B-8DA7-24AADD546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AE24A2-4AA0-38FA-44C0-9C837E13F78E}"/>
              </a:ext>
            </a:extLst>
          </p:cNvPr>
          <p:cNvSpPr/>
          <p:nvPr/>
        </p:nvSpPr>
        <p:spPr>
          <a:xfrm>
            <a:off x="265177" y="397275"/>
            <a:ext cx="11661646" cy="6063449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61B3FE-DA65-7ECE-3874-1E471979C825}"/>
              </a:ext>
            </a:extLst>
          </p:cNvPr>
          <p:cNvGrpSpPr/>
          <p:nvPr/>
        </p:nvGrpSpPr>
        <p:grpSpPr>
          <a:xfrm>
            <a:off x="4734955" y="538775"/>
            <a:ext cx="6885007" cy="3897979"/>
            <a:chOff x="4520951" y="347034"/>
            <a:chExt cx="6885007" cy="38979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F90BAC-A516-0D46-6CB2-21AC17872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20951" y="347034"/>
              <a:ext cx="6885007" cy="38979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7AE3D6-A9F2-7B6D-BEBE-4E9D156B539D}"/>
                </a:ext>
              </a:extLst>
            </p:cNvPr>
            <p:cNvSpPr txBox="1"/>
            <p:nvPr/>
          </p:nvSpPr>
          <p:spPr>
            <a:xfrm>
              <a:off x="5059561" y="726363"/>
              <a:ext cx="431882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i="1" dirty="0"/>
                <a:t>Chia đều 10 bông hoa vào 2 lọ. Hỏi mỗi lọ có mấy bông hoa?</a:t>
              </a:r>
            </a:p>
          </p:txBody>
        </p:sp>
      </p:grp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id="{938A0D49-A0AD-915D-4E69-0142DBB0E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-1941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76A796-6494-1DED-4467-2BB94B294295}"/>
              </a:ext>
            </a:extLst>
          </p:cNvPr>
          <p:cNvSpPr/>
          <p:nvPr/>
        </p:nvSpPr>
        <p:spPr>
          <a:xfrm>
            <a:off x="1511340" y="4239158"/>
            <a:ext cx="2018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10 : 2 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A34682-6BA1-EE2D-68B9-8619EDA42A4F}"/>
              </a:ext>
            </a:extLst>
          </p:cNvPr>
          <p:cNvSpPr txBox="1"/>
          <p:nvPr/>
        </p:nvSpPr>
        <p:spPr>
          <a:xfrm>
            <a:off x="930524" y="4898735"/>
            <a:ext cx="36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Mỗi lọ có 5 bông hoa.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5CEAFEE-A9F2-B96F-7946-D9743DA8A3EA}"/>
                  </a:ext>
                </a:extLst>
              </p:cNvPr>
              <p:cNvSpPr txBox="1"/>
              <p:nvPr/>
            </p:nvSpPr>
            <p:spPr>
              <a:xfrm>
                <a:off x="4993734" y="3488109"/>
                <a:ext cx="357501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10 </a:t>
                </a:r>
                <a:r>
                  <a:rPr lang="vi-VN" sz="32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</a:rPr>
                  <a:t>     </a:t>
                </a:r>
                <a:r>
                  <a:rPr lang="vi-VN" sz="3200" dirty="0"/>
                  <a:t>2</a:t>
                </a:r>
                <a:r>
                  <a:rPr lang="vi-VN" sz="3200" dirty="0">
                    <a:solidFill>
                      <a:schemeClr val="tx1"/>
                    </a:solidFill>
                  </a:rPr>
                  <a:t>     =    5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5CEAFEE-A9F2-B96F-7946-D9743DA8A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734" y="3488109"/>
                <a:ext cx="3575018" cy="584775"/>
              </a:xfrm>
              <a:prstGeom prst="rect">
                <a:avLst/>
              </a:prstGeom>
              <a:blipFill>
                <a:blip r:embed="rId10"/>
                <a:stretch>
                  <a:fillRect l="-4259" t="-13542" r="-323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2E32C96-2DF5-3A4C-9F7D-1BCC5999C832}"/>
              </a:ext>
            </a:extLst>
          </p:cNvPr>
          <p:cNvCxnSpPr/>
          <p:nvPr/>
        </p:nvCxnSpPr>
        <p:spPr>
          <a:xfrm flipV="1">
            <a:off x="5256537" y="4087736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EEA6850-6807-35CB-8B68-9062946C7B10}"/>
              </a:ext>
            </a:extLst>
          </p:cNvPr>
          <p:cNvCxnSpPr/>
          <p:nvPr/>
        </p:nvCxnSpPr>
        <p:spPr>
          <a:xfrm flipV="1">
            <a:off x="6833270" y="4087735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504AC78-E106-FCDD-0235-94B482AAFA6F}"/>
              </a:ext>
            </a:extLst>
          </p:cNvPr>
          <p:cNvCxnSpPr/>
          <p:nvPr/>
        </p:nvCxnSpPr>
        <p:spPr>
          <a:xfrm flipV="1">
            <a:off x="8302746" y="4072884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824426B-D4FD-989C-CE89-00B8AEF03ECA}"/>
              </a:ext>
            </a:extLst>
          </p:cNvPr>
          <p:cNvSpPr txBox="1"/>
          <p:nvPr/>
        </p:nvSpPr>
        <p:spPr>
          <a:xfrm>
            <a:off x="4761280" y="4590958"/>
            <a:ext cx="1006679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Số bị chia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05D035-1739-21D9-9CC2-0BEEFB314BB9}"/>
              </a:ext>
            </a:extLst>
          </p:cNvPr>
          <p:cNvSpPr txBox="1"/>
          <p:nvPr/>
        </p:nvSpPr>
        <p:spPr>
          <a:xfrm>
            <a:off x="6329930" y="4584226"/>
            <a:ext cx="1006680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Số chia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D9AF11-C7F3-90BC-D5D3-D4A689A5411B}"/>
              </a:ext>
            </a:extLst>
          </p:cNvPr>
          <p:cNvSpPr txBox="1"/>
          <p:nvPr/>
        </p:nvSpPr>
        <p:spPr>
          <a:xfrm>
            <a:off x="7654972" y="4585249"/>
            <a:ext cx="1481496" cy="52322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Thương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5C4A5B-7CF1-ECFD-C29B-F088212B41A5}"/>
              </a:ext>
            </a:extLst>
          </p:cNvPr>
          <p:cNvSpPr/>
          <p:nvPr/>
        </p:nvSpPr>
        <p:spPr>
          <a:xfrm>
            <a:off x="4836893" y="5699269"/>
            <a:ext cx="45929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/>
              <a:t>10 : 2 cũng gọi là thương.</a:t>
            </a:r>
          </a:p>
        </p:txBody>
      </p:sp>
      <p:pic>
        <p:nvPicPr>
          <p:cNvPr id="30" name="Picture 2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99307119-AF1A-5ABE-EDD2-661B55D6D1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4692">
            <a:off x="9944100" y="3150734"/>
            <a:ext cx="357055" cy="136752"/>
          </a:xfrm>
          <a:prstGeom prst="rect">
            <a:avLst/>
          </a:prstGeom>
        </p:spPr>
      </p:pic>
      <p:pic>
        <p:nvPicPr>
          <p:cNvPr id="31" name="11 (1)">
            <a:hlinkClick r:id="" action="ppaction://media"/>
            <a:extLst>
              <a:ext uri="{FF2B5EF4-FFF2-40B4-BE49-F238E27FC236}">
                <a16:creationId xmlns:a16="http://schemas.microsoft.com/office/drawing/2014/main" id="{616DCDBB-FACC-A5EA-5DE5-6D25406F3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72028" y="254000"/>
            <a:ext cx="406400" cy="406400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17D31EB4-1BA0-E0D2-7D6E-D6045E95BBF8}"/>
              </a:ext>
            </a:extLst>
          </p:cNvPr>
          <p:cNvSpPr/>
          <p:nvPr/>
        </p:nvSpPr>
        <p:spPr>
          <a:xfrm rot="20476843">
            <a:off x="728272" y="1828961"/>
            <a:ext cx="519762" cy="852456"/>
          </a:xfrm>
          <a:custGeom>
            <a:avLst/>
            <a:gdLst/>
            <a:ahLst/>
            <a:cxnLst/>
            <a:rect l="l" t="t" r="r" b="b"/>
            <a:pathLst>
              <a:path w="1897915" h="3061153">
                <a:moveTo>
                  <a:pt x="0" y="0"/>
                </a:moveTo>
                <a:lnTo>
                  <a:pt x="1897915" y="0"/>
                </a:lnTo>
                <a:lnTo>
                  <a:pt x="1897915" y="3061154"/>
                </a:lnTo>
                <a:lnTo>
                  <a:pt x="0" y="3061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02C85F5D-7F60-09A3-5EAA-173DA8D53A35}"/>
              </a:ext>
            </a:extLst>
          </p:cNvPr>
          <p:cNvSpPr/>
          <p:nvPr/>
        </p:nvSpPr>
        <p:spPr>
          <a:xfrm>
            <a:off x="950695" y="1556951"/>
            <a:ext cx="519762" cy="1000898"/>
          </a:xfrm>
          <a:custGeom>
            <a:avLst/>
            <a:gdLst/>
            <a:ahLst/>
            <a:cxnLst/>
            <a:rect l="l" t="t" r="r" b="b"/>
            <a:pathLst>
              <a:path w="1897915" h="3061153">
                <a:moveTo>
                  <a:pt x="0" y="0"/>
                </a:moveTo>
                <a:lnTo>
                  <a:pt x="1897915" y="0"/>
                </a:lnTo>
                <a:lnTo>
                  <a:pt x="1897915" y="3061154"/>
                </a:lnTo>
                <a:lnTo>
                  <a:pt x="0" y="3061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7ECD1437-E329-B777-FC89-A03C4218A62F}"/>
              </a:ext>
            </a:extLst>
          </p:cNvPr>
          <p:cNvSpPr/>
          <p:nvPr/>
        </p:nvSpPr>
        <p:spPr>
          <a:xfrm>
            <a:off x="1173116" y="1890745"/>
            <a:ext cx="519762" cy="852456"/>
          </a:xfrm>
          <a:custGeom>
            <a:avLst/>
            <a:gdLst/>
            <a:ahLst/>
            <a:cxnLst/>
            <a:rect l="l" t="t" r="r" b="b"/>
            <a:pathLst>
              <a:path w="1897915" h="3061153">
                <a:moveTo>
                  <a:pt x="0" y="0"/>
                </a:moveTo>
                <a:lnTo>
                  <a:pt x="1897915" y="0"/>
                </a:lnTo>
                <a:lnTo>
                  <a:pt x="1897915" y="3061154"/>
                </a:lnTo>
                <a:lnTo>
                  <a:pt x="0" y="3061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43C30262-9226-9643-897E-F43D9DC4E315}"/>
              </a:ext>
            </a:extLst>
          </p:cNvPr>
          <p:cNvSpPr/>
          <p:nvPr/>
        </p:nvSpPr>
        <p:spPr>
          <a:xfrm rot="1858895">
            <a:off x="1580889" y="1866031"/>
            <a:ext cx="519762" cy="852456"/>
          </a:xfrm>
          <a:custGeom>
            <a:avLst/>
            <a:gdLst/>
            <a:ahLst/>
            <a:cxnLst/>
            <a:rect l="l" t="t" r="r" b="b"/>
            <a:pathLst>
              <a:path w="1897915" h="3061153">
                <a:moveTo>
                  <a:pt x="0" y="0"/>
                </a:moveTo>
                <a:lnTo>
                  <a:pt x="1897915" y="0"/>
                </a:lnTo>
                <a:lnTo>
                  <a:pt x="1897915" y="3061154"/>
                </a:lnTo>
                <a:lnTo>
                  <a:pt x="0" y="3061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7FDD28EE-CCB7-C35C-DBB2-2495EFB7BF20}"/>
              </a:ext>
            </a:extLst>
          </p:cNvPr>
          <p:cNvSpPr/>
          <p:nvPr/>
        </p:nvSpPr>
        <p:spPr>
          <a:xfrm rot="1858895">
            <a:off x="1383180" y="1421188"/>
            <a:ext cx="519762" cy="852456"/>
          </a:xfrm>
          <a:custGeom>
            <a:avLst/>
            <a:gdLst/>
            <a:ahLst/>
            <a:cxnLst/>
            <a:rect l="l" t="t" r="r" b="b"/>
            <a:pathLst>
              <a:path w="1897915" h="3061153">
                <a:moveTo>
                  <a:pt x="0" y="0"/>
                </a:moveTo>
                <a:lnTo>
                  <a:pt x="1897915" y="0"/>
                </a:lnTo>
                <a:lnTo>
                  <a:pt x="1897915" y="3061154"/>
                </a:lnTo>
                <a:lnTo>
                  <a:pt x="0" y="3061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F876E312-8FCF-AF05-5464-7A56178A8891}"/>
              </a:ext>
            </a:extLst>
          </p:cNvPr>
          <p:cNvSpPr/>
          <p:nvPr/>
        </p:nvSpPr>
        <p:spPr>
          <a:xfrm>
            <a:off x="520935" y="2448702"/>
            <a:ext cx="1752709" cy="1456033"/>
          </a:xfrm>
          <a:custGeom>
            <a:avLst/>
            <a:gdLst/>
            <a:ahLst/>
            <a:cxnLst/>
            <a:rect l="l" t="t" r="r" b="b"/>
            <a:pathLst>
              <a:path w="4029361" h="2841589">
                <a:moveTo>
                  <a:pt x="0" y="0"/>
                </a:moveTo>
                <a:lnTo>
                  <a:pt x="4029361" y="0"/>
                </a:lnTo>
                <a:lnTo>
                  <a:pt x="4029361" y="2841589"/>
                </a:lnTo>
                <a:lnTo>
                  <a:pt x="0" y="28415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1373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26671559-5703-1F65-C0CD-6254D0D70E58}"/>
              </a:ext>
            </a:extLst>
          </p:cNvPr>
          <p:cNvSpPr/>
          <p:nvPr/>
        </p:nvSpPr>
        <p:spPr>
          <a:xfrm rot="20476843">
            <a:off x="2248153" y="1841318"/>
            <a:ext cx="519762" cy="852456"/>
          </a:xfrm>
          <a:custGeom>
            <a:avLst/>
            <a:gdLst/>
            <a:ahLst/>
            <a:cxnLst/>
            <a:rect l="l" t="t" r="r" b="b"/>
            <a:pathLst>
              <a:path w="1897915" h="3061153">
                <a:moveTo>
                  <a:pt x="0" y="0"/>
                </a:moveTo>
                <a:lnTo>
                  <a:pt x="1897915" y="0"/>
                </a:lnTo>
                <a:lnTo>
                  <a:pt x="1897915" y="3061154"/>
                </a:lnTo>
                <a:lnTo>
                  <a:pt x="0" y="3061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2E07A842-BA14-28F4-9159-1BCAB9A6D9C0}"/>
              </a:ext>
            </a:extLst>
          </p:cNvPr>
          <p:cNvSpPr/>
          <p:nvPr/>
        </p:nvSpPr>
        <p:spPr>
          <a:xfrm>
            <a:off x="2470576" y="1569308"/>
            <a:ext cx="519762" cy="1000898"/>
          </a:xfrm>
          <a:custGeom>
            <a:avLst/>
            <a:gdLst/>
            <a:ahLst/>
            <a:cxnLst/>
            <a:rect l="l" t="t" r="r" b="b"/>
            <a:pathLst>
              <a:path w="1897915" h="3061153">
                <a:moveTo>
                  <a:pt x="0" y="0"/>
                </a:moveTo>
                <a:lnTo>
                  <a:pt x="1897915" y="0"/>
                </a:lnTo>
                <a:lnTo>
                  <a:pt x="1897915" y="3061154"/>
                </a:lnTo>
                <a:lnTo>
                  <a:pt x="0" y="3061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4">
            <a:extLst>
              <a:ext uri="{FF2B5EF4-FFF2-40B4-BE49-F238E27FC236}">
                <a16:creationId xmlns:a16="http://schemas.microsoft.com/office/drawing/2014/main" id="{50C5294B-27CE-4676-2166-1DED56531669}"/>
              </a:ext>
            </a:extLst>
          </p:cNvPr>
          <p:cNvSpPr/>
          <p:nvPr/>
        </p:nvSpPr>
        <p:spPr>
          <a:xfrm>
            <a:off x="2692997" y="1903102"/>
            <a:ext cx="519762" cy="852456"/>
          </a:xfrm>
          <a:custGeom>
            <a:avLst/>
            <a:gdLst/>
            <a:ahLst/>
            <a:cxnLst/>
            <a:rect l="l" t="t" r="r" b="b"/>
            <a:pathLst>
              <a:path w="1897915" h="3061153">
                <a:moveTo>
                  <a:pt x="0" y="0"/>
                </a:moveTo>
                <a:lnTo>
                  <a:pt x="1897915" y="0"/>
                </a:lnTo>
                <a:lnTo>
                  <a:pt x="1897915" y="3061154"/>
                </a:lnTo>
                <a:lnTo>
                  <a:pt x="0" y="3061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0D2D2A42-A8D6-DB50-741C-D51A0B14D558}"/>
              </a:ext>
            </a:extLst>
          </p:cNvPr>
          <p:cNvSpPr/>
          <p:nvPr/>
        </p:nvSpPr>
        <p:spPr>
          <a:xfrm rot="1858895">
            <a:off x="3100770" y="1878388"/>
            <a:ext cx="519762" cy="852456"/>
          </a:xfrm>
          <a:custGeom>
            <a:avLst/>
            <a:gdLst/>
            <a:ahLst/>
            <a:cxnLst/>
            <a:rect l="l" t="t" r="r" b="b"/>
            <a:pathLst>
              <a:path w="1897915" h="3061153">
                <a:moveTo>
                  <a:pt x="0" y="0"/>
                </a:moveTo>
                <a:lnTo>
                  <a:pt x="1897915" y="0"/>
                </a:lnTo>
                <a:lnTo>
                  <a:pt x="1897915" y="3061154"/>
                </a:lnTo>
                <a:lnTo>
                  <a:pt x="0" y="3061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5C273893-822E-F13F-9E21-CAACC5384F12}"/>
              </a:ext>
            </a:extLst>
          </p:cNvPr>
          <p:cNvSpPr/>
          <p:nvPr/>
        </p:nvSpPr>
        <p:spPr>
          <a:xfrm rot="1858895">
            <a:off x="2903061" y="1433545"/>
            <a:ext cx="519762" cy="852456"/>
          </a:xfrm>
          <a:custGeom>
            <a:avLst/>
            <a:gdLst/>
            <a:ahLst/>
            <a:cxnLst/>
            <a:rect l="l" t="t" r="r" b="b"/>
            <a:pathLst>
              <a:path w="1897915" h="3061153">
                <a:moveTo>
                  <a:pt x="0" y="0"/>
                </a:moveTo>
                <a:lnTo>
                  <a:pt x="1897915" y="0"/>
                </a:lnTo>
                <a:lnTo>
                  <a:pt x="1897915" y="3061154"/>
                </a:lnTo>
                <a:lnTo>
                  <a:pt x="0" y="30611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2">
            <a:extLst>
              <a:ext uri="{FF2B5EF4-FFF2-40B4-BE49-F238E27FC236}">
                <a16:creationId xmlns:a16="http://schemas.microsoft.com/office/drawing/2014/main" id="{20437312-6F3D-A5C5-B307-E24EB286358B}"/>
              </a:ext>
            </a:extLst>
          </p:cNvPr>
          <p:cNvSpPr/>
          <p:nvPr/>
        </p:nvSpPr>
        <p:spPr>
          <a:xfrm>
            <a:off x="2090243" y="2448702"/>
            <a:ext cx="1752709" cy="1456033"/>
          </a:xfrm>
          <a:custGeom>
            <a:avLst/>
            <a:gdLst/>
            <a:ahLst/>
            <a:cxnLst/>
            <a:rect l="l" t="t" r="r" b="b"/>
            <a:pathLst>
              <a:path w="4029361" h="2841589">
                <a:moveTo>
                  <a:pt x="0" y="0"/>
                </a:moveTo>
                <a:lnTo>
                  <a:pt x="4029361" y="0"/>
                </a:lnTo>
                <a:lnTo>
                  <a:pt x="4029361" y="2841589"/>
                </a:lnTo>
                <a:lnTo>
                  <a:pt x="0" y="28415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1373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134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96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4" grpId="0" animBg="1"/>
      <p:bldP spid="25" grpId="0" animBg="1"/>
      <p:bldP spid="26" grpId="0" animBg="1"/>
      <p:bldP spid="27" grpId="0"/>
      <p:bldP spid="8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9" grpId="0" animBg="1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468</Words>
  <Application>Microsoft Office PowerPoint</Application>
  <PresentationFormat>Widescreen</PresentationFormat>
  <Paragraphs>121</Paragraphs>
  <Slides>18</Slides>
  <Notes>7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微软雅黑</vt:lpstr>
      <vt:lpstr>Arial</vt:lpstr>
      <vt:lpstr>Calibri</vt:lpstr>
      <vt:lpstr>Calibri Light</vt:lpstr>
      <vt:lpstr>Cambria</vt:lpstr>
      <vt:lpstr>Cambria Math</vt:lpstr>
      <vt:lpstr>UTM Avo</vt:lpstr>
      <vt:lpstr>Wingdings</vt:lpstr>
      <vt:lpstr>自定义设计方案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36</cp:revision>
  <dcterms:created xsi:type="dcterms:W3CDTF">2021-07-09T06:30:31Z</dcterms:created>
  <dcterms:modified xsi:type="dcterms:W3CDTF">2025-02-15T10:55:30Z</dcterms:modified>
</cp:coreProperties>
</file>