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media/media4.WAV" ContentType="audio/wav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1" r:id="rId3"/>
    <p:sldId id="269" r:id="rId4"/>
    <p:sldId id="306" r:id="rId5"/>
    <p:sldId id="292" r:id="rId6"/>
    <p:sldId id="305" r:id="rId7"/>
    <p:sldId id="303" r:id="rId8"/>
    <p:sldId id="293" r:id="rId9"/>
    <p:sldId id="295" r:id="rId10"/>
    <p:sldId id="285" r:id="rId11"/>
    <p:sldId id="302" r:id="rId12"/>
    <p:sldId id="294" r:id="rId13"/>
    <p:sldId id="256" r:id="rId14"/>
    <p:sldId id="296" r:id="rId15"/>
    <p:sldId id="274" r:id="rId16"/>
    <p:sldId id="297" r:id="rId17"/>
    <p:sldId id="307" r:id="rId18"/>
    <p:sldId id="298" r:id="rId19"/>
    <p:sldId id="299" r:id="rId20"/>
    <p:sldId id="301" r:id="rId21"/>
    <p:sldId id="262" r:id="rId22"/>
    <p:sldId id="275" r:id="rId23"/>
    <p:sldId id="276" r:id="rId24"/>
    <p:sldId id="277" r:id="rId25"/>
    <p:sldId id="289" r:id="rId26"/>
    <p:sldId id="278" r:id="rId27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0066"/>
    <a:srgbClr val="CC3300"/>
    <a:srgbClr val="00CC00"/>
    <a:srgbClr val="00FFCC"/>
    <a:srgbClr val="00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>
      <p:cViewPr>
        <p:scale>
          <a:sx n="42" d="100"/>
          <a:sy n="42" d="100"/>
        </p:scale>
        <p:origin x="-1368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5491C-1E1A-486A-86CD-962BCFE80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C023E-5D67-42B6-8613-F061FA2AA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56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D1522-C148-469A-99EA-D37C3BDF30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0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E402-779C-45C3-ADE2-AE0478F63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88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1FC0-30DE-448E-8B35-DDA92F8A2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345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43A47-5FB8-449A-9D85-A69471774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67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E8C90-4478-4716-9360-87DE869FBB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43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676C8-D061-4248-B426-C63657360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40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77E78-48BF-4A92-A3E4-03CA93FAD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79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3803-DC6C-4FD8-BEA4-BA60274BF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99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ACFC-F049-4DAD-8D6F-79E966A13C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89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A3D3949-C65B-411A-B1E8-A21B10251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1.gif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3.png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8.xml"/><Relationship Id="rId7" Type="http://schemas.openxmlformats.org/officeDocument/2006/relationships/image" Target="../media/image8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3.xml"/><Relationship Id="rId7" Type="http://schemas.openxmlformats.org/officeDocument/2006/relationships/image" Target="../media/image4.jpe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.mp3"/><Relationship Id="rId4" Type="http://schemas.microsoft.com/office/2007/relationships/media" Target="../media/media1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22.gi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hyperlink" Target="http://www.glitter-graphics.com/" TargetMode="Externa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tags" Target="../tags/tag90.xml"/><Relationship Id="rId21" Type="http://schemas.openxmlformats.org/officeDocument/2006/relationships/tags" Target="../tags/tag85.xml"/><Relationship Id="rId42" Type="http://schemas.openxmlformats.org/officeDocument/2006/relationships/tags" Target="../tags/tag106.xml"/><Relationship Id="rId47" Type="http://schemas.openxmlformats.org/officeDocument/2006/relationships/tags" Target="../tags/tag111.xml"/><Relationship Id="rId63" Type="http://schemas.openxmlformats.org/officeDocument/2006/relationships/tags" Target="../tags/tag127.xml"/><Relationship Id="rId68" Type="http://schemas.openxmlformats.org/officeDocument/2006/relationships/tags" Target="../tags/tag132.xml"/><Relationship Id="rId84" Type="http://schemas.openxmlformats.org/officeDocument/2006/relationships/tags" Target="../tags/tag148.xml"/><Relationship Id="rId89" Type="http://schemas.openxmlformats.org/officeDocument/2006/relationships/tags" Target="../tags/tag153.xml"/><Relationship Id="rId7" Type="http://schemas.openxmlformats.org/officeDocument/2006/relationships/tags" Target="../tags/tag71.xml"/><Relationship Id="rId71" Type="http://schemas.openxmlformats.org/officeDocument/2006/relationships/tags" Target="../tags/tag135.xml"/><Relationship Id="rId92" Type="http://schemas.openxmlformats.org/officeDocument/2006/relationships/tags" Target="../tags/tag156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9" Type="http://schemas.openxmlformats.org/officeDocument/2006/relationships/tags" Target="../tags/tag93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tags" Target="../tags/tag96.xml"/><Relationship Id="rId37" Type="http://schemas.openxmlformats.org/officeDocument/2006/relationships/tags" Target="../tags/tag101.xml"/><Relationship Id="rId40" Type="http://schemas.openxmlformats.org/officeDocument/2006/relationships/tags" Target="../tags/tag104.xml"/><Relationship Id="rId45" Type="http://schemas.openxmlformats.org/officeDocument/2006/relationships/tags" Target="../tags/tag109.xml"/><Relationship Id="rId53" Type="http://schemas.openxmlformats.org/officeDocument/2006/relationships/tags" Target="../tags/tag117.xml"/><Relationship Id="rId58" Type="http://schemas.openxmlformats.org/officeDocument/2006/relationships/tags" Target="../tags/tag122.xml"/><Relationship Id="rId66" Type="http://schemas.openxmlformats.org/officeDocument/2006/relationships/tags" Target="../tags/tag130.xml"/><Relationship Id="rId74" Type="http://schemas.openxmlformats.org/officeDocument/2006/relationships/tags" Target="../tags/tag138.xml"/><Relationship Id="rId79" Type="http://schemas.openxmlformats.org/officeDocument/2006/relationships/tags" Target="../tags/tag143.xml"/><Relationship Id="rId87" Type="http://schemas.openxmlformats.org/officeDocument/2006/relationships/tags" Target="../tags/tag151.xml"/><Relationship Id="rId102" Type="http://schemas.openxmlformats.org/officeDocument/2006/relationships/audio" Target="../media/audio2.wav"/><Relationship Id="rId5" Type="http://schemas.openxmlformats.org/officeDocument/2006/relationships/tags" Target="../tags/tag69.xml"/><Relationship Id="rId61" Type="http://schemas.openxmlformats.org/officeDocument/2006/relationships/tags" Target="../tags/tag125.xml"/><Relationship Id="rId82" Type="http://schemas.openxmlformats.org/officeDocument/2006/relationships/tags" Target="../tags/tag146.xml"/><Relationship Id="rId90" Type="http://schemas.openxmlformats.org/officeDocument/2006/relationships/tags" Target="../tags/tag154.xml"/><Relationship Id="rId95" Type="http://schemas.openxmlformats.org/officeDocument/2006/relationships/tags" Target="../tags/tag159.xml"/><Relationship Id="rId19" Type="http://schemas.openxmlformats.org/officeDocument/2006/relationships/tags" Target="../tags/tag8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35" Type="http://schemas.openxmlformats.org/officeDocument/2006/relationships/tags" Target="../tags/tag99.xml"/><Relationship Id="rId43" Type="http://schemas.openxmlformats.org/officeDocument/2006/relationships/tags" Target="../tags/tag107.xml"/><Relationship Id="rId48" Type="http://schemas.openxmlformats.org/officeDocument/2006/relationships/tags" Target="../tags/tag112.xml"/><Relationship Id="rId56" Type="http://schemas.openxmlformats.org/officeDocument/2006/relationships/tags" Target="../tags/tag120.xml"/><Relationship Id="rId64" Type="http://schemas.openxmlformats.org/officeDocument/2006/relationships/tags" Target="../tags/tag128.xml"/><Relationship Id="rId69" Type="http://schemas.openxmlformats.org/officeDocument/2006/relationships/tags" Target="../tags/tag133.xml"/><Relationship Id="rId77" Type="http://schemas.openxmlformats.org/officeDocument/2006/relationships/tags" Target="../tags/tag141.xml"/><Relationship Id="rId100" Type="http://schemas.openxmlformats.org/officeDocument/2006/relationships/slideLayout" Target="../slideLayouts/slideLayout2.xml"/><Relationship Id="rId105" Type="http://schemas.openxmlformats.org/officeDocument/2006/relationships/audio" Target="../media/audio5.wav"/><Relationship Id="rId8" Type="http://schemas.openxmlformats.org/officeDocument/2006/relationships/tags" Target="../tags/tag72.xml"/><Relationship Id="rId51" Type="http://schemas.openxmlformats.org/officeDocument/2006/relationships/tags" Target="../tags/tag115.xml"/><Relationship Id="rId72" Type="http://schemas.openxmlformats.org/officeDocument/2006/relationships/tags" Target="../tags/tag136.xml"/><Relationship Id="rId80" Type="http://schemas.openxmlformats.org/officeDocument/2006/relationships/tags" Target="../tags/tag144.xml"/><Relationship Id="rId85" Type="http://schemas.openxmlformats.org/officeDocument/2006/relationships/tags" Target="../tags/tag149.xml"/><Relationship Id="rId93" Type="http://schemas.openxmlformats.org/officeDocument/2006/relationships/tags" Target="../tags/tag157.xml"/><Relationship Id="rId98" Type="http://schemas.openxmlformats.org/officeDocument/2006/relationships/tags" Target="../tags/tag162.xml"/><Relationship Id="rId3" Type="http://schemas.openxmlformats.org/officeDocument/2006/relationships/tags" Target="../tags/tag67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tags" Target="../tags/tag97.xml"/><Relationship Id="rId38" Type="http://schemas.openxmlformats.org/officeDocument/2006/relationships/tags" Target="../tags/tag102.xml"/><Relationship Id="rId46" Type="http://schemas.openxmlformats.org/officeDocument/2006/relationships/tags" Target="../tags/tag110.xml"/><Relationship Id="rId59" Type="http://schemas.openxmlformats.org/officeDocument/2006/relationships/tags" Target="../tags/tag123.xml"/><Relationship Id="rId67" Type="http://schemas.openxmlformats.org/officeDocument/2006/relationships/tags" Target="../tags/tag131.xml"/><Relationship Id="rId103" Type="http://schemas.openxmlformats.org/officeDocument/2006/relationships/audio" Target="../media/audio3.wav"/><Relationship Id="rId20" Type="http://schemas.openxmlformats.org/officeDocument/2006/relationships/tags" Target="../tags/tag84.xml"/><Relationship Id="rId41" Type="http://schemas.openxmlformats.org/officeDocument/2006/relationships/tags" Target="../tags/tag105.xml"/><Relationship Id="rId54" Type="http://schemas.openxmlformats.org/officeDocument/2006/relationships/tags" Target="../tags/tag118.xml"/><Relationship Id="rId62" Type="http://schemas.openxmlformats.org/officeDocument/2006/relationships/tags" Target="../tags/tag126.xml"/><Relationship Id="rId70" Type="http://schemas.openxmlformats.org/officeDocument/2006/relationships/tags" Target="../tags/tag134.xml"/><Relationship Id="rId75" Type="http://schemas.openxmlformats.org/officeDocument/2006/relationships/tags" Target="../tags/tag139.xml"/><Relationship Id="rId83" Type="http://schemas.openxmlformats.org/officeDocument/2006/relationships/tags" Target="../tags/tag147.xml"/><Relationship Id="rId88" Type="http://schemas.openxmlformats.org/officeDocument/2006/relationships/tags" Target="../tags/tag152.xml"/><Relationship Id="rId91" Type="http://schemas.openxmlformats.org/officeDocument/2006/relationships/tags" Target="../tags/tag155.xml"/><Relationship Id="rId96" Type="http://schemas.openxmlformats.org/officeDocument/2006/relationships/tags" Target="../tags/tag160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36" Type="http://schemas.openxmlformats.org/officeDocument/2006/relationships/tags" Target="../tags/tag100.xml"/><Relationship Id="rId49" Type="http://schemas.openxmlformats.org/officeDocument/2006/relationships/tags" Target="../tags/tag113.xml"/><Relationship Id="rId57" Type="http://schemas.openxmlformats.org/officeDocument/2006/relationships/tags" Target="../tags/tag121.xml"/><Relationship Id="rId106" Type="http://schemas.openxmlformats.org/officeDocument/2006/relationships/audio" Target="../media/audio6.wav"/><Relationship Id="rId10" Type="http://schemas.openxmlformats.org/officeDocument/2006/relationships/tags" Target="../tags/tag74.xml"/><Relationship Id="rId31" Type="http://schemas.openxmlformats.org/officeDocument/2006/relationships/tags" Target="../tags/tag95.xml"/><Relationship Id="rId44" Type="http://schemas.openxmlformats.org/officeDocument/2006/relationships/tags" Target="../tags/tag108.xml"/><Relationship Id="rId52" Type="http://schemas.openxmlformats.org/officeDocument/2006/relationships/tags" Target="../tags/tag116.xml"/><Relationship Id="rId60" Type="http://schemas.openxmlformats.org/officeDocument/2006/relationships/tags" Target="../tags/tag124.xml"/><Relationship Id="rId65" Type="http://schemas.openxmlformats.org/officeDocument/2006/relationships/tags" Target="../tags/tag129.xml"/><Relationship Id="rId73" Type="http://schemas.openxmlformats.org/officeDocument/2006/relationships/tags" Target="../tags/tag137.xml"/><Relationship Id="rId78" Type="http://schemas.openxmlformats.org/officeDocument/2006/relationships/tags" Target="../tags/tag142.xml"/><Relationship Id="rId81" Type="http://schemas.openxmlformats.org/officeDocument/2006/relationships/tags" Target="../tags/tag145.xml"/><Relationship Id="rId86" Type="http://schemas.openxmlformats.org/officeDocument/2006/relationships/tags" Target="../tags/tag150.xml"/><Relationship Id="rId94" Type="http://schemas.openxmlformats.org/officeDocument/2006/relationships/tags" Target="../tags/tag158.xml"/><Relationship Id="rId99" Type="http://schemas.openxmlformats.org/officeDocument/2006/relationships/tags" Target="../tags/tag163.xml"/><Relationship Id="rId101" Type="http://schemas.openxmlformats.org/officeDocument/2006/relationships/audio" Target="../media/audio1.wav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39" Type="http://schemas.openxmlformats.org/officeDocument/2006/relationships/tags" Target="../tags/tag103.xml"/><Relationship Id="rId34" Type="http://schemas.openxmlformats.org/officeDocument/2006/relationships/tags" Target="../tags/tag98.xml"/><Relationship Id="rId50" Type="http://schemas.openxmlformats.org/officeDocument/2006/relationships/tags" Target="../tags/tag114.xml"/><Relationship Id="rId55" Type="http://schemas.openxmlformats.org/officeDocument/2006/relationships/tags" Target="../tags/tag119.xml"/><Relationship Id="rId76" Type="http://schemas.openxmlformats.org/officeDocument/2006/relationships/tags" Target="../tags/tag140.xml"/><Relationship Id="rId97" Type="http://schemas.openxmlformats.org/officeDocument/2006/relationships/tags" Target="../tags/tag161.xml"/><Relationship Id="rId10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176.xml"/><Relationship Id="rId18" Type="http://schemas.openxmlformats.org/officeDocument/2006/relationships/tags" Target="../tags/tag179.xml"/><Relationship Id="rId26" Type="http://schemas.openxmlformats.org/officeDocument/2006/relationships/tags" Target="../tags/tag187.xml"/><Relationship Id="rId39" Type="http://schemas.openxmlformats.org/officeDocument/2006/relationships/tags" Target="../tags/tag200.xml"/><Relationship Id="rId21" Type="http://schemas.openxmlformats.org/officeDocument/2006/relationships/tags" Target="../tags/tag182.xml"/><Relationship Id="rId34" Type="http://schemas.openxmlformats.org/officeDocument/2006/relationships/tags" Target="../tags/tag195.xml"/><Relationship Id="rId42" Type="http://schemas.openxmlformats.org/officeDocument/2006/relationships/tags" Target="../tags/tag203.xml"/><Relationship Id="rId47" Type="http://schemas.openxmlformats.org/officeDocument/2006/relationships/tags" Target="../tags/tag208.xml"/><Relationship Id="rId50" Type="http://schemas.openxmlformats.org/officeDocument/2006/relationships/audio" Target="../media/audio2.wav"/><Relationship Id="rId55" Type="http://schemas.openxmlformats.org/officeDocument/2006/relationships/image" Target="../media/image23.png"/><Relationship Id="rId7" Type="http://schemas.openxmlformats.org/officeDocument/2006/relationships/tags" Target="../tags/tag170.xml"/><Relationship Id="rId12" Type="http://schemas.openxmlformats.org/officeDocument/2006/relationships/tags" Target="../tags/tag175.xml"/><Relationship Id="rId17" Type="http://schemas.openxmlformats.org/officeDocument/2006/relationships/audio" Target="../media/media4.WAV"/><Relationship Id="rId25" Type="http://schemas.openxmlformats.org/officeDocument/2006/relationships/tags" Target="../tags/tag186.xml"/><Relationship Id="rId33" Type="http://schemas.openxmlformats.org/officeDocument/2006/relationships/tags" Target="../tags/tag194.xml"/><Relationship Id="rId38" Type="http://schemas.openxmlformats.org/officeDocument/2006/relationships/tags" Target="../tags/tag199.xml"/><Relationship Id="rId46" Type="http://schemas.openxmlformats.org/officeDocument/2006/relationships/tags" Target="../tags/tag207.xml"/><Relationship Id="rId59" Type="http://schemas.openxmlformats.org/officeDocument/2006/relationships/image" Target="../media/image27.jpeg"/><Relationship Id="rId2" Type="http://schemas.openxmlformats.org/officeDocument/2006/relationships/tags" Target="../tags/tag165.xml"/><Relationship Id="rId16" Type="http://schemas.microsoft.com/office/2007/relationships/media" Target="../media/media4.WAV"/><Relationship Id="rId20" Type="http://schemas.openxmlformats.org/officeDocument/2006/relationships/tags" Target="../tags/tag181.xml"/><Relationship Id="rId29" Type="http://schemas.openxmlformats.org/officeDocument/2006/relationships/tags" Target="../tags/tag190.xml"/><Relationship Id="rId41" Type="http://schemas.openxmlformats.org/officeDocument/2006/relationships/tags" Target="../tags/tag202.xml"/><Relationship Id="rId54" Type="http://schemas.openxmlformats.org/officeDocument/2006/relationships/audio" Target="../media/audio6.wav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tags" Target="../tags/tag174.xml"/><Relationship Id="rId24" Type="http://schemas.openxmlformats.org/officeDocument/2006/relationships/tags" Target="../tags/tag185.xml"/><Relationship Id="rId32" Type="http://schemas.openxmlformats.org/officeDocument/2006/relationships/tags" Target="../tags/tag193.xml"/><Relationship Id="rId37" Type="http://schemas.openxmlformats.org/officeDocument/2006/relationships/tags" Target="../tags/tag198.xml"/><Relationship Id="rId40" Type="http://schemas.openxmlformats.org/officeDocument/2006/relationships/tags" Target="../tags/tag201.xml"/><Relationship Id="rId45" Type="http://schemas.openxmlformats.org/officeDocument/2006/relationships/tags" Target="../tags/tag206.xml"/><Relationship Id="rId53" Type="http://schemas.openxmlformats.org/officeDocument/2006/relationships/audio" Target="../media/audio4.wav"/><Relationship Id="rId58" Type="http://schemas.openxmlformats.org/officeDocument/2006/relationships/image" Target="../media/image26.jpeg"/><Relationship Id="rId5" Type="http://schemas.openxmlformats.org/officeDocument/2006/relationships/tags" Target="../tags/tag168.xml"/><Relationship Id="rId15" Type="http://schemas.openxmlformats.org/officeDocument/2006/relationships/tags" Target="../tags/tag178.xml"/><Relationship Id="rId23" Type="http://schemas.openxmlformats.org/officeDocument/2006/relationships/tags" Target="../tags/tag184.xml"/><Relationship Id="rId28" Type="http://schemas.openxmlformats.org/officeDocument/2006/relationships/tags" Target="../tags/tag189.xml"/><Relationship Id="rId36" Type="http://schemas.openxmlformats.org/officeDocument/2006/relationships/tags" Target="../tags/tag197.xml"/><Relationship Id="rId49" Type="http://schemas.openxmlformats.org/officeDocument/2006/relationships/audio" Target="../media/audio7.wav"/><Relationship Id="rId57" Type="http://schemas.openxmlformats.org/officeDocument/2006/relationships/image" Target="../media/image25.jpeg"/><Relationship Id="rId10" Type="http://schemas.openxmlformats.org/officeDocument/2006/relationships/tags" Target="../tags/tag173.xml"/><Relationship Id="rId19" Type="http://schemas.openxmlformats.org/officeDocument/2006/relationships/tags" Target="../tags/tag180.xml"/><Relationship Id="rId31" Type="http://schemas.openxmlformats.org/officeDocument/2006/relationships/tags" Target="../tags/tag192.xml"/><Relationship Id="rId44" Type="http://schemas.openxmlformats.org/officeDocument/2006/relationships/tags" Target="../tags/tag205.xml"/><Relationship Id="rId52" Type="http://schemas.openxmlformats.org/officeDocument/2006/relationships/audio" Target="../media/audio5.wav"/><Relationship Id="rId4" Type="http://schemas.openxmlformats.org/officeDocument/2006/relationships/tags" Target="../tags/tag167.xml"/><Relationship Id="rId9" Type="http://schemas.openxmlformats.org/officeDocument/2006/relationships/tags" Target="../tags/tag172.xml"/><Relationship Id="rId14" Type="http://schemas.openxmlformats.org/officeDocument/2006/relationships/tags" Target="../tags/tag177.xml"/><Relationship Id="rId22" Type="http://schemas.openxmlformats.org/officeDocument/2006/relationships/tags" Target="../tags/tag183.xml"/><Relationship Id="rId27" Type="http://schemas.openxmlformats.org/officeDocument/2006/relationships/tags" Target="../tags/tag188.xml"/><Relationship Id="rId30" Type="http://schemas.openxmlformats.org/officeDocument/2006/relationships/tags" Target="../tags/tag191.xml"/><Relationship Id="rId35" Type="http://schemas.openxmlformats.org/officeDocument/2006/relationships/tags" Target="../tags/tag196.xml"/><Relationship Id="rId43" Type="http://schemas.openxmlformats.org/officeDocument/2006/relationships/tags" Target="../tags/tag204.xml"/><Relationship Id="rId48" Type="http://schemas.openxmlformats.org/officeDocument/2006/relationships/slideLayout" Target="../slideLayouts/slideLayout7.xml"/><Relationship Id="rId56" Type="http://schemas.openxmlformats.org/officeDocument/2006/relationships/image" Target="../media/image24.png"/><Relationship Id="rId8" Type="http://schemas.openxmlformats.org/officeDocument/2006/relationships/tags" Target="../tags/tag171.xml"/><Relationship Id="rId51" Type="http://schemas.openxmlformats.org/officeDocument/2006/relationships/audio" Target="../media/audio3.wav"/><Relationship Id="rId3" Type="http://schemas.openxmlformats.org/officeDocument/2006/relationships/tags" Target="../tags/tag166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21.xml"/><Relationship Id="rId18" Type="http://schemas.openxmlformats.org/officeDocument/2006/relationships/tags" Target="../tags/tag226.xml"/><Relationship Id="rId26" Type="http://schemas.openxmlformats.org/officeDocument/2006/relationships/tags" Target="../tags/tag234.xml"/><Relationship Id="rId39" Type="http://schemas.openxmlformats.org/officeDocument/2006/relationships/tags" Target="../tags/tag247.xml"/><Relationship Id="rId21" Type="http://schemas.openxmlformats.org/officeDocument/2006/relationships/tags" Target="../tags/tag229.xml"/><Relationship Id="rId34" Type="http://schemas.openxmlformats.org/officeDocument/2006/relationships/tags" Target="../tags/tag242.xml"/><Relationship Id="rId42" Type="http://schemas.openxmlformats.org/officeDocument/2006/relationships/tags" Target="../tags/tag250.xml"/><Relationship Id="rId47" Type="http://schemas.openxmlformats.org/officeDocument/2006/relationships/audio" Target="../media/audio7.wav"/><Relationship Id="rId50" Type="http://schemas.openxmlformats.org/officeDocument/2006/relationships/audio" Target="../media/audio4.wav"/><Relationship Id="rId55" Type="http://schemas.openxmlformats.org/officeDocument/2006/relationships/image" Target="../media/image29.jpeg"/><Relationship Id="rId7" Type="http://schemas.openxmlformats.org/officeDocument/2006/relationships/tags" Target="../tags/tag215.xml"/><Relationship Id="rId12" Type="http://schemas.openxmlformats.org/officeDocument/2006/relationships/tags" Target="../tags/tag220.xml"/><Relationship Id="rId17" Type="http://schemas.openxmlformats.org/officeDocument/2006/relationships/tags" Target="../tags/tag225.xml"/><Relationship Id="rId25" Type="http://schemas.openxmlformats.org/officeDocument/2006/relationships/tags" Target="../tags/tag233.xml"/><Relationship Id="rId33" Type="http://schemas.openxmlformats.org/officeDocument/2006/relationships/tags" Target="../tags/tag241.xml"/><Relationship Id="rId38" Type="http://schemas.openxmlformats.org/officeDocument/2006/relationships/tags" Target="../tags/tag246.xml"/><Relationship Id="rId46" Type="http://schemas.openxmlformats.org/officeDocument/2006/relationships/slideLayout" Target="../slideLayouts/slideLayout7.xml"/><Relationship Id="rId2" Type="http://schemas.openxmlformats.org/officeDocument/2006/relationships/tags" Target="../tags/tag210.xml"/><Relationship Id="rId16" Type="http://schemas.openxmlformats.org/officeDocument/2006/relationships/tags" Target="../tags/tag224.xml"/><Relationship Id="rId20" Type="http://schemas.openxmlformats.org/officeDocument/2006/relationships/tags" Target="../tags/tag228.xml"/><Relationship Id="rId29" Type="http://schemas.openxmlformats.org/officeDocument/2006/relationships/tags" Target="../tags/tag237.xml"/><Relationship Id="rId41" Type="http://schemas.openxmlformats.org/officeDocument/2006/relationships/tags" Target="../tags/tag249.xml"/><Relationship Id="rId54" Type="http://schemas.openxmlformats.org/officeDocument/2006/relationships/image" Target="../media/image28.jpeg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1" Type="http://schemas.openxmlformats.org/officeDocument/2006/relationships/tags" Target="../tags/tag219.xml"/><Relationship Id="rId24" Type="http://schemas.openxmlformats.org/officeDocument/2006/relationships/tags" Target="../tags/tag232.xml"/><Relationship Id="rId32" Type="http://schemas.openxmlformats.org/officeDocument/2006/relationships/tags" Target="../tags/tag240.xml"/><Relationship Id="rId37" Type="http://schemas.openxmlformats.org/officeDocument/2006/relationships/tags" Target="../tags/tag245.xml"/><Relationship Id="rId40" Type="http://schemas.openxmlformats.org/officeDocument/2006/relationships/tags" Target="../tags/tag248.xml"/><Relationship Id="rId45" Type="http://schemas.openxmlformats.org/officeDocument/2006/relationships/tags" Target="../tags/tag253.xml"/><Relationship Id="rId53" Type="http://schemas.openxmlformats.org/officeDocument/2006/relationships/image" Target="../media/image23.png"/><Relationship Id="rId5" Type="http://schemas.openxmlformats.org/officeDocument/2006/relationships/tags" Target="../tags/tag213.xml"/><Relationship Id="rId15" Type="http://schemas.openxmlformats.org/officeDocument/2006/relationships/tags" Target="../tags/tag223.xml"/><Relationship Id="rId23" Type="http://schemas.openxmlformats.org/officeDocument/2006/relationships/tags" Target="../tags/tag231.xml"/><Relationship Id="rId28" Type="http://schemas.openxmlformats.org/officeDocument/2006/relationships/tags" Target="../tags/tag236.xml"/><Relationship Id="rId36" Type="http://schemas.openxmlformats.org/officeDocument/2006/relationships/tags" Target="../tags/tag244.xml"/><Relationship Id="rId49" Type="http://schemas.openxmlformats.org/officeDocument/2006/relationships/audio" Target="../media/audio3.wav"/><Relationship Id="rId10" Type="http://schemas.openxmlformats.org/officeDocument/2006/relationships/tags" Target="../tags/tag218.xml"/><Relationship Id="rId19" Type="http://schemas.openxmlformats.org/officeDocument/2006/relationships/tags" Target="../tags/tag227.xml"/><Relationship Id="rId31" Type="http://schemas.openxmlformats.org/officeDocument/2006/relationships/tags" Target="../tags/tag239.xml"/><Relationship Id="rId44" Type="http://schemas.openxmlformats.org/officeDocument/2006/relationships/tags" Target="../tags/tag252.xml"/><Relationship Id="rId52" Type="http://schemas.openxmlformats.org/officeDocument/2006/relationships/audio" Target="../media/audio5.wav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tags" Target="../tags/tag222.xml"/><Relationship Id="rId22" Type="http://schemas.openxmlformats.org/officeDocument/2006/relationships/tags" Target="../tags/tag230.xml"/><Relationship Id="rId27" Type="http://schemas.openxmlformats.org/officeDocument/2006/relationships/tags" Target="../tags/tag235.xml"/><Relationship Id="rId30" Type="http://schemas.openxmlformats.org/officeDocument/2006/relationships/tags" Target="../tags/tag238.xml"/><Relationship Id="rId35" Type="http://schemas.openxmlformats.org/officeDocument/2006/relationships/tags" Target="../tags/tag243.xml"/><Relationship Id="rId43" Type="http://schemas.openxmlformats.org/officeDocument/2006/relationships/tags" Target="../tags/tag251.xml"/><Relationship Id="rId48" Type="http://schemas.openxmlformats.org/officeDocument/2006/relationships/audio" Target="../media/audio2.wav"/><Relationship Id="rId56" Type="http://schemas.openxmlformats.org/officeDocument/2006/relationships/image" Target="../media/image30.jpeg"/><Relationship Id="rId8" Type="http://schemas.openxmlformats.org/officeDocument/2006/relationships/tags" Target="../tags/tag216.xml"/><Relationship Id="rId51" Type="http://schemas.openxmlformats.org/officeDocument/2006/relationships/audio" Target="../media/audio6.wav"/><Relationship Id="rId3" Type="http://schemas.openxmlformats.org/officeDocument/2006/relationships/tags" Target="../tags/tag2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image" Target="../media/image31.jpe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5.mp3"/><Relationship Id="rId9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13" Type="http://schemas.openxmlformats.org/officeDocument/2006/relationships/image" Target="../media/image35.png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image" Target="../media/image34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image" Target="../media/image33.gif"/><Relationship Id="rId5" Type="http://schemas.openxmlformats.org/officeDocument/2006/relationships/tags" Target="../tags/tag26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59.xml"/><Relationship Id="rId9" Type="http://schemas.openxmlformats.org/officeDocument/2006/relationships/audio" Target="../media/media6.mp3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6.xml"/><Relationship Id="rId7" Type="http://schemas.openxmlformats.org/officeDocument/2006/relationships/image" Target="../media/image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2.xml"/><Relationship Id="rId7" Type="http://schemas.openxmlformats.org/officeDocument/2006/relationships/image" Target="../media/image8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738560wt27cj3xxk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738560wt27cj3xxk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4648200"/>
            <a:ext cx="7286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ongmuoi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-26988"/>
            <a:ext cx="838200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oa rat de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 descr="hoa rat de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477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WordArt 7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1066800" y="685800"/>
            <a:ext cx="668655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05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105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FF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105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3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4" name="WordArt 8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1815721" y="1537196"/>
            <a:ext cx="5486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24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19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19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5" name="WordArt 9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990600" y="2653506"/>
            <a:ext cx="7543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20/11</a:t>
            </a:r>
          </a:p>
        </p:txBody>
      </p:sp>
      <p:sp>
        <p:nvSpPr>
          <p:cNvPr id="19466" name="WordArt 10"/>
          <p:cNvSpPr>
            <a:spLocks noChangeArrowheads="1" noChangeShapeType="1" noTextEdit="1"/>
          </p:cNvSpPr>
          <p:nvPr>
            <p:custDataLst>
              <p:tags r:id="rId8"/>
            </p:custDataLst>
          </p:nvPr>
        </p:nvSpPr>
        <p:spPr bwMode="auto">
          <a:xfrm>
            <a:off x="838200" y="5181600"/>
            <a:ext cx="7162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7" name="WordArt 11"/>
          <p:cNvSpPr>
            <a:spLocks noChangeArrowheads="1" noChangeShapeType="1" noTextEdit="1"/>
          </p:cNvSpPr>
          <p:nvPr>
            <p:custDataLst>
              <p:tags r:id="rId9"/>
            </p:custDataLst>
          </p:nvPr>
        </p:nvSpPr>
        <p:spPr bwMode="auto">
          <a:xfrm>
            <a:off x="2514600" y="3999363"/>
            <a:ext cx="3352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MGL 5-6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fol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9" name="Picture 13" descr="ongmuoi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029200"/>
            <a:ext cx="914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TextBox 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14400" y="223838"/>
            <a:ext cx="7696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ĐÀO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GIA LÂM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  <p:bldP spid="19464" grpId="0" animBg="1"/>
      <p:bldP spid="19465" grpId="0" animBg="1"/>
      <p:bldP spid="19466" grpId="0" animBg="1"/>
      <p:bldP spid="194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295400"/>
            <a:ext cx="7391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Hoạt động 2: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Quan sát – Đàm thoại về các hoạt động trong ngày 20/11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 độ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0"/>
            <a:ext cx="1013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2609850"/>
            <a:ext cx="6324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Những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tổ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chức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ngày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20/11?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60960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FF0000"/>
                </a:solidFill>
              </a:rPr>
              <a:t>Mittinh</a:t>
            </a:r>
            <a:r>
              <a:rPr lang="en-US" altLang="en-US" sz="32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ngày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nhà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Việt</a:t>
            </a:r>
            <a:r>
              <a:rPr lang="en-US" altLang="en-US" sz="3200" b="1" dirty="0">
                <a:solidFill>
                  <a:srgbClr val="FF0000"/>
                </a:solidFill>
              </a:rPr>
              <a:t> Nam 20-11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" y="6439"/>
            <a:ext cx="9145073" cy="58532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3400"/>
            <a:ext cx="9144000" cy="6477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2200" y="62484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chemeClr val="accent2"/>
                </a:solidFill>
              </a:rPr>
              <a:t>Tuyên</a:t>
            </a:r>
            <a:r>
              <a:rPr lang="en-US" alt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2"/>
                </a:solidFill>
              </a:rPr>
              <a:t>dương</a:t>
            </a:r>
            <a:r>
              <a:rPr lang="en-US" alt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2"/>
                </a:solidFill>
              </a:rPr>
              <a:t>khen</a:t>
            </a:r>
            <a:r>
              <a:rPr lang="en-US" altLang="en-US" sz="2800" b="1" dirty="0" smtClean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 smtClean="0">
                <a:solidFill>
                  <a:schemeClr val="accent2"/>
                </a:solidFill>
              </a:rPr>
              <a:t>thưởng</a:t>
            </a:r>
            <a:endParaRPr lang="en-US" alt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2800" y="6248400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1434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6400800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2"/>
                </a:solidFill>
              </a:rPr>
              <a:t>Biểu</a:t>
            </a: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</a:rPr>
              <a:t>diễn</a:t>
            </a: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</a:rPr>
              <a:t>văn</a:t>
            </a:r>
            <a:r>
              <a:rPr lang="en-US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en-US" sz="2800" b="1" dirty="0" err="1">
                <a:solidFill>
                  <a:schemeClr val="accent2"/>
                </a:solidFill>
              </a:rPr>
              <a:t>nghệ</a:t>
            </a:r>
            <a:endParaRPr lang="en-US" altLang="en-US" sz="2800" b="1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046"/>
            <a:ext cx="9144000" cy="61822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2609850"/>
            <a:ext cx="6324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Các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con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sẽ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làm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gì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để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thể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hiện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tình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yêu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đối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với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cô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giáo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trong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</a:t>
            </a:r>
            <a:r>
              <a:rPr lang="en-U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ngày</a:t>
            </a:r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66FF"/>
                </a:solidFill>
              </a:rPr>
              <a:t> 20-11?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66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3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strator\Downloads\5fcedc2e54a592fbcb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strator\Downloads\c1e0f5987b13bd4de4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0"/>
            <a:ext cx="44958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98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66DC743-9F04-7283-312D-150C47BC3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942990" cy="768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48EBCB63-E7B9-7264-B085-7E2F69E30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" y="228600"/>
            <a:ext cx="5715000" cy="3200400"/>
          </a:xfrm>
          <a:prstGeom prst="rect">
            <a:avLst/>
          </a:prstGeom>
        </p:spPr>
      </p:pic>
      <p:pic>
        <p:nvPicPr>
          <p:cNvPr id="4" name="Picture 3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xmlns="" id="{BCC5D07F-BBA9-884F-CDFC-B029F4472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958">
            <a:off x="5701907" y="2796608"/>
            <a:ext cx="2756986" cy="35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2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2609850"/>
            <a:ext cx="594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 mở đầu- ChungChauYeuCoLam-VA-5537969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5334000"/>
            <a:ext cx="863600" cy="86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ox&#10;&#10;Description automatically generated">
            <a:extLst>
              <a:ext uri="{FF2B5EF4-FFF2-40B4-BE49-F238E27FC236}">
                <a16:creationId xmlns:a16="http://schemas.microsoft.com/office/drawing/2014/main" xmlns="" id="{48DA4F87-9ECC-2892-38DF-306B9721F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152400"/>
            <a:ext cx="5294716" cy="529471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D5C4D177-648D-FF20-0E04-2D2687E30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33600"/>
            <a:ext cx="4532715" cy="45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6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25425"/>
            <a:ext cx="9144000" cy="6632575"/>
            <a:chOff x="206" y="120"/>
            <a:chExt cx="5375" cy="4178"/>
          </a:xfrm>
        </p:grpSpPr>
        <p:pic>
          <p:nvPicPr>
            <p:cNvPr id="17413" name="Picture 4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229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5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" y="1554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" y="29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9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585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9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030" y="-268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10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37" y="120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1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64" y="1445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1" name="Picture 12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197" y="2811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2" name="Picture 13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315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3" name="Picture 14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741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5" descr="33720xmr97sdczd">
              <a:hlinkClick r:id="rId6"/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186" y="3257"/>
              <a:ext cx="384" cy="1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914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</a:t>
            </a:r>
            <a:r>
              <a:rPr lang="en-US" altLang="en-US" sz="4400" dirty="0">
                <a:solidFill>
                  <a:srgbClr val="FF0000"/>
                </a:solidFill>
                <a:latin typeface=".VnBodoniH" pitchFamily="34" charset="0"/>
              </a:rPr>
              <a:t> 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cố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endParaRPr lang="en-US" altLang="en-US" sz="4400" dirty="0">
              <a:solidFill>
                <a:srgbClr val="FF0000"/>
              </a:solidFill>
              <a:latin typeface=".VnBodoniH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2362200"/>
            <a:ext cx="8007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Thử</a:t>
            </a:r>
            <a:r>
              <a:rPr lang="en-US" alt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8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bé</a:t>
            </a:r>
            <a:endParaRPr lang="en-US" altLang="en-US" sz="6000" b="1" dirty="0">
              <a:solidFill>
                <a:srgbClr val="FF3300"/>
              </a:solidFill>
              <a:latin typeface=".VnAvant" panose="020B72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31800" y="1066800"/>
            <a:ext cx="255588" cy="5546725"/>
            <a:chOff x="54" y="768"/>
            <a:chExt cx="177" cy="2098"/>
          </a:xfrm>
        </p:grpSpPr>
        <p:grpSp>
          <p:nvGrpSpPr>
            <p:cNvPr id="18513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8534" name="Rectangle 4"/>
              <p:cNvSpPr>
                <a:spLocks noChangeArrowheads="1"/>
              </p:cNvSpPr>
              <p:nvPr>
                <p:custDataLst>
                  <p:tags r:id="rId98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535" name="Rectangle 5"/>
              <p:cNvSpPr>
                <a:spLocks noChangeArrowheads="1"/>
              </p:cNvSpPr>
              <p:nvPr>
                <p:custDataLst>
                  <p:tags r:id="rId99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8514" name="Group 6"/>
            <p:cNvGrpSpPr>
              <a:grpSpLocks/>
            </p:cNvGrpSpPr>
            <p:nvPr/>
          </p:nvGrpSpPr>
          <p:grpSpPr bwMode="auto">
            <a:xfrm rot="5400000">
              <a:off x="38" y="2674"/>
              <a:ext cx="217" cy="168"/>
              <a:chOff x="1627" y="1824"/>
              <a:chExt cx="2525" cy="1765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89"/>
                </p:custDataLst>
              </p:nvPr>
            </p:nvSpPr>
            <p:spPr bwMode="gray">
              <a:xfrm rot="16200000" flipH="1">
                <a:off x="1801" y="2503"/>
                <a:ext cx="32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6" name="AutoShape 8"/>
              <p:cNvSpPr>
                <a:spLocks noChangeArrowheads="1"/>
              </p:cNvSpPr>
              <p:nvPr>
                <p:custDataLst>
                  <p:tags r:id="rId90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27" name="AutoShape 9"/>
              <p:cNvSpPr>
                <a:spLocks noChangeArrowheads="1"/>
              </p:cNvSpPr>
              <p:nvPr>
                <p:custDataLst>
                  <p:tags r:id="rId91"/>
                </p:custDataLst>
              </p:nvPr>
            </p:nvSpPr>
            <p:spPr bwMode="gray">
              <a:xfrm rot="10800000" flipH="1">
                <a:off x="2726" y="3380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28" name="Oval 10"/>
              <p:cNvSpPr>
                <a:spLocks noChangeArrowheads="1"/>
              </p:cNvSpPr>
              <p:nvPr>
                <p:custDataLst>
                  <p:tags r:id="rId92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529" name="Oval 11"/>
              <p:cNvSpPr>
                <a:spLocks noChangeArrowheads="1"/>
              </p:cNvSpPr>
              <p:nvPr>
                <p:custDataLst>
                  <p:tags r:id="rId93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94"/>
                </p:custDataLst>
              </p:nvPr>
            </p:nvSpPr>
            <p:spPr bwMode="gray">
              <a:xfrm>
                <a:off x="1624" y="2500"/>
                <a:ext cx="2522" cy="67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31" name="Oval 13"/>
              <p:cNvSpPr>
                <a:spLocks noChangeArrowheads="1"/>
              </p:cNvSpPr>
              <p:nvPr>
                <p:custDataLst>
                  <p:tags r:id="rId95"/>
                </p:custDataLst>
              </p:nvPr>
            </p:nvSpPr>
            <p:spPr bwMode="gray">
              <a:xfrm>
                <a:off x="1627" y="2516"/>
                <a:ext cx="2525" cy="66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96"/>
                </p:custDataLst>
              </p:nvPr>
            </p:nvSpPr>
            <p:spPr bwMode="gray">
              <a:xfrm>
                <a:off x="1624" y="2061"/>
                <a:ext cx="2522" cy="1109"/>
              </a:xfrm>
              <a:prstGeom prst="ellipse">
                <a:avLst/>
              </a:prstGeom>
              <a:gradFill rotWithShape="1">
                <a:gsLst>
                  <a:gs pos="0">
                    <a:srgbClr val="005353"/>
                  </a:gs>
                  <a:gs pos="50000">
                    <a:schemeClr val="hlink"/>
                  </a:gs>
                  <a:gs pos="100000">
                    <a:srgbClr val="00535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33" name="Oval 15"/>
              <p:cNvSpPr>
                <a:spLocks noChangeArrowheads="1"/>
              </p:cNvSpPr>
              <p:nvPr>
                <p:custDataLst>
                  <p:tags r:id="rId97"/>
                </p:custDataLst>
              </p:nvPr>
            </p:nvSpPr>
            <p:spPr bwMode="gray">
              <a:xfrm>
                <a:off x="1627" y="2079"/>
                <a:ext cx="2525" cy="110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8515" name="Group 16"/>
            <p:cNvGrpSpPr>
              <a:grpSpLocks/>
            </p:cNvGrpSpPr>
            <p:nvPr/>
          </p:nvGrpSpPr>
          <p:grpSpPr bwMode="auto">
            <a:xfrm rot="5400000">
              <a:off x="29" y="1727"/>
              <a:ext cx="217" cy="167"/>
              <a:chOff x="1627" y="1824"/>
              <a:chExt cx="2525" cy="1763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80"/>
                </p:custDataLst>
              </p:nvPr>
            </p:nvSpPr>
            <p:spPr bwMode="gray">
              <a:xfrm rot="16200000" flipH="1">
                <a:off x="1816" y="2548"/>
                <a:ext cx="313" cy="210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17" name="AutoShape 18"/>
              <p:cNvSpPr>
                <a:spLocks noChangeArrowheads="1"/>
              </p:cNvSpPr>
              <p:nvPr>
                <p:custDataLst>
                  <p:tags r:id="rId81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18" name="AutoShape 19"/>
              <p:cNvSpPr>
                <a:spLocks noChangeArrowheads="1"/>
              </p:cNvSpPr>
              <p:nvPr>
                <p:custDataLst>
                  <p:tags r:id="rId82"/>
                </p:custDataLst>
              </p:nvPr>
            </p:nvSpPr>
            <p:spPr bwMode="gray">
              <a:xfrm rot="10800000" flipH="1">
                <a:off x="2728" y="3378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9B9B9B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519" name="Oval 20"/>
              <p:cNvSpPr>
                <a:spLocks noChangeArrowheads="1"/>
              </p:cNvSpPr>
              <p:nvPr>
                <p:custDataLst>
                  <p:tags r:id="rId83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520" name="Oval 21"/>
              <p:cNvSpPr>
                <a:spLocks noChangeArrowheads="1"/>
              </p:cNvSpPr>
              <p:nvPr>
                <p:custDataLst>
                  <p:tags r:id="rId84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85"/>
                </p:custDataLst>
              </p:nvPr>
            </p:nvSpPr>
            <p:spPr bwMode="gray">
              <a:xfrm>
                <a:off x="1624" y="2519"/>
                <a:ext cx="2529" cy="6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2" name="Oval 23"/>
              <p:cNvSpPr>
                <a:spLocks noChangeArrowheads="1"/>
              </p:cNvSpPr>
              <p:nvPr>
                <p:custDataLst>
                  <p:tags r:id="rId86"/>
                </p:custDataLst>
              </p:nvPr>
            </p:nvSpPr>
            <p:spPr bwMode="gray">
              <a:xfrm>
                <a:off x="1627" y="2520"/>
                <a:ext cx="2525" cy="67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87"/>
                </p:custDataLst>
              </p:nvPr>
            </p:nvSpPr>
            <p:spPr bwMode="gray">
              <a:xfrm>
                <a:off x="1624" y="2090"/>
                <a:ext cx="2529" cy="1103"/>
              </a:xfrm>
              <a:prstGeom prst="ellipse">
                <a:avLst/>
              </a:prstGeom>
              <a:gradFill rotWithShape="1">
                <a:gsLst>
                  <a:gs pos="0">
                    <a:srgbClr val="005353"/>
                  </a:gs>
                  <a:gs pos="50000">
                    <a:schemeClr val="hlink"/>
                  </a:gs>
                  <a:gs pos="100000">
                    <a:srgbClr val="00535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524" name="Oval 25"/>
              <p:cNvSpPr>
                <a:spLocks noChangeArrowheads="1"/>
              </p:cNvSpPr>
              <p:nvPr>
                <p:custDataLst>
                  <p:tags r:id="rId88"/>
                </p:custDataLst>
              </p:nvPr>
            </p:nvSpPr>
            <p:spPr bwMode="gray">
              <a:xfrm>
                <a:off x="1627" y="2079"/>
                <a:ext cx="2525" cy="1102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grpSp>
        <p:nvGrpSpPr>
          <p:cNvPr id="18435" name="Group 3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11125" y="1522413"/>
            <a:ext cx="879475" cy="992187"/>
            <a:chOff x="250" y="1291"/>
            <a:chExt cx="586" cy="625"/>
          </a:xfrm>
        </p:grpSpPr>
        <p:sp>
          <p:nvSpPr>
            <p:cNvPr id="4131" name="AutoShape 35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gray">
            <a:xfrm flipH="1">
              <a:off x="526" y="1291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5" name="AutoShape 36"/>
            <p:cNvSpPr>
              <a:spLocks noChangeArrowheads="1"/>
            </p:cNvSpPr>
            <p:nvPr>
              <p:custDataLst>
                <p:tags r:id="rId72"/>
              </p:custDataLst>
            </p:nvPr>
          </p:nvSpPr>
          <p:spPr bwMode="gray">
            <a:xfrm rot="10800000" flipH="1">
              <a:off x="537" y="1852"/>
              <a:ext cx="99" cy="64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6" name="AutoShape 37"/>
            <p:cNvSpPr>
              <a:spLocks noChangeArrowheads="1"/>
            </p:cNvSpPr>
            <p:nvPr>
              <p:custDataLst>
                <p:tags r:id="rId73"/>
              </p:custDataLst>
            </p:nvPr>
          </p:nvSpPr>
          <p:spPr bwMode="gray">
            <a:xfrm rot="16200000" flipH="1">
              <a:off x="235" y="1571"/>
              <a:ext cx="95" cy="6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507" name="Oval 38"/>
            <p:cNvSpPr>
              <a:spLocks noChangeArrowheads="1"/>
            </p:cNvSpPr>
            <p:nvPr>
              <p:custDataLst>
                <p:tags r:id="rId74"/>
              </p:custDataLst>
            </p:nvPr>
          </p:nvSpPr>
          <p:spPr bwMode="gray">
            <a:xfrm rot="5400000">
              <a:off x="325" y="1346"/>
              <a:ext cx="501" cy="520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508" name="Oval 39"/>
            <p:cNvSpPr>
              <a:spLocks noChangeArrowheads="1"/>
            </p:cNvSpPr>
            <p:nvPr>
              <p:custDataLst>
                <p:tags r:id="rId75"/>
              </p:custDataLst>
            </p:nvPr>
          </p:nvSpPr>
          <p:spPr bwMode="gray">
            <a:xfrm rot="5400000">
              <a:off x="355" y="1375"/>
              <a:ext cx="444" cy="46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6" name="Oval 40"/>
            <p:cNvSpPr>
              <a:spLocks noChangeArrowheads="1"/>
            </p:cNvSpPr>
            <p:nvPr>
              <p:custDataLst>
                <p:tags r:id="rId76"/>
              </p:custDataLst>
            </p:nvPr>
          </p:nvSpPr>
          <p:spPr bwMode="gray">
            <a:xfrm rot="5400000">
              <a:off x="273" y="1571"/>
              <a:ext cx="361" cy="6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10" name="Oval 41"/>
            <p:cNvSpPr>
              <a:spLocks noChangeArrowheads="1"/>
            </p:cNvSpPr>
            <p:nvPr>
              <p:custDataLst>
                <p:tags r:id="rId77"/>
              </p:custDataLst>
            </p:nvPr>
          </p:nvSpPr>
          <p:spPr bwMode="gray">
            <a:xfrm rot="5400000">
              <a:off x="272" y="1576"/>
              <a:ext cx="361" cy="62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8" name="Oval 42"/>
            <p:cNvSpPr>
              <a:spLocks noChangeArrowheads="1"/>
            </p:cNvSpPr>
            <p:nvPr>
              <p:custDataLst>
                <p:tags r:id="rId78"/>
              </p:custDataLst>
            </p:nvPr>
          </p:nvSpPr>
          <p:spPr bwMode="gray">
            <a:xfrm rot="5400000">
              <a:off x="396" y="1428"/>
              <a:ext cx="361" cy="354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12" name="Oval 43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gray">
            <a:xfrm rot="5400000">
              <a:off x="395" y="1429"/>
              <a:ext cx="361" cy="354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36" name="Group 62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rot="5400000">
            <a:off x="47625" y="5842001"/>
            <a:ext cx="992187" cy="887412"/>
            <a:chOff x="1873" y="1824"/>
            <a:chExt cx="2013" cy="1837"/>
          </a:xfrm>
        </p:grpSpPr>
        <p:sp>
          <p:nvSpPr>
            <p:cNvPr id="4159" name="AutoShape 63"/>
            <p:cNvSpPr>
              <a:spLocks noChangeArrowheads="1"/>
            </p:cNvSpPr>
            <p:nvPr>
              <p:custDataLst>
                <p:tags r:id="rId62"/>
              </p:custDataLst>
            </p:nvPr>
          </p:nvSpPr>
          <p:spPr bwMode="gray">
            <a:xfrm rot="16200000" flipH="1">
              <a:off x="1822" y="2519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6" name="AutoShape 64"/>
            <p:cNvSpPr>
              <a:spLocks noChangeArrowheads="1"/>
            </p:cNvSpPr>
            <p:nvPr>
              <p:custDataLst>
                <p:tags r:id="rId63"/>
              </p:custDataLst>
            </p:nvPr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97" name="AutoShape 65"/>
            <p:cNvSpPr>
              <a:spLocks noChangeArrowheads="1"/>
            </p:cNvSpPr>
            <p:nvPr>
              <p:custDataLst>
                <p:tags r:id="rId64"/>
              </p:custDataLst>
            </p:nvPr>
          </p:nvSpPr>
          <p:spPr bwMode="gray">
            <a:xfrm rot="10800000" flipH="1">
              <a:off x="2726" y="345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98" name="Oval 66"/>
            <p:cNvSpPr>
              <a:spLocks noChangeArrowheads="1"/>
            </p:cNvSpPr>
            <p:nvPr>
              <p:custDataLst>
                <p:tags r:id="rId65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9" name="Oval 67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64" name="Oval 68"/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gray">
            <a:xfrm>
              <a:off x="2308" y="2915"/>
              <a:ext cx="1163" cy="19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1" name="Oval 69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gray">
            <a:xfrm>
              <a:off x="2305" y="2918"/>
              <a:ext cx="1162" cy="19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66" name="Oval 70"/>
            <p:cNvSpPr>
              <a:spLocks noChangeArrowheads="1"/>
            </p:cNvSpPr>
            <p:nvPr>
              <p:custDataLst>
                <p:tags r:id="rId69"/>
              </p:custDataLst>
            </p:nvPr>
          </p:nvSpPr>
          <p:spPr bwMode="gray">
            <a:xfrm>
              <a:off x="2305" y="2080"/>
              <a:ext cx="1163" cy="1098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503" name="Oval 71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gray">
            <a:xfrm>
              <a:off x="2304" y="2084"/>
              <a:ext cx="1163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37" name="Group 79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rot="5400000">
            <a:off x="-5556" y="2967831"/>
            <a:ext cx="1066800" cy="922338"/>
            <a:chOff x="1871" y="1824"/>
            <a:chExt cx="2015" cy="1836"/>
          </a:xfrm>
        </p:grpSpPr>
        <p:sp>
          <p:nvSpPr>
            <p:cNvPr id="4176" name="AutoShape 80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gray">
            <a:xfrm rot="16200000" flipH="1">
              <a:off x="1820" y="2520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7" name="AutoShape 81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gray">
            <a:xfrm rot="5400000" flipH="1">
              <a:off x="3628" y="2492"/>
              <a:ext cx="310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8" name="AutoShape 82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gray">
            <a:xfrm rot="10800000" flipH="1">
              <a:off x="2726" y="3455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9" name="Oval 83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90" name="Oval 84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81" name="Oval 85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gray">
            <a:xfrm>
              <a:off x="2342" y="2936"/>
              <a:ext cx="1082" cy="183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2" name="Oval 86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gray">
            <a:xfrm>
              <a:off x="2348" y="2924"/>
              <a:ext cx="1082" cy="183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83" name="Oval 87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gray">
            <a:xfrm>
              <a:off x="2345" y="2102"/>
              <a:ext cx="1082" cy="1093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94" name="Oval 88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gray">
            <a:xfrm>
              <a:off x="2346" y="2090"/>
              <a:ext cx="1081" cy="1093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8438" name="Group 1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 rot="5400000">
            <a:off x="47625" y="4546601"/>
            <a:ext cx="992187" cy="887412"/>
            <a:chOff x="1873" y="1824"/>
            <a:chExt cx="2013" cy="1837"/>
          </a:xfrm>
        </p:grpSpPr>
        <p:sp>
          <p:nvSpPr>
            <p:cNvPr id="4211" name="AutoShape 115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 rot="16200000" flipH="1">
              <a:off x="1822" y="2519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78" name="AutoShape 116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 rot="5400000" flipH="1">
              <a:off x="3628" y="2493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79" name="AutoShape 117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 rot="10800000" flipH="1">
              <a:off x="2726" y="3454"/>
              <a:ext cx="306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rgbClr val="9B9B9B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80" name="Oval 118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8481" name="Oval 119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216" name="Oval 120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gray">
            <a:xfrm>
              <a:off x="2308" y="2915"/>
              <a:ext cx="1163" cy="19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chemeClr val="hlink"/>
                </a:gs>
                <a:gs pos="100000">
                  <a:srgbClr val="FFFF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3" name="Oval 121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gray">
            <a:xfrm>
              <a:off x="2305" y="2918"/>
              <a:ext cx="1162" cy="191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218" name="Oval 122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gray">
            <a:xfrm>
              <a:off x="2305" y="2080"/>
              <a:ext cx="1163" cy="1098"/>
            </a:xfrm>
            <a:prstGeom prst="ellipse">
              <a:avLst/>
            </a:prstGeom>
            <a:gradFill rotWithShape="1">
              <a:gsLst>
                <a:gs pos="0">
                  <a:srgbClr val="005353"/>
                </a:gs>
                <a:gs pos="50000">
                  <a:schemeClr val="hlink"/>
                </a:gs>
                <a:gs pos="100000">
                  <a:srgbClr val="005353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485" name="Oval 12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gray">
            <a:xfrm>
              <a:off x="2304" y="2084"/>
              <a:ext cx="1163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vert="eaVert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5666" name="Group 66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066800" y="1595438"/>
            <a:ext cx="7772400" cy="990600"/>
            <a:chOff x="672" y="1041"/>
            <a:chExt cx="4896" cy="624"/>
          </a:xfrm>
        </p:grpSpPr>
        <p:sp>
          <p:nvSpPr>
            <p:cNvPr id="25667" name="AutoShape 67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672" y="1041"/>
              <a:ext cx="4896" cy="624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en-US" sz="5000" b="1" dirty="0">
                <a:solidFill>
                  <a:srgbClr val="FF3300"/>
                </a:solidFill>
                <a:latin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altLang="en-US" sz="4000" b="1" dirty="0" err="1" smtClean="0">
                  <a:solidFill>
                    <a:srgbClr val="FF3300"/>
                  </a:solidFill>
                  <a:latin typeface="Times New Roman" panose="02020603050405020304" pitchFamily="18" charset="0"/>
                </a:rPr>
                <a:t>Phụ</a:t>
              </a:r>
              <a:r>
                <a:rPr lang="en-US" altLang="en-US" sz="4000" b="1" dirty="0" smtClean="0">
                  <a:solidFill>
                    <a:srgbClr val="FF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3300"/>
                  </a:solidFill>
                  <a:latin typeface="Times New Roman" panose="02020603050405020304" pitchFamily="18" charset="0"/>
                </a:rPr>
                <a:t>nữ</a:t>
              </a:r>
              <a:r>
                <a:rPr lang="en-US" altLang="en-US" sz="4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3300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4000" b="1" dirty="0">
                  <a:solidFill>
                    <a:srgbClr val="FF3300"/>
                  </a:solidFill>
                  <a:latin typeface="Times New Roman" panose="02020603050405020304" pitchFamily="18" charset="0"/>
                </a:rPr>
                <a:t> Nam</a:t>
              </a:r>
            </a:p>
            <a:p>
              <a:pPr algn="ctr">
                <a:defRPr/>
              </a:pPr>
              <a:endParaRPr lang="en-US" altLang="en-US" sz="5000" b="1" dirty="0"/>
            </a:p>
          </p:txBody>
        </p:sp>
        <p:sp>
          <p:nvSpPr>
            <p:cNvPr id="18476" name="Rectangle 68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720" y="1056"/>
              <a:ext cx="672" cy="57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5669" name="Group 6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143000" y="3028950"/>
            <a:ext cx="7696200" cy="914400"/>
            <a:chOff x="720" y="1872"/>
            <a:chExt cx="4848" cy="576"/>
          </a:xfrm>
        </p:grpSpPr>
        <p:sp>
          <p:nvSpPr>
            <p:cNvPr id="25670" name="AutoShape 70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20" y="1872"/>
              <a:ext cx="4848" cy="576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altLang="en-US" sz="50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</a:t>
              </a:r>
              <a:r>
                <a:rPr lang="en-US" alt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Thành</a:t>
              </a:r>
              <a:r>
                <a:rPr lang="en-US" alt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lập</a:t>
              </a:r>
              <a:r>
                <a:rPr lang="en-US" alt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QĐND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Nam</a:t>
              </a:r>
              <a:endPara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74" name="Rectangle 71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68" y="1920"/>
              <a:ext cx="624" cy="48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0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5672" name="Group 7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1176338" y="4343400"/>
            <a:ext cx="7662862" cy="1066800"/>
            <a:chOff x="741" y="2736"/>
            <a:chExt cx="4827" cy="672"/>
          </a:xfrm>
        </p:grpSpPr>
        <p:sp>
          <p:nvSpPr>
            <p:cNvPr id="25673" name="AutoShape 73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41" y="2736"/>
              <a:ext cx="4827" cy="672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5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</a:t>
              </a:r>
            </a:p>
          </p:txBody>
        </p:sp>
        <p:sp>
          <p:nvSpPr>
            <p:cNvPr id="18472" name="Rectangle 74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768" y="2736"/>
              <a:ext cx="624" cy="624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72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</p:grpSp>
      <p:sp>
        <p:nvSpPr>
          <p:cNvPr id="25675" name="Text Box 7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1100" y="4400550"/>
            <a:ext cx="7543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grpSp>
        <p:nvGrpSpPr>
          <p:cNvPr id="25676" name="Group 7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143000" y="5757863"/>
            <a:ext cx="7696200" cy="985837"/>
            <a:chOff x="720" y="3627"/>
            <a:chExt cx="4848" cy="621"/>
          </a:xfrm>
        </p:grpSpPr>
        <p:sp>
          <p:nvSpPr>
            <p:cNvPr id="25677" name="AutoShape 77">
              <a:hlinkClick r:id="" action="ppaction://noaction" highlightClick="1"/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20" y="3627"/>
              <a:ext cx="4848" cy="621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en-US" sz="5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Thầy</a:t>
              </a:r>
              <a:r>
                <a:rPr lang="en-US" alt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thuốc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Việt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Nam</a:t>
              </a:r>
              <a:endPara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470" name="Rectangle 78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747" y="3654"/>
              <a:ext cx="645" cy="576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198" name="Oval 10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9600" y="3286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" y="3286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09600" y="3286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09600" y="3286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9600" y="3048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95313" y="300038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09600" y="290513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sp>
        <p:nvSpPr>
          <p:cNvPr id="18456" name="AutoShape 26"/>
          <p:cNvSpPr>
            <a:spLocks noChangeArrowheads="1"/>
          </p:cNvSpPr>
          <p:nvPr>
            <p:custDataLst>
              <p:tags r:id="rId24"/>
            </p:custDataLst>
          </p:nvPr>
        </p:nvSpPr>
        <p:spPr bwMode="gray">
          <a:xfrm>
            <a:off x="1371600" y="228600"/>
            <a:ext cx="7586663" cy="10668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20/11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18458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18460" name="Oval 91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1" name="Oval 92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2" name="Oval 93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3" name="Oval 94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4" name="Oval 95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5" name="Oval 96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6" name="Oval 97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7" name="Oval 98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8468" name="Oval 99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8459" name="WordArt 100"/>
            <p:cNvSpPr>
              <a:spLocks noChangeArrowheads="1" noChangeShapeType="1" noTextEdit="1"/>
            </p:cNvSpPr>
            <p:nvPr>
              <p:custDataLst>
                <p:tags r:id="rId26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6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6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4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0" fill="hold"/>
                                        <p:tgtEl>
                                          <p:spTgt spid="25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5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6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56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56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6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6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6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5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56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4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66"/>
                  </p:tgtEl>
                </p:cond>
              </p:nextCondLst>
            </p:seq>
          </p:childTnLst>
        </p:cTn>
      </p:par>
    </p:tnLst>
    <p:bldLst>
      <p:bldP spid="25675" grpId="0" build="allAtOnce"/>
      <p:bldP spid="420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19489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19510" name="Rectangle 4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11" name="Rectangle 5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0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4" name="Oval 10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505" name="Oval 11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7" name="Oval 13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9" name="Oval 1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19491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5" name="Oval 20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96" name="Oval 21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498" name="Oval 23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9500" name="Oval 25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      </a:t>
            </a: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Hoạt động nào diễn ra trong ngày 20/11</a:t>
            </a:r>
            <a:r>
              <a:rPr lang="en-US" altLang="en-US" sz="3600" b="1">
                <a:solidFill>
                  <a:srgbClr val="FF3300"/>
                </a:solidFill>
                <a:latin typeface=".VnAvant" panose="020B7200000000000000" pitchFamily="34" charset="0"/>
              </a:rPr>
              <a:t>  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19478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19480" name="Oval 91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1" name="Oval 92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2" name="Oval 93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3" name="Oval 94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4" name="Oval 95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5" name="Oval 96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6" name="Oval 9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7" name="Oval 9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9488" name="Oval 99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19479" name="WordArt 100"/>
            <p:cNvSpPr>
              <a:spLocks noChangeArrowheads="1" noChangeShapeType="1" noTextEdit="1"/>
            </p:cNvSpPr>
            <p:nvPr>
              <p:custDataLst>
                <p:tags r:id="rId18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</p:grpSp>
      <p:pic>
        <p:nvPicPr>
          <p:cNvPr id="19461" name="Picture 101" descr="dongho"/>
          <p:cNvPicPr>
            <a:picLocks noChangeAspect="1" noChangeArrowheads="1" noCrop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5313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9600" y="404813"/>
            <a:ext cx="685800" cy="585787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096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pic>
        <p:nvPicPr>
          <p:cNvPr id="57" name="Picture 15">
            <a:hlinkClick r:id="" action="ppaction://media"/>
          </p:cNvPr>
          <p:cNvPicPr>
            <a:picLocks noGrp="1" noChangeAspect="1" noChangeArrowheads="1"/>
          </p:cNvPicPr>
          <p:nvPr>
            <p:ph sz="half" idx="4294967295"/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9200" y="6553200"/>
            <a:ext cx="304800" cy="304800"/>
          </a:xfrm>
        </p:spPr>
      </p:pic>
      <p:pic>
        <p:nvPicPr>
          <p:cNvPr id="26677" name="Picture 53" descr="TCANH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99" y="1676400"/>
            <a:ext cx="4076701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8" name="Picture 54" descr="270413ha57215906693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05275"/>
            <a:ext cx="40386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79" name="Picture 55" descr="small_89787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51300"/>
            <a:ext cx="4191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5.55112E-17 0.1743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70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66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6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6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6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4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79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23863" y="1066800"/>
            <a:ext cx="261937" cy="5486400"/>
            <a:chOff x="48" y="768"/>
            <a:chExt cx="182" cy="2075"/>
          </a:xfrm>
        </p:grpSpPr>
        <p:grpSp>
          <p:nvGrpSpPr>
            <p:cNvPr id="20512" name="Group 3"/>
            <p:cNvGrpSpPr>
              <a:grpSpLocks/>
            </p:cNvGrpSpPr>
            <p:nvPr/>
          </p:nvGrpSpPr>
          <p:grpSpPr bwMode="auto">
            <a:xfrm rot="5400000">
              <a:off x="-879" y="1752"/>
              <a:ext cx="2064" cy="96"/>
              <a:chOff x="0" y="1896"/>
              <a:chExt cx="5760" cy="120"/>
            </a:xfrm>
          </p:grpSpPr>
          <p:sp>
            <p:nvSpPr>
              <p:cNvPr id="20533" name="Rectangle 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34" name="Rectangle 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0513" name="Group 6"/>
            <p:cNvGrpSpPr>
              <a:grpSpLocks/>
            </p:cNvGrpSpPr>
            <p:nvPr/>
          </p:nvGrpSpPr>
          <p:grpSpPr bwMode="auto">
            <a:xfrm rot="5400000">
              <a:off x="57" y="2670"/>
              <a:ext cx="173" cy="173"/>
              <a:chOff x="1872" y="1824"/>
              <a:chExt cx="2014" cy="1821"/>
            </a:xfrm>
          </p:grpSpPr>
          <p:sp>
            <p:nvSpPr>
              <p:cNvPr id="4103" name="AutoShape 7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gray">
              <a:xfrm rot="16200000" flipH="1">
                <a:off x="1818" y="2530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4" name="AutoShape 8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gray">
              <a:xfrm rot="5400000" flipH="1">
                <a:off x="3628" y="2495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5" name="AutoShape 9"/>
              <p:cNvSpPr>
                <a:spLocks noChangeArrowheads="1"/>
              </p:cNvSpPr>
              <p:nvPr>
                <p:custDataLst>
                  <p:tags r:id="rId37"/>
                </p:custDataLst>
              </p:nvPr>
            </p:nvSpPr>
            <p:spPr bwMode="gray">
              <a:xfrm rot="10800000" flipH="1">
                <a:off x="2726" y="3357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7" name="Oval 10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28" name="Oval 11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2257" y="1998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0" name="Oval 13"/>
              <p:cNvSpPr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0" name="Oval 14"/>
              <p:cNvSpPr>
                <a:spLocks noChangeArrowheads="1"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2334" y="2079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32" name="Oval 15"/>
              <p:cNvSpPr>
                <a:spLocks noChangeArrowheads="1"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grpSp>
          <p:nvGrpSpPr>
            <p:cNvPr id="20514" name="Group 16"/>
            <p:cNvGrpSpPr>
              <a:grpSpLocks/>
            </p:cNvGrpSpPr>
            <p:nvPr/>
          </p:nvGrpSpPr>
          <p:grpSpPr bwMode="auto">
            <a:xfrm rot="5400000">
              <a:off x="48" y="1723"/>
              <a:ext cx="173" cy="173"/>
              <a:chOff x="1872" y="1824"/>
              <a:chExt cx="2014" cy="1821"/>
            </a:xfrm>
          </p:grpSpPr>
          <p:sp>
            <p:nvSpPr>
              <p:cNvPr id="4113" name="AutoShape 1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 rot="16200000" flipH="1">
                <a:off x="1819" y="2528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4" name="AutoShape 18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gray">
              <a:xfrm rot="5400000" flipH="1">
                <a:off x="3630" y="2493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15" name="AutoShape 19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gray">
              <a:xfrm rot="10800000" flipH="1">
                <a:off x="2728" y="3355"/>
                <a:ext cx="308" cy="209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18" name="Oval 20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9" name="Oval 21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Oval 22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2259" y="1996"/>
                <a:ext cx="1258" cy="126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1" name="Oval 23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2254" y="2000"/>
                <a:ext cx="1262" cy="1264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20" name="Oval 24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2336" y="2078"/>
                <a:ext cx="1097" cy="1103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eaLnBrk="1" hangingPunct="1"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0523" name="Oval 25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2337" y="2083"/>
                <a:ext cx="1096" cy="109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</p:grpSp>
      <p:sp>
        <p:nvSpPr>
          <p:cNvPr id="4122" name="AutoShape 2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3338" y="76200"/>
            <a:ext cx="8958262" cy="1371600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.VnTime" panose="020B7200000000000000" pitchFamily="34" charset="0"/>
              </a:rPr>
              <a:t>       </a:t>
            </a:r>
            <a:endParaRPr lang="en-US" altLang="en-US" dirty="0">
              <a:solidFill>
                <a:srgbClr val="FF3300"/>
              </a:solidFill>
              <a:latin typeface=".VnTim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.VnTime" panose="020B7200000000000000" pitchFamily="34" charset="0"/>
              </a:rPr>
              <a:t>	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cháu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dành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20/11</a:t>
            </a:r>
          </a:p>
        </p:txBody>
      </p:sp>
      <p:grpSp>
        <p:nvGrpSpPr>
          <p:cNvPr id="6" name="Group 89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001000" y="304800"/>
            <a:ext cx="838200" cy="914400"/>
            <a:chOff x="4808" y="144"/>
            <a:chExt cx="720" cy="758"/>
          </a:xfrm>
        </p:grpSpPr>
        <p:grpSp>
          <p:nvGrpSpPr>
            <p:cNvPr id="20501" name="Group 90"/>
            <p:cNvGrpSpPr>
              <a:grpSpLocks/>
            </p:cNvGrpSpPr>
            <p:nvPr/>
          </p:nvGrpSpPr>
          <p:grpSpPr bwMode="auto">
            <a:xfrm>
              <a:off x="4808" y="144"/>
              <a:ext cx="720" cy="758"/>
              <a:chOff x="884" y="2523"/>
              <a:chExt cx="862" cy="862"/>
            </a:xfrm>
          </p:grpSpPr>
          <p:sp>
            <p:nvSpPr>
              <p:cNvPr id="20503" name="Oval 91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4" name="Oval 92"/>
              <p:cNvSpPr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884" y="2523"/>
                <a:ext cx="862" cy="862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5" name="Oval 93"/>
              <p:cNvSpPr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940" y="2579"/>
                <a:ext cx="750" cy="750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6" name="Oval 94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941" y="2579"/>
                <a:ext cx="749" cy="750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7" name="Oval 95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981" y="2617"/>
                <a:ext cx="674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8" name="Oval 96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09" name="Oval 97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0" name="Oval 98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511" name="Oval 99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20502" name="WordArt 100"/>
            <p:cNvSpPr>
              <a:spLocks noChangeArrowheads="1" noChangeShapeType="1" noTextEdit="1"/>
            </p:cNvSpPr>
            <p:nvPr>
              <p:custDataLst>
                <p:tags r:id="rId16"/>
              </p:custDataLst>
            </p:nvPr>
          </p:nvSpPr>
          <p:spPr bwMode="auto">
            <a:xfrm>
              <a:off x="5034" y="371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Arial Black" panose="020B0A04020102020204" pitchFamily="34" charset="0"/>
                </a:rPr>
                <a:t>4</a:t>
              </a:r>
            </a:p>
          </p:txBody>
        </p:sp>
      </p:grpSp>
      <p:pic>
        <p:nvPicPr>
          <p:cNvPr id="20485" name="Picture 101" descr="dongho"/>
          <p:cNvPicPr>
            <a:picLocks noChangeAspect="1" noChangeArrowheads="1" noCrop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0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" name="Oval 10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FF3300"/>
                </a:solidFill>
                <a:latin typeface=".VnBodoniH" pitchFamily="34" charset="0"/>
              </a:rPr>
              <a:t>HÕt giê</a:t>
            </a:r>
          </a:p>
        </p:txBody>
      </p:sp>
      <p:sp>
        <p:nvSpPr>
          <p:cNvPr id="4199" name="Oval 10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</a:t>
            </a:r>
          </a:p>
        </p:txBody>
      </p:sp>
      <p:sp>
        <p:nvSpPr>
          <p:cNvPr id="4200" name="Oval 10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2</a:t>
            </a:r>
          </a:p>
        </p:txBody>
      </p:sp>
      <p:sp>
        <p:nvSpPr>
          <p:cNvPr id="4201" name="Oval 10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3</a:t>
            </a:r>
          </a:p>
        </p:txBody>
      </p:sp>
      <p:sp>
        <p:nvSpPr>
          <p:cNvPr id="4202" name="Oval 10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4</a:t>
            </a:r>
          </a:p>
        </p:txBody>
      </p:sp>
      <p:sp>
        <p:nvSpPr>
          <p:cNvPr id="4203" name="Oval 10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5</a:t>
            </a:r>
          </a:p>
        </p:txBody>
      </p:sp>
      <p:sp>
        <p:nvSpPr>
          <p:cNvPr id="4204" name="Oval 10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6</a:t>
            </a:r>
          </a:p>
        </p:txBody>
      </p:sp>
      <p:sp>
        <p:nvSpPr>
          <p:cNvPr id="4205" name="Oval 10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7</a:t>
            </a:r>
          </a:p>
        </p:txBody>
      </p:sp>
      <p:sp>
        <p:nvSpPr>
          <p:cNvPr id="4206" name="Oval 1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8</a:t>
            </a:r>
          </a:p>
        </p:txBody>
      </p:sp>
      <p:sp>
        <p:nvSpPr>
          <p:cNvPr id="4207" name="Oval 1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itchFamily="34" charset="0"/>
              </a:rPr>
              <a:t>9</a:t>
            </a:r>
          </a:p>
        </p:txBody>
      </p:sp>
      <p:sp>
        <p:nvSpPr>
          <p:cNvPr id="4208" name="Oval 1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96900" y="381000"/>
            <a:ext cx="685800" cy="585788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.VnBodoniH" pitchFamily="34" charset="0"/>
              </a:rPr>
              <a:t>10</a:t>
            </a:r>
          </a:p>
        </p:txBody>
      </p:sp>
      <p:sp>
        <p:nvSpPr>
          <p:cNvPr id="4209" name="Oval 1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6900" y="381000"/>
            <a:ext cx="685800" cy="609600"/>
          </a:xfrm>
          <a:prstGeom prst="ellipse">
            <a:avLst/>
          </a:prstGeom>
          <a:solidFill>
            <a:srgbClr val="FFCC99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800">
              <a:latin typeface=".VnBodoniH" pitchFamily="34" charset="0"/>
            </a:endParaRPr>
          </a:p>
        </p:txBody>
      </p:sp>
      <p:pic>
        <p:nvPicPr>
          <p:cNvPr id="27700" name="Picture 52" descr="neu_be_ich_ky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1" name="Picture 53" descr="tre-bi-bao-hanh-1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2" name="Picture 54" descr="ngvn-08"/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5105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7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" presetClass="exit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4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" presetClass="exit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" presetClass="exit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5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" presetClass="exit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" presetClass="exit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" presetClass="exit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" presetClass="exit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" presetClass="exit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3" presetClass="entr" presetSubtype="0" repeatCount="3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7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0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77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1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0417 -0.27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27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27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77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2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2"/>
                  </p:tgtEl>
                </p:cond>
              </p:nextCondLst>
            </p:seq>
          </p:childTnLst>
        </p:cTn>
      </p:par>
    </p:tnLst>
    <p:bldLst>
      <p:bldP spid="4122" grpId="0" build="allAtOnce" animBg="1"/>
      <p:bldP spid="42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8"/>
          <p:cNvGrpSpPr>
            <a:grpSpLocks/>
          </p:cNvGrpSpPr>
          <p:nvPr/>
        </p:nvGrpSpPr>
        <p:grpSpPr bwMode="auto">
          <a:xfrm>
            <a:off x="0" y="0"/>
            <a:ext cx="9220200" cy="6934200"/>
            <a:chOff x="-48" y="0"/>
            <a:chExt cx="5808" cy="4368"/>
          </a:xfrm>
        </p:grpSpPr>
        <p:pic>
          <p:nvPicPr>
            <p:cNvPr id="16388" name="Picture 2" descr="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9" name="Picture 3" descr="border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48"/>
              <a:ext cx="1680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0" name="Picture 4" descr="border3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2304"/>
              <a:ext cx="1548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1" name="Picture 5" descr="border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" y="48"/>
              <a:ext cx="1476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2" name="Picture 6" descr="border3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208"/>
              <a:ext cx="1344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TextBox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57702" y="2277070"/>
            <a:ext cx="7010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uiPhanBeatInstrumental-V.A-284957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7900" y="47916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7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atures1%20(8)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0604">
            <a:off x="0" y="0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natures1%20(8)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288">
            <a:off x="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natures1%20(8)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38459">
            <a:off x="8076407" y="793"/>
            <a:ext cx="1295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natures1%20(8)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9300">
            <a:off x="7848600" y="5627688"/>
            <a:ext cx="129540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00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371600"/>
            <a:ext cx="542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0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00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315075"/>
            <a:ext cx="41148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WordArt 12"/>
          <p:cNvSpPr>
            <a:spLocks noChangeArrowheads="1" noChangeShapeType="1" noTextEdit="1"/>
          </p:cNvSpPr>
          <p:nvPr>
            <p:custDataLst>
              <p:tags r:id="rId6"/>
            </p:custDataLst>
          </p:nvPr>
        </p:nvSpPr>
        <p:spPr bwMode="auto">
          <a:xfrm>
            <a:off x="609600" y="1219200"/>
            <a:ext cx="8153400" cy="472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1245109"/>
              </a:avLst>
            </a:prstTxWarp>
          </a:bodyPr>
          <a:lstStyle/>
          <a:p>
            <a:pPr algn="ctr"/>
            <a:r>
              <a:rPr lang="en-US" sz="8000" b="1" kern="10"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đã kết thúc.</a:t>
            </a:r>
          </a:p>
        </p:txBody>
      </p:sp>
      <p:sp>
        <p:nvSpPr>
          <p:cNvPr id="28685" name="WordArt 13"/>
          <p:cNvSpPr>
            <a:spLocks noChangeArrowheads="1" noChangeShapeType="1" noTextEdit="1"/>
          </p:cNvSpPr>
          <p:nvPr>
            <p:custDataLst>
              <p:tags r:id="rId7"/>
            </p:custDataLst>
          </p:nvPr>
        </p:nvSpPr>
        <p:spPr bwMode="auto">
          <a:xfrm>
            <a:off x="1662243" y="3579125"/>
            <a:ext cx="6372242" cy="9852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Chúc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các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con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chăm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ngoan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học</a:t>
            </a:r>
            <a:r>
              <a:rPr lang="en-US" sz="2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8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giỏi</a:t>
            </a:r>
            <a:endParaRPr lang="en-US" sz="2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Thầy Cô Là Tất Cả - Bé Bình Đông - MV Nhạc Thiếu Nhi Hay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06184" y="54496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1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84" grpId="0" animBg="1"/>
      <p:bldP spid="28684" grpId="1" animBg="1"/>
      <p:bldP spid="28685" grpId="0" animBg="1"/>
      <p:bldP spid="2868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5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295400"/>
            <a:ext cx="73914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FF0000"/>
                </a:solidFill>
              </a:rPr>
              <a:t>Hoạt</a:t>
            </a:r>
            <a:r>
              <a:rPr lang="en-US" altLang="en-US" sz="4400" b="1" dirty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altLang="en-US" sz="4400" b="1" dirty="0">
                <a:solidFill>
                  <a:srgbClr val="FF0000"/>
                </a:solidFill>
              </a:rPr>
              <a:t> 1: 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Xem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video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</a:rPr>
              <a:t>20/11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ý nghĩ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0" y="0"/>
            <a:ext cx="10058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6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2609850"/>
            <a:ext cx="594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00"/>
                </a:solidFill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</a:rPr>
              <a:t>vừa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đoạn</a:t>
            </a:r>
            <a:r>
              <a:rPr lang="en-US" sz="3600" b="1" dirty="0">
                <a:solidFill>
                  <a:srgbClr val="FF0000"/>
                </a:solidFill>
              </a:rPr>
              <a:t> video </a:t>
            </a:r>
            <a:r>
              <a:rPr lang="en-US" sz="3600" b="1" dirty="0" err="1">
                <a:solidFill>
                  <a:srgbClr val="FF0000"/>
                </a:solidFill>
              </a:rPr>
              <a:t>nói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ngày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 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3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order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border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24574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border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8" descr="border3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429000"/>
            <a:ext cx="2133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99060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5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6280" y="2049601"/>
            <a:ext cx="7391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dirty="0">
                <a:solidFill>
                  <a:srgbClr val="FF0000"/>
                </a:solidFill>
              </a:rPr>
              <a:t>V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ideo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nói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về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 err="1" smtClean="0">
                <a:solidFill>
                  <a:srgbClr val="FF0000"/>
                </a:solidFill>
              </a:rPr>
              <a:t>ngày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</a:rPr>
              <a:t>20/11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70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ý nghĩ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0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67000" y="4114800"/>
            <a:ext cx="46038" cy="46038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123" name="Picture 2" descr="Kết quả hình ảnh cho hình nền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2609850"/>
            <a:ext cx="594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Ngày</a:t>
            </a:r>
            <a:r>
              <a:rPr lang="en-US" sz="3600" b="1" dirty="0">
                <a:solidFill>
                  <a:srgbClr val="FF0000"/>
                </a:solidFill>
              </a:rPr>
              <a:t> 20/11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ngày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tôn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ai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47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72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THEME_BG_IMAGE" val=""/>
  <p:tag name="MMPROD_UIDATA" val="&lt;database version=&quot;10.0&quot;&gt;&lt;object type=&quot;1&quot; unique_id=&quot;10001&quot;&gt;&lt;property id=&quot;20141&quot; value=&quot;boy20-11. huê dạy mẫu&quot;/&gt;&lt;property id=&quot;20148&quot; value=&quot;5&quot;/&gt;&lt;property id=&quot;20184&quot; value=&quot;7&quot;/&gt;&lt;property id=&quot;20224&quot; value=&quot;C:\Users\Admin\Desktop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2&quot; unique_id=&quot;10612&quot;&gt;&lt;object type=&quot;3&quot; unique_id=&quot;10615&quot;&gt;&lt;property id=&quot;20148&quot; value=&quot;5&quot;/&gt;&lt;property id=&quot;20300&quot; value=&quot;Slide 6&quot;/&gt;&lt;property id=&quot;20307&quot; value=&quot;269&quot;/&gt;&lt;property id=&quot;20309&quot; value=&quot;-1&quot;/&gt;&lt;/object&gt;&lt;object type=&quot;3&quot; unique_id=&quot;10616&quot;&gt;&lt;property id=&quot;20148&quot; value=&quot;5&quot;/&gt;&lt;property id=&quot;20300&quot; value=&quot;Slide 9&quot;/&gt;&lt;property id=&quot;20307&quot; value=&quot;256&quot;/&gt;&lt;property id=&quot;20309&quot; value=&quot;-1&quot;/&gt;&lt;/object&gt;&lt;object type=&quot;3&quot; unique_id=&quot;10617&quot;&gt;&lt;property id=&quot;20148&quot; value=&quot;5&quot;/&gt;&lt;property id=&quot;20300&quot; value=&quot;Slide 10&quot;/&gt;&lt;property id=&quot;20307&quot; value=&quot;257&quot;/&gt;&lt;property id=&quot;20309&quot; value=&quot;-1&quot;/&gt;&lt;/object&gt;&lt;object type=&quot;3&quot; unique_id=&quot;10618&quot;&gt;&lt;property id=&quot;20148&quot; value=&quot;5&quot;/&gt;&lt;property id=&quot;20300&quot; value=&quot;Slide 11&quot;/&gt;&lt;property id=&quot;20307&quot; value=&quot;258&quot;/&gt;&lt;property id=&quot;20309&quot; value=&quot;-1&quot;/&gt;&lt;/object&gt;&lt;object type=&quot;3&quot; unique_id=&quot;10619&quot;&gt;&lt;property id=&quot;20148&quot; value=&quot;5&quot;/&gt;&lt;property id=&quot;20300&quot; value=&quot;Slide 12&quot;/&gt;&lt;property id=&quot;20307&quot; value=&quot;272&quot;/&gt;&lt;property id=&quot;20309&quot; value=&quot;-1&quot;/&gt;&lt;/object&gt;&lt;object type=&quot;3&quot; unique_id=&quot;10620&quot;&gt;&lt;property id=&quot;20148&quot; value=&quot;5&quot;/&gt;&lt;property id=&quot;20300&quot; value=&quot;Slide 13&quot;/&gt;&lt;property id=&quot;20307&quot; value=&quot;274&quot;/&gt;&lt;property id=&quot;20309&quot; value=&quot;-1&quot;/&gt;&lt;/object&gt;&lt;object type=&quot;3&quot; unique_id=&quot;10621&quot;&gt;&lt;property id=&quot;20148&quot; value=&quot;5&quot;/&gt;&lt;property id=&quot;20300&quot; value=&quot;Slide 14&quot;/&gt;&lt;property id=&quot;20307&quot; value=&quot;260&quot;/&gt;&lt;property id=&quot;20309&quot; value=&quot;-1&quot;/&gt;&lt;/object&gt;&lt;object type=&quot;3&quot; unique_id=&quot;10622&quot;&gt;&lt;property id=&quot;20148&quot; value=&quot;5&quot;/&gt;&lt;property id=&quot;20300&quot; value=&quot;Slide 16&quot;/&gt;&lt;property id=&quot;20307&quot; value=&quot;262&quot;/&gt;&lt;property id=&quot;20309&quot; value=&quot;-1&quot;/&gt;&lt;/object&gt;&lt;object type=&quot;3&quot; unique_id=&quot;10623&quot;&gt;&lt;property id=&quot;20148&quot; value=&quot;5&quot;/&gt;&lt;property id=&quot;20300&quot; value=&quot;Slide 17&quot;/&gt;&lt;property id=&quot;20307&quot; value=&quot;275&quot;/&gt;&lt;property id=&quot;20309&quot; value=&quot;-1&quot;/&gt;&lt;/object&gt;&lt;object type=&quot;3&quot; unique_id=&quot;10624&quot;&gt;&lt;property id=&quot;20148&quot; value=&quot;5&quot;/&gt;&lt;property id=&quot;20300&quot; value=&quot;Slide 18&quot;/&gt;&lt;property id=&quot;20307&quot; value=&quot;276&quot;/&gt;&lt;property id=&quot;20309&quot; value=&quot;-1&quot;/&gt;&lt;/object&gt;&lt;object type=&quot;3&quot; unique_id=&quot;10625&quot;&gt;&lt;property id=&quot;20148&quot; value=&quot;5&quot;/&gt;&lt;property id=&quot;20300&quot; value=&quot;Slide 19&quot;/&gt;&lt;property id=&quot;20307&quot; value=&quot;277&quot;/&gt;&lt;property id=&quot;20309&quot; value=&quot;-1&quot;/&gt;&lt;/object&gt;&lt;object type=&quot;3&quot; unique_id=&quot;10626&quot;&gt;&lt;property id=&quot;20148&quot; value=&quot;5&quot;/&gt;&lt;property id=&quot;20300&quot; value=&quot;Slide 21&quot;/&gt;&lt;property id=&quot;20307&quot; value=&quot;278&quot;/&gt;&lt;property id=&quot;20309&quot; value=&quot;-1&quot;/&gt;&lt;/object&gt;&lt;object type=&quot;3&quot; unique_id=&quot;10771&quot;&gt;&lt;property id=&quot;20148&quot; value=&quot;5&quot;/&gt;&lt;property id=&quot;20300&quot; value=&quot;Slide 1&quot;/&gt;&lt;property id=&quot;20307&quot; value=&quot;283&quot;/&gt;&lt;property id=&quot;20309&quot; value=&quot;-1&quot;/&gt;&lt;/object&gt;&lt;object type=&quot;3&quot; unique_id=&quot;10772&quot;&gt;&lt;property id=&quot;20148&quot; value=&quot;5&quot;/&gt;&lt;property id=&quot;20300&quot; value=&quot;Slide 2&quot;/&gt;&lt;property id=&quot;20307&quot; value=&quot;279&quot;/&gt;&lt;property id=&quot;20309&quot; value=&quot;-1&quot;/&gt;&lt;/object&gt;&lt;object type=&quot;3&quot; unique_id=&quot;10773&quot;&gt;&lt;property id=&quot;20148&quot; value=&quot;5&quot;/&gt;&lt;property id=&quot;20300&quot; value=&quot;Slide 3&quot;/&gt;&lt;property id=&quot;20307&quot; value=&quot;280&quot;/&gt;&lt;property id=&quot;20309&quot; value=&quot;-1&quot;/&gt;&lt;/object&gt;&lt;object type=&quot;3&quot; unique_id=&quot;10774&quot;&gt;&lt;property id=&quot;20148&quot; value=&quot;5&quot;/&gt;&lt;property id=&quot;20300&quot; value=&quot;Slide 4&quot;/&gt;&lt;property id=&quot;20307&quot; value=&quot;281&quot;/&gt;&lt;property id=&quot;20309&quot; value=&quot;-1&quot;/&gt;&lt;/object&gt;&lt;object type=&quot;3&quot; unique_id=&quot;10775&quot;&gt;&lt;property id=&quot;20148&quot; value=&quot;5&quot;/&gt;&lt;property id=&quot;20300&quot; value=&quot;Slide 5&quot;/&gt;&lt;property id=&quot;20307&quot; value=&quot;282&quot;/&gt;&lt;property id=&quot;20309&quot; value=&quot;-1&quot;/&gt;&lt;/object&gt;&lt;object type=&quot;3&quot; unique_id=&quot;10776&quot;&gt;&lt;property id=&quot;20148&quot; value=&quot;5&quot;/&gt;&lt;property id=&quot;20300&quot; value=&quot;Slide 7&quot;/&gt;&lt;property id=&quot;20307&quot; value=&quot;284&quot;/&gt;&lt;property id=&quot;20309&quot; value=&quot;-1&quot;/&gt;&lt;/object&gt;&lt;object type=&quot;3&quot; unique_id=&quot;10777&quot;&gt;&lt;property id=&quot;20148&quot; value=&quot;5&quot;/&gt;&lt;property id=&quot;20300&quot; value=&quot;Slide 8&quot;/&gt;&lt;property id=&quot;20307&quot; value=&quot;285&quot;/&gt;&lt;property id=&quot;20309&quot; value=&quot;-1&quot;/&gt;&lt;/object&gt;&lt;object type=&quot;3&quot; unique_id=&quot;10929&quot;&gt;&lt;property id=&quot;20148&quot; value=&quot;5&quot;/&gt;&lt;property id=&quot;20300&quot; value=&quot;Slide 15&quot;/&gt;&lt;property id=&quot;20307&quot; value=&quot;287&quot;/&gt;&lt;property id=&quot;20309&quot; value=&quot;-1&quot;/&gt;&lt;/object&gt;&lt;object type=&quot;3&quot; unique_id=&quot;11934&quot;&gt;&lt;property id=&quot;20148&quot; value=&quot;5&quot;/&gt;&lt;property id=&quot;20300&quot; value=&quot;Slide 20&quot;/&gt;&lt;property id=&quot;20307&quot; value=&quot;289&quot;/&gt;&lt;property id=&quot;20309&quot; value=&quot;-1&quot;/&gt;&lt;/object&gt;&lt;/object&gt;&lt;object type=&quot;8&quot; unique_id=&quot;10642&quot;&gt;&lt;/object&gt;&lt;object type=&quot;4&quot; unique_id=&quot;11151&quot;&gt;&lt;/object&gt;&lt;object type=&quot;10&quot; unique_id=&quot;11152&quot;&gt;&lt;object type=&quot;11&quot; unique_id=&quot;11153&quot;&gt;&lt;/object&gt;&lt;/object&gt;&lt;/object&gt;&lt;/database&gt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8&quot;/&gt;&lt;lineCharCount val=&quot;24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904781570,E:\boy20-11. huê dạy mẫu_pptx\Media.ppcx"/>
  <p:tag name="HTML_SHAPEINFO" val="&lt;SlideThumbPath val=&quot;Slide18.PNG&quot;/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DFBB774F-1083-4AFC-906E-7D39E0224937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622356F3-EF08-431A-AC31-F770BDF8E34F}_1.png_crop.png&quot;/&gt;&lt;left val=&quot;129&quot;/&gt;&lt;top val=&quot;49&quot;/&gt;&lt;width val=&quot;471&quot;/&gt;&lt;height val=&quot;3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47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044F0B-CCB7-4192-A317-68EFFBEE7BE7}&quot;/&gt;&lt;isInvalidForFieldText val=&quot;0&quot;/&gt;&lt;Image&gt;&lt;filename val=&quot;C:\Users\Admin\AppData\Local\Temp\PR\data\asimages\{E3044F0B-CCB7-4192-A317-68EFFBEE7BE7}_18.png&quot;/&gt;&lt;left val=&quot;629&quot;/&gt;&lt;top val=&quot;23&quot;/&gt;&lt;width val=&quot;66&quot;/&gt;&lt;height val=&quot;72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F16CEE0C-D3D9-4D59-8402-AA1FE1A09493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DED28EF-DA84-4C2F-AF9F-148026A650B6}_18.png&quot;/&gt;&lt;left val=&quot;47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7385494-B569-4FBD-95EA-C1A2DBC50DF1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B8CB03-A8F7-49E9-B0D4-038D4572142D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2CA22B3C-0E0F-4E3E-8209-9CC11B8C79B6}_18.png&quot;/&gt;&lt;left val=&quot;46&quot;/&gt;&lt;top val=&quot;27&quot;/&gt;&lt;width val=&quot;55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8DDFDAF-61D3-40A3-8D4A-378C161DE435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52B4280-629D-4A16-BC2E-6D91D0825033}_18.png&quot;/&gt;&lt;left val=&quot;47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0A233DE-A84F-4999-B28E-5D308DCA315F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4C94C2A-07FE-48EF-A5CA-5E0E74E84C3C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38FD335-DAD4-4295-8824-90F47F440D4A}_18.png&quot;/&gt;&lt;left val=&quot;47&quot;/&gt;&lt;top val=&quot;29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8AAE077-6332-49CC-AB9B-670F96839E7F}_18.png&quot;/&gt;&lt;left val=&quot;46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904781570,E:\boy20-11. huê dạy mẫu_pptx\Media.ppcx"/>
  <p:tag name="HTML_SHAPEINFO" val="&lt;SlideThumbPath val=&quot;Slide1.PNG&quot;/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904781570,E:\boy20-11. huê dạy mẫu_pptx\Media.ppcx"/>
  <p:tag name="HTML_SHAPEINFO" val="&lt;SlideThumbPath val=&quot;Slide19.PNG&quot;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2C89469-1F73-4F95-A00F-A2248D7651D9}&quot;/&gt;&lt;isInvalidForFieldText val=&quot;0&quot;/&gt;&lt;Image&gt;&lt;filename val=&quot;C:\Users\Admin\AppData\Local\Temp\PR\data\asimages\{62C89469-1F73-4F95-A00F-A2248D7651D9}.png&quot;/&gt;&lt;left val=&quot;0&quot;/&gt;&lt;top val=&quot;0&quot;/&gt;&lt;width val=&quot;68&quot;/&gt;&lt;height val=&quot;162&quot;/&gt;&lt;hasText val=&quot;1&quot;/&gt;&lt;/Image&gt;&lt;/ThreeDShape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\AppData\Local\Temp\PR\data\asimages\{59AA569D-919D-4EF5-9BC8-CB2E1B4C7D23}_1.png&quot;/&gt;&lt;left val=&quot;0&quot;/&gt;&lt;top val=&quot;3&quot;/&gt;&lt;width val=&quot;713&quot;/&gt;&lt;height val=&quot;116&quot;/&gt;&lt;hasText val=&quot;0&quot;/&gt;&lt;paraId val=&quot;bg&quot;/&gt;&lt;/Image&gt;&lt;Image&gt;&lt;filename val=&quot;C:\Users\Admin\AppData\Local\Temp\PR\data\asimages\{0880BC8B-8A95-4E8A-A330-959BBFF6D981}_1.png_crop.png&quot;/&gt;&lt;left val=&quot;707&quot;/&gt;&lt;top val=&quot;117&quot;/&gt;&lt;width val=&quot;0&quot;/&gt;&lt;height val=&quot;0&quot;/&gt;&lt;hasText val=&quot;1&quot;/&gt;&lt;paraId val=&quot;1&quot;/&gt;&lt;/Image&gt;&lt;Image&gt;&lt;filename val=&quot;C:\Users\Admin\AppData\Local\Temp\PR\data\asimages\{D55A39D2-D13D-4D43-AF48-31FD34514BB9}_1.png_crop.png&quot;/&gt;&lt;left val=&quot;215&quot;/&gt;&lt;top val=&quot;41&quot;/&gt;&lt;width val=&quot;350&quot;/&gt;&lt;height val=&quot;25&quot;/&gt;&lt;hasText val=&quot;1&quot;/&gt;&lt;paraId val=&quot;2&quot;/&gt;&lt;/Image&gt;&lt;Image&gt;&lt;filename val=&quot;C:\Users\Admin\AppData\Local\Temp\PR\data\asimages\{719F2CC4-CFFE-4D0E-8665-201EE7CE49E8}_1.png_crop.png&quot;/&gt;&lt;left val=&quot;99&quot;/&gt;&lt;top val=&quot;84&quot;/&gt;&lt;width val=&quot;517&quot;/&gt;&lt;height val=&quot;33&quot;/&gt;&lt;hasText val=&quot;1&quot;/&gt;&lt;paraId val=&quot;3&quot;/&gt;&lt;/Image&gt;&lt;/TextEffect&gt;"/>
  <p:tag name="PRESENTER_SHAPETEXTINFO" val="&lt;ShapeTextInfo&gt;&lt;TableIndex row=&quot;-1&quot; col=&quot;-1&quot;&gt;&lt;linesCount val=&quot;3&quot;/&gt;&lt;lineCharCount val=&quot;8&quot;/&gt;&lt;lineCharCount val=&quot;23&quot;/&gt;&lt;lineCharCount val=&quot;34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FF0896-AB0D-4442-B28B-4684FD7CC00F}&quot;/&gt;&lt;isInvalidForFieldText val=&quot;0&quot;/&gt;&lt;Image&gt;&lt;filename val=&quot;C:\Users\Admin\AppData\Local\Temp\PR\data\asimages\{CEFF0896-AB0D-4442-B28B-4684FD7CC00F}_19.png&quot;/&gt;&lt;left val=&quot;629&quot;/&gt;&lt;top val=&quot;23&quot;/&gt;&lt;width val=&quot;66&quot;/&gt;&lt;height val=&quot;72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A23DCCF5-0A1A-4B2B-9B7A-25ECBA841102}_1.png_crop.png&quot;/&gt;&lt;left val=&quot;59&quot;/&gt;&lt;top val=&quot;47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3339FA7-3C7E-41EA-B4E6-48456B3C17D2}_19.png&quot;/&gt;&lt;left val=&quot;46&quot;/&gt;&lt;top val=&quot;29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544464-79F8-4AEA-A253-66ADF758C6C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965C88F-E3A6-4E65-A829-F000608169DB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D7E8A8-2A2C-4960-B860-C1BEC537592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514758-F8E0-4CD8-95A7-01FB7E719DF9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060544E-DE11-43BA-8618-B007D1C846E5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BEB23E11-6F33-485C-96D7-4D854BEB00B8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7DD729A-731E-4C02-B584-480D56CBE76C}&quot;/&gt;&lt;isInvalidForFieldText val=&quot;0&quot;/&gt;&lt;Image&gt;&lt;filename val=&quot;C:\Users\Admin\AppData\Local\Temp\PR\data\asimages\{C7DD729A-731E-4C02-B584-480D56CBE76C}.png&quot;/&gt;&lt;left val=&quot;662&quot;/&gt;&lt;top val=&quot;365&quot;/&gt;&lt;width val=&quot;58&quot;/&gt;&lt;height val=&quot;174&quot;/&gt;&lt;hasText val=&quot;1&quot;/&gt;&lt;/Image&gt;&lt;/ThreeDShape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D3C17884-C4B9-4CCB-B39F-6E5149126653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7A8BE62-3494-4960-8F0A-1A5A1EE809B6}_19.png&quot;/&gt;&lt;left val=&quot;46&quot;/&gt;&lt;top val=&quot;27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C970576-C485-4960-AE9B-BCF5A776E009}_19.png&quot;/&gt;&lt;left val=&quot;45&quot;/&gt;&lt;top val=&quot;29&quot;/&gt;&lt;width val=&quot;56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C3834BC-C7CE-4651-9F00-F550412117AA}&quot;/&gt;&lt;isInvalidForFieldText val=&quot;0&quot;/&gt;&lt;Image&gt;&lt;filename val=&quot;C:\Users\Admin\AppData\Local\Temp\PR\data\asimages\{6C3834BC-C7CE-4651-9F00-F550412117AA}.png&quot;/&gt;&lt;left val=&quot;653&quot;/&gt;&lt;top val=&quot;-2&quot;/&gt;&lt;width val=&quot;66&quot;/&gt;&lt;height val=&quot;144&quot;/&gt;&lt;hasText val=&quot;1&quot;/&gt;&lt;/Image&gt;&lt;/ThreeDShape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C29ACE-5A4B-4CCF-8B46-C7C8BFD61DCA}&quot;/&gt;&lt;isInvalidForFieldText val=&quot;0&quot;/&gt;&lt;Image&gt;&lt;filename val=&quot;C:\Users\Admin\AppData\Local\Temp\PR\data\asimages\{86C29ACE-5A4B-4CCF-8B46-C7C8BFD61DCA}_1.png&quot;/&gt;&lt;left val=&quot;83&quot;/&gt;&lt;top val=&quot;53&quot;/&gt;&lt;width val=&quot;528&quot;/&gt;&lt;height val=&quot;25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648D773-D63C-46D5-9A0A-1C42B5ECF90D}&quot;/&gt;&lt;isInvalidForFieldText val=&quot;0&quot;/&gt;&lt;Image&gt;&lt;filename val=&quot;C:\Users\Admin\AppData\Local\Temp\PR\data\asimages\{5648D773-D63C-46D5-9A0A-1C42B5ECF90D}_1.png&quot;/&gt;&lt;left val=&quot;131&quot;/&gt;&lt;top val=&quot;95&quot;/&gt;&lt;width val=&quot;432&quot;/&gt;&lt;height val=&quot;67&quot;/&gt;&lt;hasText val=&quot;1&quot;/&gt;&lt;/Image&gt;&lt;/ThreeDShapeInfo&gt;"/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904781570,E:\boy20-11. huê dạy mẫu_pptx\Media.ppcx"/>
  <p:tag name="HTML_SHAPEINFO" val="&lt;SlideThumbPath val=&quot;Slide20.PNG&quot;/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1F32A7F-BC0F-4C5E-8A56-5B2021525B63}_20.png&quot;/&gt;&lt;left val=&quot;82&quot;/&gt;&lt;top val=&quot;202&quot;/&gt;&lt;width val=&quot;578&quot;/&gt;&lt;height val=&quot;114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904781570,E:\boy20-11. huê dạy mẫu_pptx\Media.ppcx"/>
  <p:tag name="HTML_SHAPEINFO" val="&lt;SlideThumbPath val=&quot;Slide21.PNG&quot;/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5F1F14-3D88-4F47-84ED-09F27832CD8A}&quot;/&gt;&lt;isInvalidForFieldText val=&quot;0&quot;/&gt;&lt;Image&gt;&lt;filename val=&quot;C:\Users\Admin\AppData\Local\Temp\PR\data\asimages\{A05F1F14-3D88-4F47-84ED-09F27832CD8A}.png&quot;/&gt;&lt;left val=&quot;-19&quot;/&gt;&lt;top val=&quot;-21&quot;/&gt;&lt;width val=&quot;140&quot;/&gt;&lt;height val=&quot;139&quot;/&gt;&lt;hasText val=&quot;1&quot;/&gt;&lt;/Image&gt;&lt;/ThreeDShape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DBD2CE-7023-4507-9A6E-842DA03A69B3}&quot;/&gt;&lt;isInvalidForFieldText val=&quot;0&quot;/&gt;&lt;Image&gt;&lt;filename val=&quot;C:\Users\Admin\AppData\Local\Temp\PR\data\asimages\{6FDBD2CE-7023-4507-9A6E-842DA03A69B3}.png&quot;/&gt;&lt;left val=&quot;-13&quot;/&gt;&lt;top val=&quot;428&quot;/&gt;&lt;width val=&quot;129&quot;/&gt;&lt;height val=&quot;126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FE29DC1-80A0-4B92-A142-49DD8D661170}&quot;/&gt;&lt;isInvalidForFieldText val=&quot;0&quot;/&gt;&lt;Image&gt;&lt;filename val=&quot;C:\Users\Admin\AppData\Local\Temp\PR\data\asimages\{CFE29DC1-80A0-4B92-A142-49DD8D661170}.png&quot;/&gt;&lt;left val=&quot;616&quot;/&gt;&lt;top val=&quot;-22&quot;/&gt;&lt;width val=&quot;141&quot;/&gt;&lt;height val=&quot;141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383A41D-9E35-4CB3-9B14-B4114E2F3CF4}&quot;/&gt;&lt;isInvalidForFieldText val=&quot;0&quot;/&gt;&lt;Image&gt;&lt;filename val=&quot;C:\Users\Admin\AppData\Local\Temp\PR\data\asimages\{8383A41D-9E35-4CB3-9B14-B4114E2F3CF4}_1.png&quot;/&gt;&lt;left val=&quot;83&quot;/&gt;&lt;top val=&quot;173&quot;/&gt;&lt;width val=&quot;595&quot;/&gt;&lt;height val=&quot;79&quot;/&gt;&lt;hasText val=&quot;1&quot;/&gt;&lt;/Image&gt;&lt;/ThreeDShapeInfo&gt;"/>
  <p:tag name="PRESENTER_SHAPETEXTINFO" val="&lt;ShapeTextInfo&gt;&lt;TableIndex row=&quot;-1&quot; col=&quot;-1&quot;&gt;&lt;linesCount val=&quot;1&quot;/&gt;&lt;lineCharCount val=&quot;5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581D16C-2D3F-44F7-95AE-9638334DE5A0}&quot;/&gt;&lt;isInvalidForFieldText val=&quot;0&quot;/&gt;&lt;Image&gt;&lt;filename val=&quot;C:\Users\Admin\AppData\Local\Temp\PR\data\asimages\{E581D16C-2D3F-44F7-95AE-9638334DE5A0}.png&quot;/&gt;&lt;left val=&quot;604&quot;/&gt;&lt;top val=&quot;429&quot;/&gt;&lt;width val=&quot;128&quot;/&gt;&lt;height val=&quot;124&quot;/&gt;&lt;hasText val=&quot;1&quot;/&gt;&lt;/Image&gt;&lt;/ThreeDShape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171A2-33CD-4559-9BF1-D299E28AE923}&quot;/&gt;&lt;isInvalidForFieldText val=&quot;0&quot;/&gt;&lt;Image&gt;&lt;filename val=&quot;C:\Users\Admin\AppData\Local\Temp\PR\data\asimages\{353171A2-33CD-4559-9BF1-D299E28AE923}_21.png&quot;/&gt;&lt;left val=&quot;21&quot;/&gt;&lt;top val=&quot;62&quot;/&gt;&lt;width val=&quot;670&quot;/&gt;&lt;height val=&quot;405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744F8E0-A7DE-46A2-B2C4-4EE690FDCD91}&quot;/&gt;&lt;isInvalidForFieldText val=&quot;0&quot;/&gt;&lt;Image&gt;&lt;filename val=&quot;C:\Users\Admin\AppData\Local\Temp\PR\data\asimages\{6744F8E0-A7DE-46A2-B2C4-4EE690FDCD91}_21.png&quot;/&gt;&lt;left val=&quot;47&quot;/&gt;&lt;top val=&quot;221&quot;/&gt;&lt;width val=&quot;577&quot;/&gt;&lt;height val=&quot;135&quot;/&gt;&lt;hasText val=&quot;1&quot;/&gt;&lt;/Image&gt;&lt;/ThreeDShapeInfo&gt;"/>
  <p:tag name="PRESENTER_SHAPETEXTINFO" val="&lt;ShapeTextInfo&gt;&lt;TableIndex row=&quot;-1&quot; col=&quot;-1&quot;&gt;&lt;linesCount val=&quot;2&quot;/&gt;&lt;lineCharCount val=&quot;28&quot;/&gt;&lt;lineCharCount val=&quot;28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A77086-ADCD-4EAB-99A0-C1E2414ED932}&quot;/&gt;&lt;isInvalidForFieldText val=&quot;0&quot;/&gt;&lt;Image&gt;&lt;filename val=&quot;C:\Users\Admin\AppData\Local\Temp\PR\data\asimages\{5BA77086-ADCD-4EAB-99A0-C1E2414ED932}_1.png&quot;/&gt;&lt;left val=&quot;65&quot;/&gt;&lt;top val=&quot;407&quot;/&gt;&lt;width val=&quot;529&quot;/&gt;&lt;height val=&quot;49&quot;/&gt;&lt;hasText val=&quot;1&quot;/&gt;&lt;/Image&gt;&lt;/ThreeDShapeInfo&gt;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C930C8C-C679-471C-9C75-F7F566A3D910}&quot;/&gt;&lt;isInvalidForFieldText val=&quot;0&quot;/&gt;&lt;Image&gt;&lt;filename val=&quot;C:\Users\Admin\AppData\Local\Temp\PR\data\asimages\{EC930C8C-C679-471C-9C75-F7F566A3D910}_1.png&quot;/&gt;&lt;left val=&quot;197&quot;/&gt;&lt;top val=&quot;461&quot;/&gt;&lt;width val=&quot;133&quot;/&gt;&lt;height val=&quot;31&quot;/&gt;&lt;hasText val=&quot;1&quot;/&gt;&lt;/Image&gt;&lt;/ThreeDShapeInfo&gt;"/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F65CD6D-5D51-4F65-B0CB-0766DEF30D87}&quot;/&gt;&lt;isInvalidForFieldText val=&quot;0&quot;/&gt;&lt;Image&gt;&lt;filename val=&quot;C:\Users\Admin\AppData\Local\Temp\PR\data\asimages\{DF65CD6D-5D51-4F65-B0CB-0766DEF30D87}.png&quot;/&gt;&lt;left val=&quot;0&quot;/&gt;&lt;top val=&quot;395&quot;/&gt;&lt;width val=&quot;72&quot;/&gt;&lt;height val=&quot;144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3237322-D461-4C6B-A720-7968AA20EC30}_1.png&quot;/&gt;&lt;left val=&quot;106&quot;/&gt;&lt;top val=&quot;13&quot;/&gt;&lt;width val=&quot;524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904781570,E:\boy20-11. huê dạy mẫu_pptx\Media.ppcx"/>
  <p:tag name="HTML_SHAPEINFO" val="&lt;SlideThumbPath val=&quot;Slide6.PNG&quot;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EE7E443-331F-4F9E-9EC6-FB04DA0A8461}_6.png&quot;/&gt;&lt;left val=&quot;60&quot;/&gt;&lt;top val=&quot;91&quot;/&gt;&lt;width val=&quot;604&quot;/&gt;&lt;height val=&quot;225&quot;/&gt;&lt;hasText val=&quot;1&quot;/&gt;&lt;/Image&gt;&lt;/ThreeDShapeInfo&gt;"/>
  <p:tag name="PRESENTER_SHAPETEXTINFO" val="&lt;ShapeTextInfo&gt;&lt;TableIndex row=&quot;-1&quot; col=&quot;-1&quot;&gt;&lt;linesCount val=&quot;3&quot;/&gt;&lt;lineCharCount val=&quot;14&quot;/&gt;&lt;lineCharCount val=&quot;26&quot;/&gt;&lt;lineCharCount val=&quot;1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904781570,E:\boy20-11. huê dạy mẫu_pptx\Media.ppcx"/>
  <p:tag name="HTML_SHAPEINFO" val="&lt;SlideThumbPath val=&quot;Slide6.PNG&quot;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EE7E443-331F-4F9E-9EC6-FB04DA0A8461}_6.png&quot;/&gt;&lt;left val=&quot;60&quot;/&gt;&lt;top val=&quot;91&quot;/&gt;&lt;width val=&quot;604&quot;/&gt;&lt;height val=&quot;225&quot;/&gt;&lt;hasText val=&quot;1&quot;/&gt;&lt;/Image&gt;&lt;/ThreeDShapeInfo&gt;"/>
  <p:tag name="PRESENTER_SHAPETEXTINFO" val="&lt;ShapeTextInfo&gt;&lt;TableIndex row=&quot;-1&quot; col=&quot;-1&quot;&gt;&lt;linesCount val=&quot;3&quot;/&gt;&lt;lineCharCount val=&quot;14&quot;/&gt;&lt;lineCharCount val=&quot;26&quot;/&gt;&lt;lineCharCount val=&quot;10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904781570,E:\boy20-11. huê dạy mẫu_pptx\Media.ppcx"/>
  <p:tag name="HTML_SHAPEINFO" val="&lt;SlideThumbPath val=&quot;Slide8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F2CC357D-3520-43EC-81B9-02E9FE502322}_8.png&quot;/&gt;&lt;left val=&quot;67&quot;/&gt;&lt;top val=&quot;91&quot;/&gt;&lt;width val=&quot;604&quot;/&gt;&lt;height val=&quot;278&quot;/&gt;&lt;hasText val=&quot;1&quot;/&gt;&lt;/Image&gt;&lt;/ThreeDShapeInfo&gt;"/>
  <p:tag name="PRESENTER_SHAPETEXTINFO" val="&lt;ShapeTextInfo&gt;&lt;TableIndex row=&quot;-1&quot; col=&quot;-1&quot;&gt;&lt;linesCount val=&quot;4&quot;/&gt;&lt;lineCharCount val=&quot;14&quot;/&gt;&lt;lineCharCount val=&quot;24&quot;/&gt;&lt;lineCharCount val=&quot;25&quot;/&gt;&lt;lineCharCount val=&quot;5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904781570,E:\boy20-11. huê dạy mẫu_pptx\Media.ppcx"/>
  <p:tag name="HTML_SHAPEINFO" val="&lt;SlideThumbPath val=&quot;Slide9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308DCFF-6AC8-490B-823C-1325BF2958BC}_9.png&quot;/&gt;&lt;left val=&quot;69&quot;/&gt;&lt;top val=&quot;473&quot;/&gt;&lt;width val=&quot;628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36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D238BC0-4EF3-4945-8B63-2CE79FDE7CF3}_13.png&quot;/&gt;&lt;left val=&quot;185&quot;/&gt;&lt;top val=&quot;498&quot;/&gt;&lt;width val=&quot;38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904781570,E:\boy20-11. huê dạy mẫu_pptx\Media.ppcx"/>
  <p:tag name="HTML_SHAPEINFO" val="&lt;SlideThumbPath val=&quot;Slide13.PNG&quot;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9D238BC0-4EF3-4945-8B63-2CE79FDE7CF3}_13.png&quot;/&gt;&lt;left val=&quot;185&quot;/&gt;&lt;top val=&quot;498&quot;/&gt;&lt;width val=&quot;38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04781570,E:\boy20-11. huê dạy mẫu_pptx\Media.ppcx"/>
  <p:tag name="HTML_SHAPEINFO" val="&lt;SlideThumbPath val=&quot;Slide4.PNG&quot;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E380FF6D-9D53-46BB-BB7F-69EA0F3A895D}_4.png&quot;/&gt;&lt;left val=&quot;0&quot;/&gt;&lt;top val=&quot;197&quot;/&gt;&lt;width val=&quot;702&quot;/&gt;&lt;height val=&quot;120&quot;/&gt;&lt;hasText val=&quot;1&quot;/&gt;&lt;/Image&gt;&lt;/ThreeDShapeInfo&gt;"/>
  <p:tag name="PRESENTER_SHAPETEXTINFO" val="&lt;ShapeTextInfo&gt;&lt;TableIndex row=&quot;-1&quot; col=&quot;-1&quot;&gt;&lt;linesCount val=&quot;2&quot;/&gt;&lt;lineCharCount val=&quot;34&quot;/&gt;&lt;lineCharCount val=&quot;25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904781570,E:\boy20-11. huê dạy mẫu_pptx\Media.ppcx"/>
  <p:tag name="HTML_SHAPEINFO" val="&lt;SlideThumbPath val=&quot;Slide16.PNG&quot;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D5E5159-72D4-46BA-B5D1-0DE569D2B5D9}&quot;/&gt;&lt;isInvalidForFieldText val=&quot;0&quot;/&gt;&lt;Image&gt;&lt;filename val=&quot;C:\Users\Admin\AppData\Local\Temp\PR\data\asimages\{FD5E5159-72D4-46BA-B5D1-0DE569D2B5D9}.png&quot;/&gt;&lt;left val=&quot;0&quot;/&gt;&lt;top val=&quot;17&quot;/&gt;&lt;width val=&quot;720&quot;/&gt;&lt;height val=&quot;523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08B2C14-7016-4663-99B3-FED8C73E6443}_16.png&quot;/&gt;&lt;left val=&quot;47&quot;/&gt;&lt;top val=&quot;61&quot;/&gt;&lt;width val=&quot;648&quot;/&gt;&lt;height val=&quot;100&quot;/&gt;&lt;hasText val=&quot;1&quot;/&gt;&lt;/Image&gt;&lt;/ThreeDShapeInfo&gt;"/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09EB2F94-2155-48F7-A86C-630B5ADFAE2B}_16.png&quot;/&gt;&lt;left val=&quot;29&quot;/&gt;&lt;top val=&quot;174&quot;/&gt;&lt;width val=&quot;690&quot;/&gt;&lt;height val=&quot;102&quot;/&gt;&lt;hasText val=&quot;1&quot;/&gt;&lt;/Image&gt;&lt;/ThreeDShapeInfo&gt;"/>
  <p:tag name="PRESENTER_SHAPETEXTINFO" val="&lt;ShapeTextInfo&gt;&lt;TableIndex row=&quot;-1&quot; col=&quot;-1&quot;&gt;&lt;linesCount val=&quot;2&quot;/&gt;&lt;lineCharCount val=&quot;27&quot;/&gt;&lt;lineCharCount val=&quot;1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904781570,E:\boy20-11. huê dạy mẫu_pptx\Media.ppcx"/>
  <p:tag name="HTML_SHAPEINFO" val="&lt;SlideThumbPath val=&quot;Slide17.PNG&quot;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9BFD2A-9E8C-4A8C-B10B-BE3FC10C5B9C}&quot;/&gt;&lt;isInvalidForFieldText val=&quot;0&quot;/&gt;&lt;Image&gt;&lt;filename val=&quot;C:\Users\Admin\AppData\Local\Temp\PR\data\asimages\{289BFD2A-9E8C-4A8C-B10B-BE3FC10C5B9C}_17.png&quot;/&gt;&lt;left val=&quot;32&quot;/&gt;&lt;top val=&quot;83&quot;/&gt;&lt;width val=&quot;24&quot;/&gt;&lt;height val=&quot;437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2D8F37F-4F9A-4826-A585-9C1FBEAE623E}&quot;/&gt;&lt;isInvalidForFieldText val=&quot;0&quot;/&gt;&lt;Image&gt;&lt;filename val=&quot;C:\Users\Admin\AppData\Local\Temp\PR\data\asimages\{32D8F37F-4F9A-4826-A585-9C1FBEAE623E}_17.png&quot;/&gt;&lt;left val=&quot;8&quot;/&gt;&lt;top val=&quot;119&quot;/&gt;&lt;width val=&quot;72&quot;/&gt;&lt;height val=&quot;79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1A5E772-93C0-4100-9DAB-A444F2DFC97B}&quot;/&gt;&lt;isInvalidForFieldText val=&quot;0&quot;/&gt;&lt;Image&gt;&lt;filename val=&quot;C:\Users\Admin\AppData\Local\Temp\PR\data\asimages\{41A5E772-93C0-4100-9DAB-A444F2DFC97B}_17.png&quot;/&gt;&lt;left val=&quot;7&quot;/&gt;&lt;top val=&quot;455&quot;/&gt;&lt;width val=&quot;73&quot;/&gt;&lt;height val=&quot;79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7D2ACD-3CA6-4117-B80A-DD74AFF0F245}&quot;/&gt;&lt;isInvalidForFieldText val=&quot;0&quot;/&gt;&lt;Image&gt;&lt;filename val=&quot;C:\Users\Admin\AppData\Local\Temp\PR\data\asimages\{5B7D2ACD-3CA6-4117-B80A-DD74AFF0F245}_17.png&quot;/&gt;&lt;left val=&quot;4&quot;/&gt;&lt;top val=&quot;227&quot;/&gt;&lt;width val=&quot;75&quot;/&gt;&lt;height val=&quot;84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1&quot;/&gt;&lt;lineCharCount val=&quot;11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71F6B1E-A3BF-4F3E-9216-01A9D799421B}&quot;/&gt;&lt;isInvalidForFieldText val=&quot;0&quot;/&gt;&lt;Image&gt;&lt;filename val=&quot;C:\Users\Admin\AppData\Local\Temp\PR\data\asimages\{E71F6B1E-A3BF-4F3E-9216-01A9D799421B}_17.png&quot;/&gt;&lt;left val=&quot;7&quot;/&gt;&lt;top val=&quot;353&quot;/&gt;&lt;width val=&quot;73&quot;/&gt;&lt;height val=&quot;79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311B25B7-93B2-4BE0-839C-B81C9DCDACAA}_17.png&quot;/&gt;&lt;left val=&quot;68&quot;/&gt;&lt;top val=&quot;103&quot;/&gt;&lt;width val=&quot;628&quot;/&gt;&lt;height val=&quot;139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806CBA5F-7747-4EAD-8706-55064B39CDC3}_17.png&quot;/&gt;&lt;left val=&quot;78&quot;/&gt;&lt;top val=&quot;219&quot;/&gt;&lt;width val=&quot;618&quot;/&gt;&lt;height val=&quot;127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B4BBF476-FCDF-4D02-AC9D-4E006FA7FAB7}_17.png&quot;/&gt;&lt;left val=&quot;65&quot;/&gt;&lt;top val=&quot;315&quot;/&gt;&lt;width val=&quot;631&quot;/&gt;&lt;height val=&quot;152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D7AD18D7-596F-4FF2-B6CB-2A4441C07108}_1.png_crop.png&quot;/&gt;&lt;left val=&quot;225&quot;/&gt;&lt;top val=&quot;363&quot;/&gt;&lt;width val=&quot;401&quot;/&gt;&lt;height val=&quot;45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AA75D493-50A6-4F10-911C-85890922F36D}_17.png&quot;/&gt;&lt;left val=&quot;69&quot;/&gt;&lt;top val=&quot;432&quot;/&gt;&lt;width val=&quot;626&quot;/&gt;&lt;height val=&quot;139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\AppData\Local\Temp\PR\data\asimages\{3C7FBB22-D36A-45A8-8399-0C7778F8E8D4}_1.png_crop.png&quot;/&gt;&lt;left val=&quot;60&quot;/&gt;&lt;top val=&quot;44&quot;/&gt;&lt;width val=&quot;29&quot;/&gt;&lt;height val=&quot;10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1770830-0F4B-40E6-B034-01B53CF4BF45}_17.png&quot;/&gt;&lt;left val=&quot;47&quot;/&gt;&lt;top val=&quot;23&quot;/&gt;&lt;width val=&quot;54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B5761A0-C6C3-457E-BEAE-B67F71825891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BD71957-9583-425C-B6B9-7109F9FDC8B5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D64EF54-F048-4C72-AC33-F7C5B1154F84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600A388A-B3E0-4E9C-BD4A-ABAD1740AB40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190DE23B-72E9-42BC-87A9-ADC0520A1C8E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774A822B-E06A-4B3A-A6B3-6B60C50BE6F6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53F5F671-CED2-4E86-B417-980D7C9B4D45}_17.png&quot;/&gt;&lt;left val=&quot;47&quot;/&gt;&lt;top val=&quot;23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4FAB23FC-D73F-4CEA-B515-763070FF55EB}_17.png&quot;/&gt;&lt;left val=&quot;47&quot;/&gt;&lt;top val=&quot;21&quot;/&gt;&lt;width val=&quot;54&quot;/&gt;&lt;height val=&quot;60&quot;/&gt;&lt;hasText val=&quot;1&quot;/&gt;&lt;/Image&gt;&lt;/ThreeDShapeInfo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\AppData\Local\Temp\PR\data\asimages\{CC9A20FC-037C-460A-A35B-99BA5DBF1235}_17.png&quot;/&gt;&lt;left val=&quot;45&quot;/&gt;&lt;top val=&quot;23&quot;/&gt;&lt;width val=&quot;56&quot;/&gt;&lt;height val=&quot;52&quot;/&gt;&lt;hasText val=&quot;1&quot;/&gt;&lt;/Image&gt;&lt;/ThreeDShapeInfo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FAA50B2-8472-48E9-9D85-746513A5F3B4}&quot;/&gt;&lt;isInvalidForFieldText val=&quot;0&quot;/&gt;&lt;Image&gt;&lt;filename val=&quot;C:\Users\Admin\AppData\Local\Temp\PR\data\asimages\{DFAA50B2-8472-48E9-9D85-746513A5F3B4}_17.png&quot;/&gt;&lt;left val=&quot;105&quot;/&gt;&lt;top val=&quot;15&quot;/&gt;&lt;width val=&quot;604&quot;/&gt;&lt;height val=&quot;106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0E169FF-A839-4D1E-84EA-6C7EDD12A175}&quot;/&gt;&lt;isInvalidForFieldText val=&quot;0&quot;/&gt;&lt;Image&gt;&lt;filename val=&quot;C:\Users\Admin\AppData\Local\Temp\PR\data\asimages\{F0E169FF-A839-4D1E-84EA-6C7EDD12A175}_17.png&quot;/&gt;&lt;left val=&quot;629&quot;/&gt;&lt;top val=&quot;23&quot;/&gt;&lt;width val=&quot;66&quot;/&gt;&lt;height val=&quot;7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799</TotalTime>
  <Words>265</Words>
  <Application>Microsoft Office PowerPoint</Application>
  <PresentationFormat>On-screen Show (4:3)</PresentationFormat>
  <Paragraphs>76</Paragraphs>
  <Slides>26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Adminstrator</cp:lastModifiedBy>
  <cp:revision>68</cp:revision>
  <cp:lastPrinted>1601-01-01T00:00:00Z</cp:lastPrinted>
  <dcterms:created xsi:type="dcterms:W3CDTF">1601-01-01T00:00:00Z</dcterms:created>
  <dcterms:modified xsi:type="dcterms:W3CDTF">2022-11-16T03:08:29Z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