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7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5" r:id="rId9"/>
    <p:sldId id="266" r:id="rId10"/>
    <p:sldId id="267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300" r:id="rId29"/>
    <p:sldId id="301" r:id="rId30"/>
    <p:sldId id="302" r:id="rId31"/>
    <p:sldId id="292" r:id="rId32"/>
    <p:sldId id="293" r:id="rId33"/>
    <p:sldId id="294" r:id="rId34"/>
    <p:sldId id="295" r:id="rId35"/>
    <p:sldId id="296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64" d="100"/>
          <a:sy n="64" d="100"/>
        </p:scale>
        <p:origin x="102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26D75C-EA86-4A0F-8F91-BE99CDE0A30F}" type="datetimeFigureOut">
              <a:rPr lang="en-US" smtClean="0"/>
              <a:t>10/27/2022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8E5D64-3ECF-4262-B418-8E31D96F98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0005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25855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62736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29435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07854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11264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14897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5697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32277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81492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8ea834136d_0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8ea834136d_0_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mtClean="0"/>
              <a:t>Click vào</a:t>
            </a:r>
            <a:r>
              <a:rPr lang="en-US" baseline="0" smtClean="0"/>
              <a:t> con chuột đang ăn để quay lại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414332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8ea834136d_0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8ea834136d_0_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mtClean="0"/>
              <a:t>Làm</a:t>
            </a:r>
            <a:r>
              <a:rPr lang="en-US" baseline="0" smtClean="0"/>
              <a:t> miệng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866462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8ea834136d_0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8ea834136d_0_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mtClean="0"/>
              <a:t>Làm</a:t>
            </a:r>
            <a:r>
              <a:rPr lang="en-US" baseline="0" smtClean="0"/>
              <a:t> miệng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818380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8ea834136d_0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8ea834136d_0_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mtClean="0"/>
              <a:t>Làm</a:t>
            </a:r>
            <a:r>
              <a:rPr lang="en-US" baseline="0" smtClean="0"/>
              <a:t> miệng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601275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09900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Hay còn</a:t>
            </a:r>
            <a:r>
              <a:rPr lang="en-US" baseline="0" smtClean="0"/>
              <a:t> gọi là CHIM ĐA ĐA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43355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36864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39781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7685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2805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7342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0" y="34316"/>
            <a:ext cx="12192000" cy="1035373"/>
          </a:xfrm>
          <a:prstGeom prst="rect">
            <a:avLst/>
          </a:prstGeom>
        </p:spPr>
        <p:txBody>
          <a:bodyPr anchor="ctr"/>
          <a:lstStyle>
            <a:lvl1pPr algn="ctr">
              <a:defRPr sz="48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312928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0" y="34316"/>
            <a:ext cx="12192000" cy="1035373"/>
          </a:xfrm>
          <a:prstGeom prst="rect">
            <a:avLst/>
          </a:prstGeom>
        </p:spPr>
        <p:txBody>
          <a:bodyPr anchor="ctr"/>
          <a:lstStyle>
            <a:lvl1pPr algn="ctr">
              <a:defRPr sz="48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839054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0" y="34316"/>
            <a:ext cx="12192000" cy="1035373"/>
          </a:xfrm>
          <a:prstGeom prst="rect">
            <a:avLst/>
          </a:prstGeom>
        </p:spPr>
        <p:txBody>
          <a:bodyPr anchor="ctr"/>
          <a:lstStyle>
            <a:lvl1pPr algn="ctr">
              <a:defRPr sz="48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374115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0" y="34316"/>
            <a:ext cx="12192000" cy="1035373"/>
          </a:xfrm>
          <a:prstGeom prst="rect">
            <a:avLst/>
          </a:prstGeom>
        </p:spPr>
        <p:txBody>
          <a:bodyPr anchor="ctr"/>
          <a:lstStyle>
            <a:lvl1pPr algn="ctr">
              <a:defRPr sz="48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187699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0349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9454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2966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504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39965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1453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9606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0273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355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19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22.jpe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31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32.png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5" Type="http://schemas.openxmlformats.org/officeDocument/2006/relationships/image" Target="../media/image33.png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microsoft.com/office/2007/relationships/hdphoto" Target="../media/hdphoto7.wdp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microsoft.com/office/2007/relationships/hdphoto" Target="../media/hdphoto7.wdp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microsoft.com/office/2007/relationships/hdphoto" Target="../media/hdphoto7.wdp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microsoft.com/office/2007/relationships/hdphoto" Target="../media/hdphoto7.wdp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9.png"/><Relationship Id="rId18" Type="http://schemas.openxmlformats.org/officeDocument/2006/relationships/slide" Target="slide8.xml"/><Relationship Id="rId3" Type="http://schemas.openxmlformats.org/officeDocument/2006/relationships/slide" Target="slide5.xml"/><Relationship Id="rId7" Type="http://schemas.openxmlformats.org/officeDocument/2006/relationships/image" Target="../media/image7.png"/><Relationship Id="rId12" Type="http://schemas.openxmlformats.org/officeDocument/2006/relationships/slide" Target="slide7.xml"/><Relationship Id="rId17" Type="http://schemas.openxmlformats.org/officeDocument/2006/relationships/image" Target="../media/image11.gif"/><Relationship Id="rId2" Type="http://schemas.openxmlformats.org/officeDocument/2006/relationships/image" Target="../media/image5.jpg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.xml"/><Relationship Id="rId11" Type="http://schemas.microsoft.com/office/2007/relationships/hdphoto" Target="../media/hdphoto3.wdp"/><Relationship Id="rId5" Type="http://schemas.microsoft.com/office/2007/relationships/hdphoto" Target="../media/hdphoto1.wdp"/><Relationship Id="rId15" Type="http://schemas.openxmlformats.org/officeDocument/2006/relationships/slide" Target="slide17.xml"/><Relationship Id="rId10" Type="http://schemas.openxmlformats.org/officeDocument/2006/relationships/image" Target="../media/image8.png"/><Relationship Id="rId4" Type="http://schemas.openxmlformats.org/officeDocument/2006/relationships/image" Target="../media/image6.png"/><Relationship Id="rId9" Type="http://schemas.openxmlformats.org/officeDocument/2006/relationships/slide" Target="slide4.xml"/><Relationship Id="rId14" Type="http://schemas.microsoft.com/office/2007/relationships/hdphoto" Target="../media/hdphoto4.wdp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2.jp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3.xml"/><Relationship Id="rId5" Type="http://schemas.microsoft.com/office/2007/relationships/hdphoto" Target="../media/hdphoto5.wdp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2.jp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6.wdp"/><Relationship Id="rId5" Type="http://schemas.openxmlformats.org/officeDocument/2006/relationships/image" Target="../media/image14.png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2.jp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slide" Target="slide3.xml"/><Relationship Id="rId5" Type="http://schemas.microsoft.com/office/2007/relationships/hdphoto" Target="../media/hdphoto5.wdp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6" Type="http://schemas.microsoft.com/office/2007/relationships/hdphoto" Target="../media/hdphoto6.wdp"/><Relationship Id="rId5" Type="http://schemas.openxmlformats.org/officeDocument/2006/relationships/image" Target="../media/image14.png"/><Relationship Id="rId4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/>
          </p:cNvSpPr>
          <p:nvPr/>
        </p:nvSpPr>
        <p:spPr>
          <a:xfrm>
            <a:off x="15081" y="0"/>
            <a:ext cx="12161838" cy="3022600"/>
          </a:xfrm>
          <a:prstGeom prst="rect">
            <a:avLst/>
          </a:prstGeom>
          <a:solidFill>
            <a:srgbClr val="0086EA"/>
          </a:solidFill>
          <a:effectLst>
            <a:glow rad="50800">
              <a:schemeClr val="accent5">
                <a:satMod val="175000"/>
                <a:alpha val="18000"/>
              </a:schemeClr>
            </a:glow>
          </a:effectLst>
        </p:spPr>
        <p:txBody>
          <a:bodyPr vert="horz" lIns="91294" tIns="45647" rIns="91294" bIns="45647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10600" b="1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074" name="Picture 2" descr="Bộ SGK Lớp 6 - Kết nối tri thức với cuộc sống - Công ty Cổ phần Đầu tư và  Phát triển Giáo dục Phương Na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344465" y="462491"/>
            <a:ext cx="2039642" cy="1874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409443" y="1254920"/>
            <a:ext cx="8330788" cy="1325563"/>
          </a:xfrm>
        </p:spPr>
        <p:txBody>
          <a:bodyPr>
            <a:noAutofit/>
          </a:bodyPr>
          <a:lstStyle/>
          <a:p>
            <a:pPr algn="ctr"/>
            <a:r>
              <a:rPr lang="en-US" sz="10600" b="1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TIẾNG VIỆT </a:t>
            </a:r>
            <a:r>
              <a:rPr lang="en-US" sz="10600" b="1">
                <a:solidFill>
                  <a:schemeClr val="bg1"/>
                </a:solidFill>
                <a:latin typeface=".VnArial" pitchFamily="34" charset="0"/>
                <a:ea typeface="AvantGarde" pitchFamily="2" charset="0"/>
                <a:cs typeface="AvantGarde" pitchFamily="2" charset="0"/>
              </a:rPr>
              <a:t>1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6594" y="4205198"/>
            <a:ext cx="4512126" cy="2182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" y="2623004"/>
            <a:ext cx="3439518" cy="4234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Connector 8"/>
          <p:cNvCxnSpPr/>
          <p:nvPr/>
        </p:nvCxnSpPr>
        <p:spPr>
          <a:xfrm flipH="1" flipV="1">
            <a:off x="15081" y="6807201"/>
            <a:ext cx="12161838" cy="16933"/>
          </a:xfrm>
          <a:prstGeom prst="line">
            <a:avLst/>
          </a:prstGeom>
          <a:ln w="88900"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3673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86200" y="1513940"/>
            <a:ext cx="5105400" cy="132343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So sánh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8125" y="3931175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38500" y="3931175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286500" y="3931175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5816" y="3929152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19500" y="3929152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435276" y="3929152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-143895" y="3929152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842986" y="3929152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881461" y="3929152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305925" y="3962400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704501" y="3961810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903948" y="3961810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</a:t>
            </a:r>
          </a:p>
        </p:txBody>
      </p:sp>
    </p:spTree>
    <p:extLst>
      <p:ext uri="{BB962C8B-B14F-4D97-AF65-F5344CB8AC3E}">
        <p14:creationId xmlns:p14="http://schemas.microsoft.com/office/powerpoint/2010/main" val="1192553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/>
      <p:bldP spid="9" grpId="0"/>
      <p:bldP spid="10" grpId="0"/>
      <p:bldP spid="11" grpId="0"/>
      <p:bldP spid="12" grpId="0"/>
      <p:bldP spid="13" grpId="0"/>
      <p:bldP spid="14" grpId="0" animBg="1"/>
      <p:bldP spid="15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354985" y="5128625"/>
            <a:ext cx="5243527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ngọn nến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979814" y="5128625"/>
            <a:ext cx="1611737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ên</a:t>
            </a:r>
          </a:p>
        </p:txBody>
      </p:sp>
      <p:sp>
        <p:nvSpPr>
          <p:cNvPr id="2" name="AutoShape 2" descr="hình ảnh : ánh sáng, Phát sáng, ký hiệu, Ngọn lửa, ngọn lửa, bóng tối, thắp  sáng, Trang trí, Đốt, Ánh nến, Ngọn nến vô tình 1538x2050 - - 633011 - hình  ảnh đẹp - PxHere"/>
          <p:cNvSpPr>
            <a:spLocks noChangeAspect="1" noChangeArrowheads="1"/>
          </p:cNvSpPr>
          <p:nvPr/>
        </p:nvSpPr>
        <p:spPr bwMode="auto">
          <a:xfrm>
            <a:off x="17065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AutoShape 4" descr="hình ảnh : ánh sáng, Phát sáng, ký hiệu, Ngọn lửa, ngọn lửa, bóng tối, thắp  sáng, Trang trí, Đốt, Ánh nến, Ngọn nến vô tình 1538x2050 - - 633011 - hình  ảnh đẹp - PxHere"/>
          <p:cNvSpPr>
            <a:spLocks noChangeAspect="1" noChangeArrowheads="1"/>
          </p:cNvSpPr>
          <p:nvPr/>
        </p:nvSpPr>
        <p:spPr bwMode="auto">
          <a:xfrm>
            <a:off x="323056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126" name="Picture 6" descr="Vector ngọn nến đẹp lung linh 0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70"/>
          <a:stretch/>
        </p:blipFill>
        <p:spPr bwMode="auto">
          <a:xfrm>
            <a:off x="3962400" y="341313"/>
            <a:ext cx="3823281" cy="4221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9276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581400" y="5259682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đèn pin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728712" y="5259682"/>
            <a:ext cx="163423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in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623687" y="5259682"/>
            <a:ext cx="163423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en</a:t>
            </a:r>
          </a:p>
        </p:txBody>
      </p:sp>
      <p:sp>
        <p:nvSpPr>
          <p:cNvPr id="2" name="AutoShape 2" descr="Đèn Pin LED xách tay đa năng 2 trong 1 KM-2626 | Lazada.vn"/>
          <p:cNvSpPr>
            <a:spLocks noChangeAspect="1" noChangeArrowheads="1"/>
          </p:cNvSpPr>
          <p:nvPr/>
        </p:nvSpPr>
        <p:spPr bwMode="auto">
          <a:xfrm>
            <a:off x="17065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AutoShape 4" descr="Đèn Pin LED xách tay đa năng 2 trong 1 KM-2626 | Lazada.vn"/>
          <p:cNvSpPr>
            <a:spLocks noChangeAspect="1" noChangeArrowheads="1"/>
          </p:cNvSpPr>
          <p:nvPr/>
        </p:nvSpPr>
        <p:spPr bwMode="auto">
          <a:xfrm>
            <a:off x="323056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AutoShape 6" descr="Đèn Pin LED xách tay đa năng 2 trong 1 KM-2626 | Lazada.vn"/>
          <p:cNvSpPr>
            <a:spLocks noChangeAspect="1" noChangeArrowheads="1"/>
          </p:cNvSpPr>
          <p:nvPr/>
        </p:nvSpPr>
        <p:spPr bwMode="auto">
          <a:xfrm>
            <a:off x="475456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6152" name="Picture 8" descr="Đèn pin sạc điện Tiross TS-689 (19 bóng led) - META.v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857" y="234948"/>
            <a:ext cx="6454139" cy="4610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Đèn pin siêu sáng HY-1809 | Shopee Việt Na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682" y="465139"/>
            <a:ext cx="4065191" cy="4065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5655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356769" y="5564482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cún con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152900" y="5564482"/>
            <a:ext cx="230505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un</a:t>
            </a:r>
          </a:p>
        </p:txBody>
      </p:sp>
      <p:pic>
        <p:nvPicPr>
          <p:cNvPr id="7170" name="Picture 2" descr="Cách chăm sóc cún con mới về nhà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6" y="100013"/>
            <a:ext cx="3743325" cy="487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Tìm hiểu về sự phát triển của cún con trong 6 tháng đến 1 năm đầu – Petacy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179"/>
          <a:stretch/>
        </p:blipFill>
        <p:spPr bwMode="auto">
          <a:xfrm>
            <a:off x="4152900" y="100013"/>
            <a:ext cx="7787408" cy="487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3697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751" y="4609780"/>
            <a:ext cx="4534215" cy="2121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1475" y="4609780"/>
            <a:ext cx="4403016" cy="2121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4600253"/>
            <a:ext cx="5254494" cy="2121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 descr="Cách chăm sóc cún con mới về nhà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1" y="730245"/>
            <a:ext cx="2749005" cy="3581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Đèn pin sạc điện Tiross TS-689 (19 bóng led) - META.v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336" y="1620585"/>
            <a:ext cx="3796025" cy="2711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Vector ngọn nến đẹp lung linh 0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70"/>
          <a:stretch/>
        </p:blipFill>
        <p:spPr bwMode="auto">
          <a:xfrm>
            <a:off x="1039080" y="791401"/>
            <a:ext cx="3206497" cy="3540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728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492" y="5208443"/>
            <a:ext cx="11582978" cy="1933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174"/>
          <a:stretch/>
        </p:blipFill>
        <p:spPr bwMode="auto">
          <a:xfrm>
            <a:off x="622502" y="-228600"/>
            <a:ext cx="9195692" cy="3711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858"/>
          <a:stretch/>
        </p:blipFill>
        <p:spPr bwMode="auto">
          <a:xfrm>
            <a:off x="538163" y="3322636"/>
            <a:ext cx="11126787" cy="2816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6233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230477" y="7620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-69277" y="76201"/>
            <a:ext cx="6756905" cy="941185"/>
            <a:chOff x="63500" y="1429216"/>
            <a:chExt cx="5080245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4759388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Hướng dẫn viết bảng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3816286" y="1628776"/>
            <a:ext cx="8051865" cy="452411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28600" dirty="0" err="1">
                <a:solidFill>
                  <a:srgbClr val="FF0000"/>
                </a:solidFill>
                <a:latin typeface="HP001 4 hàng" pitchFamily="34" charset="0"/>
              </a:rPr>
              <a:t>en</a:t>
            </a:r>
            <a:endParaRPr lang="en-US" sz="28600" dirty="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9938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1273" y="5145658"/>
            <a:ext cx="2709556" cy="1712343"/>
          </a:xfrm>
          <a:prstGeom prst="rect">
            <a:avLst/>
          </a:prstGeom>
        </p:spPr>
      </p:pic>
      <p:pic>
        <p:nvPicPr>
          <p:cNvPr id="3" name="EN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786" y="176053"/>
            <a:ext cx="12040393" cy="4508818"/>
          </a:xfrm>
        </p:spPr>
      </p:pic>
    </p:spTree>
    <p:extLst>
      <p:ext uri="{BB962C8B-B14F-4D97-AF65-F5344CB8AC3E}">
        <p14:creationId xmlns:p14="http://schemas.microsoft.com/office/powerpoint/2010/main" val="3734638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230477" y="7620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-69277" y="76201"/>
            <a:ext cx="6756905" cy="941185"/>
            <a:chOff x="63500" y="1429216"/>
            <a:chExt cx="5080245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4759388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Hướng dẫn viết bảng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3083540" y="1456012"/>
            <a:ext cx="4941953" cy="504733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32000" dirty="0" err="1">
                <a:solidFill>
                  <a:srgbClr val="FF0000"/>
                </a:solidFill>
                <a:latin typeface="HP001 4 hàng" pitchFamily="34" charset="0"/>
              </a:rPr>
              <a:t>ên</a:t>
            </a:r>
            <a:endParaRPr lang="en-US" sz="32000" dirty="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639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1273" y="5145658"/>
            <a:ext cx="2709556" cy="1712343"/>
          </a:xfrm>
          <a:prstGeom prst="rect">
            <a:avLst/>
          </a:prstGeom>
        </p:spPr>
      </p:pic>
      <p:pic>
        <p:nvPicPr>
          <p:cNvPr id="4" name="ÊN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824" y="99853"/>
            <a:ext cx="12040393" cy="4508818"/>
          </a:xfrm>
        </p:spPr>
      </p:pic>
    </p:spTree>
    <p:extLst>
      <p:ext uri="{BB962C8B-B14F-4D97-AF65-F5344CB8AC3E}">
        <p14:creationId xmlns:p14="http://schemas.microsoft.com/office/powerpoint/2010/main" val="143359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285104" y="278016"/>
            <a:ext cx="3448696" cy="941185"/>
            <a:chOff x="63500" y="1429216"/>
            <a:chExt cx="2592937" cy="705889"/>
          </a:xfrm>
        </p:grpSpPr>
        <p:sp>
          <p:nvSpPr>
            <p:cNvPr id="14" name="Rounded Rectangle 1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Khởi động</a:t>
              </a:r>
            </a:p>
          </p:txBody>
        </p:sp>
        <p:sp>
          <p:nvSpPr>
            <p:cNvPr id="15" name="Oval 14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  <p:pic>
        <p:nvPicPr>
          <p:cNvPr id="9218" name="Picture 2" descr="Những điều ít biết về phim hoạt hình 'Tom and Jerry' | Văn hóa | Thanh Niê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532574"/>
            <a:ext cx="6454140" cy="4840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5520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230477" y="7620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-69277" y="76201"/>
            <a:ext cx="6756905" cy="941185"/>
            <a:chOff x="63500" y="1429216"/>
            <a:chExt cx="5080245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4759388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Hướng dẫn viết bảng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3438526" y="1628776"/>
            <a:ext cx="4941953" cy="452411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28600" dirty="0" err="1">
                <a:solidFill>
                  <a:srgbClr val="FF0000"/>
                </a:solidFill>
                <a:latin typeface="HP001 4 hàng" pitchFamily="34" charset="0"/>
              </a:rPr>
              <a:t>Łn</a:t>
            </a:r>
            <a:endParaRPr lang="en-US" sz="28600" dirty="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170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1273" y="5145658"/>
            <a:ext cx="2709556" cy="1712343"/>
          </a:xfrm>
          <a:prstGeom prst="rect">
            <a:avLst/>
          </a:prstGeom>
        </p:spPr>
      </p:pic>
      <p:pic>
        <p:nvPicPr>
          <p:cNvPr id="3" name="IN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836" y="97553"/>
            <a:ext cx="12040393" cy="4559459"/>
          </a:xfrm>
        </p:spPr>
      </p:pic>
    </p:spTree>
    <p:extLst>
      <p:ext uri="{BB962C8B-B14F-4D97-AF65-F5344CB8AC3E}">
        <p14:creationId xmlns:p14="http://schemas.microsoft.com/office/powerpoint/2010/main" val="2968090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230477" y="7620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-69277" y="76201"/>
            <a:ext cx="6756905" cy="941185"/>
            <a:chOff x="63500" y="1429216"/>
            <a:chExt cx="5080245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4759388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Hướng dẫn viết bảng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2772320" y="1605966"/>
            <a:ext cx="4941953" cy="4631839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29300" dirty="0" err="1">
                <a:solidFill>
                  <a:srgbClr val="FF0000"/>
                </a:solidFill>
                <a:latin typeface="HP001 4 hàng" pitchFamily="34" charset="0"/>
              </a:rPr>
              <a:t>Ďn</a:t>
            </a:r>
            <a:endParaRPr lang="en-US" sz="29300" dirty="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1558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1273" y="5145658"/>
            <a:ext cx="2709556" cy="1712343"/>
          </a:xfrm>
          <a:prstGeom prst="rect">
            <a:avLst/>
          </a:prstGeom>
        </p:spPr>
      </p:pic>
      <p:pic>
        <p:nvPicPr>
          <p:cNvPr id="4" name="UN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3094" y="152401"/>
            <a:ext cx="10945812" cy="4144963"/>
          </a:xfrm>
        </p:spPr>
      </p:pic>
    </p:spTree>
    <p:extLst>
      <p:ext uri="{BB962C8B-B14F-4D97-AF65-F5344CB8AC3E}">
        <p14:creationId xmlns:p14="http://schemas.microsoft.com/office/powerpoint/2010/main" val="3038392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363" y="-20081"/>
            <a:ext cx="2709556" cy="1712343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/>
          </p:nvPr>
        </p:nvGraphicFramePr>
        <p:xfrm>
          <a:off x="230477" y="322738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3048001" y="1183168"/>
            <a:ext cx="9171053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l-GR" sz="28700">
                <a:solidFill>
                  <a:srgbClr val="FF0000"/>
                </a:solidFill>
                <a:latin typeface="HP001 4 hàng" pitchFamily="34" charset="0"/>
              </a:rPr>
              <a:t>Ζ</a:t>
            </a:r>
            <a:r>
              <a:rPr lang="lv-LV" sz="28700">
                <a:solidFill>
                  <a:srgbClr val="FF0000"/>
                </a:solidFill>
                <a:latin typeface="HP001 4 hàng" pitchFamily="34" charset="0"/>
              </a:rPr>
              <a:t>Ğn</a:t>
            </a:r>
            <a:endParaRPr lang="en-US" sz="2870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48334" y="-198120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10357" y="-2636188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94038" y="-140970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4900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16982E-6 0 L 0.00497 -0.01226 L 0.01502 -0.02893 L 0.02376 -0.04004 L 0.03199 -0.04328 L 0.0389 -0.04444 L 0.047 -0.0412 L 0.05326 -0.03449 L 0.0577 -0.02338 L 0.06018 -0.01226 L 0.06201 -0.00231 L 0.06266 0.01436 L 0.06266 0.16227 L 0.06397 0.1 L 0.06645 0.07894 L 0.07271 0.05 L 0.08211 0.0132 L 0.09268 -0.01551 L 0.10521 -0.03449 L 0.11526 -0.04236 L 0.12597 -0.04444 L 0.13289 -0.04236 L 0.14033 -0.03333 L 0.14475 -0.02338 L 0.1479 -0.00439 L 0.1479 0.1088 L 0.15038 0.13449 L 0.15599 0.14885 L 0.16669 0.15324 L 0.17792 0.15116 L 0.19424 0.14005 L 0.21865 0.11227 L 0.23992 0.07778 L 0.25193 0.05 L 0.26002 0.02338 L 0.26381 0.00116 L 0.26316 -0.02662 L 0.25872 -0.03888 L 0.25193 -0.04676 L 0.24305 -0.0456 L 0.23052 -0.03773 L 0.21799 -0.02013 L 0.20925 0 L 0.20233 0.02431 L 0.19867 0.05324 L 0.19867 0.08658 L 0.20181 0.11112 L 0.20859 0.13102 L 0.21682 0.14329 L 0.22491 0.15116 L 0.23496 0.1544 L 0.24567 0.15209 L 0.25937 0.14445 L 0.27255 0.12894 L 0.28639 0.10209 L 0.29696 0.06551 L 0.30519 0.02547 L 0.31459 -0.01458 L 0.32268 -0.03564 L 0.3296 -0.04444 L 0.33456 -0.0456 L 0.34017 -0.04444 L 0.34644 -0.03773 L 0.34957 -0.02893 L 0.35087 -0.02013 L 0.35087 0.16112 L 0.35218 0.09445 L 0.35897 0.0632 L 0.36471 0.03889 L 0.37215 0.01227 L 0.3822 -0.01551 L 0.3916 -0.03125 L 0.401 -0.04236 L 0.4117 -0.04676 L 0.42045 -0.04444 L 0.42854 -0.03888 L 0.43363 -0.02893 L 0.43794 -0.01342 L 0.43794 0.11227 L 0.4399 0.13449 L 0.44355 0.14445 L 0.45112 0.15209 L 0.45673 0.15324 L 0.46548 0.15 L 0.47488 0.13658 L 0.48623 0.11551 L 0.49498 0.08449 L 0.50307 0.0544 " pathEditMode="relative" ptsTypes="AAAAAAAAAAAAAAAAAAAAAAAAAAAAAAAAAAAAAAAAAAAAAAAAAAAAAAAAAAAAAAAAAAAAAAAAAAAAAAAAAAAAAAAA">
                                      <p:cBhvr>
                                        <p:cTn id="11" dur="2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35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4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450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444E-6 2.96296E-6 L 0.00705 -0.00764 L 0.01449 -0.01667 L 0.02311 -0.02917 L 0.02663 -0.03681 L 0.02937 -0.02917 L 0.03485 -0.02084 L 0.04151 -0.01181 L 0.04777 -0.00486 L 0.05169 -0.0007 " pathEditMode="relative" ptsTypes="AAAAAAAAAA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650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7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7500"/>
                            </p:stCondLst>
                            <p:childTnLst>
                              <p:par>
                                <p:cTn id="3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0514E-6 3.7037E-7 L -0.02702 0.04722 " pathEditMode="relative" ptsTypes="AA">
                                      <p:cBhvr>
                                        <p:cTn id="33" dur="2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250"/>
                            </p:stCondLst>
                            <p:childTnLst>
                              <p:par>
                                <p:cTn id="35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able 17"/>
          <p:cNvGraphicFramePr>
            <a:graphicFrameLocks noGrp="1"/>
          </p:cNvGraphicFramePr>
          <p:nvPr>
            <p:extLst/>
          </p:nvPr>
        </p:nvGraphicFramePr>
        <p:xfrm>
          <a:off x="230477" y="8382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205582" y="1708894"/>
            <a:ext cx="12138819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l-GR" sz="28700">
                <a:solidFill>
                  <a:srgbClr val="FF0000"/>
                </a:solidFill>
                <a:latin typeface="HP001 4 hàng" pitchFamily="34" charset="0"/>
              </a:rPr>
              <a:t>Α˝</a:t>
            </a:r>
            <a:r>
              <a:rPr lang="en-US" sz="28700">
                <a:solidFill>
                  <a:srgbClr val="FF0000"/>
                </a:solidFill>
                <a:latin typeface="HP001 4 hàng" pitchFamily="34" charset="0"/>
              </a:rPr>
              <a:t>n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363" y="-20081"/>
            <a:ext cx="2709556" cy="1712343"/>
          </a:xfrm>
          <a:prstGeom prst="rect">
            <a:avLst/>
          </a:prstGeom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81651" y="-172085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59301" y="-2683814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51124" y="-997876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23659" y="-1966686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9685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07311E-6 2.22222E-6 L -0.01123 -0.01667 L -0.02311 -0.0257 L -0.02872 -0.0257 L -0.03943 -0.0257 L -0.04752 -0.02222 L -0.05758 -0.01111 L -0.0658 0.00208 L -0.07089 0.01759 L -0.07651 0.03657 L -0.07964 0.06875 L -0.07781 0.10092 L -0.07402 0.11875 L -0.06632 0.14537 L -0.05692 0.16203 L -0.04504 0.17222 L -0.03447 0.1743 L -0.02128 0.17106 L -0.00523 0.15254 L 0.00522 0.12569 L 0.01044 0.10069 L 0.01148 0.07847 L 0.01096 0.05254 L 0.00835 0.02754 L 0.00313 0.00764 L 4.07311E-6 2.22222E-6 Z " pathEditMode="relative" rAng="0" ptsTypes="AAAAAAAAAAAAAAAAAAAAAAAAAA">
                                      <p:cBhvr>
                                        <p:cTn id="11" dur="6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07" y="7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25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25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87467E-6 3.7037E-7 L 5.87467E-6 0.35185 L 0.00053 0.37963 L 0.00157 0.39444 L 0.00471 0.40925 L 0.01045 0.41944 L 0.01672 0.42222 L 0.02977 0.42037 L 0.06006 0.39629 L 0.0846 0.36666 L 0.10288 0.33148 L 0.11176 0.30463 L 0.11907 0.275 L 0.12063 0.25648 L 0.11855 0.23518 L 0.11385 0.225 L 0.10392 0.22037 L 0.09818 0.22037 L 0.0893 0.225 L 0.07625 0.23888 L 0.0658 0.26388 L 0.05849 0.29166 L 0.05536 0.31666 L 0.05536 0.34166 L 0.0564 0.36388 L 0.06163 0.38796 L 0.07155 0.40555 L 0.08251 0.41574 L 0.09505 0.41944 L 0.11228 0.41296 L 0.12951 0.39074 L 0.141 0.37222 L 0.15301 0.33425 L 0.16189 0.29166 L 0.17285 0.24629 L 0.18069 0.22685 L 0.19165 0.21759 L 0.19844 0.21759 L 0.20419 0.23055 L 0.20941 0.24351 L 0.20889 0.42407 L 0.20993 0.36574 L 0.2162 0.32685 L 0.22821 0.2824 L 0.24074 0.24814 L 0.25118 0.23055 L 0.26319 0.21944 L 0.27573 0.21851 L 0.28826 0.22592 L 0.294 0.24444 L 0.29557 0.26018 L 0.29557 0.38703 L 0.29922 0.40185 L 0.30601 0.41481 L 0.31332 0.41851 L 0.32168 0.41481 L 0.3316 0.40463 L 0.34204 0.3824 L 0.35249 0.34722 L 0.3598 0.31944 " pathEditMode="relative" ptsTypes="AAAAAAAAAAAAAAAAAAAAAAAAAAAAAAAAAAAAAAAAAAAAAAAAAAAAAAAAAAAA">
                                      <p:cBhvr>
                                        <p:cTn id="22" dur="2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125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17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2250"/>
                            </p:stCondLst>
                            <p:childTnLst>
                              <p:par>
                                <p:cTn id="3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33359E-6 1.85185E-6 L 0.05951 0.00023 " pathEditMode="relative" ptsTypes="AA">
                                      <p:cBhvr>
                                        <p:cTn id="3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425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475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250"/>
                            </p:stCondLst>
                            <p:childTnLst>
                              <p:par>
                                <p:cTn id="4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2533E-6 7.40741E-6 L 0.02663 0.04723 " pathEditMode="relative" ptsTypes="AA">
                                      <p:cBhvr>
                                        <p:cTn id="4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7250"/>
                            </p:stCondLst>
                            <p:childTnLst>
                              <p:par>
                                <p:cTn id="46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able 17"/>
          <p:cNvGraphicFramePr>
            <a:graphicFrameLocks noGrp="1"/>
          </p:cNvGraphicFramePr>
          <p:nvPr>
            <p:extLst/>
          </p:nvPr>
        </p:nvGraphicFramePr>
        <p:xfrm>
          <a:off x="230477" y="8382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363" y="-20081"/>
            <a:ext cx="2709556" cy="171234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-485775" y="1689844"/>
            <a:ext cx="12138819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vi-VN" sz="28700">
                <a:solidFill>
                  <a:srgbClr val="FF0000"/>
                </a:solidFill>
                <a:latin typeface="HP001 4 hàng" pitchFamily="34" charset="0"/>
              </a:rPr>
              <a:t> ↨in</a:t>
            </a:r>
            <a:endParaRPr lang="en-US" sz="2870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91281" y="-161925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89961" y="-515974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6661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5523E-6 -1.11111E-6 L 0.0201 -0.07778 L 0.02767 -0.10787 L 0.02767 0.31991 L 0.0282 0.04653 L 0.03081 0.02222 L 0.03825 -0.00671 L 0.0483 -0.04676 L 0.05704 -0.07222 L 0.06892 -0.08889 L 0.07962 -0.09792 L 0.08589 -0.1 L 0.09398 -0.1 L 0.1009 -0.0956 L 0.10651 -0.08796 L 0.10965 -0.0757 L 0.11226 -0.05787 L 0.11226 0.04884 L 0.11278 0.07222 L 0.11722 0.08657 L 0.12218 0.09537 L 0.12727 0.1 L 0.13158 0.1 L 0.14045 0.09537 L 0.14855 0.08333 L 0.16238 0.04537 L 0.17543 -0.01458 L 0.18118 -0.05116 L 0.18862 -0.10671 L 0.18862 0.06667 L 0.1911 0.08426 L 0.19684 0.09653 L 0.20559 0.09884 L 0.21499 0.09537 L 0.22243 0.08542 L 0.23065 0.06991 L 0.24318 0.03102 L 0.24945 -1.11111E-6 L 0.26198 -0.05463 L 0.26889 -0.07685 L 0.28195 -0.1 L 0.29082 -0.1 L 0.29957 -0.0912 L 0.30205 -0.07685 L 0.3027 0.1044 L 0.30584 0.03102 L 0.31589 -0.01227 L 0.32894 -0.05787 L 0.34212 -0.08333 L 0.35348 -0.09792 L 0.36784 -0.1 L 0.38415 -0.09352 L 0.38846 -0.07454 L 0.39107 0.06991 L 0.39603 0.09097 L 0.40543 0.10093 L 0.41796 0.09537 L 0.43115 0.07662 L 0.44433 0.03657 L 0.45373 0.00093 " pathEditMode="relative" ptsTypes="AAAAAAAAAAAAAAAAAAAAAAAAAAAAAAAAAAAAAAAAAAAAAAAAAAAAAAAAAAAA">
                                      <p:cBhvr>
                                        <p:cTn id="11" dur="2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30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3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500"/>
                            </p:stCondLst>
                            <p:childTnLst>
                              <p:par>
                                <p:cTn id="21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1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5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able 17"/>
          <p:cNvGraphicFramePr>
            <a:graphicFrameLocks noGrp="1"/>
          </p:cNvGraphicFramePr>
          <p:nvPr>
            <p:extLst/>
          </p:nvPr>
        </p:nvGraphicFramePr>
        <p:xfrm>
          <a:off x="230477" y="8382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363" y="-20081"/>
            <a:ext cx="2709556" cy="171234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-742950" y="1689844"/>
            <a:ext cx="12138819" cy="4539506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vi-VN" sz="28700">
                <a:solidFill>
                  <a:srgbClr val="FF0000"/>
                </a:solidFill>
                <a:latin typeface="HP001 4 hàng" pitchFamily="34" charset="0"/>
              </a:rPr>
              <a:t> cún</a:t>
            </a:r>
            <a:endParaRPr lang="en-US" sz="2870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86226" y="-1040483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40681" y="-182118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7567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2872E-6 -1.11111E-6 L -0.00731 -0.01389 L -0.01671 -0.0213 L -0.02872 -0.025 L -0.04334 -0.01852 L -0.05378 -0.00463 L -0.06266 0.01389 L -0.06893 0.03796 L -0.07101 0.06389 L -0.07101 0.09074 L -0.06788 0.11482 L -0.06162 0.13982 L -0.05065 0.16204 L -0.03655 0.175 L -0.02088 0.17685 L -0.00574 0.16667 L 0.00627 0.14907 L 0.01567 0.12407 L 0.02664 0.07222 L 0.04021 -0.02963 L 0.04021 0.1287 L 0.04282 0.15463 L 0.04805 0.16852 L 0.05692 0.17685 L 0.06737 0.17593 L 0.07415 0.17315 L 0.08669 0.16111 L 0.0987 0.13056 L 0.10653 0.10556 L 0.11593 0.06667 L 0.12272 0.02685 L 0.1222 -0.0287 L 0.1222 0.11667 L 0.12324 0.15 L 0.12742 0.16759 L 0.13264 0.17315 L 0.13786 0.175 L 0.14726 0.17222 L 0.15509 0.16389 L 0.16397 0.14722 L 0.17442 0.10926 L 0.18643 0.05648 L 0.19739 0.01204 L 0.20418 -0.00926 L 0.21149 -0.0213 L 0.21985 -0.02593 L 0.22664 -0.02222 L 0.23342 -0.00926 L 0.23499 -1.11111E-6 L 0.23499 0.18056 L 0.23656 0.11389 L 0.24491 0.07407 L 0.25692 0.02593 L 0.26789 0.00185 L 0.28042 -0.01759 L 0.29087 -0.02407 L 0.30392 -0.02407 L 0.31332 -0.01667 L 0.31854 -0.00648 L 0.32115 0.00648 L 0.32115 0.125 L 0.32533 0.15833 L 0.32951 0.16852 L 0.34204 0.17407 L 0.35718 0.16111 L 0.36815 0.14352 L 0.37912 0.10833 L 0.38538 0.07593 " pathEditMode="relative" ptsTypes="AAAAAAAAAAAAAAAAAAAAAAAAAAAAAAAAAAAAAAAAAAAAAAAAAAAAAAAAAAAAAAAAAAAA">
                                      <p:cBhvr>
                                        <p:cTn id="11" dur="2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350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0514E-6 3.7037E-7 L -0.02702 0.04722 " pathEditMode="relative" ptsTypes="AA">
                                      <p:cBhvr>
                                        <p:cTn id="22" dur="2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6250"/>
                            </p:stCondLst>
                            <p:childTnLst>
                              <p:par>
                                <p:cTn id="24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70983" y="1367519"/>
            <a:ext cx="4941953" cy="452411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28600" dirty="0" err="1">
                <a:solidFill>
                  <a:srgbClr val="FF0000"/>
                </a:solidFill>
                <a:latin typeface="HP001 4 hàng" pitchFamily="34" charset="0"/>
              </a:rPr>
              <a:t>Łn</a:t>
            </a:r>
            <a:endParaRPr lang="en-US" sz="28600" dirty="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678115" y="1367519"/>
            <a:ext cx="4941953" cy="4631839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29300" dirty="0" err="1">
                <a:solidFill>
                  <a:srgbClr val="FF0000"/>
                </a:solidFill>
                <a:latin typeface="HP001 4 hàng" pitchFamily="34" charset="0"/>
              </a:rPr>
              <a:t>Ďn</a:t>
            </a:r>
            <a:endParaRPr lang="en-US" sz="29300" dirty="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662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113" y="0"/>
            <a:ext cx="96277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617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1000" r="2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7" b="100000" l="2273" r="95568">
                        <a14:foregroundMark x1="48409" y1="33827" x2="62841" y2="40864"/>
                        <a14:foregroundMark x1="53864" y1="28765" x2="62045" y2="3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38" y="3909933"/>
            <a:ext cx="3048059" cy="2812557"/>
          </a:xfrm>
          <a:prstGeom prst="rect">
            <a:avLst/>
          </a:prstGeom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56111" y1="30000" x2="75111" y2="45444"/>
                        <a14:foregroundMark x1="65333" y1="32556" x2="68333" y2="37778"/>
                        <a14:foregroundMark x1="81000" y1="87111" x2="81000" y2="90333"/>
                        <a14:foregroundMark x1="69222" y1="95222" x2="71778" y2="94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741" y="1602099"/>
            <a:ext cx="1723917" cy="1728192"/>
          </a:xfrm>
          <a:prstGeom prst="rect">
            <a:avLst/>
          </a:prstGeom>
        </p:spPr>
      </p:pic>
      <p:pic>
        <p:nvPicPr>
          <p:cNvPr id="8" name="Picture 7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0111" y1="29778" x2="44222" y2="26889"/>
                        <a14:foregroundMark x1="25222" y1="24667" x2="45667" y2="24000"/>
                        <a14:foregroundMark x1="25222" y1="23222" x2="28889" y2="40000"/>
                        <a14:foregroundMark x1="18000" y1="28333" x2="23111" y2="33444"/>
                        <a14:foregroundMark x1="15000" y1="27667" x2="43444" y2="36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19672" y="2797991"/>
            <a:ext cx="1985640" cy="1990564"/>
          </a:xfrm>
          <a:prstGeom prst="rect">
            <a:avLst/>
          </a:prstGeom>
        </p:spPr>
      </p:pic>
      <p:pic>
        <p:nvPicPr>
          <p:cNvPr id="9" name="Picture 8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891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2698059"/>
            <a:ext cx="2268878" cy="2385646"/>
          </a:xfrm>
          <a:prstGeom prst="rect">
            <a:avLst/>
          </a:prstGeom>
        </p:spPr>
      </p:pic>
      <p:sp>
        <p:nvSpPr>
          <p:cNvPr id="11" name="Right Arrow 10">
            <a:hlinkClick r:id="rId15" action="ppaction://hlinksldjump"/>
          </p:cNvPr>
          <p:cNvSpPr/>
          <p:nvPr/>
        </p:nvSpPr>
        <p:spPr>
          <a:xfrm>
            <a:off x="11173354" y="27710"/>
            <a:ext cx="975987" cy="484632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7176" name="Picture 8" descr="Tom Cat - Wikipedia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599" y="1057337"/>
            <a:ext cx="2851781" cy="4545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Classic Tom And Jerry GIFs - Get the best GIF on GIPHY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2" y="27710"/>
            <a:ext cx="12134259" cy="683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ight Arrow 2">
            <a:hlinkClick r:id="rId18" action="ppaction://hlinksldjump"/>
          </p:cNvPr>
          <p:cNvSpPr/>
          <p:nvPr/>
        </p:nvSpPr>
        <p:spPr>
          <a:xfrm>
            <a:off x="9296400" y="6248400"/>
            <a:ext cx="2615458" cy="609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prstClr val="white"/>
                </a:solidFill>
                <a:latin typeface="Calibri"/>
              </a:rPr>
              <a:t>Đi đến bài học</a:t>
            </a:r>
          </a:p>
        </p:txBody>
      </p:sp>
    </p:spTree>
    <p:extLst>
      <p:ext uri="{BB962C8B-B14F-4D97-AF65-F5344CB8AC3E}">
        <p14:creationId xmlns:p14="http://schemas.microsoft.com/office/powerpoint/2010/main" val="3818744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720" y="1618172"/>
            <a:ext cx="10058400" cy="3621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273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ách nhận biết baba đực cái - Cách Nhận Biết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1176" y="1549809"/>
            <a:ext cx="2535566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Mai rùa – Wikipedia tiếng Việ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7438" y="4488544"/>
            <a:ext cx="2639786" cy="1759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230477" y="203423"/>
            <a:ext cx="2621250" cy="941185"/>
            <a:chOff x="63500" y="1429216"/>
            <a:chExt cx="1970813" cy="705889"/>
          </a:xfrm>
        </p:grpSpPr>
        <p:sp>
          <p:nvSpPr>
            <p:cNvPr id="8" name="Rounded Rectangle 7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6</a:t>
              </a:r>
            </a:p>
          </p:txBody>
        </p:sp>
      </p:grpSp>
      <p:sp>
        <p:nvSpPr>
          <p:cNvPr id="25" name="Title 1"/>
          <p:cNvSpPr txBox="1">
            <a:spLocks/>
          </p:cNvSpPr>
          <p:nvPr/>
        </p:nvSpPr>
        <p:spPr>
          <a:xfrm>
            <a:off x="252267" y="2030361"/>
            <a:ext cx="7662202" cy="990600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Con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tên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có </a:t>
            </a:r>
            <a:r>
              <a:rPr lang="en-US" sz="4000" dirty="0" err="1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chư</a:t>
            </a:r>
            <a:r>
              <a:rPr lang="en-US" sz="4000" dirty="0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̃ </a:t>
            </a:r>
            <a:r>
              <a:rPr lang="en-US" sz="4000" dirty="0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“</a:t>
            </a:r>
            <a:r>
              <a:rPr lang="en-US" sz="4000" dirty="0" err="1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r>
              <a:rPr lang="en-US" sz="4000" dirty="0" err="1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  <a:r>
              <a: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”</a:t>
            </a:r>
          </a:p>
          <a:p>
            <a:pPr algn="ctr"/>
            <a:r>
              <a:rPr lang="en-US" sz="4000" dirty="0" err="1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Ăn</a:t>
            </a:r>
            <a:r>
              <a:rPr lang="en-US" sz="4000" dirty="0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cua</a:t>
            </a:r>
            <a:r>
              <a:rPr lang="en-US" sz="4000" dirty="0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ăn</a:t>
            </a:r>
            <a:r>
              <a:rPr lang="en-US" sz="4000" dirty="0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cá, </a:t>
            </a:r>
            <a:r>
              <a:rPr lang="en-US" sz="4000" dirty="0" err="1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nhìn</a:t>
            </a:r>
            <a:r>
              <a:rPr lang="en-US" sz="4000" dirty="0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qua </a:t>
            </a:r>
            <a:r>
              <a:rPr lang="en-US" sz="4000" dirty="0" err="1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ngơ</a:t>
            </a:r>
            <a:r>
              <a:rPr lang="en-US" sz="4000" dirty="0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̃ </a:t>
            </a:r>
            <a:r>
              <a:rPr lang="en-US" sz="4000" dirty="0" err="1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rùa</a:t>
            </a:r>
            <a:r>
              <a:rPr lang="en-US" sz="4000" dirty="0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?</a:t>
            </a:r>
            <a:endParaRPr lang="en-US" sz="40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3473768" y="2470681"/>
            <a:ext cx="50380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4359321" y="3020961"/>
            <a:ext cx="41636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3900491" y="4813300"/>
            <a:ext cx="50380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4314552" y="5334000"/>
            <a:ext cx="50380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-737907" y="4343400"/>
            <a:ext cx="10948707" cy="1981200"/>
            <a:chOff x="1685412" y="4876800"/>
            <a:chExt cx="10948707" cy="1981200"/>
          </a:xfrm>
        </p:grpSpPr>
        <p:sp>
          <p:nvSpPr>
            <p:cNvPr id="21" name="Title 1"/>
            <p:cNvSpPr txBox="1">
              <a:spLocks/>
            </p:cNvSpPr>
            <p:nvPr/>
          </p:nvSpPr>
          <p:spPr>
            <a:xfrm>
              <a:off x="1685412" y="4876800"/>
              <a:ext cx="10085850" cy="990600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400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Con gì quen vẻ già nua</a:t>
              </a:r>
            </a:p>
            <a:p>
              <a:pPr algn="ctr"/>
              <a:r>
                <a:rPr lang="en-US" sz="400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     Bốn chân ngắn ngủn, thỏ thua chả ngờ?</a:t>
              </a:r>
            </a:p>
          </p:txBody>
        </p:sp>
        <p:sp>
          <p:nvSpPr>
            <p:cNvPr id="35" name="Title 1"/>
            <p:cNvSpPr txBox="1">
              <a:spLocks/>
            </p:cNvSpPr>
            <p:nvPr/>
          </p:nvSpPr>
          <p:spPr>
            <a:xfrm>
              <a:off x="8233436" y="5867400"/>
              <a:ext cx="4400683" cy="990600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400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(Phúc Định)</a:t>
              </a:r>
            </a:p>
          </p:txBody>
        </p:sp>
      </p:grpSp>
      <p:sp>
        <p:nvSpPr>
          <p:cNvPr id="36" name="Title 1"/>
          <p:cNvSpPr txBox="1">
            <a:spLocks/>
          </p:cNvSpPr>
          <p:nvPr/>
        </p:nvSpPr>
        <p:spPr>
          <a:xfrm>
            <a:off x="8231177" y="674014"/>
            <a:ext cx="2426155" cy="990600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Ba ba</a:t>
            </a:r>
          </a:p>
        </p:txBody>
      </p:sp>
      <p:sp>
        <p:nvSpPr>
          <p:cNvPr id="37" name="Title 1"/>
          <p:cNvSpPr txBox="1">
            <a:spLocks/>
          </p:cNvSpPr>
          <p:nvPr/>
        </p:nvSpPr>
        <p:spPr>
          <a:xfrm>
            <a:off x="9296401" y="3751125"/>
            <a:ext cx="2426155" cy="990600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Rùa</a:t>
            </a:r>
          </a:p>
        </p:txBody>
      </p:sp>
    </p:spTree>
    <p:extLst>
      <p:ext uri="{BB962C8B-B14F-4D97-AF65-F5344CB8AC3E}">
        <p14:creationId xmlns:p14="http://schemas.microsoft.com/office/powerpoint/2010/main" val="358638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6" grpId="0"/>
      <p:bldP spid="3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2078435" y="1652214"/>
            <a:ext cx="2785269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tên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7128670" y="1616682"/>
            <a:ext cx="2785269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nhìn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782668" y="3810000"/>
            <a:ext cx="3376802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quen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836214" y="3842964"/>
            <a:ext cx="3370176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ngủn</a:t>
            </a:r>
          </a:p>
        </p:txBody>
      </p:sp>
    </p:spTree>
    <p:extLst>
      <p:ext uri="{BB962C8B-B14F-4D97-AF65-F5344CB8AC3E}">
        <p14:creationId xmlns:p14="http://schemas.microsoft.com/office/powerpoint/2010/main" val="3463997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492" y="5208443"/>
            <a:ext cx="11582978" cy="1933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174"/>
          <a:stretch/>
        </p:blipFill>
        <p:spPr bwMode="auto">
          <a:xfrm>
            <a:off x="622502" y="-228600"/>
            <a:ext cx="9195692" cy="3711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858"/>
          <a:stretch/>
        </p:blipFill>
        <p:spPr bwMode="auto">
          <a:xfrm>
            <a:off x="538163" y="3322636"/>
            <a:ext cx="11126787" cy="2816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5866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762000" y="1361760"/>
            <a:ext cx="9271264" cy="990600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Con gì tên rõ là “cha”</a:t>
            </a:r>
          </a:p>
          <a:p>
            <a:pPr algn="ctr"/>
            <a:r>
              <a:rPr lang="en-US" sz="4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 chứa chữ số nhìn qua ngỡ rùa?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-454048" y="3048000"/>
            <a:ext cx="13247936" cy="1981200"/>
            <a:chOff x="1685412" y="4876800"/>
            <a:chExt cx="10948707" cy="1981200"/>
          </a:xfrm>
        </p:grpSpPr>
        <p:sp>
          <p:nvSpPr>
            <p:cNvPr id="7" name="Title 1"/>
            <p:cNvSpPr txBox="1">
              <a:spLocks/>
            </p:cNvSpPr>
            <p:nvPr/>
          </p:nvSpPr>
          <p:spPr>
            <a:xfrm>
              <a:off x="1685412" y="4876800"/>
              <a:ext cx="10085850" cy="990600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480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Con gì quen vẻ già nua</a:t>
              </a:r>
            </a:p>
            <a:p>
              <a:pPr algn="ctr"/>
              <a:r>
                <a:rPr lang="en-US" sz="480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     Bốn chân ngắn ngủn, thỏ thua chả ngờ?</a:t>
              </a:r>
            </a:p>
          </p:txBody>
        </p:sp>
        <p:sp>
          <p:nvSpPr>
            <p:cNvPr id="8" name="Title 1"/>
            <p:cNvSpPr txBox="1">
              <a:spLocks/>
            </p:cNvSpPr>
            <p:nvPr/>
          </p:nvSpPr>
          <p:spPr>
            <a:xfrm>
              <a:off x="8233436" y="5867400"/>
              <a:ext cx="4400683" cy="990600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480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(Phúc Định)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39884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30477" y="203423"/>
            <a:ext cx="2621250" cy="941185"/>
            <a:chOff x="63500" y="1429216"/>
            <a:chExt cx="1970813" cy="705889"/>
          </a:xfrm>
        </p:grpSpPr>
        <p:sp>
          <p:nvSpPr>
            <p:cNvPr id="3" name="Rounded Rectangle 2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Nói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7</a:t>
              </a:r>
            </a:p>
          </p:txBody>
        </p:sp>
      </p:grpSp>
      <p:sp>
        <p:nvSpPr>
          <p:cNvPr id="6" name="Title 1"/>
          <p:cNvSpPr txBox="1">
            <a:spLocks/>
          </p:cNvSpPr>
          <p:nvPr/>
        </p:nvSpPr>
        <p:spPr>
          <a:xfrm>
            <a:off x="2438400" y="1098126"/>
            <a:ext cx="7620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Xin lỗi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2" t="51458" r="3701" b="5208"/>
          <a:stretch/>
        </p:blipFill>
        <p:spPr>
          <a:xfrm>
            <a:off x="3124200" y="1981200"/>
            <a:ext cx="6526904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504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-7000" b="-19000"/>
          </a:stretch>
        </a:blipFill>
        <a:effectLst/>
      </p:bgPr>
    </p:bg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0" name="Google Shape;430;p32"/>
          <p:cNvGrpSpPr/>
          <p:nvPr/>
        </p:nvGrpSpPr>
        <p:grpSpPr>
          <a:xfrm>
            <a:off x="9324894" y="5911247"/>
            <a:ext cx="2655401" cy="878129"/>
            <a:chOff x="6999675" y="4238205"/>
            <a:chExt cx="1996490" cy="658597"/>
          </a:xfrm>
        </p:grpSpPr>
        <p:grpSp>
          <p:nvGrpSpPr>
            <p:cNvPr id="431" name="Google Shape;431;p32"/>
            <p:cNvGrpSpPr/>
            <p:nvPr/>
          </p:nvGrpSpPr>
          <p:grpSpPr>
            <a:xfrm>
              <a:off x="8525769" y="4238205"/>
              <a:ext cx="470396" cy="644389"/>
              <a:chOff x="1731150" y="1748550"/>
              <a:chExt cx="228625" cy="313175"/>
            </a:xfrm>
          </p:grpSpPr>
          <p:sp>
            <p:nvSpPr>
              <p:cNvPr id="432" name="Google Shape;432;p32"/>
              <p:cNvSpPr/>
              <p:nvPr/>
            </p:nvSpPr>
            <p:spPr>
              <a:xfrm>
                <a:off x="1775500" y="1809575"/>
                <a:ext cx="134275" cy="179800"/>
              </a:xfrm>
              <a:custGeom>
                <a:avLst/>
                <a:gdLst/>
                <a:ahLst/>
                <a:cxnLst/>
                <a:rect l="l" t="t" r="r" b="b"/>
                <a:pathLst>
                  <a:path w="5371" h="7192" extrusionOk="0">
                    <a:moveTo>
                      <a:pt x="5335" y="584"/>
                    </a:moveTo>
                    <a:cubicBezTo>
                      <a:pt x="5335" y="560"/>
                      <a:pt x="5335" y="548"/>
                      <a:pt x="5347" y="525"/>
                    </a:cubicBezTo>
                    <a:lnTo>
                      <a:pt x="5371" y="429"/>
                    </a:lnTo>
                    <a:lnTo>
                      <a:pt x="5299" y="370"/>
                    </a:lnTo>
                    <a:lnTo>
                      <a:pt x="5228" y="310"/>
                    </a:lnTo>
                    <a:cubicBezTo>
                      <a:pt x="5109" y="215"/>
                      <a:pt x="4954" y="108"/>
                      <a:pt x="4763" y="36"/>
                    </a:cubicBezTo>
                    <a:lnTo>
                      <a:pt x="4656" y="1"/>
                    </a:lnTo>
                    <a:lnTo>
                      <a:pt x="4585" y="72"/>
                    </a:lnTo>
                    <a:cubicBezTo>
                      <a:pt x="4573" y="108"/>
                      <a:pt x="4537" y="120"/>
                      <a:pt x="4525" y="132"/>
                    </a:cubicBezTo>
                    <a:cubicBezTo>
                      <a:pt x="4478" y="179"/>
                      <a:pt x="4442" y="227"/>
                      <a:pt x="4406" y="286"/>
                    </a:cubicBezTo>
                    <a:lnTo>
                      <a:pt x="4228" y="548"/>
                    </a:lnTo>
                    <a:cubicBezTo>
                      <a:pt x="4168" y="655"/>
                      <a:pt x="4097" y="751"/>
                      <a:pt x="4037" y="834"/>
                    </a:cubicBezTo>
                    <a:lnTo>
                      <a:pt x="2394" y="3156"/>
                    </a:lnTo>
                    <a:cubicBezTo>
                      <a:pt x="1656" y="4215"/>
                      <a:pt x="929" y="5251"/>
                      <a:pt x="179" y="6311"/>
                    </a:cubicBezTo>
                    <a:cubicBezTo>
                      <a:pt x="132" y="6370"/>
                      <a:pt x="120" y="6418"/>
                      <a:pt x="96" y="6478"/>
                    </a:cubicBezTo>
                    <a:cubicBezTo>
                      <a:pt x="72" y="6501"/>
                      <a:pt x="72" y="6525"/>
                      <a:pt x="60" y="6549"/>
                    </a:cubicBezTo>
                    <a:lnTo>
                      <a:pt x="1" y="6668"/>
                    </a:lnTo>
                    <a:lnTo>
                      <a:pt x="608" y="7097"/>
                    </a:lnTo>
                    <a:lnTo>
                      <a:pt x="703" y="6978"/>
                    </a:lnTo>
                    <a:lnTo>
                      <a:pt x="703" y="6978"/>
                    </a:lnTo>
                    <a:lnTo>
                      <a:pt x="608" y="7097"/>
                    </a:lnTo>
                    <a:lnTo>
                      <a:pt x="727" y="7192"/>
                    </a:lnTo>
                    <a:lnTo>
                      <a:pt x="822" y="7073"/>
                    </a:lnTo>
                    <a:cubicBezTo>
                      <a:pt x="2323" y="4930"/>
                      <a:pt x="3799" y="2834"/>
                      <a:pt x="5275" y="727"/>
                    </a:cubicBezTo>
                    <a:cubicBezTo>
                      <a:pt x="5311" y="667"/>
                      <a:pt x="5335" y="608"/>
                      <a:pt x="5335" y="584"/>
                    </a:cubicBezTo>
                    <a:close/>
                  </a:path>
                </a:pathLst>
              </a:custGeom>
              <a:solidFill>
                <a:srgbClr val="66C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40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33" name="Google Shape;433;p32"/>
              <p:cNvSpPr/>
              <p:nvPr/>
            </p:nvSpPr>
            <p:spPr>
              <a:xfrm>
                <a:off x="1760925" y="1797675"/>
                <a:ext cx="126825" cy="174450"/>
              </a:xfrm>
              <a:custGeom>
                <a:avLst/>
                <a:gdLst/>
                <a:ahLst/>
                <a:cxnLst/>
                <a:rect l="l" t="t" r="r" b="b"/>
                <a:pathLst>
                  <a:path w="5073" h="6978" extrusionOk="0">
                    <a:moveTo>
                      <a:pt x="2477" y="4060"/>
                    </a:moveTo>
                    <a:lnTo>
                      <a:pt x="3858" y="2096"/>
                    </a:lnTo>
                    <a:cubicBezTo>
                      <a:pt x="4025" y="1858"/>
                      <a:pt x="4203" y="1620"/>
                      <a:pt x="4382" y="1382"/>
                    </a:cubicBezTo>
                    <a:cubicBezTo>
                      <a:pt x="4560" y="1143"/>
                      <a:pt x="4727" y="905"/>
                      <a:pt x="4882" y="667"/>
                    </a:cubicBezTo>
                    <a:cubicBezTo>
                      <a:pt x="4930" y="608"/>
                      <a:pt x="4965" y="536"/>
                      <a:pt x="4989" y="477"/>
                    </a:cubicBezTo>
                    <a:cubicBezTo>
                      <a:pt x="5001" y="441"/>
                      <a:pt x="5001" y="429"/>
                      <a:pt x="5013" y="405"/>
                    </a:cubicBezTo>
                    <a:lnTo>
                      <a:pt x="5072" y="286"/>
                    </a:lnTo>
                    <a:lnTo>
                      <a:pt x="4680" y="0"/>
                    </a:lnTo>
                    <a:lnTo>
                      <a:pt x="4584" y="60"/>
                    </a:lnTo>
                    <a:cubicBezTo>
                      <a:pt x="4572" y="72"/>
                      <a:pt x="4560" y="72"/>
                      <a:pt x="4560" y="84"/>
                    </a:cubicBezTo>
                    <a:cubicBezTo>
                      <a:pt x="4525" y="108"/>
                      <a:pt x="4477" y="131"/>
                      <a:pt x="4441" y="179"/>
                    </a:cubicBezTo>
                    <a:cubicBezTo>
                      <a:pt x="4299" y="369"/>
                      <a:pt x="4156" y="548"/>
                      <a:pt x="4001" y="727"/>
                    </a:cubicBezTo>
                    <a:cubicBezTo>
                      <a:pt x="3810" y="965"/>
                      <a:pt x="3608" y="1203"/>
                      <a:pt x="3441" y="1489"/>
                    </a:cubicBezTo>
                    <a:cubicBezTo>
                      <a:pt x="3227" y="1834"/>
                      <a:pt x="2989" y="2155"/>
                      <a:pt x="2775" y="2477"/>
                    </a:cubicBezTo>
                    <a:lnTo>
                      <a:pt x="2667" y="2632"/>
                    </a:lnTo>
                    <a:cubicBezTo>
                      <a:pt x="2429" y="2977"/>
                      <a:pt x="2144" y="3382"/>
                      <a:pt x="1965" y="3822"/>
                    </a:cubicBezTo>
                    <a:cubicBezTo>
                      <a:pt x="1941" y="3918"/>
                      <a:pt x="1882" y="3989"/>
                      <a:pt x="1822" y="4084"/>
                    </a:cubicBezTo>
                    <a:cubicBezTo>
                      <a:pt x="1501" y="4513"/>
                      <a:pt x="1203" y="4953"/>
                      <a:pt x="893" y="5394"/>
                    </a:cubicBezTo>
                    <a:lnTo>
                      <a:pt x="155" y="6465"/>
                    </a:lnTo>
                    <a:cubicBezTo>
                      <a:pt x="119" y="6501"/>
                      <a:pt x="108" y="6537"/>
                      <a:pt x="96" y="6585"/>
                    </a:cubicBezTo>
                    <a:cubicBezTo>
                      <a:pt x="96" y="6596"/>
                      <a:pt x="72" y="6608"/>
                      <a:pt x="60" y="6620"/>
                    </a:cubicBezTo>
                    <a:lnTo>
                      <a:pt x="0" y="6763"/>
                    </a:lnTo>
                    <a:lnTo>
                      <a:pt x="393" y="6977"/>
                    </a:lnTo>
                    <a:lnTo>
                      <a:pt x="465" y="6906"/>
                    </a:lnTo>
                    <a:lnTo>
                      <a:pt x="512" y="6858"/>
                    </a:lnTo>
                    <a:cubicBezTo>
                      <a:pt x="536" y="6835"/>
                      <a:pt x="572" y="6799"/>
                      <a:pt x="596" y="6763"/>
                    </a:cubicBezTo>
                    <a:cubicBezTo>
                      <a:pt x="750" y="6549"/>
                      <a:pt x="893" y="6346"/>
                      <a:pt x="1048" y="6144"/>
                    </a:cubicBezTo>
                    <a:cubicBezTo>
                      <a:pt x="1251" y="5823"/>
                      <a:pt x="2477" y="4060"/>
                      <a:pt x="2477" y="4060"/>
                    </a:cubicBezTo>
                    <a:close/>
                  </a:path>
                </a:pathLst>
              </a:custGeom>
              <a:solidFill>
                <a:srgbClr val="66C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40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34" name="Google Shape;434;p32"/>
              <p:cNvSpPr/>
              <p:nvPr/>
            </p:nvSpPr>
            <p:spPr>
              <a:xfrm>
                <a:off x="1799625" y="1824750"/>
                <a:ext cx="126525" cy="172075"/>
              </a:xfrm>
              <a:custGeom>
                <a:avLst/>
                <a:gdLst/>
                <a:ahLst/>
                <a:cxnLst/>
                <a:rect l="l" t="t" r="r" b="b"/>
                <a:pathLst>
                  <a:path w="5061" h="6883" extrusionOk="0">
                    <a:moveTo>
                      <a:pt x="4667" y="1"/>
                    </a:moveTo>
                    <a:lnTo>
                      <a:pt x="4572" y="60"/>
                    </a:lnTo>
                    <a:cubicBezTo>
                      <a:pt x="4560" y="72"/>
                      <a:pt x="4548" y="72"/>
                      <a:pt x="4525" y="96"/>
                    </a:cubicBezTo>
                    <a:cubicBezTo>
                      <a:pt x="4501" y="120"/>
                      <a:pt x="4453" y="132"/>
                      <a:pt x="4429" y="179"/>
                    </a:cubicBezTo>
                    <a:cubicBezTo>
                      <a:pt x="3548" y="1501"/>
                      <a:pt x="2620" y="2835"/>
                      <a:pt x="1715" y="4097"/>
                    </a:cubicBezTo>
                    <a:cubicBezTo>
                      <a:pt x="1215" y="4811"/>
                      <a:pt x="691" y="5561"/>
                      <a:pt x="179" y="6287"/>
                    </a:cubicBezTo>
                    <a:cubicBezTo>
                      <a:pt x="143" y="6347"/>
                      <a:pt x="107" y="6418"/>
                      <a:pt x="84" y="6478"/>
                    </a:cubicBezTo>
                    <a:cubicBezTo>
                      <a:pt x="60" y="6502"/>
                      <a:pt x="48" y="6525"/>
                      <a:pt x="48" y="6549"/>
                    </a:cubicBezTo>
                    <a:lnTo>
                      <a:pt x="0" y="6621"/>
                    </a:lnTo>
                    <a:lnTo>
                      <a:pt x="48" y="6704"/>
                    </a:lnTo>
                    <a:cubicBezTo>
                      <a:pt x="84" y="6752"/>
                      <a:pt x="155" y="6883"/>
                      <a:pt x="298" y="6883"/>
                    </a:cubicBezTo>
                    <a:cubicBezTo>
                      <a:pt x="345" y="6883"/>
                      <a:pt x="381" y="6859"/>
                      <a:pt x="417" y="6847"/>
                    </a:cubicBezTo>
                    <a:lnTo>
                      <a:pt x="465" y="6835"/>
                    </a:lnTo>
                    <a:lnTo>
                      <a:pt x="917" y="6192"/>
                    </a:lnTo>
                    <a:cubicBezTo>
                      <a:pt x="1310" y="5609"/>
                      <a:pt x="1727" y="5037"/>
                      <a:pt x="2131" y="4454"/>
                    </a:cubicBezTo>
                    <a:lnTo>
                      <a:pt x="2167" y="4418"/>
                    </a:lnTo>
                    <a:cubicBezTo>
                      <a:pt x="2250" y="4299"/>
                      <a:pt x="2322" y="4180"/>
                      <a:pt x="2429" y="4097"/>
                    </a:cubicBezTo>
                    <a:cubicBezTo>
                      <a:pt x="2715" y="3847"/>
                      <a:pt x="2941" y="3525"/>
                      <a:pt x="3155" y="3227"/>
                    </a:cubicBezTo>
                    <a:lnTo>
                      <a:pt x="3239" y="3132"/>
                    </a:lnTo>
                    <a:lnTo>
                      <a:pt x="3453" y="2811"/>
                    </a:lnTo>
                    <a:cubicBezTo>
                      <a:pt x="3667" y="2513"/>
                      <a:pt x="3882" y="2204"/>
                      <a:pt x="4132" y="1906"/>
                    </a:cubicBezTo>
                    <a:cubicBezTo>
                      <a:pt x="4322" y="1656"/>
                      <a:pt x="4477" y="1382"/>
                      <a:pt x="4644" y="1120"/>
                    </a:cubicBezTo>
                    <a:cubicBezTo>
                      <a:pt x="4763" y="930"/>
                      <a:pt x="4870" y="751"/>
                      <a:pt x="5001" y="549"/>
                    </a:cubicBezTo>
                    <a:cubicBezTo>
                      <a:pt x="5037" y="513"/>
                      <a:pt x="5048" y="453"/>
                      <a:pt x="5048" y="406"/>
                    </a:cubicBezTo>
                    <a:lnTo>
                      <a:pt x="5048" y="358"/>
                    </a:lnTo>
                    <a:lnTo>
                      <a:pt x="5060" y="251"/>
                    </a:lnTo>
                    <a:close/>
                  </a:path>
                </a:pathLst>
              </a:custGeom>
              <a:solidFill>
                <a:srgbClr val="66C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40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35" name="Google Shape;435;p32"/>
              <p:cNvSpPr/>
              <p:nvPr/>
            </p:nvSpPr>
            <p:spPr>
              <a:xfrm>
                <a:off x="1749900" y="1968525"/>
                <a:ext cx="51225" cy="58075"/>
              </a:xfrm>
              <a:custGeom>
                <a:avLst/>
                <a:gdLst/>
                <a:ahLst/>
                <a:cxnLst/>
                <a:rect l="l" t="t" r="r" b="b"/>
                <a:pathLst>
                  <a:path w="2049" h="2323" extrusionOk="0">
                    <a:moveTo>
                      <a:pt x="346" y="1"/>
                    </a:moveTo>
                    <a:lnTo>
                      <a:pt x="287" y="191"/>
                    </a:lnTo>
                    <a:cubicBezTo>
                      <a:pt x="263" y="227"/>
                      <a:pt x="251" y="251"/>
                      <a:pt x="251" y="286"/>
                    </a:cubicBezTo>
                    <a:cubicBezTo>
                      <a:pt x="227" y="358"/>
                      <a:pt x="203" y="417"/>
                      <a:pt x="191" y="477"/>
                    </a:cubicBezTo>
                    <a:cubicBezTo>
                      <a:pt x="144" y="655"/>
                      <a:pt x="120" y="846"/>
                      <a:pt x="72" y="1024"/>
                    </a:cubicBezTo>
                    <a:lnTo>
                      <a:pt x="60" y="1132"/>
                    </a:lnTo>
                    <a:cubicBezTo>
                      <a:pt x="48" y="1203"/>
                      <a:pt x="25" y="1275"/>
                      <a:pt x="25" y="1358"/>
                    </a:cubicBezTo>
                    <a:cubicBezTo>
                      <a:pt x="1" y="1572"/>
                      <a:pt x="72" y="1775"/>
                      <a:pt x="263" y="1894"/>
                    </a:cubicBezTo>
                    <a:cubicBezTo>
                      <a:pt x="382" y="1965"/>
                      <a:pt x="906" y="2322"/>
                      <a:pt x="906" y="2322"/>
                    </a:cubicBezTo>
                    <a:lnTo>
                      <a:pt x="1120" y="2167"/>
                    </a:lnTo>
                    <a:cubicBezTo>
                      <a:pt x="1203" y="2108"/>
                      <a:pt x="1299" y="2048"/>
                      <a:pt x="1382" y="1977"/>
                    </a:cubicBezTo>
                    <a:cubicBezTo>
                      <a:pt x="1477" y="1906"/>
                      <a:pt x="1561" y="1846"/>
                      <a:pt x="1656" y="1775"/>
                    </a:cubicBezTo>
                    <a:lnTo>
                      <a:pt x="1715" y="1715"/>
                    </a:lnTo>
                    <a:cubicBezTo>
                      <a:pt x="1811" y="1620"/>
                      <a:pt x="1953" y="1489"/>
                      <a:pt x="2025" y="1263"/>
                    </a:cubicBezTo>
                    <a:lnTo>
                      <a:pt x="2049" y="1155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40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36" name="Google Shape;436;p32"/>
              <p:cNvSpPr/>
              <p:nvPr/>
            </p:nvSpPr>
            <p:spPr>
              <a:xfrm>
                <a:off x="1896950" y="1757775"/>
                <a:ext cx="53900" cy="48550"/>
              </a:xfrm>
              <a:custGeom>
                <a:avLst/>
                <a:gdLst/>
                <a:ahLst/>
                <a:cxnLst/>
                <a:rect l="l" t="t" r="r" b="b"/>
                <a:pathLst>
                  <a:path w="2156" h="1942" extrusionOk="0">
                    <a:moveTo>
                      <a:pt x="2120" y="977"/>
                    </a:moveTo>
                    <a:cubicBezTo>
                      <a:pt x="1727" y="382"/>
                      <a:pt x="1429" y="168"/>
                      <a:pt x="751" y="25"/>
                    </a:cubicBezTo>
                    <a:lnTo>
                      <a:pt x="691" y="1"/>
                    </a:lnTo>
                    <a:lnTo>
                      <a:pt x="655" y="37"/>
                    </a:lnTo>
                    <a:cubicBezTo>
                      <a:pt x="417" y="156"/>
                      <a:pt x="132" y="299"/>
                      <a:pt x="24" y="656"/>
                    </a:cubicBezTo>
                    <a:lnTo>
                      <a:pt x="1" y="751"/>
                    </a:lnTo>
                    <a:lnTo>
                      <a:pt x="72" y="811"/>
                    </a:lnTo>
                    <a:cubicBezTo>
                      <a:pt x="513" y="1227"/>
                      <a:pt x="1036" y="1584"/>
                      <a:pt x="1620" y="1894"/>
                    </a:cubicBezTo>
                    <a:lnTo>
                      <a:pt x="1703" y="1942"/>
                    </a:lnTo>
                    <a:lnTo>
                      <a:pt x="1786" y="1882"/>
                    </a:lnTo>
                    <a:cubicBezTo>
                      <a:pt x="2108" y="1644"/>
                      <a:pt x="2144" y="1299"/>
                      <a:pt x="2156" y="1049"/>
                    </a:cubicBezTo>
                    <a:lnTo>
                      <a:pt x="2156" y="989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40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37" name="Google Shape;437;p32"/>
              <p:cNvSpPr/>
              <p:nvPr/>
            </p:nvSpPr>
            <p:spPr>
              <a:xfrm>
                <a:off x="1878200" y="1780700"/>
                <a:ext cx="62825" cy="50625"/>
              </a:xfrm>
              <a:custGeom>
                <a:avLst/>
                <a:gdLst/>
                <a:ahLst/>
                <a:cxnLst/>
                <a:rect l="l" t="t" r="r" b="b"/>
                <a:pathLst>
                  <a:path w="2513" h="2025" extrusionOk="0">
                    <a:moveTo>
                      <a:pt x="2394" y="1346"/>
                    </a:moveTo>
                    <a:cubicBezTo>
                      <a:pt x="2334" y="1203"/>
                      <a:pt x="2251" y="1096"/>
                      <a:pt x="2120" y="989"/>
                    </a:cubicBezTo>
                    <a:cubicBezTo>
                      <a:pt x="1834" y="798"/>
                      <a:pt x="1560" y="608"/>
                      <a:pt x="1286" y="417"/>
                    </a:cubicBezTo>
                    <a:lnTo>
                      <a:pt x="905" y="144"/>
                    </a:lnTo>
                    <a:cubicBezTo>
                      <a:pt x="893" y="144"/>
                      <a:pt x="893" y="132"/>
                      <a:pt x="882" y="120"/>
                    </a:cubicBezTo>
                    <a:cubicBezTo>
                      <a:pt x="834" y="84"/>
                      <a:pt x="774" y="36"/>
                      <a:pt x="703" y="25"/>
                    </a:cubicBezTo>
                    <a:cubicBezTo>
                      <a:pt x="608" y="13"/>
                      <a:pt x="524" y="1"/>
                      <a:pt x="429" y="1"/>
                    </a:cubicBezTo>
                    <a:cubicBezTo>
                      <a:pt x="393" y="1"/>
                      <a:pt x="334" y="1"/>
                      <a:pt x="286" y="13"/>
                    </a:cubicBezTo>
                    <a:cubicBezTo>
                      <a:pt x="120" y="36"/>
                      <a:pt x="0" y="203"/>
                      <a:pt x="0" y="394"/>
                    </a:cubicBezTo>
                    <a:lnTo>
                      <a:pt x="0" y="489"/>
                    </a:lnTo>
                    <a:lnTo>
                      <a:pt x="72" y="537"/>
                    </a:lnTo>
                    <a:cubicBezTo>
                      <a:pt x="96" y="548"/>
                      <a:pt x="108" y="548"/>
                      <a:pt x="131" y="560"/>
                    </a:cubicBezTo>
                    <a:cubicBezTo>
                      <a:pt x="179" y="596"/>
                      <a:pt x="239" y="620"/>
                      <a:pt x="298" y="656"/>
                    </a:cubicBezTo>
                    <a:cubicBezTo>
                      <a:pt x="584" y="775"/>
                      <a:pt x="774" y="906"/>
                      <a:pt x="953" y="1072"/>
                    </a:cubicBezTo>
                    <a:cubicBezTo>
                      <a:pt x="1108" y="1203"/>
                      <a:pt x="1286" y="1310"/>
                      <a:pt x="1465" y="1394"/>
                    </a:cubicBezTo>
                    <a:lnTo>
                      <a:pt x="1548" y="1441"/>
                    </a:lnTo>
                    <a:cubicBezTo>
                      <a:pt x="1655" y="1501"/>
                      <a:pt x="1763" y="1620"/>
                      <a:pt x="1858" y="1739"/>
                    </a:cubicBezTo>
                    <a:cubicBezTo>
                      <a:pt x="1917" y="1799"/>
                      <a:pt x="1965" y="1858"/>
                      <a:pt x="2025" y="1918"/>
                    </a:cubicBezTo>
                    <a:lnTo>
                      <a:pt x="2120" y="2025"/>
                    </a:lnTo>
                    <a:lnTo>
                      <a:pt x="2215" y="1930"/>
                    </a:lnTo>
                    <a:cubicBezTo>
                      <a:pt x="2358" y="1822"/>
                      <a:pt x="2513" y="1644"/>
                      <a:pt x="2394" y="134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40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38" name="Google Shape;438;p32"/>
              <p:cNvSpPr/>
              <p:nvPr/>
            </p:nvSpPr>
            <p:spPr>
              <a:xfrm>
                <a:off x="1731150" y="1748550"/>
                <a:ext cx="228625" cy="313175"/>
              </a:xfrm>
              <a:custGeom>
                <a:avLst/>
                <a:gdLst/>
                <a:ahLst/>
                <a:cxnLst/>
                <a:rect l="l" t="t" r="r" b="b"/>
                <a:pathLst>
                  <a:path w="9145" h="12527" extrusionOk="0">
                    <a:moveTo>
                      <a:pt x="7609" y="1"/>
                    </a:moveTo>
                    <a:cubicBezTo>
                      <a:pt x="8097" y="346"/>
                      <a:pt x="8573" y="691"/>
                      <a:pt x="9050" y="1013"/>
                    </a:cubicBezTo>
                    <a:cubicBezTo>
                      <a:pt x="9145" y="1311"/>
                      <a:pt x="9109" y="1584"/>
                      <a:pt x="9038" y="1858"/>
                    </a:cubicBezTo>
                    <a:cubicBezTo>
                      <a:pt x="8990" y="2037"/>
                      <a:pt x="8883" y="2156"/>
                      <a:pt x="8799" y="2299"/>
                    </a:cubicBezTo>
                    <a:cubicBezTo>
                      <a:pt x="8692" y="2454"/>
                      <a:pt x="8561" y="2608"/>
                      <a:pt x="8609" y="2835"/>
                    </a:cubicBezTo>
                    <a:cubicBezTo>
                      <a:pt x="8621" y="2918"/>
                      <a:pt x="8561" y="3025"/>
                      <a:pt x="8514" y="3096"/>
                    </a:cubicBezTo>
                    <a:cubicBezTo>
                      <a:pt x="7716" y="4228"/>
                      <a:pt x="7002" y="5430"/>
                      <a:pt x="6192" y="6561"/>
                    </a:cubicBezTo>
                    <a:cubicBezTo>
                      <a:pt x="6013" y="6823"/>
                      <a:pt x="5823" y="7061"/>
                      <a:pt x="5609" y="7276"/>
                    </a:cubicBezTo>
                    <a:cubicBezTo>
                      <a:pt x="5418" y="7490"/>
                      <a:pt x="5240" y="7692"/>
                      <a:pt x="5097" y="7930"/>
                    </a:cubicBezTo>
                    <a:cubicBezTo>
                      <a:pt x="4704" y="8502"/>
                      <a:pt x="4299" y="9062"/>
                      <a:pt x="3918" y="9633"/>
                    </a:cubicBezTo>
                    <a:cubicBezTo>
                      <a:pt x="3739" y="9883"/>
                      <a:pt x="3561" y="10133"/>
                      <a:pt x="3382" y="10371"/>
                    </a:cubicBezTo>
                    <a:cubicBezTo>
                      <a:pt x="3335" y="10431"/>
                      <a:pt x="3275" y="10490"/>
                      <a:pt x="3227" y="10514"/>
                    </a:cubicBezTo>
                    <a:cubicBezTo>
                      <a:pt x="3037" y="10538"/>
                      <a:pt x="2965" y="10693"/>
                      <a:pt x="2846" y="10812"/>
                    </a:cubicBezTo>
                    <a:cubicBezTo>
                      <a:pt x="2739" y="10907"/>
                      <a:pt x="2596" y="10990"/>
                      <a:pt x="2489" y="11086"/>
                    </a:cubicBezTo>
                    <a:cubicBezTo>
                      <a:pt x="2013" y="11538"/>
                      <a:pt x="1465" y="11907"/>
                      <a:pt x="965" y="12336"/>
                    </a:cubicBezTo>
                    <a:cubicBezTo>
                      <a:pt x="751" y="12526"/>
                      <a:pt x="227" y="12431"/>
                      <a:pt x="60" y="12169"/>
                    </a:cubicBezTo>
                    <a:cubicBezTo>
                      <a:pt x="13" y="12098"/>
                      <a:pt x="1" y="12014"/>
                      <a:pt x="13" y="11931"/>
                    </a:cubicBezTo>
                    <a:cubicBezTo>
                      <a:pt x="36" y="11752"/>
                      <a:pt x="48" y="11562"/>
                      <a:pt x="96" y="11395"/>
                    </a:cubicBezTo>
                    <a:cubicBezTo>
                      <a:pt x="239" y="10919"/>
                      <a:pt x="334" y="10419"/>
                      <a:pt x="417" y="9931"/>
                    </a:cubicBezTo>
                    <a:cubicBezTo>
                      <a:pt x="477" y="9633"/>
                      <a:pt x="548" y="9335"/>
                      <a:pt x="644" y="9038"/>
                    </a:cubicBezTo>
                    <a:cubicBezTo>
                      <a:pt x="703" y="8823"/>
                      <a:pt x="810" y="8621"/>
                      <a:pt x="929" y="8419"/>
                    </a:cubicBezTo>
                    <a:cubicBezTo>
                      <a:pt x="1430" y="7561"/>
                      <a:pt x="2072" y="6799"/>
                      <a:pt x="2620" y="5966"/>
                    </a:cubicBezTo>
                    <a:cubicBezTo>
                      <a:pt x="2751" y="5775"/>
                      <a:pt x="2858" y="5549"/>
                      <a:pt x="2977" y="5347"/>
                    </a:cubicBezTo>
                    <a:cubicBezTo>
                      <a:pt x="3132" y="5109"/>
                      <a:pt x="3251" y="4847"/>
                      <a:pt x="3406" y="4632"/>
                    </a:cubicBezTo>
                    <a:cubicBezTo>
                      <a:pt x="4037" y="3739"/>
                      <a:pt x="4680" y="2846"/>
                      <a:pt x="5359" y="1977"/>
                    </a:cubicBezTo>
                    <a:cubicBezTo>
                      <a:pt x="5537" y="1751"/>
                      <a:pt x="5704" y="1501"/>
                      <a:pt x="5871" y="1251"/>
                    </a:cubicBezTo>
                    <a:cubicBezTo>
                      <a:pt x="5942" y="1144"/>
                      <a:pt x="6013" y="1037"/>
                      <a:pt x="6168" y="1025"/>
                    </a:cubicBezTo>
                    <a:cubicBezTo>
                      <a:pt x="6323" y="1001"/>
                      <a:pt x="6418" y="858"/>
                      <a:pt x="6502" y="739"/>
                    </a:cubicBezTo>
                    <a:cubicBezTo>
                      <a:pt x="6621" y="596"/>
                      <a:pt x="6716" y="429"/>
                      <a:pt x="6883" y="299"/>
                    </a:cubicBezTo>
                    <a:cubicBezTo>
                      <a:pt x="7073" y="132"/>
                      <a:pt x="7311" y="48"/>
                      <a:pt x="7609" y="1"/>
                    </a:cubicBezTo>
                    <a:close/>
                    <a:moveTo>
                      <a:pt x="2477" y="9407"/>
                    </a:moveTo>
                    <a:cubicBezTo>
                      <a:pt x="3977" y="7264"/>
                      <a:pt x="5454" y="5168"/>
                      <a:pt x="6918" y="3073"/>
                    </a:cubicBezTo>
                    <a:cubicBezTo>
                      <a:pt x="6942" y="3037"/>
                      <a:pt x="6954" y="2989"/>
                      <a:pt x="6966" y="2918"/>
                    </a:cubicBezTo>
                    <a:cubicBezTo>
                      <a:pt x="6823" y="2799"/>
                      <a:pt x="6692" y="2680"/>
                      <a:pt x="6478" y="2608"/>
                    </a:cubicBezTo>
                    <a:cubicBezTo>
                      <a:pt x="6418" y="2680"/>
                      <a:pt x="6359" y="2739"/>
                      <a:pt x="6311" y="2799"/>
                    </a:cubicBezTo>
                    <a:cubicBezTo>
                      <a:pt x="6180" y="2977"/>
                      <a:pt x="6061" y="3168"/>
                      <a:pt x="5942" y="3370"/>
                    </a:cubicBezTo>
                    <a:cubicBezTo>
                      <a:pt x="4656" y="5192"/>
                      <a:pt x="3370" y="7014"/>
                      <a:pt x="2084" y="8847"/>
                    </a:cubicBezTo>
                    <a:cubicBezTo>
                      <a:pt x="2037" y="8907"/>
                      <a:pt x="2013" y="8978"/>
                      <a:pt x="1965" y="9050"/>
                    </a:cubicBezTo>
                    <a:cubicBezTo>
                      <a:pt x="2144" y="9169"/>
                      <a:pt x="2299" y="9276"/>
                      <a:pt x="2477" y="9407"/>
                    </a:cubicBezTo>
                    <a:close/>
                    <a:moveTo>
                      <a:pt x="1537" y="8740"/>
                    </a:moveTo>
                    <a:cubicBezTo>
                      <a:pt x="1584" y="8692"/>
                      <a:pt x="1632" y="8669"/>
                      <a:pt x="1656" y="8621"/>
                    </a:cubicBezTo>
                    <a:cubicBezTo>
                      <a:pt x="1811" y="8407"/>
                      <a:pt x="1953" y="8216"/>
                      <a:pt x="2108" y="8014"/>
                    </a:cubicBezTo>
                    <a:lnTo>
                      <a:pt x="3358" y="6228"/>
                    </a:lnTo>
                    <a:cubicBezTo>
                      <a:pt x="3870" y="5478"/>
                      <a:pt x="4394" y="4740"/>
                      <a:pt x="4930" y="3989"/>
                    </a:cubicBezTo>
                    <a:lnTo>
                      <a:pt x="5954" y="2561"/>
                    </a:lnTo>
                    <a:cubicBezTo>
                      <a:pt x="6013" y="2489"/>
                      <a:pt x="6049" y="2394"/>
                      <a:pt x="6073" y="2311"/>
                    </a:cubicBezTo>
                    <a:cubicBezTo>
                      <a:pt x="5990" y="2251"/>
                      <a:pt x="5930" y="2204"/>
                      <a:pt x="5859" y="2156"/>
                    </a:cubicBezTo>
                    <a:cubicBezTo>
                      <a:pt x="5811" y="2192"/>
                      <a:pt x="5763" y="2204"/>
                      <a:pt x="5740" y="2227"/>
                    </a:cubicBezTo>
                    <a:cubicBezTo>
                      <a:pt x="5418" y="2680"/>
                      <a:pt x="5037" y="3073"/>
                      <a:pt x="4739" y="3525"/>
                    </a:cubicBezTo>
                    <a:cubicBezTo>
                      <a:pt x="4501" y="3918"/>
                      <a:pt x="4227" y="4299"/>
                      <a:pt x="3966" y="4668"/>
                    </a:cubicBezTo>
                    <a:cubicBezTo>
                      <a:pt x="3716" y="5049"/>
                      <a:pt x="3454" y="5418"/>
                      <a:pt x="3275" y="5835"/>
                    </a:cubicBezTo>
                    <a:cubicBezTo>
                      <a:pt x="3239" y="5942"/>
                      <a:pt x="3180" y="6025"/>
                      <a:pt x="3096" y="6121"/>
                    </a:cubicBezTo>
                    <a:cubicBezTo>
                      <a:pt x="2549" y="6906"/>
                      <a:pt x="1989" y="7692"/>
                      <a:pt x="1430" y="8502"/>
                    </a:cubicBezTo>
                    <a:cubicBezTo>
                      <a:pt x="1406" y="8538"/>
                      <a:pt x="1394" y="8585"/>
                      <a:pt x="1358" y="8645"/>
                    </a:cubicBezTo>
                    <a:cubicBezTo>
                      <a:pt x="1430" y="8681"/>
                      <a:pt x="1477" y="8704"/>
                      <a:pt x="1537" y="8740"/>
                    </a:cubicBezTo>
                    <a:close/>
                    <a:moveTo>
                      <a:pt x="7418" y="3227"/>
                    </a:moveTo>
                    <a:cubicBezTo>
                      <a:pt x="7371" y="3275"/>
                      <a:pt x="7323" y="3287"/>
                      <a:pt x="7299" y="3323"/>
                    </a:cubicBezTo>
                    <a:cubicBezTo>
                      <a:pt x="5930" y="5394"/>
                      <a:pt x="4466" y="7383"/>
                      <a:pt x="3061" y="9419"/>
                    </a:cubicBezTo>
                    <a:cubicBezTo>
                      <a:pt x="3001" y="9502"/>
                      <a:pt x="2965" y="9585"/>
                      <a:pt x="2918" y="9657"/>
                    </a:cubicBezTo>
                    <a:cubicBezTo>
                      <a:pt x="2965" y="9752"/>
                      <a:pt x="3013" y="9800"/>
                      <a:pt x="3120" y="9752"/>
                    </a:cubicBezTo>
                    <a:cubicBezTo>
                      <a:pt x="3656" y="8978"/>
                      <a:pt x="4216" y="8192"/>
                      <a:pt x="4763" y="7395"/>
                    </a:cubicBezTo>
                    <a:cubicBezTo>
                      <a:pt x="4870" y="7264"/>
                      <a:pt x="4966" y="7121"/>
                      <a:pt x="5085" y="7014"/>
                    </a:cubicBezTo>
                    <a:cubicBezTo>
                      <a:pt x="5394" y="6740"/>
                      <a:pt x="5621" y="6406"/>
                      <a:pt x="5859" y="6073"/>
                    </a:cubicBezTo>
                    <a:cubicBezTo>
                      <a:pt x="6156" y="5656"/>
                      <a:pt x="6430" y="5240"/>
                      <a:pt x="6752" y="4859"/>
                    </a:cubicBezTo>
                    <a:cubicBezTo>
                      <a:pt x="7073" y="4442"/>
                      <a:pt x="7311" y="3966"/>
                      <a:pt x="7621" y="3513"/>
                    </a:cubicBezTo>
                    <a:cubicBezTo>
                      <a:pt x="7645" y="3489"/>
                      <a:pt x="7645" y="3442"/>
                      <a:pt x="7656" y="3382"/>
                    </a:cubicBezTo>
                    <a:cubicBezTo>
                      <a:pt x="7561" y="3335"/>
                      <a:pt x="7490" y="3275"/>
                      <a:pt x="7418" y="3227"/>
                    </a:cubicBezTo>
                    <a:close/>
                    <a:moveTo>
                      <a:pt x="1632" y="10943"/>
                    </a:moveTo>
                    <a:cubicBezTo>
                      <a:pt x="1775" y="10836"/>
                      <a:pt x="1894" y="10764"/>
                      <a:pt x="2013" y="10669"/>
                    </a:cubicBezTo>
                    <a:cubicBezTo>
                      <a:pt x="2120" y="10585"/>
                      <a:pt x="2239" y="10490"/>
                      <a:pt x="2346" y="10407"/>
                    </a:cubicBezTo>
                    <a:cubicBezTo>
                      <a:pt x="2465" y="10300"/>
                      <a:pt x="2549" y="10193"/>
                      <a:pt x="2596" y="10026"/>
                    </a:cubicBezTo>
                    <a:cubicBezTo>
                      <a:pt x="2120" y="9693"/>
                      <a:pt x="1644" y="9359"/>
                      <a:pt x="1156" y="9014"/>
                    </a:cubicBezTo>
                    <a:cubicBezTo>
                      <a:pt x="1120" y="9121"/>
                      <a:pt x="1072" y="9216"/>
                      <a:pt x="1060" y="9300"/>
                    </a:cubicBezTo>
                    <a:cubicBezTo>
                      <a:pt x="1013" y="9526"/>
                      <a:pt x="965" y="9728"/>
                      <a:pt x="929" y="9954"/>
                    </a:cubicBezTo>
                    <a:cubicBezTo>
                      <a:pt x="918" y="10026"/>
                      <a:pt x="894" y="10085"/>
                      <a:pt x="894" y="10169"/>
                    </a:cubicBezTo>
                    <a:cubicBezTo>
                      <a:pt x="882" y="10324"/>
                      <a:pt x="929" y="10466"/>
                      <a:pt x="1072" y="10562"/>
                    </a:cubicBezTo>
                    <a:cubicBezTo>
                      <a:pt x="1275" y="10693"/>
                      <a:pt x="1453" y="10824"/>
                      <a:pt x="1632" y="10943"/>
                    </a:cubicBezTo>
                    <a:close/>
                    <a:moveTo>
                      <a:pt x="6811" y="1084"/>
                    </a:moveTo>
                    <a:cubicBezTo>
                      <a:pt x="7264" y="1501"/>
                      <a:pt x="7776" y="1858"/>
                      <a:pt x="8323" y="2156"/>
                    </a:cubicBezTo>
                    <a:cubicBezTo>
                      <a:pt x="8597" y="1965"/>
                      <a:pt x="8621" y="1703"/>
                      <a:pt x="8633" y="1430"/>
                    </a:cubicBezTo>
                    <a:cubicBezTo>
                      <a:pt x="8252" y="858"/>
                      <a:pt x="7978" y="680"/>
                      <a:pt x="7359" y="549"/>
                    </a:cubicBezTo>
                    <a:cubicBezTo>
                      <a:pt x="7121" y="656"/>
                      <a:pt x="6894" y="787"/>
                      <a:pt x="6811" y="1084"/>
                    </a:cubicBezTo>
                    <a:close/>
                    <a:moveTo>
                      <a:pt x="8002" y="3108"/>
                    </a:moveTo>
                    <a:cubicBezTo>
                      <a:pt x="8157" y="2966"/>
                      <a:pt x="8192" y="2846"/>
                      <a:pt x="8133" y="2692"/>
                    </a:cubicBezTo>
                    <a:cubicBezTo>
                      <a:pt x="8085" y="2573"/>
                      <a:pt x="8014" y="2489"/>
                      <a:pt x="7895" y="2418"/>
                    </a:cubicBezTo>
                    <a:lnTo>
                      <a:pt x="6680" y="1561"/>
                    </a:lnTo>
                    <a:cubicBezTo>
                      <a:pt x="6644" y="1537"/>
                      <a:pt x="6597" y="1489"/>
                      <a:pt x="6549" y="1477"/>
                    </a:cubicBezTo>
                    <a:cubicBezTo>
                      <a:pt x="6430" y="1465"/>
                      <a:pt x="6299" y="1442"/>
                      <a:pt x="6180" y="1465"/>
                    </a:cubicBezTo>
                    <a:cubicBezTo>
                      <a:pt x="6085" y="1477"/>
                      <a:pt x="6013" y="1561"/>
                      <a:pt x="6013" y="1703"/>
                    </a:cubicBezTo>
                    <a:cubicBezTo>
                      <a:pt x="6073" y="1727"/>
                      <a:pt x="6144" y="1787"/>
                      <a:pt x="6228" y="1823"/>
                    </a:cubicBezTo>
                    <a:cubicBezTo>
                      <a:pt x="6478" y="1942"/>
                      <a:pt x="6716" y="2061"/>
                      <a:pt x="6906" y="2251"/>
                    </a:cubicBezTo>
                    <a:cubicBezTo>
                      <a:pt x="7073" y="2394"/>
                      <a:pt x="7275" y="2489"/>
                      <a:pt x="7478" y="2608"/>
                    </a:cubicBezTo>
                    <a:cubicBezTo>
                      <a:pt x="7680" y="2715"/>
                      <a:pt x="7823" y="2918"/>
                      <a:pt x="8002" y="310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40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439" name="Google Shape;439;p32"/>
            <p:cNvSpPr/>
            <p:nvPr/>
          </p:nvSpPr>
          <p:spPr>
            <a:xfrm>
              <a:off x="6999675" y="4779150"/>
              <a:ext cx="1551855" cy="117652"/>
            </a:xfrm>
            <a:custGeom>
              <a:avLst/>
              <a:gdLst/>
              <a:ahLst/>
              <a:cxnLst/>
              <a:rect l="l" t="t" r="r" b="b"/>
              <a:pathLst>
                <a:path w="17860" h="1727" fill="none" extrusionOk="0">
                  <a:moveTo>
                    <a:pt x="17860" y="1465"/>
                  </a:moveTo>
                  <a:cubicBezTo>
                    <a:pt x="17550" y="989"/>
                    <a:pt x="16717" y="453"/>
                    <a:pt x="16110" y="429"/>
                  </a:cubicBezTo>
                  <a:cubicBezTo>
                    <a:pt x="15193" y="417"/>
                    <a:pt x="14871" y="1727"/>
                    <a:pt x="13979" y="1715"/>
                  </a:cubicBezTo>
                  <a:cubicBezTo>
                    <a:pt x="13133" y="1703"/>
                    <a:pt x="13074" y="512"/>
                    <a:pt x="12121" y="274"/>
                  </a:cubicBezTo>
                  <a:cubicBezTo>
                    <a:pt x="11002" y="1"/>
                    <a:pt x="10645" y="1536"/>
                    <a:pt x="9347" y="1417"/>
                  </a:cubicBezTo>
                  <a:cubicBezTo>
                    <a:pt x="8335" y="1322"/>
                    <a:pt x="8228" y="346"/>
                    <a:pt x="7263" y="405"/>
                  </a:cubicBezTo>
                  <a:cubicBezTo>
                    <a:pt x="6299" y="465"/>
                    <a:pt x="6192" y="1441"/>
                    <a:pt x="5251" y="1489"/>
                  </a:cubicBezTo>
                  <a:cubicBezTo>
                    <a:pt x="4203" y="1536"/>
                    <a:pt x="4120" y="310"/>
                    <a:pt x="3037" y="346"/>
                  </a:cubicBezTo>
                  <a:cubicBezTo>
                    <a:pt x="2215" y="370"/>
                    <a:pt x="1858" y="1084"/>
                    <a:pt x="691" y="1060"/>
                  </a:cubicBezTo>
                  <a:cubicBezTo>
                    <a:pt x="393" y="1060"/>
                    <a:pt x="155" y="1001"/>
                    <a:pt x="1" y="953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40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642549" y="1266245"/>
            <a:ext cx="8116774" cy="3771842"/>
            <a:chOff x="-2616968" y="1174360"/>
            <a:chExt cx="8136904" cy="3771842"/>
          </a:xfrm>
        </p:grpSpPr>
        <p:sp>
          <p:nvSpPr>
            <p:cNvPr id="19" name="Google Shape;198;p25"/>
            <p:cNvSpPr txBox="1">
              <a:spLocks/>
            </p:cNvSpPr>
            <p:nvPr/>
          </p:nvSpPr>
          <p:spPr>
            <a:xfrm>
              <a:off x="-1536848" y="1174360"/>
              <a:ext cx="7056784" cy="3771842"/>
            </a:xfrm>
            <a:prstGeom prst="rect">
              <a:avLst/>
            </a:prstGeom>
            <a:noFill/>
            <a:ln w="57150">
              <a:solidFill>
                <a:schemeClr val="bg1"/>
              </a:solidFill>
            </a:ln>
          </p:spPr>
          <p:txBody>
            <a:bodyPr spcFirstLastPara="1" wrap="square" lIns="121897" tIns="121897" rIns="121897" bIns="1218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200"/>
                <a:buFont typeface="Pangolin"/>
                <a:buNone/>
                <a:defRPr sz="72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Pangolin"/>
                <a:buNone/>
                <a:defRPr sz="120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Pangolin"/>
                <a:buNone/>
                <a:defRPr sz="120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Pangolin"/>
                <a:buNone/>
                <a:defRPr sz="120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Pangolin"/>
                <a:buNone/>
                <a:defRPr sz="120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Pangolin"/>
                <a:buNone/>
                <a:defRPr sz="120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Pangolin"/>
                <a:buNone/>
                <a:defRPr sz="120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Pangolin"/>
                <a:buNone/>
                <a:defRPr sz="120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Pangolin"/>
                <a:buNone/>
                <a:defRPr sz="120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9pPr>
            </a:lstStyle>
            <a:p>
              <a:pPr algn="just">
                <a:buClr>
                  <a:srgbClr val="000000"/>
                </a:buClr>
                <a:buSzTx/>
              </a:pPr>
              <a:r>
                <a:rPr lang="en-US" sz="11500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    </a:t>
              </a:r>
              <a:r>
                <a:rPr lang="en-US" sz="11500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nón</a:t>
              </a:r>
              <a:r>
                <a:rPr lang="en-US" sz="11500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 </a:t>
              </a:r>
              <a:r>
                <a:rPr lang="en-US" sz="11500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lá</a:t>
              </a:r>
              <a:endParaRPr lang="en-US" sz="115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endParaRPr>
            </a:p>
            <a:p>
              <a:pPr algn="just">
                <a:buClr>
                  <a:srgbClr val="000000"/>
                </a:buClr>
                <a:buSzTx/>
              </a:pPr>
              <a:r>
                <a:rPr lang="en-US" sz="11500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 con </a:t>
              </a:r>
              <a:r>
                <a:rPr lang="en-US" sz="11500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chồn</a:t>
              </a:r>
              <a:endParaRPr lang="en-US" sz="115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51961" y1="28800" x2="83088" y2="27400"/>
                          <a14:foregroundMark x1="71569" y1="23000" x2="79412" y2="252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616968" y="3060281"/>
              <a:ext cx="1130516" cy="1385436"/>
            </a:xfrm>
            <a:prstGeom prst="rect">
              <a:avLst/>
            </a:prstGeom>
          </p:spPr>
        </p:pic>
      </p:grpSp>
      <p:pic>
        <p:nvPicPr>
          <p:cNvPr id="2050" name="Picture 2" descr="C:\Users\PC\Downloads\3217425.jpg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795" b="89231" l="65300" r="93800">
                        <a14:foregroundMark x1="77700" y1="58205" x2="80900" y2="58974"/>
                        <a14:foregroundMark x1="79200" y1="57051" x2="80400" y2="585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582" t="48415" r="7091" b="11555"/>
          <a:stretch/>
        </p:blipFill>
        <p:spPr bwMode="auto">
          <a:xfrm>
            <a:off x="8668055" y="3983572"/>
            <a:ext cx="3457842" cy="3234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7948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-7000" b="-19000"/>
          </a:stretch>
        </a:blipFill>
        <a:effectLst/>
      </p:bgPr>
    </p:bg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0" name="Google Shape;430;p32"/>
          <p:cNvGrpSpPr/>
          <p:nvPr/>
        </p:nvGrpSpPr>
        <p:grpSpPr>
          <a:xfrm>
            <a:off x="9324894" y="5911247"/>
            <a:ext cx="2655401" cy="878129"/>
            <a:chOff x="6999675" y="4238205"/>
            <a:chExt cx="1996490" cy="658597"/>
          </a:xfrm>
        </p:grpSpPr>
        <p:grpSp>
          <p:nvGrpSpPr>
            <p:cNvPr id="431" name="Google Shape;431;p32"/>
            <p:cNvGrpSpPr/>
            <p:nvPr/>
          </p:nvGrpSpPr>
          <p:grpSpPr>
            <a:xfrm>
              <a:off x="8525769" y="4238205"/>
              <a:ext cx="470396" cy="644389"/>
              <a:chOff x="1731150" y="1748550"/>
              <a:chExt cx="228625" cy="313175"/>
            </a:xfrm>
          </p:grpSpPr>
          <p:sp>
            <p:nvSpPr>
              <p:cNvPr id="432" name="Google Shape;432;p32"/>
              <p:cNvSpPr/>
              <p:nvPr/>
            </p:nvSpPr>
            <p:spPr>
              <a:xfrm>
                <a:off x="1775500" y="1809575"/>
                <a:ext cx="134275" cy="179800"/>
              </a:xfrm>
              <a:custGeom>
                <a:avLst/>
                <a:gdLst/>
                <a:ahLst/>
                <a:cxnLst/>
                <a:rect l="l" t="t" r="r" b="b"/>
                <a:pathLst>
                  <a:path w="5371" h="7192" extrusionOk="0">
                    <a:moveTo>
                      <a:pt x="5335" y="584"/>
                    </a:moveTo>
                    <a:cubicBezTo>
                      <a:pt x="5335" y="560"/>
                      <a:pt x="5335" y="548"/>
                      <a:pt x="5347" y="525"/>
                    </a:cubicBezTo>
                    <a:lnTo>
                      <a:pt x="5371" y="429"/>
                    </a:lnTo>
                    <a:lnTo>
                      <a:pt x="5299" y="370"/>
                    </a:lnTo>
                    <a:lnTo>
                      <a:pt x="5228" y="310"/>
                    </a:lnTo>
                    <a:cubicBezTo>
                      <a:pt x="5109" y="215"/>
                      <a:pt x="4954" y="108"/>
                      <a:pt x="4763" y="36"/>
                    </a:cubicBezTo>
                    <a:lnTo>
                      <a:pt x="4656" y="1"/>
                    </a:lnTo>
                    <a:lnTo>
                      <a:pt x="4585" y="72"/>
                    </a:lnTo>
                    <a:cubicBezTo>
                      <a:pt x="4573" y="108"/>
                      <a:pt x="4537" y="120"/>
                      <a:pt x="4525" y="132"/>
                    </a:cubicBezTo>
                    <a:cubicBezTo>
                      <a:pt x="4478" y="179"/>
                      <a:pt x="4442" y="227"/>
                      <a:pt x="4406" y="286"/>
                    </a:cubicBezTo>
                    <a:lnTo>
                      <a:pt x="4228" y="548"/>
                    </a:lnTo>
                    <a:cubicBezTo>
                      <a:pt x="4168" y="655"/>
                      <a:pt x="4097" y="751"/>
                      <a:pt x="4037" y="834"/>
                    </a:cubicBezTo>
                    <a:lnTo>
                      <a:pt x="2394" y="3156"/>
                    </a:lnTo>
                    <a:cubicBezTo>
                      <a:pt x="1656" y="4215"/>
                      <a:pt x="929" y="5251"/>
                      <a:pt x="179" y="6311"/>
                    </a:cubicBezTo>
                    <a:cubicBezTo>
                      <a:pt x="132" y="6370"/>
                      <a:pt x="120" y="6418"/>
                      <a:pt x="96" y="6478"/>
                    </a:cubicBezTo>
                    <a:cubicBezTo>
                      <a:pt x="72" y="6501"/>
                      <a:pt x="72" y="6525"/>
                      <a:pt x="60" y="6549"/>
                    </a:cubicBezTo>
                    <a:lnTo>
                      <a:pt x="1" y="6668"/>
                    </a:lnTo>
                    <a:lnTo>
                      <a:pt x="608" y="7097"/>
                    </a:lnTo>
                    <a:lnTo>
                      <a:pt x="703" y="6978"/>
                    </a:lnTo>
                    <a:lnTo>
                      <a:pt x="703" y="6978"/>
                    </a:lnTo>
                    <a:lnTo>
                      <a:pt x="608" y="7097"/>
                    </a:lnTo>
                    <a:lnTo>
                      <a:pt x="727" y="7192"/>
                    </a:lnTo>
                    <a:lnTo>
                      <a:pt x="822" y="7073"/>
                    </a:lnTo>
                    <a:cubicBezTo>
                      <a:pt x="2323" y="4930"/>
                      <a:pt x="3799" y="2834"/>
                      <a:pt x="5275" y="727"/>
                    </a:cubicBezTo>
                    <a:cubicBezTo>
                      <a:pt x="5311" y="667"/>
                      <a:pt x="5335" y="608"/>
                      <a:pt x="5335" y="584"/>
                    </a:cubicBezTo>
                    <a:close/>
                  </a:path>
                </a:pathLst>
              </a:custGeom>
              <a:solidFill>
                <a:srgbClr val="66C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40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33" name="Google Shape;433;p32"/>
              <p:cNvSpPr/>
              <p:nvPr/>
            </p:nvSpPr>
            <p:spPr>
              <a:xfrm>
                <a:off x="1760925" y="1797675"/>
                <a:ext cx="126825" cy="174450"/>
              </a:xfrm>
              <a:custGeom>
                <a:avLst/>
                <a:gdLst/>
                <a:ahLst/>
                <a:cxnLst/>
                <a:rect l="l" t="t" r="r" b="b"/>
                <a:pathLst>
                  <a:path w="5073" h="6978" extrusionOk="0">
                    <a:moveTo>
                      <a:pt x="2477" y="4060"/>
                    </a:moveTo>
                    <a:lnTo>
                      <a:pt x="3858" y="2096"/>
                    </a:lnTo>
                    <a:cubicBezTo>
                      <a:pt x="4025" y="1858"/>
                      <a:pt x="4203" y="1620"/>
                      <a:pt x="4382" y="1382"/>
                    </a:cubicBezTo>
                    <a:cubicBezTo>
                      <a:pt x="4560" y="1143"/>
                      <a:pt x="4727" y="905"/>
                      <a:pt x="4882" y="667"/>
                    </a:cubicBezTo>
                    <a:cubicBezTo>
                      <a:pt x="4930" y="608"/>
                      <a:pt x="4965" y="536"/>
                      <a:pt x="4989" y="477"/>
                    </a:cubicBezTo>
                    <a:cubicBezTo>
                      <a:pt x="5001" y="441"/>
                      <a:pt x="5001" y="429"/>
                      <a:pt x="5013" y="405"/>
                    </a:cubicBezTo>
                    <a:lnTo>
                      <a:pt x="5072" y="286"/>
                    </a:lnTo>
                    <a:lnTo>
                      <a:pt x="4680" y="0"/>
                    </a:lnTo>
                    <a:lnTo>
                      <a:pt x="4584" y="60"/>
                    </a:lnTo>
                    <a:cubicBezTo>
                      <a:pt x="4572" y="72"/>
                      <a:pt x="4560" y="72"/>
                      <a:pt x="4560" y="84"/>
                    </a:cubicBezTo>
                    <a:cubicBezTo>
                      <a:pt x="4525" y="108"/>
                      <a:pt x="4477" y="131"/>
                      <a:pt x="4441" y="179"/>
                    </a:cubicBezTo>
                    <a:cubicBezTo>
                      <a:pt x="4299" y="369"/>
                      <a:pt x="4156" y="548"/>
                      <a:pt x="4001" y="727"/>
                    </a:cubicBezTo>
                    <a:cubicBezTo>
                      <a:pt x="3810" y="965"/>
                      <a:pt x="3608" y="1203"/>
                      <a:pt x="3441" y="1489"/>
                    </a:cubicBezTo>
                    <a:cubicBezTo>
                      <a:pt x="3227" y="1834"/>
                      <a:pt x="2989" y="2155"/>
                      <a:pt x="2775" y="2477"/>
                    </a:cubicBezTo>
                    <a:lnTo>
                      <a:pt x="2667" y="2632"/>
                    </a:lnTo>
                    <a:cubicBezTo>
                      <a:pt x="2429" y="2977"/>
                      <a:pt x="2144" y="3382"/>
                      <a:pt x="1965" y="3822"/>
                    </a:cubicBezTo>
                    <a:cubicBezTo>
                      <a:pt x="1941" y="3918"/>
                      <a:pt x="1882" y="3989"/>
                      <a:pt x="1822" y="4084"/>
                    </a:cubicBezTo>
                    <a:cubicBezTo>
                      <a:pt x="1501" y="4513"/>
                      <a:pt x="1203" y="4953"/>
                      <a:pt x="893" y="5394"/>
                    </a:cubicBezTo>
                    <a:lnTo>
                      <a:pt x="155" y="6465"/>
                    </a:lnTo>
                    <a:cubicBezTo>
                      <a:pt x="119" y="6501"/>
                      <a:pt x="108" y="6537"/>
                      <a:pt x="96" y="6585"/>
                    </a:cubicBezTo>
                    <a:cubicBezTo>
                      <a:pt x="96" y="6596"/>
                      <a:pt x="72" y="6608"/>
                      <a:pt x="60" y="6620"/>
                    </a:cubicBezTo>
                    <a:lnTo>
                      <a:pt x="0" y="6763"/>
                    </a:lnTo>
                    <a:lnTo>
                      <a:pt x="393" y="6977"/>
                    </a:lnTo>
                    <a:lnTo>
                      <a:pt x="465" y="6906"/>
                    </a:lnTo>
                    <a:lnTo>
                      <a:pt x="512" y="6858"/>
                    </a:lnTo>
                    <a:cubicBezTo>
                      <a:pt x="536" y="6835"/>
                      <a:pt x="572" y="6799"/>
                      <a:pt x="596" y="6763"/>
                    </a:cubicBezTo>
                    <a:cubicBezTo>
                      <a:pt x="750" y="6549"/>
                      <a:pt x="893" y="6346"/>
                      <a:pt x="1048" y="6144"/>
                    </a:cubicBezTo>
                    <a:cubicBezTo>
                      <a:pt x="1251" y="5823"/>
                      <a:pt x="2477" y="4060"/>
                      <a:pt x="2477" y="4060"/>
                    </a:cubicBezTo>
                    <a:close/>
                  </a:path>
                </a:pathLst>
              </a:custGeom>
              <a:solidFill>
                <a:srgbClr val="66C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40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34" name="Google Shape;434;p32"/>
              <p:cNvSpPr/>
              <p:nvPr/>
            </p:nvSpPr>
            <p:spPr>
              <a:xfrm>
                <a:off x="1799625" y="1824750"/>
                <a:ext cx="126525" cy="172075"/>
              </a:xfrm>
              <a:custGeom>
                <a:avLst/>
                <a:gdLst/>
                <a:ahLst/>
                <a:cxnLst/>
                <a:rect l="l" t="t" r="r" b="b"/>
                <a:pathLst>
                  <a:path w="5061" h="6883" extrusionOk="0">
                    <a:moveTo>
                      <a:pt x="4667" y="1"/>
                    </a:moveTo>
                    <a:lnTo>
                      <a:pt x="4572" y="60"/>
                    </a:lnTo>
                    <a:cubicBezTo>
                      <a:pt x="4560" y="72"/>
                      <a:pt x="4548" y="72"/>
                      <a:pt x="4525" y="96"/>
                    </a:cubicBezTo>
                    <a:cubicBezTo>
                      <a:pt x="4501" y="120"/>
                      <a:pt x="4453" y="132"/>
                      <a:pt x="4429" y="179"/>
                    </a:cubicBezTo>
                    <a:cubicBezTo>
                      <a:pt x="3548" y="1501"/>
                      <a:pt x="2620" y="2835"/>
                      <a:pt x="1715" y="4097"/>
                    </a:cubicBezTo>
                    <a:cubicBezTo>
                      <a:pt x="1215" y="4811"/>
                      <a:pt x="691" y="5561"/>
                      <a:pt x="179" y="6287"/>
                    </a:cubicBezTo>
                    <a:cubicBezTo>
                      <a:pt x="143" y="6347"/>
                      <a:pt x="107" y="6418"/>
                      <a:pt x="84" y="6478"/>
                    </a:cubicBezTo>
                    <a:cubicBezTo>
                      <a:pt x="60" y="6502"/>
                      <a:pt x="48" y="6525"/>
                      <a:pt x="48" y="6549"/>
                    </a:cubicBezTo>
                    <a:lnTo>
                      <a:pt x="0" y="6621"/>
                    </a:lnTo>
                    <a:lnTo>
                      <a:pt x="48" y="6704"/>
                    </a:lnTo>
                    <a:cubicBezTo>
                      <a:pt x="84" y="6752"/>
                      <a:pt x="155" y="6883"/>
                      <a:pt x="298" y="6883"/>
                    </a:cubicBezTo>
                    <a:cubicBezTo>
                      <a:pt x="345" y="6883"/>
                      <a:pt x="381" y="6859"/>
                      <a:pt x="417" y="6847"/>
                    </a:cubicBezTo>
                    <a:lnTo>
                      <a:pt x="465" y="6835"/>
                    </a:lnTo>
                    <a:lnTo>
                      <a:pt x="917" y="6192"/>
                    </a:lnTo>
                    <a:cubicBezTo>
                      <a:pt x="1310" y="5609"/>
                      <a:pt x="1727" y="5037"/>
                      <a:pt x="2131" y="4454"/>
                    </a:cubicBezTo>
                    <a:lnTo>
                      <a:pt x="2167" y="4418"/>
                    </a:lnTo>
                    <a:cubicBezTo>
                      <a:pt x="2250" y="4299"/>
                      <a:pt x="2322" y="4180"/>
                      <a:pt x="2429" y="4097"/>
                    </a:cubicBezTo>
                    <a:cubicBezTo>
                      <a:pt x="2715" y="3847"/>
                      <a:pt x="2941" y="3525"/>
                      <a:pt x="3155" y="3227"/>
                    </a:cubicBezTo>
                    <a:lnTo>
                      <a:pt x="3239" y="3132"/>
                    </a:lnTo>
                    <a:lnTo>
                      <a:pt x="3453" y="2811"/>
                    </a:lnTo>
                    <a:cubicBezTo>
                      <a:pt x="3667" y="2513"/>
                      <a:pt x="3882" y="2204"/>
                      <a:pt x="4132" y="1906"/>
                    </a:cubicBezTo>
                    <a:cubicBezTo>
                      <a:pt x="4322" y="1656"/>
                      <a:pt x="4477" y="1382"/>
                      <a:pt x="4644" y="1120"/>
                    </a:cubicBezTo>
                    <a:cubicBezTo>
                      <a:pt x="4763" y="930"/>
                      <a:pt x="4870" y="751"/>
                      <a:pt x="5001" y="549"/>
                    </a:cubicBezTo>
                    <a:cubicBezTo>
                      <a:pt x="5037" y="513"/>
                      <a:pt x="5048" y="453"/>
                      <a:pt x="5048" y="406"/>
                    </a:cubicBezTo>
                    <a:lnTo>
                      <a:pt x="5048" y="358"/>
                    </a:lnTo>
                    <a:lnTo>
                      <a:pt x="5060" y="251"/>
                    </a:lnTo>
                    <a:close/>
                  </a:path>
                </a:pathLst>
              </a:custGeom>
              <a:solidFill>
                <a:srgbClr val="66C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40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35" name="Google Shape;435;p32"/>
              <p:cNvSpPr/>
              <p:nvPr/>
            </p:nvSpPr>
            <p:spPr>
              <a:xfrm>
                <a:off x="1749900" y="1968525"/>
                <a:ext cx="51225" cy="58075"/>
              </a:xfrm>
              <a:custGeom>
                <a:avLst/>
                <a:gdLst/>
                <a:ahLst/>
                <a:cxnLst/>
                <a:rect l="l" t="t" r="r" b="b"/>
                <a:pathLst>
                  <a:path w="2049" h="2323" extrusionOk="0">
                    <a:moveTo>
                      <a:pt x="346" y="1"/>
                    </a:moveTo>
                    <a:lnTo>
                      <a:pt x="287" y="191"/>
                    </a:lnTo>
                    <a:cubicBezTo>
                      <a:pt x="263" y="227"/>
                      <a:pt x="251" y="251"/>
                      <a:pt x="251" y="286"/>
                    </a:cubicBezTo>
                    <a:cubicBezTo>
                      <a:pt x="227" y="358"/>
                      <a:pt x="203" y="417"/>
                      <a:pt x="191" y="477"/>
                    </a:cubicBezTo>
                    <a:cubicBezTo>
                      <a:pt x="144" y="655"/>
                      <a:pt x="120" y="846"/>
                      <a:pt x="72" y="1024"/>
                    </a:cubicBezTo>
                    <a:lnTo>
                      <a:pt x="60" y="1132"/>
                    </a:lnTo>
                    <a:cubicBezTo>
                      <a:pt x="48" y="1203"/>
                      <a:pt x="25" y="1275"/>
                      <a:pt x="25" y="1358"/>
                    </a:cubicBezTo>
                    <a:cubicBezTo>
                      <a:pt x="1" y="1572"/>
                      <a:pt x="72" y="1775"/>
                      <a:pt x="263" y="1894"/>
                    </a:cubicBezTo>
                    <a:cubicBezTo>
                      <a:pt x="382" y="1965"/>
                      <a:pt x="906" y="2322"/>
                      <a:pt x="906" y="2322"/>
                    </a:cubicBezTo>
                    <a:lnTo>
                      <a:pt x="1120" y="2167"/>
                    </a:lnTo>
                    <a:cubicBezTo>
                      <a:pt x="1203" y="2108"/>
                      <a:pt x="1299" y="2048"/>
                      <a:pt x="1382" y="1977"/>
                    </a:cubicBezTo>
                    <a:cubicBezTo>
                      <a:pt x="1477" y="1906"/>
                      <a:pt x="1561" y="1846"/>
                      <a:pt x="1656" y="1775"/>
                    </a:cubicBezTo>
                    <a:lnTo>
                      <a:pt x="1715" y="1715"/>
                    </a:lnTo>
                    <a:cubicBezTo>
                      <a:pt x="1811" y="1620"/>
                      <a:pt x="1953" y="1489"/>
                      <a:pt x="2025" y="1263"/>
                    </a:cubicBezTo>
                    <a:lnTo>
                      <a:pt x="2049" y="1155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40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36" name="Google Shape;436;p32"/>
              <p:cNvSpPr/>
              <p:nvPr/>
            </p:nvSpPr>
            <p:spPr>
              <a:xfrm>
                <a:off x="1896950" y="1757775"/>
                <a:ext cx="53900" cy="48550"/>
              </a:xfrm>
              <a:custGeom>
                <a:avLst/>
                <a:gdLst/>
                <a:ahLst/>
                <a:cxnLst/>
                <a:rect l="l" t="t" r="r" b="b"/>
                <a:pathLst>
                  <a:path w="2156" h="1942" extrusionOk="0">
                    <a:moveTo>
                      <a:pt x="2120" y="977"/>
                    </a:moveTo>
                    <a:cubicBezTo>
                      <a:pt x="1727" y="382"/>
                      <a:pt x="1429" y="168"/>
                      <a:pt x="751" y="25"/>
                    </a:cubicBezTo>
                    <a:lnTo>
                      <a:pt x="691" y="1"/>
                    </a:lnTo>
                    <a:lnTo>
                      <a:pt x="655" y="37"/>
                    </a:lnTo>
                    <a:cubicBezTo>
                      <a:pt x="417" y="156"/>
                      <a:pt x="132" y="299"/>
                      <a:pt x="24" y="656"/>
                    </a:cubicBezTo>
                    <a:lnTo>
                      <a:pt x="1" y="751"/>
                    </a:lnTo>
                    <a:lnTo>
                      <a:pt x="72" y="811"/>
                    </a:lnTo>
                    <a:cubicBezTo>
                      <a:pt x="513" y="1227"/>
                      <a:pt x="1036" y="1584"/>
                      <a:pt x="1620" y="1894"/>
                    </a:cubicBezTo>
                    <a:lnTo>
                      <a:pt x="1703" y="1942"/>
                    </a:lnTo>
                    <a:lnTo>
                      <a:pt x="1786" y="1882"/>
                    </a:lnTo>
                    <a:cubicBezTo>
                      <a:pt x="2108" y="1644"/>
                      <a:pt x="2144" y="1299"/>
                      <a:pt x="2156" y="1049"/>
                    </a:cubicBezTo>
                    <a:lnTo>
                      <a:pt x="2156" y="989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40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37" name="Google Shape;437;p32"/>
              <p:cNvSpPr/>
              <p:nvPr/>
            </p:nvSpPr>
            <p:spPr>
              <a:xfrm>
                <a:off x="1878200" y="1780700"/>
                <a:ext cx="62825" cy="50625"/>
              </a:xfrm>
              <a:custGeom>
                <a:avLst/>
                <a:gdLst/>
                <a:ahLst/>
                <a:cxnLst/>
                <a:rect l="l" t="t" r="r" b="b"/>
                <a:pathLst>
                  <a:path w="2513" h="2025" extrusionOk="0">
                    <a:moveTo>
                      <a:pt x="2394" y="1346"/>
                    </a:moveTo>
                    <a:cubicBezTo>
                      <a:pt x="2334" y="1203"/>
                      <a:pt x="2251" y="1096"/>
                      <a:pt x="2120" y="989"/>
                    </a:cubicBezTo>
                    <a:cubicBezTo>
                      <a:pt x="1834" y="798"/>
                      <a:pt x="1560" y="608"/>
                      <a:pt x="1286" y="417"/>
                    </a:cubicBezTo>
                    <a:lnTo>
                      <a:pt x="905" y="144"/>
                    </a:lnTo>
                    <a:cubicBezTo>
                      <a:pt x="893" y="144"/>
                      <a:pt x="893" y="132"/>
                      <a:pt x="882" y="120"/>
                    </a:cubicBezTo>
                    <a:cubicBezTo>
                      <a:pt x="834" y="84"/>
                      <a:pt x="774" y="36"/>
                      <a:pt x="703" y="25"/>
                    </a:cubicBezTo>
                    <a:cubicBezTo>
                      <a:pt x="608" y="13"/>
                      <a:pt x="524" y="1"/>
                      <a:pt x="429" y="1"/>
                    </a:cubicBezTo>
                    <a:cubicBezTo>
                      <a:pt x="393" y="1"/>
                      <a:pt x="334" y="1"/>
                      <a:pt x="286" y="13"/>
                    </a:cubicBezTo>
                    <a:cubicBezTo>
                      <a:pt x="120" y="36"/>
                      <a:pt x="0" y="203"/>
                      <a:pt x="0" y="394"/>
                    </a:cubicBezTo>
                    <a:lnTo>
                      <a:pt x="0" y="489"/>
                    </a:lnTo>
                    <a:lnTo>
                      <a:pt x="72" y="537"/>
                    </a:lnTo>
                    <a:cubicBezTo>
                      <a:pt x="96" y="548"/>
                      <a:pt x="108" y="548"/>
                      <a:pt x="131" y="560"/>
                    </a:cubicBezTo>
                    <a:cubicBezTo>
                      <a:pt x="179" y="596"/>
                      <a:pt x="239" y="620"/>
                      <a:pt x="298" y="656"/>
                    </a:cubicBezTo>
                    <a:cubicBezTo>
                      <a:pt x="584" y="775"/>
                      <a:pt x="774" y="906"/>
                      <a:pt x="953" y="1072"/>
                    </a:cubicBezTo>
                    <a:cubicBezTo>
                      <a:pt x="1108" y="1203"/>
                      <a:pt x="1286" y="1310"/>
                      <a:pt x="1465" y="1394"/>
                    </a:cubicBezTo>
                    <a:lnTo>
                      <a:pt x="1548" y="1441"/>
                    </a:lnTo>
                    <a:cubicBezTo>
                      <a:pt x="1655" y="1501"/>
                      <a:pt x="1763" y="1620"/>
                      <a:pt x="1858" y="1739"/>
                    </a:cubicBezTo>
                    <a:cubicBezTo>
                      <a:pt x="1917" y="1799"/>
                      <a:pt x="1965" y="1858"/>
                      <a:pt x="2025" y="1918"/>
                    </a:cubicBezTo>
                    <a:lnTo>
                      <a:pt x="2120" y="2025"/>
                    </a:lnTo>
                    <a:lnTo>
                      <a:pt x="2215" y="1930"/>
                    </a:lnTo>
                    <a:cubicBezTo>
                      <a:pt x="2358" y="1822"/>
                      <a:pt x="2513" y="1644"/>
                      <a:pt x="2394" y="134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40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38" name="Google Shape;438;p32"/>
              <p:cNvSpPr/>
              <p:nvPr/>
            </p:nvSpPr>
            <p:spPr>
              <a:xfrm>
                <a:off x="1731150" y="1748550"/>
                <a:ext cx="228625" cy="313175"/>
              </a:xfrm>
              <a:custGeom>
                <a:avLst/>
                <a:gdLst/>
                <a:ahLst/>
                <a:cxnLst/>
                <a:rect l="l" t="t" r="r" b="b"/>
                <a:pathLst>
                  <a:path w="9145" h="12527" extrusionOk="0">
                    <a:moveTo>
                      <a:pt x="7609" y="1"/>
                    </a:moveTo>
                    <a:cubicBezTo>
                      <a:pt x="8097" y="346"/>
                      <a:pt x="8573" y="691"/>
                      <a:pt x="9050" y="1013"/>
                    </a:cubicBezTo>
                    <a:cubicBezTo>
                      <a:pt x="9145" y="1311"/>
                      <a:pt x="9109" y="1584"/>
                      <a:pt x="9038" y="1858"/>
                    </a:cubicBezTo>
                    <a:cubicBezTo>
                      <a:pt x="8990" y="2037"/>
                      <a:pt x="8883" y="2156"/>
                      <a:pt x="8799" y="2299"/>
                    </a:cubicBezTo>
                    <a:cubicBezTo>
                      <a:pt x="8692" y="2454"/>
                      <a:pt x="8561" y="2608"/>
                      <a:pt x="8609" y="2835"/>
                    </a:cubicBezTo>
                    <a:cubicBezTo>
                      <a:pt x="8621" y="2918"/>
                      <a:pt x="8561" y="3025"/>
                      <a:pt x="8514" y="3096"/>
                    </a:cubicBezTo>
                    <a:cubicBezTo>
                      <a:pt x="7716" y="4228"/>
                      <a:pt x="7002" y="5430"/>
                      <a:pt x="6192" y="6561"/>
                    </a:cubicBezTo>
                    <a:cubicBezTo>
                      <a:pt x="6013" y="6823"/>
                      <a:pt x="5823" y="7061"/>
                      <a:pt x="5609" y="7276"/>
                    </a:cubicBezTo>
                    <a:cubicBezTo>
                      <a:pt x="5418" y="7490"/>
                      <a:pt x="5240" y="7692"/>
                      <a:pt x="5097" y="7930"/>
                    </a:cubicBezTo>
                    <a:cubicBezTo>
                      <a:pt x="4704" y="8502"/>
                      <a:pt x="4299" y="9062"/>
                      <a:pt x="3918" y="9633"/>
                    </a:cubicBezTo>
                    <a:cubicBezTo>
                      <a:pt x="3739" y="9883"/>
                      <a:pt x="3561" y="10133"/>
                      <a:pt x="3382" y="10371"/>
                    </a:cubicBezTo>
                    <a:cubicBezTo>
                      <a:pt x="3335" y="10431"/>
                      <a:pt x="3275" y="10490"/>
                      <a:pt x="3227" y="10514"/>
                    </a:cubicBezTo>
                    <a:cubicBezTo>
                      <a:pt x="3037" y="10538"/>
                      <a:pt x="2965" y="10693"/>
                      <a:pt x="2846" y="10812"/>
                    </a:cubicBezTo>
                    <a:cubicBezTo>
                      <a:pt x="2739" y="10907"/>
                      <a:pt x="2596" y="10990"/>
                      <a:pt x="2489" y="11086"/>
                    </a:cubicBezTo>
                    <a:cubicBezTo>
                      <a:pt x="2013" y="11538"/>
                      <a:pt x="1465" y="11907"/>
                      <a:pt x="965" y="12336"/>
                    </a:cubicBezTo>
                    <a:cubicBezTo>
                      <a:pt x="751" y="12526"/>
                      <a:pt x="227" y="12431"/>
                      <a:pt x="60" y="12169"/>
                    </a:cubicBezTo>
                    <a:cubicBezTo>
                      <a:pt x="13" y="12098"/>
                      <a:pt x="1" y="12014"/>
                      <a:pt x="13" y="11931"/>
                    </a:cubicBezTo>
                    <a:cubicBezTo>
                      <a:pt x="36" y="11752"/>
                      <a:pt x="48" y="11562"/>
                      <a:pt x="96" y="11395"/>
                    </a:cubicBezTo>
                    <a:cubicBezTo>
                      <a:pt x="239" y="10919"/>
                      <a:pt x="334" y="10419"/>
                      <a:pt x="417" y="9931"/>
                    </a:cubicBezTo>
                    <a:cubicBezTo>
                      <a:pt x="477" y="9633"/>
                      <a:pt x="548" y="9335"/>
                      <a:pt x="644" y="9038"/>
                    </a:cubicBezTo>
                    <a:cubicBezTo>
                      <a:pt x="703" y="8823"/>
                      <a:pt x="810" y="8621"/>
                      <a:pt x="929" y="8419"/>
                    </a:cubicBezTo>
                    <a:cubicBezTo>
                      <a:pt x="1430" y="7561"/>
                      <a:pt x="2072" y="6799"/>
                      <a:pt x="2620" y="5966"/>
                    </a:cubicBezTo>
                    <a:cubicBezTo>
                      <a:pt x="2751" y="5775"/>
                      <a:pt x="2858" y="5549"/>
                      <a:pt x="2977" y="5347"/>
                    </a:cubicBezTo>
                    <a:cubicBezTo>
                      <a:pt x="3132" y="5109"/>
                      <a:pt x="3251" y="4847"/>
                      <a:pt x="3406" y="4632"/>
                    </a:cubicBezTo>
                    <a:cubicBezTo>
                      <a:pt x="4037" y="3739"/>
                      <a:pt x="4680" y="2846"/>
                      <a:pt x="5359" y="1977"/>
                    </a:cubicBezTo>
                    <a:cubicBezTo>
                      <a:pt x="5537" y="1751"/>
                      <a:pt x="5704" y="1501"/>
                      <a:pt x="5871" y="1251"/>
                    </a:cubicBezTo>
                    <a:cubicBezTo>
                      <a:pt x="5942" y="1144"/>
                      <a:pt x="6013" y="1037"/>
                      <a:pt x="6168" y="1025"/>
                    </a:cubicBezTo>
                    <a:cubicBezTo>
                      <a:pt x="6323" y="1001"/>
                      <a:pt x="6418" y="858"/>
                      <a:pt x="6502" y="739"/>
                    </a:cubicBezTo>
                    <a:cubicBezTo>
                      <a:pt x="6621" y="596"/>
                      <a:pt x="6716" y="429"/>
                      <a:pt x="6883" y="299"/>
                    </a:cubicBezTo>
                    <a:cubicBezTo>
                      <a:pt x="7073" y="132"/>
                      <a:pt x="7311" y="48"/>
                      <a:pt x="7609" y="1"/>
                    </a:cubicBezTo>
                    <a:close/>
                    <a:moveTo>
                      <a:pt x="2477" y="9407"/>
                    </a:moveTo>
                    <a:cubicBezTo>
                      <a:pt x="3977" y="7264"/>
                      <a:pt x="5454" y="5168"/>
                      <a:pt x="6918" y="3073"/>
                    </a:cubicBezTo>
                    <a:cubicBezTo>
                      <a:pt x="6942" y="3037"/>
                      <a:pt x="6954" y="2989"/>
                      <a:pt x="6966" y="2918"/>
                    </a:cubicBezTo>
                    <a:cubicBezTo>
                      <a:pt x="6823" y="2799"/>
                      <a:pt x="6692" y="2680"/>
                      <a:pt x="6478" y="2608"/>
                    </a:cubicBezTo>
                    <a:cubicBezTo>
                      <a:pt x="6418" y="2680"/>
                      <a:pt x="6359" y="2739"/>
                      <a:pt x="6311" y="2799"/>
                    </a:cubicBezTo>
                    <a:cubicBezTo>
                      <a:pt x="6180" y="2977"/>
                      <a:pt x="6061" y="3168"/>
                      <a:pt x="5942" y="3370"/>
                    </a:cubicBezTo>
                    <a:cubicBezTo>
                      <a:pt x="4656" y="5192"/>
                      <a:pt x="3370" y="7014"/>
                      <a:pt x="2084" y="8847"/>
                    </a:cubicBezTo>
                    <a:cubicBezTo>
                      <a:pt x="2037" y="8907"/>
                      <a:pt x="2013" y="8978"/>
                      <a:pt x="1965" y="9050"/>
                    </a:cubicBezTo>
                    <a:cubicBezTo>
                      <a:pt x="2144" y="9169"/>
                      <a:pt x="2299" y="9276"/>
                      <a:pt x="2477" y="9407"/>
                    </a:cubicBezTo>
                    <a:close/>
                    <a:moveTo>
                      <a:pt x="1537" y="8740"/>
                    </a:moveTo>
                    <a:cubicBezTo>
                      <a:pt x="1584" y="8692"/>
                      <a:pt x="1632" y="8669"/>
                      <a:pt x="1656" y="8621"/>
                    </a:cubicBezTo>
                    <a:cubicBezTo>
                      <a:pt x="1811" y="8407"/>
                      <a:pt x="1953" y="8216"/>
                      <a:pt x="2108" y="8014"/>
                    </a:cubicBezTo>
                    <a:lnTo>
                      <a:pt x="3358" y="6228"/>
                    </a:lnTo>
                    <a:cubicBezTo>
                      <a:pt x="3870" y="5478"/>
                      <a:pt x="4394" y="4740"/>
                      <a:pt x="4930" y="3989"/>
                    </a:cubicBezTo>
                    <a:lnTo>
                      <a:pt x="5954" y="2561"/>
                    </a:lnTo>
                    <a:cubicBezTo>
                      <a:pt x="6013" y="2489"/>
                      <a:pt x="6049" y="2394"/>
                      <a:pt x="6073" y="2311"/>
                    </a:cubicBezTo>
                    <a:cubicBezTo>
                      <a:pt x="5990" y="2251"/>
                      <a:pt x="5930" y="2204"/>
                      <a:pt x="5859" y="2156"/>
                    </a:cubicBezTo>
                    <a:cubicBezTo>
                      <a:pt x="5811" y="2192"/>
                      <a:pt x="5763" y="2204"/>
                      <a:pt x="5740" y="2227"/>
                    </a:cubicBezTo>
                    <a:cubicBezTo>
                      <a:pt x="5418" y="2680"/>
                      <a:pt x="5037" y="3073"/>
                      <a:pt x="4739" y="3525"/>
                    </a:cubicBezTo>
                    <a:cubicBezTo>
                      <a:pt x="4501" y="3918"/>
                      <a:pt x="4227" y="4299"/>
                      <a:pt x="3966" y="4668"/>
                    </a:cubicBezTo>
                    <a:cubicBezTo>
                      <a:pt x="3716" y="5049"/>
                      <a:pt x="3454" y="5418"/>
                      <a:pt x="3275" y="5835"/>
                    </a:cubicBezTo>
                    <a:cubicBezTo>
                      <a:pt x="3239" y="5942"/>
                      <a:pt x="3180" y="6025"/>
                      <a:pt x="3096" y="6121"/>
                    </a:cubicBezTo>
                    <a:cubicBezTo>
                      <a:pt x="2549" y="6906"/>
                      <a:pt x="1989" y="7692"/>
                      <a:pt x="1430" y="8502"/>
                    </a:cubicBezTo>
                    <a:cubicBezTo>
                      <a:pt x="1406" y="8538"/>
                      <a:pt x="1394" y="8585"/>
                      <a:pt x="1358" y="8645"/>
                    </a:cubicBezTo>
                    <a:cubicBezTo>
                      <a:pt x="1430" y="8681"/>
                      <a:pt x="1477" y="8704"/>
                      <a:pt x="1537" y="8740"/>
                    </a:cubicBezTo>
                    <a:close/>
                    <a:moveTo>
                      <a:pt x="7418" y="3227"/>
                    </a:moveTo>
                    <a:cubicBezTo>
                      <a:pt x="7371" y="3275"/>
                      <a:pt x="7323" y="3287"/>
                      <a:pt x="7299" y="3323"/>
                    </a:cubicBezTo>
                    <a:cubicBezTo>
                      <a:pt x="5930" y="5394"/>
                      <a:pt x="4466" y="7383"/>
                      <a:pt x="3061" y="9419"/>
                    </a:cubicBezTo>
                    <a:cubicBezTo>
                      <a:pt x="3001" y="9502"/>
                      <a:pt x="2965" y="9585"/>
                      <a:pt x="2918" y="9657"/>
                    </a:cubicBezTo>
                    <a:cubicBezTo>
                      <a:pt x="2965" y="9752"/>
                      <a:pt x="3013" y="9800"/>
                      <a:pt x="3120" y="9752"/>
                    </a:cubicBezTo>
                    <a:cubicBezTo>
                      <a:pt x="3656" y="8978"/>
                      <a:pt x="4216" y="8192"/>
                      <a:pt x="4763" y="7395"/>
                    </a:cubicBezTo>
                    <a:cubicBezTo>
                      <a:pt x="4870" y="7264"/>
                      <a:pt x="4966" y="7121"/>
                      <a:pt x="5085" y="7014"/>
                    </a:cubicBezTo>
                    <a:cubicBezTo>
                      <a:pt x="5394" y="6740"/>
                      <a:pt x="5621" y="6406"/>
                      <a:pt x="5859" y="6073"/>
                    </a:cubicBezTo>
                    <a:cubicBezTo>
                      <a:pt x="6156" y="5656"/>
                      <a:pt x="6430" y="5240"/>
                      <a:pt x="6752" y="4859"/>
                    </a:cubicBezTo>
                    <a:cubicBezTo>
                      <a:pt x="7073" y="4442"/>
                      <a:pt x="7311" y="3966"/>
                      <a:pt x="7621" y="3513"/>
                    </a:cubicBezTo>
                    <a:cubicBezTo>
                      <a:pt x="7645" y="3489"/>
                      <a:pt x="7645" y="3442"/>
                      <a:pt x="7656" y="3382"/>
                    </a:cubicBezTo>
                    <a:cubicBezTo>
                      <a:pt x="7561" y="3335"/>
                      <a:pt x="7490" y="3275"/>
                      <a:pt x="7418" y="3227"/>
                    </a:cubicBezTo>
                    <a:close/>
                    <a:moveTo>
                      <a:pt x="1632" y="10943"/>
                    </a:moveTo>
                    <a:cubicBezTo>
                      <a:pt x="1775" y="10836"/>
                      <a:pt x="1894" y="10764"/>
                      <a:pt x="2013" y="10669"/>
                    </a:cubicBezTo>
                    <a:cubicBezTo>
                      <a:pt x="2120" y="10585"/>
                      <a:pt x="2239" y="10490"/>
                      <a:pt x="2346" y="10407"/>
                    </a:cubicBezTo>
                    <a:cubicBezTo>
                      <a:pt x="2465" y="10300"/>
                      <a:pt x="2549" y="10193"/>
                      <a:pt x="2596" y="10026"/>
                    </a:cubicBezTo>
                    <a:cubicBezTo>
                      <a:pt x="2120" y="9693"/>
                      <a:pt x="1644" y="9359"/>
                      <a:pt x="1156" y="9014"/>
                    </a:cubicBezTo>
                    <a:cubicBezTo>
                      <a:pt x="1120" y="9121"/>
                      <a:pt x="1072" y="9216"/>
                      <a:pt x="1060" y="9300"/>
                    </a:cubicBezTo>
                    <a:cubicBezTo>
                      <a:pt x="1013" y="9526"/>
                      <a:pt x="965" y="9728"/>
                      <a:pt x="929" y="9954"/>
                    </a:cubicBezTo>
                    <a:cubicBezTo>
                      <a:pt x="918" y="10026"/>
                      <a:pt x="894" y="10085"/>
                      <a:pt x="894" y="10169"/>
                    </a:cubicBezTo>
                    <a:cubicBezTo>
                      <a:pt x="882" y="10324"/>
                      <a:pt x="929" y="10466"/>
                      <a:pt x="1072" y="10562"/>
                    </a:cubicBezTo>
                    <a:cubicBezTo>
                      <a:pt x="1275" y="10693"/>
                      <a:pt x="1453" y="10824"/>
                      <a:pt x="1632" y="10943"/>
                    </a:cubicBezTo>
                    <a:close/>
                    <a:moveTo>
                      <a:pt x="6811" y="1084"/>
                    </a:moveTo>
                    <a:cubicBezTo>
                      <a:pt x="7264" y="1501"/>
                      <a:pt x="7776" y="1858"/>
                      <a:pt x="8323" y="2156"/>
                    </a:cubicBezTo>
                    <a:cubicBezTo>
                      <a:pt x="8597" y="1965"/>
                      <a:pt x="8621" y="1703"/>
                      <a:pt x="8633" y="1430"/>
                    </a:cubicBezTo>
                    <a:cubicBezTo>
                      <a:pt x="8252" y="858"/>
                      <a:pt x="7978" y="680"/>
                      <a:pt x="7359" y="549"/>
                    </a:cubicBezTo>
                    <a:cubicBezTo>
                      <a:pt x="7121" y="656"/>
                      <a:pt x="6894" y="787"/>
                      <a:pt x="6811" y="1084"/>
                    </a:cubicBezTo>
                    <a:close/>
                    <a:moveTo>
                      <a:pt x="8002" y="3108"/>
                    </a:moveTo>
                    <a:cubicBezTo>
                      <a:pt x="8157" y="2966"/>
                      <a:pt x="8192" y="2846"/>
                      <a:pt x="8133" y="2692"/>
                    </a:cubicBezTo>
                    <a:cubicBezTo>
                      <a:pt x="8085" y="2573"/>
                      <a:pt x="8014" y="2489"/>
                      <a:pt x="7895" y="2418"/>
                    </a:cubicBezTo>
                    <a:lnTo>
                      <a:pt x="6680" y="1561"/>
                    </a:lnTo>
                    <a:cubicBezTo>
                      <a:pt x="6644" y="1537"/>
                      <a:pt x="6597" y="1489"/>
                      <a:pt x="6549" y="1477"/>
                    </a:cubicBezTo>
                    <a:cubicBezTo>
                      <a:pt x="6430" y="1465"/>
                      <a:pt x="6299" y="1442"/>
                      <a:pt x="6180" y="1465"/>
                    </a:cubicBezTo>
                    <a:cubicBezTo>
                      <a:pt x="6085" y="1477"/>
                      <a:pt x="6013" y="1561"/>
                      <a:pt x="6013" y="1703"/>
                    </a:cubicBezTo>
                    <a:cubicBezTo>
                      <a:pt x="6073" y="1727"/>
                      <a:pt x="6144" y="1787"/>
                      <a:pt x="6228" y="1823"/>
                    </a:cubicBezTo>
                    <a:cubicBezTo>
                      <a:pt x="6478" y="1942"/>
                      <a:pt x="6716" y="2061"/>
                      <a:pt x="6906" y="2251"/>
                    </a:cubicBezTo>
                    <a:cubicBezTo>
                      <a:pt x="7073" y="2394"/>
                      <a:pt x="7275" y="2489"/>
                      <a:pt x="7478" y="2608"/>
                    </a:cubicBezTo>
                    <a:cubicBezTo>
                      <a:pt x="7680" y="2715"/>
                      <a:pt x="7823" y="2918"/>
                      <a:pt x="8002" y="310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40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439" name="Google Shape;439;p32"/>
            <p:cNvSpPr/>
            <p:nvPr/>
          </p:nvSpPr>
          <p:spPr>
            <a:xfrm>
              <a:off x="6999675" y="4779150"/>
              <a:ext cx="1551855" cy="117652"/>
            </a:xfrm>
            <a:custGeom>
              <a:avLst/>
              <a:gdLst/>
              <a:ahLst/>
              <a:cxnLst/>
              <a:rect l="l" t="t" r="r" b="b"/>
              <a:pathLst>
                <a:path w="17860" h="1727" fill="none" extrusionOk="0">
                  <a:moveTo>
                    <a:pt x="17860" y="1465"/>
                  </a:moveTo>
                  <a:cubicBezTo>
                    <a:pt x="17550" y="989"/>
                    <a:pt x="16717" y="453"/>
                    <a:pt x="16110" y="429"/>
                  </a:cubicBezTo>
                  <a:cubicBezTo>
                    <a:pt x="15193" y="417"/>
                    <a:pt x="14871" y="1727"/>
                    <a:pt x="13979" y="1715"/>
                  </a:cubicBezTo>
                  <a:cubicBezTo>
                    <a:pt x="13133" y="1703"/>
                    <a:pt x="13074" y="512"/>
                    <a:pt x="12121" y="274"/>
                  </a:cubicBezTo>
                  <a:cubicBezTo>
                    <a:pt x="11002" y="1"/>
                    <a:pt x="10645" y="1536"/>
                    <a:pt x="9347" y="1417"/>
                  </a:cubicBezTo>
                  <a:cubicBezTo>
                    <a:pt x="8335" y="1322"/>
                    <a:pt x="8228" y="346"/>
                    <a:pt x="7263" y="405"/>
                  </a:cubicBezTo>
                  <a:cubicBezTo>
                    <a:pt x="6299" y="465"/>
                    <a:pt x="6192" y="1441"/>
                    <a:pt x="5251" y="1489"/>
                  </a:cubicBezTo>
                  <a:cubicBezTo>
                    <a:pt x="4203" y="1536"/>
                    <a:pt x="4120" y="310"/>
                    <a:pt x="3037" y="346"/>
                  </a:cubicBezTo>
                  <a:cubicBezTo>
                    <a:pt x="2215" y="370"/>
                    <a:pt x="1858" y="1084"/>
                    <a:pt x="691" y="1060"/>
                  </a:cubicBezTo>
                  <a:cubicBezTo>
                    <a:pt x="393" y="1060"/>
                    <a:pt x="155" y="1001"/>
                    <a:pt x="1" y="953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40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21" name="Picture 2" descr="C:\Users\PC\Downloads\3217425.jpg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6795" b="89231" l="65300" r="93800">
                        <a14:foregroundMark x1="77700" y1="58205" x2="80900" y2="58974"/>
                        <a14:foregroundMark x1="79200" y1="57051" x2="80400" y2="585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582" t="48415" r="7091" b="11555"/>
          <a:stretch/>
        </p:blipFill>
        <p:spPr bwMode="auto">
          <a:xfrm>
            <a:off x="8668055" y="3923449"/>
            <a:ext cx="3457842" cy="3335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/>
          <p:cNvGrpSpPr/>
          <p:nvPr/>
        </p:nvGrpSpPr>
        <p:grpSpPr>
          <a:xfrm>
            <a:off x="1642549" y="1266245"/>
            <a:ext cx="8116774" cy="3771842"/>
            <a:chOff x="-2616968" y="1174360"/>
            <a:chExt cx="8136904" cy="3771842"/>
          </a:xfrm>
        </p:grpSpPr>
        <p:sp>
          <p:nvSpPr>
            <p:cNvPr id="23" name="Google Shape;198;p25"/>
            <p:cNvSpPr txBox="1">
              <a:spLocks/>
            </p:cNvSpPr>
            <p:nvPr/>
          </p:nvSpPr>
          <p:spPr>
            <a:xfrm>
              <a:off x="-1536848" y="1174360"/>
              <a:ext cx="7056784" cy="3771842"/>
            </a:xfrm>
            <a:prstGeom prst="rect">
              <a:avLst/>
            </a:prstGeom>
            <a:noFill/>
            <a:ln w="57150">
              <a:solidFill>
                <a:schemeClr val="bg1"/>
              </a:solidFill>
            </a:ln>
          </p:spPr>
          <p:txBody>
            <a:bodyPr spcFirstLastPara="1" wrap="square" lIns="121897" tIns="121897" rIns="121897" bIns="1218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200"/>
                <a:buFont typeface="Pangolin"/>
                <a:buNone/>
                <a:defRPr sz="72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Pangolin"/>
                <a:buNone/>
                <a:defRPr sz="120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Pangolin"/>
                <a:buNone/>
                <a:defRPr sz="120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Pangolin"/>
                <a:buNone/>
                <a:defRPr sz="120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Pangolin"/>
                <a:buNone/>
                <a:defRPr sz="120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Pangolin"/>
                <a:buNone/>
                <a:defRPr sz="120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Pangolin"/>
                <a:buNone/>
                <a:defRPr sz="120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Pangolin"/>
                <a:buNone/>
                <a:defRPr sz="120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Pangolin"/>
                <a:buNone/>
                <a:defRPr sz="120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9pPr>
            </a:lstStyle>
            <a:p>
              <a:pPr algn="just">
                <a:buClr>
                  <a:srgbClr val="000000"/>
                </a:buClr>
                <a:buSzTx/>
              </a:pPr>
              <a:r>
                <a:rPr lang="en-US" sz="11500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       </a:t>
              </a:r>
              <a:r>
                <a:rPr lang="en-US" sz="11500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lớn</a:t>
              </a:r>
              <a:endParaRPr lang="en-US" sz="115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endParaRPr>
            </a:p>
            <a:p>
              <a:pPr algn="just">
                <a:buClr>
                  <a:srgbClr val="000000"/>
                </a:buClr>
                <a:buSzTx/>
              </a:pPr>
              <a:r>
                <a:rPr lang="en-US" sz="11500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    </a:t>
              </a:r>
              <a:r>
                <a:rPr lang="en-US" sz="11500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sơn</a:t>
              </a:r>
              <a:r>
                <a:rPr lang="en-US" sz="11500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  <a:sym typeface="Arial"/>
                </a:rPr>
                <a:t> ca</a:t>
              </a: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>
                          <a14:foregroundMark x1="51961" y1="28800" x2="83088" y2="27400"/>
                          <a14:foregroundMark x1="71569" y1="23000" x2="79412" y2="252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616968" y="3060281"/>
              <a:ext cx="1130516" cy="13854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0988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-7000" b="-19000"/>
          </a:stretch>
        </a:blipFill>
        <a:effectLst/>
      </p:bgPr>
    </p:bg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0" name="Google Shape;430;p32"/>
          <p:cNvGrpSpPr/>
          <p:nvPr/>
        </p:nvGrpSpPr>
        <p:grpSpPr>
          <a:xfrm>
            <a:off x="9324894" y="5911247"/>
            <a:ext cx="2655401" cy="878129"/>
            <a:chOff x="6999675" y="4238205"/>
            <a:chExt cx="1996490" cy="658597"/>
          </a:xfrm>
        </p:grpSpPr>
        <p:grpSp>
          <p:nvGrpSpPr>
            <p:cNvPr id="431" name="Google Shape;431;p32"/>
            <p:cNvGrpSpPr/>
            <p:nvPr/>
          </p:nvGrpSpPr>
          <p:grpSpPr>
            <a:xfrm>
              <a:off x="8525769" y="4238205"/>
              <a:ext cx="470396" cy="644389"/>
              <a:chOff x="1731150" y="1748550"/>
              <a:chExt cx="228625" cy="313175"/>
            </a:xfrm>
          </p:grpSpPr>
          <p:sp>
            <p:nvSpPr>
              <p:cNvPr id="432" name="Google Shape;432;p32"/>
              <p:cNvSpPr/>
              <p:nvPr/>
            </p:nvSpPr>
            <p:spPr>
              <a:xfrm>
                <a:off x="1775500" y="1809575"/>
                <a:ext cx="134275" cy="179800"/>
              </a:xfrm>
              <a:custGeom>
                <a:avLst/>
                <a:gdLst/>
                <a:ahLst/>
                <a:cxnLst/>
                <a:rect l="l" t="t" r="r" b="b"/>
                <a:pathLst>
                  <a:path w="5371" h="7192" extrusionOk="0">
                    <a:moveTo>
                      <a:pt x="5335" y="584"/>
                    </a:moveTo>
                    <a:cubicBezTo>
                      <a:pt x="5335" y="560"/>
                      <a:pt x="5335" y="548"/>
                      <a:pt x="5347" y="525"/>
                    </a:cubicBezTo>
                    <a:lnTo>
                      <a:pt x="5371" y="429"/>
                    </a:lnTo>
                    <a:lnTo>
                      <a:pt x="5299" y="370"/>
                    </a:lnTo>
                    <a:lnTo>
                      <a:pt x="5228" y="310"/>
                    </a:lnTo>
                    <a:cubicBezTo>
                      <a:pt x="5109" y="215"/>
                      <a:pt x="4954" y="108"/>
                      <a:pt x="4763" y="36"/>
                    </a:cubicBezTo>
                    <a:lnTo>
                      <a:pt x="4656" y="1"/>
                    </a:lnTo>
                    <a:lnTo>
                      <a:pt x="4585" y="72"/>
                    </a:lnTo>
                    <a:cubicBezTo>
                      <a:pt x="4573" y="108"/>
                      <a:pt x="4537" y="120"/>
                      <a:pt x="4525" y="132"/>
                    </a:cubicBezTo>
                    <a:cubicBezTo>
                      <a:pt x="4478" y="179"/>
                      <a:pt x="4442" y="227"/>
                      <a:pt x="4406" y="286"/>
                    </a:cubicBezTo>
                    <a:lnTo>
                      <a:pt x="4228" y="548"/>
                    </a:lnTo>
                    <a:cubicBezTo>
                      <a:pt x="4168" y="655"/>
                      <a:pt x="4097" y="751"/>
                      <a:pt x="4037" y="834"/>
                    </a:cubicBezTo>
                    <a:lnTo>
                      <a:pt x="2394" y="3156"/>
                    </a:lnTo>
                    <a:cubicBezTo>
                      <a:pt x="1656" y="4215"/>
                      <a:pt x="929" y="5251"/>
                      <a:pt x="179" y="6311"/>
                    </a:cubicBezTo>
                    <a:cubicBezTo>
                      <a:pt x="132" y="6370"/>
                      <a:pt x="120" y="6418"/>
                      <a:pt x="96" y="6478"/>
                    </a:cubicBezTo>
                    <a:cubicBezTo>
                      <a:pt x="72" y="6501"/>
                      <a:pt x="72" y="6525"/>
                      <a:pt x="60" y="6549"/>
                    </a:cubicBezTo>
                    <a:lnTo>
                      <a:pt x="1" y="6668"/>
                    </a:lnTo>
                    <a:lnTo>
                      <a:pt x="608" y="7097"/>
                    </a:lnTo>
                    <a:lnTo>
                      <a:pt x="703" y="6978"/>
                    </a:lnTo>
                    <a:lnTo>
                      <a:pt x="703" y="6978"/>
                    </a:lnTo>
                    <a:lnTo>
                      <a:pt x="608" y="7097"/>
                    </a:lnTo>
                    <a:lnTo>
                      <a:pt x="727" y="7192"/>
                    </a:lnTo>
                    <a:lnTo>
                      <a:pt x="822" y="7073"/>
                    </a:lnTo>
                    <a:cubicBezTo>
                      <a:pt x="2323" y="4930"/>
                      <a:pt x="3799" y="2834"/>
                      <a:pt x="5275" y="727"/>
                    </a:cubicBezTo>
                    <a:cubicBezTo>
                      <a:pt x="5311" y="667"/>
                      <a:pt x="5335" y="608"/>
                      <a:pt x="5335" y="584"/>
                    </a:cubicBezTo>
                    <a:close/>
                  </a:path>
                </a:pathLst>
              </a:custGeom>
              <a:solidFill>
                <a:srgbClr val="66C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40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33" name="Google Shape;433;p32"/>
              <p:cNvSpPr/>
              <p:nvPr/>
            </p:nvSpPr>
            <p:spPr>
              <a:xfrm>
                <a:off x="1760925" y="1797675"/>
                <a:ext cx="126825" cy="174450"/>
              </a:xfrm>
              <a:custGeom>
                <a:avLst/>
                <a:gdLst/>
                <a:ahLst/>
                <a:cxnLst/>
                <a:rect l="l" t="t" r="r" b="b"/>
                <a:pathLst>
                  <a:path w="5073" h="6978" extrusionOk="0">
                    <a:moveTo>
                      <a:pt x="2477" y="4060"/>
                    </a:moveTo>
                    <a:lnTo>
                      <a:pt x="3858" y="2096"/>
                    </a:lnTo>
                    <a:cubicBezTo>
                      <a:pt x="4025" y="1858"/>
                      <a:pt x="4203" y="1620"/>
                      <a:pt x="4382" y="1382"/>
                    </a:cubicBezTo>
                    <a:cubicBezTo>
                      <a:pt x="4560" y="1143"/>
                      <a:pt x="4727" y="905"/>
                      <a:pt x="4882" y="667"/>
                    </a:cubicBezTo>
                    <a:cubicBezTo>
                      <a:pt x="4930" y="608"/>
                      <a:pt x="4965" y="536"/>
                      <a:pt x="4989" y="477"/>
                    </a:cubicBezTo>
                    <a:cubicBezTo>
                      <a:pt x="5001" y="441"/>
                      <a:pt x="5001" y="429"/>
                      <a:pt x="5013" y="405"/>
                    </a:cubicBezTo>
                    <a:lnTo>
                      <a:pt x="5072" y="286"/>
                    </a:lnTo>
                    <a:lnTo>
                      <a:pt x="4680" y="0"/>
                    </a:lnTo>
                    <a:lnTo>
                      <a:pt x="4584" y="60"/>
                    </a:lnTo>
                    <a:cubicBezTo>
                      <a:pt x="4572" y="72"/>
                      <a:pt x="4560" y="72"/>
                      <a:pt x="4560" y="84"/>
                    </a:cubicBezTo>
                    <a:cubicBezTo>
                      <a:pt x="4525" y="108"/>
                      <a:pt x="4477" y="131"/>
                      <a:pt x="4441" y="179"/>
                    </a:cubicBezTo>
                    <a:cubicBezTo>
                      <a:pt x="4299" y="369"/>
                      <a:pt x="4156" y="548"/>
                      <a:pt x="4001" y="727"/>
                    </a:cubicBezTo>
                    <a:cubicBezTo>
                      <a:pt x="3810" y="965"/>
                      <a:pt x="3608" y="1203"/>
                      <a:pt x="3441" y="1489"/>
                    </a:cubicBezTo>
                    <a:cubicBezTo>
                      <a:pt x="3227" y="1834"/>
                      <a:pt x="2989" y="2155"/>
                      <a:pt x="2775" y="2477"/>
                    </a:cubicBezTo>
                    <a:lnTo>
                      <a:pt x="2667" y="2632"/>
                    </a:lnTo>
                    <a:cubicBezTo>
                      <a:pt x="2429" y="2977"/>
                      <a:pt x="2144" y="3382"/>
                      <a:pt x="1965" y="3822"/>
                    </a:cubicBezTo>
                    <a:cubicBezTo>
                      <a:pt x="1941" y="3918"/>
                      <a:pt x="1882" y="3989"/>
                      <a:pt x="1822" y="4084"/>
                    </a:cubicBezTo>
                    <a:cubicBezTo>
                      <a:pt x="1501" y="4513"/>
                      <a:pt x="1203" y="4953"/>
                      <a:pt x="893" y="5394"/>
                    </a:cubicBezTo>
                    <a:lnTo>
                      <a:pt x="155" y="6465"/>
                    </a:lnTo>
                    <a:cubicBezTo>
                      <a:pt x="119" y="6501"/>
                      <a:pt x="108" y="6537"/>
                      <a:pt x="96" y="6585"/>
                    </a:cubicBezTo>
                    <a:cubicBezTo>
                      <a:pt x="96" y="6596"/>
                      <a:pt x="72" y="6608"/>
                      <a:pt x="60" y="6620"/>
                    </a:cubicBezTo>
                    <a:lnTo>
                      <a:pt x="0" y="6763"/>
                    </a:lnTo>
                    <a:lnTo>
                      <a:pt x="393" y="6977"/>
                    </a:lnTo>
                    <a:lnTo>
                      <a:pt x="465" y="6906"/>
                    </a:lnTo>
                    <a:lnTo>
                      <a:pt x="512" y="6858"/>
                    </a:lnTo>
                    <a:cubicBezTo>
                      <a:pt x="536" y="6835"/>
                      <a:pt x="572" y="6799"/>
                      <a:pt x="596" y="6763"/>
                    </a:cubicBezTo>
                    <a:cubicBezTo>
                      <a:pt x="750" y="6549"/>
                      <a:pt x="893" y="6346"/>
                      <a:pt x="1048" y="6144"/>
                    </a:cubicBezTo>
                    <a:cubicBezTo>
                      <a:pt x="1251" y="5823"/>
                      <a:pt x="2477" y="4060"/>
                      <a:pt x="2477" y="4060"/>
                    </a:cubicBezTo>
                    <a:close/>
                  </a:path>
                </a:pathLst>
              </a:custGeom>
              <a:solidFill>
                <a:srgbClr val="66C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40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34" name="Google Shape;434;p32"/>
              <p:cNvSpPr/>
              <p:nvPr/>
            </p:nvSpPr>
            <p:spPr>
              <a:xfrm>
                <a:off x="1799625" y="1824750"/>
                <a:ext cx="126525" cy="172075"/>
              </a:xfrm>
              <a:custGeom>
                <a:avLst/>
                <a:gdLst/>
                <a:ahLst/>
                <a:cxnLst/>
                <a:rect l="l" t="t" r="r" b="b"/>
                <a:pathLst>
                  <a:path w="5061" h="6883" extrusionOk="0">
                    <a:moveTo>
                      <a:pt x="4667" y="1"/>
                    </a:moveTo>
                    <a:lnTo>
                      <a:pt x="4572" y="60"/>
                    </a:lnTo>
                    <a:cubicBezTo>
                      <a:pt x="4560" y="72"/>
                      <a:pt x="4548" y="72"/>
                      <a:pt x="4525" y="96"/>
                    </a:cubicBezTo>
                    <a:cubicBezTo>
                      <a:pt x="4501" y="120"/>
                      <a:pt x="4453" y="132"/>
                      <a:pt x="4429" y="179"/>
                    </a:cubicBezTo>
                    <a:cubicBezTo>
                      <a:pt x="3548" y="1501"/>
                      <a:pt x="2620" y="2835"/>
                      <a:pt x="1715" y="4097"/>
                    </a:cubicBezTo>
                    <a:cubicBezTo>
                      <a:pt x="1215" y="4811"/>
                      <a:pt x="691" y="5561"/>
                      <a:pt x="179" y="6287"/>
                    </a:cubicBezTo>
                    <a:cubicBezTo>
                      <a:pt x="143" y="6347"/>
                      <a:pt x="107" y="6418"/>
                      <a:pt x="84" y="6478"/>
                    </a:cubicBezTo>
                    <a:cubicBezTo>
                      <a:pt x="60" y="6502"/>
                      <a:pt x="48" y="6525"/>
                      <a:pt x="48" y="6549"/>
                    </a:cubicBezTo>
                    <a:lnTo>
                      <a:pt x="0" y="6621"/>
                    </a:lnTo>
                    <a:lnTo>
                      <a:pt x="48" y="6704"/>
                    </a:lnTo>
                    <a:cubicBezTo>
                      <a:pt x="84" y="6752"/>
                      <a:pt x="155" y="6883"/>
                      <a:pt x="298" y="6883"/>
                    </a:cubicBezTo>
                    <a:cubicBezTo>
                      <a:pt x="345" y="6883"/>
                      <a:pt x="381" y="6859"/>
                      <a:pt x="417" y="6847"/>
                    </a:cubicBezTo>
                    <a:lnTo>
                      <a:pt x="465" y="6835"/>
                    </a:lnTo>
                    <a:lnTo>
                      <a:pt x="917" y="6192"/>
                    </a:lnTo>
                    <a:cubicBezTo>
                      <a:pt x="1310" y="5609"/>
                      <a:pt x="1727" y="5037"/>
                      <a:pt x="2131" y="4454"/>
                    </a:cubicBezTo>
                    <a:lnTo>
                      <a:pt x="2167" y="4418"/>
                    </a:lnTo>
                    <a:cubicBezTo>
                      <a:pt x="2250" y="4299"/>
                      <a:pt x="2322" y="4180"/>
                      <a:pt x="2429" y="4097"/>
                    </a:cubicBezTo>
                    <a:cubicBezTo>
                      <a:pt x="2715" y="3847"/>
                      <a:pt x="2941" y="3525"/>
                      <a:pt x="3155" y="3227"/>
                    </a:cubicBezTo>
                    <a:lnTo>
                      <a:pt x="3239" y="3132"/>
                    </a:lnTo>
                    <a:lnTo>
                      <a:pt x="3453" y="2811"/>
                    </a:lnTo>
                    <a:cubicBezTo>
                      <a:pt x="3667" y="2513"/>
                      <a:pt x="3882" y="2204"/>
                      <a:pt x="4132" y="1906"/>
                    </a:cubicBezTo>
                    <a:cubicBezTo>
                      <a:pt x="4322" y="1656"/>
                      <a:pt x="4477" y="1382"/>
                      <a:pt x="4644" y="1120"/>
                    </a:cubicBezTo>
                    <a:cubicBezTo>
                      <a:pt x="4763" y="930"/>
                      <a:pt x="4870" y="751"/>
                      <a:pt x="5001" y="549"/>
                    </a:cubicBezTo>
                    <a:cubicBezTo>
                      <a:pt x="5037" y="513"/>
                      <a:pt x="5048" y="453"/>
                      <a:pt x="5048" y="406"/>
                    </a:cubicBezTo>
                    <a:lnTo>
                      <a:pt x="5048" y="358"/>
                    </a:lnTo>
                    <a:lnTo>
                      <a:pt x="5060" y="251"/>
                    </a:lnTo>
                    <a:close/>
                  </a:path>
                </a:pathLst>
              </a:custGeom>
              <a:solidFill>
                <a:srgbClr val="66C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40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35" name="Google Shape;435;p32"/>
              <p:cNvSpPr/>
              <p:nvPr/>
            </p:nvSpPr>
            <p:spPr>
              <a:xfrm>
                <a:off x="1749900" y="1968525"/>
                <a:ext cx="51225" cy="58075"/>
              </a:xfrm>
              <a:custGeom>
                <a:avLst/>
                <a:gdLst/>
                <a:ahLst/>
                <a:cxnLst/>
                <a:rect l="l" t="t" r="r" b="b"/>
                <a:pathLst>
                  <a:path w="2049" h="2323" extrusionOk="0">
                    <a:moveTo>
                      <a:pt x="346" y="1"/>
                    </a:moveTo>
                    <a:lnTo>
                      <a:pt x="287" y="191"/>
                    </a:lnTo>
                    <a:cubicBezTo>
                      <a:pt x="263" y="227"/>
                      <a:pt x="251" y="251"/>
                      <a:pt x="251" y="286"/>
                    </a:cubicBezTo>
                    <a:cubicBezTo>
                      <a:pt x="227" y="358"/>
                      <a:pt x="203" y="417"/>
                      <a:pt x="191" y="477"/>
                    </a:cubicBezTo>
                    <a:cubicBezTo>
                      <a:pt x="144" y="655"/>
                      <a:pt x="120" y="846"/>
                      <a:pt x="72" y="1024"/>
                    </a:cubicBezTo>
                    <a:lnTo>
                      <a:pt x="60" y="1132"/>
                    </a:lnTo>
                    <a:cubicBezTo>
                      <a:pt x="48" y="1203"/>
                      <a:pt x="25" y="1275"/>
                      <a:pt x="25" y="1358"/>
                    </a:cubicBezTo>
                    <a:cubicBezTo>
                      <a:pt x="1" y="1572"/>
                      <a:pt x="72" y="1775"/>
                      <a:pt x="263" y="1894"/>
                    </a:cubicBezTo>
                    <a:cubicBezTo>
                      <a:pt x="382" y="1965"/>
                      <a:pt x="906" y="2322"/>
                      <a:pt x="906" y="2322"/>
                    </a:cubicBezTo>
                    <a:lnTo>
                      <a:pt x="1120" y="2167"/>
                    </a:lnTo>
                    <a:cubicBezTo>
                      <a:pt x="1203" y="2108"/>
                      <a:pt x="1299" y="2048"/>
                      <a:pt x="1382" y="1977"/>
                    </a:cubicBezTo>
                    <a:cubicBezTo>
                      <a:pt x="1477" y="1906"/>
                      <a:pt x="1561" y="1846"/>
                      <a:pt x="1656" y="1775"/>
                    </a:cubicBezTo>
                    <a:lnTo>
                      <a:pt x="1715" y="1715"/>
                    </a:lnTo>
                    <a:cubicBezTo>
                      <a:pt x="1811" y="1620"/>
                      <a:pt x="1953" y="1489"/>
                      <a:pt x="2025" y="1263"/>
                    </a:cubicBezTo>
                    <a:lnTo>
                      <a:pt x="2049" y="1155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40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36" name="Google Shape;436;p32"/>
              <p:cNvSpPr/>
              <p:nvPr/>
            </p:nvSpPr>
            <p:spPr>
              <a:xfrm>
                <a:off x="1896950" y="1757775"/>
                <a:ext cx="53900" cy="48550"/>
              </a:xfrm>
              <a:custGeom>
                <a:avLst/>
                <a:gdLst/>
                <a:ahLst/>
                <a:cxnLst/>
                <a:rect l="l" t="t" r="r" b="b"/>
                <a:pathLst>
                  <a:path w="2156" h="1942" extrusionOk="0">
                    <a:moveTo>
                      <a:pt x="2120" y="977"/>
                    </a:moveTo>
                    <a:cubicBezTo>
                      <a:pt x="1727" y="382"/>
                      <a:pt x="1429" y="168"/>
                      <a:pt x="751" y="25"/>
                    </a:cubicBezTo>
                    <a:lnTo>
                      <a:pt x="691" y="1"/>
                    </a:lnTo>
                    <a:lnTo>
                      <a:pt x="655" y="37"/>
                    </a:lnTo>
                    <a:cubicBezTo>
                      <a:pt x="417" y="156"/>
                      <a:pt x="132" y="299"/>
                      <a:pt x="24" y="656"/>
                    </a:cubicBezTo>
                    <a:lnTo>
                      <a:pt x="1" y="751"/>
                    </a:lnTo>
                    <a:lnTo>
                      <a:pt x="72" y="811"/>
                    </a:lnTo>
                    <a:cubicBezTo>
                      <a:pt x="513" y="1227"/>
                      <a:pt x="1036" y="1584"/>
                      <a:pt x="1620" y="1894"/>
                    </a:cubicBezTo>
                    <a:lnTo>
                      <a:pt x="1703" y="1942"/>
                    </a:lnTo>
                    <a:lnTo>
                      <a:pt x="1786" y="1882"/>
                    </a:lnTo>
                    <a:cubicBezTo>
                      <a:pt x="2108" y="1644"/>
                      <a:pt x="2144" y="1299"/>
                      <a:pt x="2156" y="1049"/>
                    </a:cubicBezTo>
                    <a:lnTo>
                      <a:pt x="2156" y="989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40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37" name="Google Shape;437;p32"/>
              <p:cNvSpPr/>
              <p:nvPr/>
            </p:nvSpPr>
            <p:spPr>
              <a:xfrm>
                <a:off x="1878200" y="1780700"/>
                <a:ext cx="62825" cy="50625"/>
              </a:xfrm>
              <a:custGeom>
                <a:avLst/>
                <a:gdLst/>
                <a:ahLst/>
                <a:cxnLst/>
                <a:rect l="l" t="t" r="r" b="b"/>
                <a:pathLst>
                  <a:path w="2513" h="2025" extrusionOk="0">
                    <a:moveTo>
                      <a:pt x="2394" y="1346"/>
                    </a:moveTo>
                    <a:cubicBezTo>
                      <a:pt x="2334" y="1203"/>
                      <a:pt x="2251" y="1096"/>
                      <a:pt x="2120" y="989"/>
                    </a:cubicBezTo>
                    <a:cubicBezTo>
                      <a:pt x="1834" y="798"/>
                      <a:pt x="1560" y="608"/>
                      <a:pt x="1286" y="417"/>
                    </a:cubicBezTo>
                    <a:lnTo>
                      <a:pt x="905" y="144"/>
                    </a:lnTo>
                    <a:cubicBezTo>
                      <a:pt x="893" y="144"/>
                      <a:pt x="893" y="132"/>
                      <a:pt x="882" y="120"/>
                    </a:cubicBezTo>
                    <a:cubicBezTo>
                      <a:pt x="834" y="84"/>
                      <a:pt x="774" y="36"/>
                      <a:pt x="703" y="25"/>
                    </a:cubicBezTo>
                    <a:cubicBezTo>
                      <a:pt x="608" y="13"/>
                      <a:pt x="524" y="1"/>
                      <a:pt x="429" y="1"/>
                    </a:cubicBezTo>
                    <a:cubicBezTo>
                      <a:pt x="393" y="1"/>
                      <a:pt x="334" y="1"/>
                      <a:pt x="286" y="13"/>
                    </a:cubicBezTo>
                    <a:cubicBezTo>
                      <a:pt x="120" y="36"/>
                      <a:pt x="0" y="203"/>
                      <a:pt x="0" y="394"/>
                    </a:cubicBezTo>
                    <a:lnTo>
                      <a:pt x="0" y="489"/>
                    </a:lnTo>
                    <a:lnTo>
                      <a:pt x="72" y="537"/>
                    </a:lnTo>
                    <a:cubicBezTo>
                      <a:pt x="96" y="548"/>
                      <a:pt x="108" y="548"/>
                      <a:pt x="131" y="560"/>
                    </a:cubicBezTo>
                    <a:cubicBezTo>
                      <a:pt x="179" y="596"/>
                      <a:pt x="239" y="620"/>
                      <a:pt x="298" y="656"/>
                    </a:cubicBezTo>
                    <a:cubicBezTo>
                      <a:pt x="584" y="775"/>
                      <a:pt x="774" y="906"/>
                      <a:pt x="953" y="1072"/>
                    </a:cubicBezTo>
                    <a:cubicBezTo>
                      <a:pt x="1108" y="1203"/>
                      <a:pt x="1286" y="1310"/>
                      <a:pt x="1465" y="1394"/>
                    </a:cubicBezTo>
                    <a:lnTo>
                      <a:pt x="1548" y="1441"/>
                    </a:lnTo>
                    <a:cubicBezTo>
                      <a:pt x="1655" y="1501"/>
                      <a:pt x="1763" y="1620"/>
                      <a:pt x="1858" y="1739"/>
                    </a:cubicBezTo>
                    <a:cubicBezTo>
                      <a:pt x="1917" y="1799"/>
                      <a:pt x="1965" y="1858"/>
                      <a:pt x="2025" y="1918"/>
                    </a:cubicBezTo>
                    <a:lnTo>
                      <a:pt x="2120" y="2025"/>
                    </a:lnTo>
                    <a:lnTo>
                      <a:pt x="2215" y="1930"/>
                    </a:lnTo>
                    <a:cubicBezTo>
                      <a:pt x="2358" y="1822"/>
                      <a:pt x="2513" y="1644"/>
                      <a:pt x="2394" y="134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40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38" name="Google Shape;438;p32"/>
              <p:cNvSpPr/>
              <p:nvPr/>
            </p:nvSpPr>
            <p:spPr>
              <a:xfrm>
                <a:off x="1731150" y="1748550"/>
                <a:ext cx="228625" cy="313175"/>
              </a:xfrm>
              <a:custGeom>
                <a:avLst/>
                <a:gdLst/>
                <a:ahLst/>
                <a:cxnLst/>
                <a:rect l="l" t="t" r="r" b="b"/>
                <a:pathLst>
                  <a:path w="9145" h="12527" extrusionOk="0">
                    <a:moveTo>
                      <a:pt x="7609" y="1"/>
                    </a:moveTo>
                    <a:cubicBezTo>
                      <a:pt x="8097" y="346"/>
                      <a:pt x="8573" y="691"/>
                      <a:pt x="9050" y="1013"/>
                    </a:cubicBezTo>
                    <a:cubicBezTo>
                      <a:pt x="9145" y="1311"/>
                      <a:pt x="9109" y="1584"/>
                      <a:pt x="9038" y="1858"/>
                    </a:cubicBezTo>
                    <a:cubicBezTo>
                      <a:pt x="8990" y="2037"/>
                      <a:pt x="8883" y="2156"/>
                      <a:pt x="8799" y="2299"/>
                    </a:cubicBezTo>
                    <a:cubicBezTo>
                      <a:pt x="8692" y="2454"/>
                      <a:pt x="8561" y="2608"/>
                      <a:pt x="8609" y="2835"/>
                    </a:cubicBezTo>
                    <a:cubicBezTo>
                      <a:pt x="8621" y="2918"/>
                      <a:pt x="8561" y="3025"/>
                      <a:pt x="8514" y="3096"/>
                    </a:cubicBezTo>
                    <a:cubicBezTo>
                      <a:pt x="7716" y="4228"/>
                      <a:pt x="7002" y="5430"/>
                      <a:pt x="6192" y="6561"/>
                    </a:cubicBezTo>
                    <a:cubicBezTo>
                      <a:pt x="6013" y="6823"/>
                      <a:pt x="5823" y="7061"/>
                      <a:pt x="5609" y="7276"/>
                    </a:cubicBezTo>
                    <a:cubicBezTo>
                      <a:pt x="5418" y="7490"/>
                      <a:pt x="5240" y="7692"/>
                      <a:pt x="5097" y="7930"/>
                    </a:cubicBezTo>
                    <a:cubicBezTo>
                      <a:pt x="4704" y="8502"/>
                      <a:pt x="4299" y="9062"/>
                      <a:pt x="3918" y="9633"/>
                    </a:cubicBezTo>
                    <a:cubicBezTo>
                      <a:pt x="3739" y="9883"/>
                      <a:pt x="3561" y="10133"/>
                      <a:pt x="3382" y="10371"/>
                    </a:cubicBezTo>
                    <a:cubicBezTo>
                      <a:pt x="3335" y="10431"/>
                      <a:pt x="3275" y="10490"/>
                      <a:pt x="3227" y="10514"/>
                    </a:cubicBezTo>
                    <a:cubicBezTo>
                      <a:pt x="3037" y="10538"/>
                      <a:pt x="2965" y="10693"/>
                      <a:pt x="2846" y="10812"/>
                    </a:cubicBezTo>
                    <a:cubicBezTo>
                      <a:pt x="2739" y="10907"/>
                      <a:pt x="2596" y="10990"/>
                      <a:pt x="2489" y="11086"/>
                    </a:cubicBezTo>
                    <a:cubicBezTo>
                      <a:pt x="2013" y="11538"/>
                      <a:pt x="1465" y="11907"/>
                      <a:pt x="965" y="12336"/>
                    </a:cubicBezTo>
                    <a:cubicBezTo>
                      <a:pt x="751" y="12526"/>
                      <a:pt x="227" y="12431"/>
                      <a:pt x="60" y="12169"/>
                    </a:cubicBezTo>
                    <a:cubicBezTo>
                      <a:pt x="13" y="12098"/>
                      <a:pt x="1" y="12014"/>
                      <a:pt x="13" y="11931"/>
                    </a:cubicBezTo>
                    <a:cubicBezTo>
                      <a:pt x="36" y="11752"/>
                      <a:pt x="48" y="11562"/>
                      <a:pt x="96" y="11395"/>
                    </a:cubicBezTo>
                    <a:cubicBezTo>
                      <a:pt x="239" y="10919"/>
                      <a:pt x="334" y="10419"/>
                      <a:pt x="417" y="9931"/>
                    </a:cubicBezTo>
                    <a:cubicBezTo>
                      <a:pt x="477" y="9633"/>
                      <a:pt x="548" y="9335"/>
                      <a:pt x="644" y="9038"/>
                    </a:cubicBezTo>
                    <a:cubicBezTo>
                      <a:pt x="703" y="8823"/>
                      <a:pt x="810" y="8621"/>
                      <a:pt x="929" y="8419"/>
                    </a:cubicBezTo>
                    <a:cubicBezTo>
                      <a:pt x="1430" y="7561"/>
                      <a:pt x="2072" y="6799"/>
                      <a:pt x="2620" y="5966"/>
                    </a:cubicBezTo>
                    <a:cubicBezTo>
                      <a:pt x="2751" y="5775"/>
                      <a:pt x="2858" y="5549"/>
                      <a:pt x="2977" y="5347"/>
                    </a:cubicBezTo>
                    <a:cubicBezTo>
                      <a:pt x="3132" y="5109"/>
                      <a:pt x="3251" y="4847"/>
                      <a:pt x="3406" y="4632"/>
                    </a:cubicBezTo>
                    <a:cubicBezTo>
                      <a:pt x="4037" y="3739"/>
                      <a:pt x="4680" y="2846"/>
                      <a:pt x="5359" y="1977"/>
                    </a:cubicBezTo>
                    <a:cubicBezTo>
                      <a:pt x="5537" y="1751"/>
                      <a:pt x="5704" y="1501"/>
                      <a:pt x="5871" y="1251"/>
                    </a:cubicBezTo>
                    <a:cubicBezTo>
                      <a:pt x="5942" y="1144"/>
                      <a:pt x="6013" y="1037"/>
                      <a:pt x="6168" y="1025"/>
                    </a:cubicBezTo>
                    <a:cubicBezTo>
                      <a:pt x="6323" y="1001"/>
                      <a:pt x="6418" y="858"/>
                      <a:pt x="6502" y="739"/>
                    </a:cubicBezTo>
                    <a:cubicBezTo>
                      <a:pt x="6621" y="596"/>
                      <a:pt x="6716" y="429"/>
                      <a:pt x="6883" y="299"/>
                    </a:cubicBezTo>
                    <a:cubicBezTo>
                      <a:pt x="7073" y="132"/>
                      <a:pt x="7311" y="48"/>
                      <a:pt x="7609" y="1"/>
                    </a:cubicBezTo>
                    <a:close/>
                    <a:moveTo>
                      <a:pt x="2477" y="9407"/>
                    </a:moveTo>
                    <a:cubicBezTo>
                      <a:pt x="3977" y="7264"/>
                      <a:pt x="5454" y="5168"/>
                      <a:pt x="6918" y="3073"/>
                    </a:cubicBezTo>
                    <a:cubicBezTo>
                      <a:pt x="6942" y="3037"/>
                      <a:pt x="6954" y="2989"/>
                      <a:pt x="6966" y="2918"/>
                    </a:cubicBezTo>
                    <a:cubicBezTo>
                      <a:pt x="6823" y="2799"/>
                      <a:pt x="6692" y="2680"/>
                      <a:pt x="6478" y="2608"/>
                    </a:cubicBezTo>
                    <a:cubicBezTo>
                      <a:pt x="6418" y="2680"/>
                      <a:pt x="6359" y="2739"/>
                      <a:pt x="6311" y="2799"/>
                    </a:cubicBezTo>
                    <a:cubicBezTo>
                      <a:pt x="6180" y="2977"/>
                      <a:pt x="6061" y="3168"/>
                      <a:pt x="5942" y="3370"/>
                    </a:cubicBezTo>
                    <a:cubicBezTo>
                      <a:pt x="4656" y="5192"/>
                      <a:pt x="3370" y="7014"/>
                      <a:pt x="2084" y="8847"/>
                    </a:cubicBezTo>
                    <a:cubicBezTo>
                      <a:pt x="2037" y="8907"/>
                      <a:pt x="2013" y="8978"/>
                      <a:pt x="1965" y="9050"/>
                    </a:cubicBezTo>
                    <a:cubicBezTo>
                      <a:pt x="2144" y="9169"/>
                      <a:pt x="2299" y="9276"/>
                      <a:pt x="2477" y="9407"/>
                    </a:cubicBezTo>
                    <a:close/>
                    <a:moveTo>
                      <a:pt x="1537" y="8740"/>
                    </a:moveTo>
                    <a:cubicBezTo>
                      <a:pt x="1584" y="8692"/>
                      <a:pt x="1632" y="8669"/>
                      <a:pt x="1656" y="8621"/>
                    </a:cubicBezTo>
                    <a:cubicBezTo>
                      <a:pt x="1811" y="8407"/>
                      <a:pt x="1953" y="8216"/>
                      <a:pt x="2108" y="8014"/>
                    </a:cubicBezTo>
                    <a:lnTo>
                      <a:pt x="3358" y="6228"/>
                    </a:lnTo>
                    <a:cubicBezTo>
                      <a:pt x="3870" y="5478"/>
                      <a:pt x="4394" y="4740"/>
                      <a:pt x="4930" y="3989"/>
                    </a:cubicBezTo>
                    <a:lnTo>
                      <a:pt x="5954" y="2561"/>
                    </a:lnTo>
                    <a:cubicBezTo>
                      <a:pt x="6013" y="2489"/>
                      <a:pt x="6049" y="2394"/>
                      <a:pt x="6073" y="2311"/>
                    </a:cubicBezTo>
                    <a:cubicBezTo>
                      <a:pt x="5990" y="2251"/>
                      <a:pt x="5930" y="2204"/>
                      <a:pt x="5859" y="2156"/>
                    </a:cubicBezTo>
                    <a:cubicBezTo>
                      <a:pt x="5811" y="2192"/>
                      <a:pt x="5763" y="2204"/>
                      <a:pt x="5740" y="2227"/>
                    </a:cubicBezTo>
                    <a:cubicBezTo>
                      <a:pt x="5418" y="2680"/>
                      <a:pt x="5037" y="3073"/>
                      <a:pt x="4739" y="3525"/>
                    </a:cubicBezTo>
                    <a:cubicBezTo>
                      <a:pt x="4501" y="3918"/>
                      <a:pt x="4227" y="4299"/>
                      <a:pt x="3966" y="4668"/>
                    </a:cubicBezTo>
                    <a:cubicBezTo>
                      <a:pt x="3716" y="5049"/>
                      <a:pt x="3454" y="5418"/>
                      <a:pt x="3275" y="5835"/>
                    </a:cubicBezTo>
                    <a:cubicBezTo>
                      <a:pt x="3239" y="5942"/>
                      <a:pt x="3180" y="6025"/>
                      <a:pt x="3096" y="6121"/>
                    </a:cubicBezTo>
                    <a:cubicBezTo>
                      <a:pt x="2549" y="6906"/>
                      <a:pt x="1989" y="7692"/>
                      <a:pt x="1430" y="8502"/>
                    </a:cubicBezTo>
                    <a:cubicBezTo>
                      <a:pt x="1406" y="8538"/>
                      <a:pt x="1394" y="8585"/>
                      <a:pt x="1358" y="8645"/>
                    </a:cubicBezTo>
                    <a:cubicBezTo>
                      <a:pt x="1430" y="8681"/>
                      <a:pt x="1477" y="8704"/>
                      <a:pt x="1537" y="8740"/>
                    </a:cubicBezTo>
                    <a:close/>
                    <a:moveTo>
                      <a:pt x="7418" y="3227"/>
                    </a:moveTo>
                    <a:cubicBezTo>
                      <a:pt x="7371" y="3275"/>
                      <a:pt x="7323" y="3287"/>
                      <a:pt x="7299" y="3323"/>
                    </a:cubicBezTo>
                    <a:cubicBezTo>
                      <a:pt x="5930" y="5394"/>
                      <a:pt x="4466" y="7383"/>
                      <a:pt x="3061" y="9419"/>
                    </a:cubicBezTo>
                    <a:cubicBezTo>
                      <a:pt x="3001" y="9502"/>
                      <a:pt x="2965" y="9585"/>
                      <a:pt x="2918" y="9657"/>
                    </a:cubicBezTo>
                    <a:cubicBezTo>
                      <a:pt x="2965" y="9752"/>
                      <a:pt x="3013" y="9800"/>
                      <a:pt x="3120" y="9752"/>
                    </a:cubicBezTo>
                    <a:cubicBezTo>
                      <a:pt x="3656" y="8978"/>
                      <a:pt x="4216" y="8192"/>
                      <a:pt x="4763" y="7395"/>
                    </a:cubicBezTo>
                    <a:cubicBezTo>
                      <a:pt x="4870" y="7264"/>
                      <a:pt x="4966" y="7121"/>
                      <a:pt x="5085" y="7014"/>
                    </a:cubicBezTo>
                    <a:cubicBezTo>
                      <a:pt x="5394" y="6740"/>
                      <a:pt x="5621" y="6406"/>
                      <a:pt x="5859" y="6073"/>
                    </a:cubicBezTo>
                    <a:cubicBezTo>
                      <a:pt x="6156" y="5656"/>
                      <a:pt x="6430" y="5240"/>
                      <a:pt x="6752" y="4859"/>
                    </a:cubicBezTo>
                    <a:cubicBezTo>
                      <a:pt x="7073" y="4442"/>
                      <a:pt x="7311" y="3966"/>
                      <a:pt x="7621" y="3513"/>
                    </a:cubicBezTo>
                    <a:cubicBezTo>
                      <a:pt x="7645" y="3489"/>
                      <a:pt x="7645" y="3442"/>
                      <a:pt x="7656" y="3382"/>
                    </a:cubicBezTo>
                    <a:cubicBezTo>
                      <a:pt x="7561" y="3335"/>
                      <a:pt x="7490" y="3275"/>
                      <a:pt x="7418" y="3227"/>
                    </a:cubicBezTo>
                    <a:close/>
                    <a:moveTo>
                      <a:pt x="1632" y="10943"/>
                    </a:moveTo>
                    <a:cubicBezTo>
                      <a:pt x="1775" y="10836"/>
                      <a:pt x="1894" y="10764"/>
                      <a:pt x="2013" y="10669"/>
                    </a:cubicBezTo>
                    <a:cubicBezTo>
                      <a:pt x="2120" y="10585"/>
                      <a:pt x="2239" y="10490"/>
                      <a:pt x="2346" y="10407"/>
                    </a:cubicBezTo>
                    <a:cubicBezTo>
                      <a:pt x="2465" y="10300"/>
                      <a:pt x="2549" y="10193"/>
                      <a:pt x="2596" y="10026"/>
                    </a:cubicBezTo>
                    <a:cubicBezTo>
                      <a:pt x="2120" y="9693"/>
                      <a:pt x="1644" y="9359"/>
                      <a:pt x="1156" y="9014"/>
                    </a:cubicBezTo>
                    <a:cubicBezTo>
                      <a:pt x="1120" y="9121"/>
                      <a:pt x="1072" y="9216"/>
                      <a:pt x="1060" y="9300"/>
                    </a:cubicBezTo>
                    <a:cubicBezTo>
                      <a:pt x="1013" y="9526"/>
                      <a:pt x="965" y="9728"/>
                      <a:pt x="929" y="9954"/>
                    </a:cubicBezTo>
                    <a:cubicBezTo>
                      <a:pt x="918" y="10026"/>
                      <a:pt x="894" y="10085"/>
                      <a:pt x="894" y="10169"/>
                    </a:cubicBezTo>
                    <a:cubicBezTo>
                      <a:pt x="882" y="10324"/>
                      <a:pt x="929" y="10466"/>
                      <a:pt x="1072" y="10562"/>
                    </a:cubicBezTo>
                    <a:cubicBezTo>
                      <a:pt x="1275" y="10693"/>
                      <a:pt x="1453" y="10824"/>
                      <a:pt x="1632" y="10943"/>
                    </a:cubicBezTo>
                    <a:close/>
                    <a:moveTo>
                      <a:pt x="6811" y="1084"/>
                    </a:moveTo>
                    <a:cubicBezTo>
                      <a:pt x="7264" y="1501"/>
                      <a:pt x="7776" y="1858"/>
                      <a:pt x="8323" y="2156"/>
                    </a:cubicBezTo>
                    <a:cubicBezTo>
                      <a:pt x="8597" y="1965"/>
                      <a:pt x="8621" y="1703"/>
                      <a:pt x="8633" y="1430"/>
                    </a:cubicBezTo>
                    <a:cubicBezTo>
                      <a:pt x="8252" y="858"/>
                      <a:pt x="7978" y="680"/>
                      <a:pt x="7359" y="549"/>
                    </a:cubicBezTo>
                    <a:cubicBezTo>
                      <a:pt x="7121" y="656"/>
                      <a:pt x="6894" y="787"/>
                      <a:pt x="6811" y="1084"/>
                    </a:cubicBezTo>
                    <a:close/>
                    <a:moveTo>
                      <a:pt x="8002" y="3108"/>
                    </a:moveTo>
                    <a:cubicBezTo>
                      <a:pt x="8157" y="2966"/>
                      <a:pt x="8192" y="2846"/>
                      <a:pt x="8133" y="2692"/>
                    </a:cubicBezTo>
                    <a:cubicBezTo>
                      <a:pt x="8085" y="2573"/>
                      <a:pt x="8014" y="2489"/>
                      <a:pt x="7895" y="2418"/>
                    </a:cubicBezTo>
                    <a:lnTo>
                      <a:pt x="6680" y="1561"/>
                    </a:lnTo>
                    <a:cubicBezTo>
                      <a:pt x="6644" y="1537"/>
                      <a:pt x="6597" y="1489"/>
                      <a:pt x="6549" y="1477"/>
                    </a:cubicBezTo>
                    <a:cubicBezTo>
                      <a:pt x="6430" y="1465"/>
                      <a:pt x="6299" y="1442"/>
                      <a:pt x="6180" y="1465"/>
                    </a:cubicBezTo>
                    <a:cubicBezTo>
                      <a:pt x="6085" y="1477"/>
                      <a:pt x="6013" y="1561"/>
                      <a:pt x="6013" y="1703"/>
                    </a:cubicBezTo>
                    <a:cubicBezTo>
                      <a:pt x="6073" y="1727"/>
                      <a:pt x="6144" y="1787"/>
                      <a:pt x="6228" y="1823"/>
                    </a:cubicBezTo>
                    <a:cubicBezTo>
                      <a:pt x="6478" y="1942"/>
                      <a:pt x="6716" y="2061"/>
                      <a:pt x="6906" y="2251"/>
                    </a:cubicBezTo>
                    <a:cubicBezTo>
                      <a:pt x="7073" y="2394"/>
                      <a:pt x="7275" y="2489"/>
                      <a:pt x="7478" y="2608"/>
                    </a:cubicBezTo>
                    <a:cubicBezTo>
                      <a:pt x="7680" y="2715"/>
                      <a:pt x="7823" y="2918"/>
                      <a:pt x="8002" y="310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40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439" name="Google Shape;439;p32"/>
            <p:cNvSpPr/>
            <p:nvPr/>
          </p:nvSpPr>
          <p:spPr>
            <a:xfrm>
              <a:off x="6999675" y="4779150"/>
              <a:ext cx="1551855" cy="117652"/>
            </a:xfrm>
            <a:custGeom>
              <a:avLst/>
              <a:gdLst/>
              <a:ahLst/>
              <a:cxnLst/>
              <a:rect l="l" t="t" r="r" b="b"/>
              <a:pathLst>
                <a:path w="17860" h="1727" fill="none" extrusionOk="0">
                  <a:moveTo>
                    <a:pt x="17860" y="1465"/>
                  </a:moveTo>
                  <a:cubicBezTo>
                    <a:pt x="17550" y="989"/>
                    <a:pt x="16717" y="453"/>
                    <a:pt x="16110" y="429"/>
                  </a:cubicBezTo>
                  <a:cubicBezTo>
                    <a:pt x="15193" y="417"/>
                    <a:pt x="14871" y="1727"/>
                    <a:pt x="13979" y="1715"/>
                  </a:cubicBezTo>
                  <a:cubicBezTo>
                    <a:pt x="13133" y="1703"/>
                    <a:pt x="13074" y="512"/>
                    <a:pt x="12121" y="274"/>
                  </a:cubicBezTo>
                  <a:cubicBezTo>
                    <a:pt x="11002" y="1"/>
                    <a:pt x="10645" y="1536"/>
                    <a:pt x="9347" y="1417"/>
                  </a:cubicBezTo>
                  <a:cubicBezTo>
                    <a:pt x="8335" y="1322"/>
                    <a:pt x="8228" y="346"/>
                    <a:pt x="7263" y="405"/>
                  </a:cubicBezTo>
                  <a:cubicBezTo>
                    <a:pt x="6299" y="465"/>
                    <a:pt x="6192" y="1441"/>
                    <a:pt x="5251" y="1489"/>
                  </a:cubicBezTo>
                  <a:cubicBezTo>
                    <a:pt x="4203" y="1536"/>
                    <a:pt x="4120" y="310"/>
                    <a:pt x="3037" y="346"/>
                  </a:cubicBezTo>
                  <a:cubicBezTo>
                    <a:pt x="2215" y="370"/>
                    <a:pt x="1858" y="1084"/>
                    <a:pt x="691" y="1060"/>
                  </a:cubicBezTo>
                  <a:cubicBezTo>
                    <a:pt x="393" y="1060"/>
                    <a:pt x="155" y="1001"/>
                    <a:pt x="1" y="953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40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642550" y="457201"/>
            <a:ext cx="7682777" cy="6074589"/>
            <a:chOff x="-2616968" y="365315"/>
            <a:chExt cx="7701831" cy="6074589"/>
          </a:xfrm>
        </p:grpSpPr>
        <p:sp>
          <p:nvSpPr>
            <p:cNvPr id="23" name="Google Shape;198;p25"/>
            <p:cNvSpPr txBox="1">
              <a:spLocks/>
            </p:cNvSpPr>
            <p:nvPr/>
          </p:nvSpPr>
          <p:spPr>
            <a:xfrm>
              <a:off x="-1971921" y="365315"/>
              <a:ext cx="7056784" cy="6074589"/>
            </a:xfrm>
            <a:prstGeom prst="rect">
              <a:avLst/>
            </a:prstGeom>
            <a:noFill/>
            <a:ln w="57150">
              <a:solidFill>
                <a:schemeClr val="bg1"/>
              </a:solidFill>
            </a:ln>
          </p:spPr>
          <p:txBody>
            <a:bodyPr spcFirstLastPara="1" wrap="square" lIns="121897" tIns="121897" rIns="121897" bIns="121897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7200"/>
                <a:buFont typeface="Pangolin"/>
                <a:buNone/>
                <a:defRPr sz="72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Pangolin"/>
                <a:buNone/>
                <a:defRPr sz="120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Pangolin"/>
                <a:buNone/>
                <a:defRPr sz="120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Pangolin"/>
                <a:buNone/>
                <a:defRPr sz="120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Pangolin"/>
                <a:buNone/>
                <a:defRPr sz="120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Pangolin"/>
                <a:buNone/>
                <a:defRPr sz="120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Pangolin"/>
                <a:buNone/>
                <a:defRPr sz="120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Pangolin"/>
                <a:buNone/>
                <a:defRPr sz="120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Pangolin"/>
                <a:buNone/>
                <a:defRPr sz="12000" b="1" i="0" u="none" strike="noStrike" cap="none">
                  <a:solidFill>
                    <a:schemeClr val="dk1"/>
                  </a:solidFill>
                  <a:latin typeface="Pangolin"/>
                  <a:ea typeface="Pangolin"/>
                  <a:cs typeface="Pangolin"/>
                  <a:sym typeface="Pangolin"/>
                </a:defRPr>
              </a:lvl9pPr>
            </a:lstStyle>
            <a:p>
              <a:pPr algn="just">
                <a:buClr>
                  <a:prstClr val="black"/>
                </a:buClr>
              </a:pPr>
              <a:r>
                <a:rPr lang="en-US" sz="3600" dirty="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		</a:t>
              </a:r>
              <a:r>
                <a:rPr lang="en-US" sz="4400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Bốn</a:t>
              </a:r>
              <a:r>
                <a:rPr lang="en-US" sz="4400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400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chú</a:t>
              </a:r>
              <a:r>
                <a:rPr lang="en-US" sz="4400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400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lợn</a:t>
              </a:r>
              <a:r>
                <a:rPr lang="en-US" sz="4400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con</a:t>
              </a:r>
              <a:endPara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  <a:p>
              <a:pPr algn="just">
                <a:buClr>
                  <a:prstClr val="black"/>
                </a:buClr>
              </a:pPr>
              <a:r>
                <a:rPr lang="en-US" sz="4000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		</a:t>
              </a:r>
              <a:r>
                <a:rPr lang="en-US" sz="4000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Ve</a:t>
              </a:r>
              <a:r>
                <a:rPr lang="en-US" sz="4000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vẻ</a:t>
              </a:r>
              <a:r>
                <a:rPr lang="en-US" sz="4000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vè</a:t>
              </a:r>
              <a:r>
                <a:rPr lang="en-US" sz="4000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ve</a:t>
              </a:r>
              <a:endPara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  <a:p>
              <a:pPr algn="just">
                <a:buClr>
                  <a:prstClr val="black"/>
                </a:buClr>
              </a:pPr>
              <a:r>
                <a:rPr lang="en-US" sz="4000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		</a:t>
              </a:r>
              <a:r>
                <a:rPr lang="en-US" sz="4000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Vè</a:t>
              </a:r>
              <a:r>
                <a:rPr lang="en-US" sz="4000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bốn</a:t>
              </a:r>
              <a:r>
                <a:rPr lang="en-US" sz="4000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chú</a:t>
              </a:r>
              <a:r>
                <a:rPr lang="en-US" sz="4000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lợn</a:t>
              </a:r>
              <a:endPara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  <a:p>
              <a:pPr algn="just">
                <a:buClr>
                  <a:prstClr val="black"/>
                </a:buClr>
              </a:pPr>
              <a:r>
                <a:rPr lang="en-US" sz="4000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		</a:t>
              </a:r>
              <a:r>
                <a:rPr lang="en-US" sz="4000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Nhởn</a:t>
              </a:r>
              <a:r>
                <a:rPr lang="en-US" sz="4000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nhơ</a:t>
              </a:r>
              <a:r>
                <a:rPr lang="en-US" sz="4000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nô</a:t>
              </a:r>
              <a:r>
                <a:rPr lang="en-US" sz="4000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giỡn</a:t>
              </a:r>
              <a:endPara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  <a:p>
              <a:pPr algn="just">
                <a:buClr>
                  <a:prstClr val="black"/>
                </a:buClr>
              </a:pPr>
              <a:r>
                <a:rPr lang="en-US" sz="4000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		</a:t>
              </a:r>
              <a:r>
                <a:rPr lang="en-US" sz="4000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Ăn</a:t>
              </a:r>
              <a:r>
                <a:rPr lang="en-US" sz="4000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ngủ</a:t>
              </a:r>
              <a:r>
                <a:rPr lang="en-US" sz="4000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vô</a:t>
              </a:r>
              <a:r>
                <a:rPr lang="en-US" sz="4000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tư</a:t>
              </a:r>
              <a:r>
                <a:rPr lang="en-US" sz="4000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</a:t>
              </a:r>
            </a:p>
            <a:p>
              <a:pPr algn="just">
                <a:buClr>
                  <a:prstClr val="black"/>
                </a:buClr>
              </a:pPr>
              <a:r>
                <a:rPr lang="en-US" sz="4000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		</a:t>
              </a:r>
              <a:r>
                <a:rPr lang="en-US" sz="4000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Hẳn</a:t>
              </a:r>
              <a:r>
                <a:rPr lang="en-US" sz="4000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họ</a:t>
              </a:r>
              <a:r>
                <a:rPr lang="en-US" sz="4000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nhà</a:t>
              </a:r>
              <a:r>
                <a:rPr lang="en-US" sz="4000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“</a:t>
              </a:r>
              <a:r>
                <a:rPr lang="en-US" sz="4000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Trư</a:t>
              </a:r>
              <a:r>
                <a:rPr lang="en-US" sz="4000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”</a:t>
              </a:r>
            </a:p>
            <a:p>
              <a:pPr algn="just">
                <a:buClr>
                  <a:prstClr val="black"/>
                </a:buClr>
              </a:pPr>
              <a:r>
                <a:rPr lang="en-US" sz="4000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		</a:t>
              </a:r>
              <a:r>
                <a:rPr lang="en-US" sz="4000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Là</a:t>
              </a:r>
              <a:r>
                <a:rPr lang="en-US" sz="4000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to </a:t>
              </a:r>
              <a:r>
                <a:rPr lang="en-US" sz="4000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tròn</a:t>
              </a:r>
              <a:r>
                <a:rPr lang="en-US" sz="4000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thế</a:t>
              </a:r>
              <a:r>
                <a:rPr lang="en-US" sz="4000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</a:t>
              </a:r>
            </a:p>
            <a:p>
              <a:pPr algn="just">
                <a:buClr>
                  <a:prstClr val="black"/>
                </a:buClr>
              </a:pPr>
              <a:r>
                <a:rPr lang="en-US" sz="4000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		</a:t>
              </a:r>
              <a:r>
                <a:rPr lang="en-US" sz="4000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Ve</a:t>
              </a:r>
              <a:r>
                <a:rPr lang="en-US" sz="4000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vè</a:t>
              </a:r>
              <a:r>
                <a:rPr lang="en-US" sz="4000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nghe</a:t>
              </a:r>
              <a:r>
                <a:rPr lang="en-US" sz="4000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kể</a:t>
              </a:r>
              <a:endParaRPr lang="en-US" sz="40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  <a:p>
              <a:pPr algn="just">
                <a:buClr>
                  <a:prstClr val="black"/>
                </a:buClr>
              </a:pPr>
              <a:r>
                <a:rPr lang="en-US" sz="4000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		</a:t>
              </a:r>
              <a:r>
                <a:rPr lang="en-US" sz="4000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Bốn</a:t>
              </a:r>
              <a:r>
                <a:rPr lang="en-US" sz="4000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chú</a:t>
              </a:r>
              <a:r>
                <a:rPr lang="en-US" sz="4000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sz="4000" dirty="0" err="1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lợn</a:t>
              </a:r>
              <a:r>
                <a:rPr lang="en-US" sz="4000" dirty="0">
                  <a:solidFill>
                    <a:prstClr val="black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con.</a:t>
              </a: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51961" y1="28800" x2="83088" y2="27400"/>
                          <a14:foregroundMark x1="71569" y1="23000" x2="79412" y2="252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616968" y="3060281"/>
              <a:ext cx="1130516" cy="1385436"/>
            </a:xfrm>
            <a:prstGeom prst="rect">
              <a:avLst/>
            </a:prstGeom>
          </p:spPr>
        </p:pic>
      </p:grpSp>
      <p:pic>
        <p:nvPicPr>
          <p:cNvPr id="21" name="Picture 2" descr="C:\Users\PC\Downloads\3217425.jpg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795" b="89231" l="65300" r="93800">
                        <a14:foregroundMark x1="77700" y1="58205" x2="80900" y2="58974"/>
                        <a14:foregroundMark x1="79200" y1="57051" x2="80400" y2="585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582" t="48415" r="7091" b="11555"/>
          <a:stretch/>
        </p:blipFill>
        <p:spPr bwMode="auto">
          <a:xfrm>
            <a:off x="8696555" y="3983572"/>
            <a:ext cx="3579504" cy="3234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5246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r="-7000" b="-19000"/>
          </a:stretch>
        </a:blipFill>
        <a:effectLst/>
      </p:bgPr>
    </p:bg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0" name="Google Shape;430;p32"/>
          <p:cNvGrpSpPr/>
          <p:nvPr/>
        </p:nvGrpSpPr>
        <p:grpSpPr>
          <a:xfrm>
            <a:off x="9324894" y="5911247"/>
            <a:ext cx="2655401" cy="878129"/>
            <a:chOff x="6999675" y="4238205"/>
            <a:chExt cx="1996490" cy="658597"/>
          </a:xfrm>
        </p:grpSpPr>
        <p:grpSp>
          <p:nvGrpSpPr>
            <p:cNvPr id="431" name="Google Shape;431;p32"/>
            <p:cNvGrpSpPr/>
            <p:nvPr/>
          </p:nvGrpSpPr>
          <p:grpSpPr>
            <a:xfrm>
              <a:off x="8525769" y="4238205"/>
              <a:ext cx="470396" cy="644389"/>
              <a:chOff x="1731150" y="1748550"/>
              <a:chExt cx="228625" cy="313175"/>
            </a:xfrm>
          </p:grpSpPr>
          <p:sp>
            <p:nvSpPr>
              <p:cNvPr id="432" name="Google Shape;432;p32"/>
              <p:cNvSpPr/>
              <p:nvPr/>
            </p:nvSpPr>
            <p:spPr>
              <a:xfrm>
                <a:off x="1775500" y="1809575"/>
                <a:ext cx="134275" cy="179800"/>
              </a:xfrm>
              <a:custGeom>
                <a:avLst/>
                <a:gdLst/>
                <a:ahLst/>
                <a:cxnLst/>
                <a:rect l="l" t="t" r="r" b="b"/>
                <a:pathLst>
                  <a:path w="5371" h="7192" extrusionOk="0">
                    <a:moveTo>
                      <a:pt x="5335" y="584"/>
                    </a:moveTo>
                    <a:cubicBezTo>
                      <a:pt x="5335" y="560"/>
                      <a:pt x="5335" y="548"/>
                      <a:pt x="5347" y="525"/>
                    </a:cubicBezTo>
                    <a:lnTo>
                      <a:pt x="5371" y="429"/>
                    </a:lnTo>
                    <a:lnTo>
                      <a:pt x="5299" y="370"/>
                    </a:lnTo>
                    <a:lnTo>
                      <a:pt x="5228" y="310"/>
                    </a:lnTo>
                    <a:cubicBezTo>
                      <a:pt x="5109" y="215"/>
                      <a:pt x="4954" y="108"/>
                      <a:pt x="4763" y="36"/>
                    </a:cubicBezTo>
                    <a:lnTo>
                      <a:pt x="4656" y="1"/>
                    </a:lnTo>
                    <a:lnTo>
                      <a:pt x="4585" y="72"/>
                    </a:lnTo>
                    <a:cubicBezTo>
                      <a:pt x="4573" y="108"/>
                      <a:pt x="4537" y="120"/>
                      <a:pt x="4525" y="132"/>
                    </a:cubicBezTo>
                    <a:cubicBezTo>
                      <a:pt x="4478" y="179"/>
                      <a:pt x="4442" y="227"/>
                      <a:pt x="4406" y="286"/>
                    </a:cubicBezTo>
                    <a:lnTo>
                      <a:pt x="4228" y="548"/>
                    </a:lnTo>
                    <a:cubicBezTo>
                      <a:pt x="4168" y="655"/>
                      <a:pt x="4097" y="751"/>
                      <a:pt x="4037" y="834"/>
                    </a:cubicBezTo>
                    <a:lnTo>
                      <a:pt x="2394" y="3156"/>
                    </a:lnTo>
                    <a:cubicBezTo>
                      <a:pt x="1656" y="4215"/>
                      <a:pt x="929" y="5251"/>
                      <a:pt x="179" y="6311"/>
                    </a:cubicBezTo>
                    <a:cubicBezTo>
                      <a:pt x="132" y="6370"/>
                      <a:pt x="120" y="6418"/>
                      <a:pt x="96" y="6478"/>
                    </a:cubicBezTo>
                    <a:cubicBezTo>
                      <a:pt x="72" y="6501"/>
                      <a:pt x="72" y="6525"/>
                      <a:pt x="60" y="6549"/>
                    </a:cubicBezTo>
                    <a:lnTo>
                      <a:pt x="1" y="6668"/>
                    </a:lnTo>
                    <a:lnTo>
                      <a:pt x="608" y="7097"/>
                    </a:lnTo>
                    <a:lnTo>
                      <a:pt x="703" y="6978"/>
                    </a:lnTo>
                    <a:lnTo>
                      <a:pt x="703" y="6978"/>
                    </a:lnTo>
                    <a:lnTo>
                      <a:pt x="608" y="7097"/>
                    </a:lnTo>
                    <a:lnTo>
                      <a:pt x="727" y="7192"/>
                    </a:lnTo>
                    <a:lnTo>
                      <a:pt x="822" y="7073"/>
                    </a:lnTo>
                    <a:cubicBezTo>
                      <a:pt x="2323" y="4930"/>
                      <a:pt x="3799" y="2834"/>
                      <a:pt x="5275" y="727"/>
                    </a:cubicBezTo>
                    <a:cubicBezTo>
                      <a:pt x="5311" y="667"/>
                      <a:pt x="5335" y="608"/>
                      <a:pt x="5335" y="584"/>
                    </a:cubicBezTo>
                    <a:close/>
                  </a:path>
                </a:pathLst>
              </a:custGeom>
              <a:solidFill>
                <a:srgbClr val="66C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40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33" name="Google Shape;433;p32"/>
              <p:cNvSpPr/>
              <p:nvPr/>
            </p:nvSpPr>
            <p:spPr>
              <a:xfrm>
                <a:off x="1760925" y="1797675"/>
                <a:ext cx="126825" cy="174450"/>
              </a:xfrm>
              <a:custGeom>
                <a:avLst/>
                <a:gdLst/>
                <a:ahLst/>
                <a:cxnLst/>
                <a:rect l="l" t="t" r="r" b="b"/>
                <a:pathLst>
                  <a:path w="5073" h="6978" extrusionOk="0">
                    <a:moveTo>
                      <a:pt x="2477" y="4060"/>
                    </a:moveTo>
                    <a:lnTo>
                      <a:pt x="3858" y="2096"/>
                    </a:lnTo>
                    <a:cubicBezTo>
                      <a:pt x="4025" y="1858"/>
                      <a:pt x="4203" y="1620"/>
                      <a:pt x="4382" y="1382"/>
                    </a:cubicBezTo>
                    <a:cubicBezTo>
                      <a:pt x="4560" y="1143"/>
                      <a:pt x="4727" y="905"/>
                      <a:pt x="4882" y="667"/>
                    </a:cubicBezTo>
                    <a:cubicBezTo>
                      <a:pt x="4930" y="608"/>
                      <a:pt x="4965" y="536"/>
                      <a:pt x="4989" y="477"/>
                    </a:cubicBezTo>
                    <a:cubicBezTo>
                      <a:pt x="5001" y="441"/>
                      <a:pt x="5001" y="429"/>
                      <a:pt x="5013" y="405"/>
                    </a:cubicBezTo>
                    <a:lnTo>
                      <a:pt x="5072" y="286"/>
                    </a:lnTo>
                    <a:lnTo>
                      <a:pt x="4680" y="0"/>
                    </a:lnTo>
                    <a:lnTo>
                      <a:pt x="4584" y="60"/>
                    </a:lnTo>
                    <a:cubicBezTo>
                      <a:pt x="4572" y="72"/>
                      <a:pt x="4560" y="72"/>
                      <a:pt x="4560" y="84"/>
                    </a:cubicBezTo>
                    <a:cubicBezTo>
                      <a:pt x="4525" y="108"/>
                      <a:pt x="4477" y="131"/>
                      <a:pt x="4441" y="179"/>
                    </a:cubicBezTo>
                    <a:cubicBezTo>
                      <a:pt x="4299" y="369"/>
                      <a:pt x="4156" y="548"/>
                      <a:pt x="4001" y="727"/>
                    </a:cubicBezTo>
                    <a:cubicBezTo>
                      <a:pt x="3810" y="965"/>
                      <a:pt x="3608" y="1203"/>
                      <a:pt x="3441" y="1489"/>
                    </a:cubicBezTo>
                    <a:cubicBezTo>
                      <a:pt x="3227" y="1834"/>
                      <a:pt x="2989" y="2155"/>
                      <a:pt x="2775" y="2477"/>
                    </a:cubicBezTo>
                    <a:lnTo>
                      <a:pt x="2667" y="2632"/>
                    </a:lnTo>
                    <a:cubicBezTo>
                      <a:pt x="2429" y="2977"/>
                      <a:pt x="2144" y="3382"/>
                      <a:pt x="1965" y="3822"/>
                    </a:cubicBezTo>
                    <a:cubicBezTo>
                      <a:pt x="1941" y="3918"/>
                      <a:pt x="1882" y="3989"/>
                      <a:pt x="1822" y="4084"/>
                    </a:cubicBezTo>
                    <a:cubicBezTo>
                      <a:pt x="1501" y="4513"/>
                      <a:pt x="1203" y="4953"/>
                      <a:pt x="893" y="5394"/>
                    </a:cubicBezTo>
                    <a:lnTo>
                      <a:pt x="155" y="6465"/>
                    </a:lnTo>
                    <a:cubicBezTo>
                      <a:pt x="119" y="6501"/>
                      <a:pt x="108" y="6537"/>
                      <a:pt x="96" y="6585"/>
                    </a:cubicBezTo>
                    <a:cubicBezTo>
                      <a:pt x="96" y="6596"/>
                      <a:pt x="72" y="6608"/>
                      <a:pt x="60" y="6620"/>
                    </a:cubicBezTo>
                    <a:lnTo>
                      <a:pt x="0" y="6763"/>
                    </a:lnTo>
                    <a:lnTo>
                      <a:pt x="393" y="6977"/>
                    </a:lnTo>
                    <a:lnTo>
                      <a:pt x="465" y="6906"/>
                    </a:lnTo>
                    <a:lnTo>
                      <a:pt x="512" y="6858"/>
                    </a:lnTo>
                    <a:cubicBezTo>
                      <a:pt x="536" y="6835"/>
                      <a:pt x="572" y="6799"/>
                      <a:pt x="596" y="6763"/>
                    </a:cubicBezTo>
                    <a:cubicBezTo>
                      <a:pt x="750" y="6549"/>
                      <a:pt x="893" y="6346"/>
                      <a:pt x="1048" y="6144"/>
                    </a:cubicBezTo>
                    <a:cubicBezTo>
                      <a:pt x="1251" y="5823"/>
                      <a:pt x="2477" y="4060"/>
                      <a:pt x="2477" y="4060"/>
                    </a:cubicBezTo>
                    <a:close/>
                  </a:path>
                </a:pathLst>
              </a:custGeom>
              <a:solidFill>
                <a:srgbClr val="66C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40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34" name="Google Shape;434;p32"/>
              <p:cNvSpPr/>
              <p:nvPr/>
            </p:nvSpPr>
            <p:spPr>
              <a:xfrm>
                <a:off x="1799625" y="1824750"/>
                <a:ext cx="126525" cy="172075"/>
              </a:xfrm>
              <a:custGeom>
                <a:avLst/>
                <a:gdLst/>
                <a:ahLst/>
                <a:cxnLst/>
                <a:rect l="l" t="t" r="r" b="b"/>
                <a:pathLst>
                  <a:path w="5061" h="6883" extrusionOk="0">
                    <a:moveTo>
                      <a:pt x="4667" y="1"/>
                    </a:moveTo>
                    <a:lnTo>
                      <a:pt x="4572" y="60"/>
                    </a:lnTo>
                    <a:cubicBezTo>
                      <a:pt x="4560" y="72"/>
                      <a:pt x="4548" y="72"/>
                      <a:pt x="4525" y="96"/>
                    </a:cubicBezTo>
                    <a:cubicBezTo>
                      <a:pt x="4501" y="120"/>
                      <a:pt x="4453" y="132"/>
                      <a:pt x="4429" y="179"/>
                    </a:cubicBezTo>
                    <a:cubicBezTo>
                      <a:pt x="3548" y="1501"/>
                      <a:pt x="2620" y="2835"/>
                      <a:pt x="1715" y="4097"/>
                    </a:cubicBezTo>
                    <a:cubicBezTo>
                      <a:pt x="1215" y="4811"/>
                      <a:pt x="691" y="5561"/>
                      <a:pt x="179" y="6287"/>
                    </a:cubicBezTo>
                    <a:cubicBezTo>
                      <a:pt x="143" y="6347"/>
                      <a:pt x="107" y="6418"/>
                      <a:pt x="84" y="6478"/>
                    </a:cubicBezTo>
                    <a:cubicBezTo>
                      <a:pt x="60" y="6502"/>
                      <a:pt x="48" y="6525"/>
                      <a:pt x="48" y="6549"/>
                    </a:cubicBezTo>
                    <a:lnTo>
                      <a:pt x="0" y="6621"/>
                    </a:lnTo>
                    <a:lnTo>
                      <a:pt x="48" y="6704"/>
                    </a:lnTo>
                    <a:cubicBezTo>
                      <a:pt x="84" y="6752"/>
                      <a:pt x="155" y="6883"/>
                      <a:pt x="298" y="6883"/>
                    </a:cubicBezTo>
                    <a:cubicBezTo>
                      <a:pt x="345" y="6883"/>
                      <a:pt x="381" y="6859"/>
                      <a:pt x="417" y="6847"/>
                    </a:cubicBezTo>
                    <a:lnTo>
                      <a:pt x="465" y="6835"/>
                    </a:lnTo>
                    <a:lnTo>
                      <a:pt x="917" y="6192"/>
                    </a:lnTo>
                    <a:cubicBezTo>
                      <a:pt x="1310" y="5609"/>
                      <a:pt x="1727" y="5037"/>
                      <a:pt x="2131" y="4454"/>
                    </a:cubicBezTo>
                    <a:lnTo>
                      <a:pt x="2167" y="4418"/>
                    </a:lnTo>
                    <a:cubicBezTo>
                      <a:pt x="2250" y="4299"/>
                      <a:pt x="2322" y="4180"/>
                      <a:pt x="2429" y="4097"/>
                    </a:cubicBezTo>
                    <a:cubicBezTo>
                      <a:pt x="2715" y="3847"/>
                      <a:pt x="2941" y="3525"/>
                      <a:pt x="3155" y="3227"/>
                    </a:cubicBezTo>
                    <a:lnTo>
                      <a:pt x="3239" y="3132"/>
                    </a:lnTo>
                    <a:lnTo>
                      <a:pt x="3453" y="2811"/>
                    </a:lnTo>
                    <a:cubicBezTo>
                      <a:pt x="3667" y="2513"/>
                      <a:pt x="3882" y="2204"/>
                      <a:pt x="4132" y="1906"/>
                    </a:cubicBezTo>
                    <a:cubicBezTo>
                      <a:pt x="4322" y="1656"/>
                      <a:pt x="4477" y="1382"/>
                      <a:pt x="4644" y="1120"/>
                    </a:cubicBezTo>
                    <a:cubicBezTo>
                      <a:pt x="4763" y="930"/>
                      <a:pt x="4870" y="751"/>
                      <a:pt x="5001" y="549"/>
                    </a:cubicBezTo>
                    <a:cubicBezTo>
                      <a:pt x="5037" y="513"/>
                      <a:pt x="5048" y="453"/>
                      <a:pt x="5048" y="406"/>
                    </a:cubicBezTo>
                    <a:lnTo>
                      <a:pt x="5048" y="358"/>
                    </a:lnTo>
                    <a:lnTo>
                      <a:pt x="5060" y="251"/>
                    </a:lnTo>
                    <a:close/>
                  </a:path>
                </a:pathLst>
              </a:custGeom>
              <a:solidFill>
                <a:srgbClr val="66C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40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35" name="Google Shape;435;p32"/>
              <p:cNvSpPr/>
              <p:nvPr/>
            </p:nvSpPr>
            <p:spPr>
              <a:xfrm>
                <a:off x="1749900" y="1968525"/>
                <a:ext cx="51225" cy="58075"/>
              </a:xfrm>
              <a:custGeom>
                <a:avLst/>
                <a:gdLst/>
                <a:ahLst/>
                <a:cxnLst/>
                <a:rect l="l" t="t" r="r" b="b"/>
                <a:pathLst>
                  <a:path w="2049" h="2323" extrusionOk="0">
                    <a:moveTo>
                      <a:pt x="346" y="1"/>
                    </a:moveTo>
                    <a:lnTo>
                      <a:pt x="287" y="191"/>
                    </a:lnTo>
                    <a:cubicBezTo>
                      <a:pt x="263" y="227"/>
                      <a:pt x="251" y="251"/>
                      <a:pt x="251" y="286"/>
                    </a:cubicBezTo>
                    <a:cubicBezTo>
                      <a:pt x="227" y="358"/>
                      <a:pt x="203" y="417"/>
                      <a:pt x="191" y="477"/>
                    </a:cubicBezTo>
                    <a:cubicBezTo>
                      <a:pt x="144" y="655"/>
                      <a:pt x="120" y="846"/>
                      <a:pt x="72" y="1024"/>
                    </a:cubicBezTo>
                    <a:lnTo>
                      <a:pt x="60" y="1132"/>
                    </a:lnTo>
                    <a:cubicBezTo>
                      <a:pt x="48" y="1203"/>
                      <a:pt x="25" y="1275"/>
                      <a:pt x="25" y="1358"/>
                    </a:cubicBezTo>
                    <a:cubicBezTo>
                      <a:pt x="1" y="1572"/>
                      <a:pt x="72" y="1775"/>
                      <a:pt x="263" y="1894"/>
                    </a:cubicBezTo>
                    <a:cubicBezTo>
                      <a:pt x="382" y="1965"/>
                      <a:pt x="906" y="2322"/>
                      <a:pt x="906" y="2322"/>
                    </a:cubicBezTo>
                    <a:lnTo>
                      <a:pt x="1120" y="2167"/>
                    </a:lnTo>
                    <a:cubicBezTo>
                      <a:pt x="1203" y="2108"/>
                      <a:pt x="1299" y="2048"/>
                      <a:pt x="1382" y="1977"/>
                    </a:cubicBezTo>
                    <a:cubicBezTo>
                      <a:pt x="1477" y="1906"/>
                      <a:pt x="1561" y="1846"/>
                      <a:pt x="1656" y="1775"/>
                    </a:cubicBezTo>
                    <a:lnTo>
                      <a:pt x="1715" y="1715"/>
                    </a:lnTo>
                    <a:cubicBezTo>
                      <a:pt x="1811" y="1620"/>
                      <a:pt x="1953" y="1489"/>
                      <a:pt x="2025" y="1263"/>
                    </a:cubicBezTo>
                    <a:lnTo>
                      <a:pt x="2049" y="1155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40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36" name="Google Shape;436;p32"/>
              <p:cNvSpPr/>
              <p:nvPr/>
            </p:nvSpPr>
            <p:spPr>
              <a:xfrm>
                <a:off x="1896950" y="1757775"/>
                <a:ext cx="53900" cy="48550"/>
              </a:xfrm>
              <a:custGeom>
                <a:avLst/>
                <a:gdLst/>
                <a:ahLst/>
                <a:cxnLst/>
                <a:rect l="l" t="t" r="r" b="b"/>
                <a:pathLst>
                  <a:path w="2156" h="1942" extrusionOk="0">
                    <a:moveTo>
                      <a:pt x="2120" y="977"/>
                    </a:moveTo>
                    <a:cubicBezTo>
                      <a:pt x="1727" y="382"/>
                      <a:pt x="1429" y="168"/>
                      <a:pt x="751" y="25"/>
                    </a:cubicBezTo>
                    <a:lnTo>
                      <a:pt x="691" y="1"/>
                    </a:lnTo>
                    <a:lnTo>
                      <a:pt x="655" y="37"/>
                    </a:lnTo>
                    <a:cubicBezTo>
                      <a:pt x="417" y="156"/>
                      <a:pt x="132" y="299"/>
                      <a:pt x="24" y="656"/>
                    </a:cubicBezTo>
                    <a:lnTo>
                      <a:pt x="1" y="751"/>
                    </a:lnTo>
                    <a:lnTo>
                      <a:pt x="72" y="811"/>
                    </a:lnTo>
                    <a:cubicBezTo>
                      <a:pt x="513" y="1227"/>
                      <a:pt x="1036" y="1584"/>
                      <a:pt x="1620" y="1894"/>
                    </a:cubicBezTo>
                    <a:lnTo>
                      <a:pt x="1703" y="1942"/>
                    </a:lnTo>
                    <a:lnTo>
                      <a:pt x="1786" y="1882"/>
                    </a:lnTo>
                    <a:cubicBezTo>
                      <a:pt x="2108" y="1644"/>
                      <a:pt x="2144" y="1299"/>
                      <a:pt x="2156" y="1049"/>
                    </a:cubicBezTo>
                    <a:lnTo>
                      <a:pt x="2156" y="989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40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37" name="Google Shape;437;p32"/>
              <p:cNvSpPr/>
              <p:nvPr/>
            </p:nvSpPr>
            <p:spPr>
              <a:xfrm>
                <a:off x="1878200" y="1780700"/>
                <a:ext cx="62825" cy="50625"/>
              </a:xfrm>
              <a:custGeom>
                <a:avLst/>
                <a:gdLst/>
                <a:ahLst/>
                <a:cxnLst/>
                <a:rect l="l" t="t" r="r" b="b"/>
                <a:pathLst>
                  <a:path w="2513" h="2025" extrusionOk="0">
                    <a:moveTo>
                      <a:pt x="2394" y="1346"/>
                    </a:moveTo>
                    <a:cubicBezTo>
                      <a:pt x="2334" y="1203"/>
                      <a:pt x="2251" y="1096"/>
                      <a:pt x="2120" y="989"/>
                    </a:cubicBezTo>
                    <a:cubicBezTo>
                      <a:pt x="1834" y="798"/>
                      <a:pt x="1560" y="608"/>
                      <a:pt x="1286" y="417"/>
                    </a:cubicBezTo>
                    <a:lnTo>
                      <a:pt x="905" y="144"/>
                    </a:lnTo>
                    <a:cubicBezTo>
                      <a:pt x="893" y="144"/>
                      <a:pt x="893" y="132"/>
                      <a:pt x="882" y="120"/>
                    </a:cubicBezTo>
                    <a:cubicBezTo>
                      <a:pt x="834" y="84"/>
                      <a:pt x="774" y="36"/>
                      <a:pt x="703" y="25"/>
                    </a:cubicBezTo>
                    <a:cubicBezTo>
                      <a:pt x="608" y="13"/>
                      <a:pt x="524" y="1"/>
                      <a:pt x="429" y="1"/>
                    </a:cubicBezTo>
                    <a:cubicBezTo>
                      <a:pt x="393" y="1"/>
                      <a:pt x="334" y="1"/>
                      <a:pt x="286" y="13"/>
                    </a:cubicBezTo>
                    <a:cubicBezTo>
                      <a:pt x="120" y="36"/>
                      <a:pt x="0" y="203"/>
                      <a:pt x="0" y="394"/>
                    </a:cubicBezTo>
                    <a:lnTo>
                      <a:pt x="0" y="489"/>
                    </a:lnTo>
                    <a:lnTo>
                      <a:pt x="72" y="537"/>
                    </a:lnTo>
                    <a:cubicBezTo>
                      <a:pt x="96" y="548"/>
                      <a:pt x="108" y="548"/>
                      <a:pt x="131" y="560"/>
                    </a:cubicBezTo>
                    <a:cubicBezTo>
                      <a:pt x="179" y="596"/>
                      <a:pt x="239" y="620"/>
                      <a:pt x="298" y="656"/>
                    </a:cubicBezTo>
                    <a:cubicBezTo>
                      <a:pt x="584" y="775"/>
                      <a:pt x="774" y="906"/>
                      <a:pt x="953" y="1072"/>
                    </a:cubicBezTo>
                    <a:cubicBezTo>
                      <a:pt x="1108" y="1203"/>
                      <a:pt x="1286" y="1310"/>
                      <a:pt x="1465" y="1394"/>
                    </a:cubicBezTo>
                    <a:lnTo>
                      <a:pt x="1548" y="1441"/>
                    </a:lnTo>
                    <a:cubicBezTo>
                      <a:pt x="1655" y="1501"/>
                      <a:pt x="1763" y="1620"/>
                      <a:pt x="1858" y="1739"/>
                    </a:cubicBezTo>
                    <a:cubicBezTo>
                      <a:pt x="1917" y="1799"/>
                      <a:pt x="1965" y="1858"/>
                      <a:pt x="2025" y="1918"/>
                    </a:cubicBezTo>
                    <a:lnTo>
                      <a:pt x="2120" y="2025"/>
                    </a:lnTo>
                    <a:lnTo>
                      <a:pt x="2215" y="1930"/>
                    </a:lnTo>
                    <a:cubicBezTo>
                      <a:pt x="2358" y="1822"/>
                      <a:pt x="2513" y="1644"/>
                      <a:pt x="2394" y="134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40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438" name="Google Shape;438;p32"/>
              <p:cNvSpPr/>
              <p:nvPr/>
            </p:nvSpPr>
            <p:spPr>
              <a:xfrm>
                <a:off x="1731150" y="1748550"/>
                <a:ext cx="228625" cy="313175"/>
              </a:xfrm>
              <a:custGeom>
                <a:avLst/>
                <a:gdLst/>
                <a:ahLst/>
                <a:cxnLst/>
                <a:rect l="l" t="t" r="r" b="b"/>
                <a:pathLst>
                  <a:path w="9145" h="12527" extrusionOk="0">
                    <a:moveTo>
                      <a:pt x="7609" y="1"/>
                    </a:moveTo>
                    <a:cubicBezTo>
                      <a:pt x="8097" y="346"/>
                      <a:pt x="8573" y="691"/>
                      <a:pt x="9050" y="1013"/>
                    </a:cubicBezTo>
                    <a:cubicBezTo>
                      <a:pt x="9145" y="1311"/>
                      <a:pt x="9109" y="1584"/>
                      <a:pt x="9038" y="1858"/>
                    </a:cubicBezTo>
                    <a:cubicBezTo>
                      <a:pt x="8990" y="2037"/>
                      <a:pt x="8883" y="2156"/>
                      <a:pt x="8799" y="2299"/>
                    </a:cubicBezTo>
                    <a:cubicBezTo>
                      <a:pt x="8692" y="2454"/>
                      <a:pt x="8561" y="2608"/>
                      <a:pt x="8609" y="2835"/>
                    </a:cubicBezTo>
                    <a:cubicBezTo>
                      <a:pt x="8621" y="2918"/>
                      <a:pt x="8561" y="3025"/>
                      <a:pt x="8514" y="3096"/>
                    </a:cubicBezTo>
                    <a:cubicBezTo>
                      <a:pt x="7716" y="4228"/>
                      <a:pt x="7002" y="5430"/>
                      <a:pt x="6192" y="6561"/>
                    </a:cubicBezTo>
                    <a:cubicBezTo>
                      <a:pt x="6013" y="6823"/>
                      <a:pt x="5823" y="7061"/>
                      <a:pt x="5609" y="7276"/>
                    </a:cubicBezTo>
                    <a:cubicBezTo>
                      <a:pt x="5418" y="7490"/>
                      <a:pt x="5240" y="7692"/>
                      <a:pt x="5097" y="7930"/>
                    </a:cubicBezTo>
                    <a:cubicBezTo>
                      <a:pt x="4704" y="8502"/>
                      <a:pt x="4299" y="9062"/>
                      <a:pt x="3918" y="9633"/>
                    </a:cubicBezTo>
                    <a:cubicBezTo>
                      <a:pt x="3739" y="9883"/>
                      <a:pt x="3561" y="10133"/>
                      <a:pt x="3382" y="10371"/>
                    </a:cubicBezTo>
                    <a:cubicBezTo>
                      <a:pt x="3335" y="10431"/>
                      <a:pt x="3275" y="10490"/>
                      <a:pt x="3227" y="10514"/>
                    </a:cubicBezTo>
                    <a:cubicBezTo>
                      <a:pt x="3037" y="10538"/>
                      <a:pt x="2965" y="10693"/>
                      <a:pt x="2846" y="10812"/>
                    </a:cubicBezTo>
                    <a:cubicBezTo>
                      <a:pt x="2739" y="10907"/>
                      <a:pt x="2596" y="10990"/>
                      <a:pt x="2489" y="11086"/>
                    </a:cubicBezTo>
                    <a:cubicBezTo>
                      <a:pt x="2013" y="11538"/>
                      <a:pt x="1465" y="11907"/>
                      <a:pt x="965" y="12336"/>
                    </a:cubicBezTo>
                    <a:cubicBezTo>
                      <a:pt x="751" y="12526"/>
                      <a:pt x="227" y="12431"/>
                      <a:pt x="60" y="12169"/>
                    </a:cubicBezTo>
                    <a:cubicBezTo>
                      <a:pt x="13" y="12098"/>
                      <a:pt x="1" y="12014"/>
                      <a:pt x="13" y="11931"/>
                    </a:cubicBezTo>
                    <a:cubicBezTo>
                      <a:pt x="36" y="11752"/>
                      <a:pt x="48" y="11562"/>
                      <a:pt x="96" y="11395"/>
                    </a:cubicBezTo>
                    <a:cubicBezTo>
                      <a:pt x="239" y="10919"/>
                      <a:pt x="334" y="10419"/>
                      <a:pt x="417" y="9931"/>
                    </a:cubicBezTo>
                    <a:cubicBezTo>
                      <a:pt x="477" y="9633"/>
                      <a:pt x="548" y="9335"/>
                      <a:pt x="644" y="9038"/>
                    </a:cubicBezTo>
                    <a:cubicBezTo>
                      <a:pt x="703" y="8823"/>
                      <a:pt x="810" y="8621"/>
                      <a:pt x="929" y="8419"/>
                    </a:cubicBezTo>
                    <a:cubicBezTo>
                      <a:pt x="1430" y="7561"/>
                      <a:pt x="2072" y="6799"/>
                      <a:pt x="2620" y="5966"/>
                    </a:cubicBezTo>
                    <a:cubicBezTo>
                      <a:pt x="2751" y="5775"/>
                      <a:pt x="2858" y="5549"/>
                      <a:pt x="2977" y="5347"/>
                    </a:cubicBezTo>
                    <a:cubicBezTo>
                      <a:pt x="3132" y="5109"/>
                      <a:pt x="3251" y="4847"/>
                      <a:pt x="3406" y="4632"/>
                    </a:cubicBezTo>
                    <a:cubicBezTo>
                      <a:pt x="4037" y="3739"/>
                      <a:pt x="4680" y="2846"/>
                      <a:pt x="5359" y="1977"/>
                    </a:cubicBezTo>
                    <a:cubicBezTo>
                      <a:pt x="5537" y="1751"/>
                      <a:pt x="5704" y="1501"/>
                      <a:pt x="5871" y="1251"/>
                    </a:cubicBezTo>
                    <a:cubicBezTo>
                      <a:pt x="5942" y="1144"/>
                      <a:pt x="6013" y="1037"/>
                      <a:pt x="6168" y="1025"/>
                    </a:cubicBezTo>
                    <a:cubicBezTo>
                      <a:pt x="6323" y="1001"/>
                      <a:pt x="6418" y="858"/>
                      <a:pt x="6502" y="739"/>
                    </a:cubicBezTo>
                    <a:cubicBezTo>
                      <a:pt x="6621" y="596"/>
                      <a:pt x="6716" y="429"/>
                      <a:pt x="6883" y="299"/>
                    </a:cubicBezTo>
                    <a:cubicBezTo>
                      <a:pt x="7073" y="132"/>
                      <a:pt x="7311" y="48"/>
                      <a:pt x="7609" y="1"/>
                    </a:cubicBezTo>
                    <a:close/>
                    <a:moveTo>
                      <a:pt x="2477" y="9407"/>
                    </a:moveTo>
                    <a:cubicBezTo>
                      <a:pt x="3977" y="7264"/>
                      <a:pt x="5454" y="5168"/>
                      <a:pt x="6918" y="3073"/>
                    </a:cubicBezTo>
                    <a:cubicBezTo>
                      <a:pt x="6942" y="3037"/>
                      <a:pt x="6954" y="2989"/>
                      <a:pt x="6966" y="2918"/>
                    </a:cubicBezTo>
                    <a:cubicBezTo>
                      <a:pt x="6823" y="2799"/>
                      <a:pt x="6692" y="2680"/>
                      <a:pt x="6478" y="2608"/>
                    </a:cubicBezTo>
                    <a:cubicBezTo>
                      <a:pt x="6418" y="2680"/>
                      <a:pt x="6359" y="2739"/>
                      <a:pt x="6311" y="2799"/>
                    </a:cubicBezTo>
                    <a:cubicBezTo>
                      <a:pt x="6180" y="2977"/>
                      <a:pt x="6061" y="3168"/>
                      <a:pt x="5942" y="3370"/>
                    </a:cubicBezTo>
                    <a:cubicBezTo>
                      <a:pt x="4656" y="5192"/>
                      <a:pt x="3370" y="7014"/>
                      <a:pt x="2084" y="8847"/>
                    </a:cubicBezTo>
                    <a:cubicBezTo>
                      <a:pt x="2037" y="8907"/>
                      <a:pt x="2013" y="8978"/>
                      <a:pt x="1965" y="9050"/>
                    </a:cubicBezTo>
                    <a:cubicBezTo>
                      <a:pt x="2144" y="9169"/>
                      <a:pt x="2299" y="9276"/>
                      <a:pt x="2477" y="9407"/>
                    </a:cubicBezTo>
                    <a:close/>
                    <a:moveTo>
                      <a:pt x="1537" y="8740"/>
                    </a:moveTo>
                    <a:cubicBezTo>
                      <a:pt x="1584" y="8692"/>
                      <a:pt x="1632" y="8669"/>
                      <a:pt x="1656" y="8621"/>
                    </a:cubicBezTo>
                    <a:cubicBezTo>
                      <a:pt x="1811" y="8407"/>
                      <a:pt x="1953" y="8216"/>
                      <a:pt x="2108" y="8014"/>
                    </a:cubicBezTo>
                    <a:lnTo>
                      <a:pt x="3358" y="6228"/>
                    </a:lnTo>
                    <a:cubicBezTo>
                      <a:pt x="3870" y="5478"/>
                      <a:pt x="4394" y="4740"/>
                      <a:pt x="4930" y="3989"/>
                    </a:cubicBezTo>
                    <a:lnTo>
                      <a:pt x="5954" y="2561"/>
                    </a:lnTo>
                    <a:cubicBezTo>
                      <a:pt x="6013" y="2489"/>
                      <a:pt x="6049" y="2394"/>
                      <a:pt x="6073" y="2311"/>
                    </a:cubicBezTo>
                    <a:cubicBezTo>
                      <a:pt x="5990" y="2251"/>
                      <a:pt x="5930" y="2204"/>
                      <a:pt x="5859" y="2156"/>
                    </a:cubicBezTo>
                    <a:cubicBezTo>
                      <a:pt x="5811" y="2192"/>
                      <a:pt x="5763" y="2204"/>
                      <a:pt x="5740" y="2227"/>
                    </a:cubicBezTo>
                    <a:cubicBezTo>
                      <a:pt x="5418" y="2680"/>
                      <a:pt x="5037" y="3073"/>
                      <a:pt x="4739" y="3525"/>
                    </a:cubicBezTo>
                    <a:cubicBezTo>
                      <a:pt x="4501" y="3918"/>
                      <a:pt x="4227" y="4299"/>
                      <a:pt x="3966" y="4668"/>
                    </a:cubicBezTo>
                    <a:cubicBezTo>
                      <a:pt x="3716" y="5049"/>
                      <a:pt x="3454" y="5418"/>
                      <a:pt x="3275" y="5835"/>
                    </a:cubicBezTo>
                    <a:cubicBezTo>
                      <a:pt x="3239" y="5942"/>
                      <a:pt x="3180" y="6025"/>
                      <a:pt x="3096" y="6121"/>
                    </a:cubicBezTo>
                    <a:cubicBezTo>
                      <a:pt x="2549" y="6906"/>
                      <a:pt x="1989" y="7692"/>
                      <a:pt x="1430" y="8502"/>
                    </a:cubicBezTo>
                    <a:cubicBezTo>
                      <a:pt x="1406" y="8538"/>
                      <a:pt x="1394" y="8585"/>
                      <a:pt x="1358" y="8645"/>
                    </a:cubicBezTo>
                    <a:cubicBezTo>
                      <a:pt x="1430" y="8681"/>
                      <a:pt x="1477" y="8704"/>
                      <a:pt x="1537" y="8740"/>
                    </a:cubicBezTo>
                    <a:close/>
                    <a:moveTo>
                      <a:pt x="7418" y="3227"/>
                    </a:moveTo>
                    <a:cubicBezTo>
                      <a:pt x="7371" y="3275"/>
                      <a:pt x="7323" y="3287"/>
                      <a:pt x="7299" y="3323"/>
                    </a:cubicBezTo>
                    <a:cubicBezTo>
                      <a:pt x="5930" y="5394"/>
                      <a:pt x="4466" y="7383"/>
                      <a:pt x="3061" y="9419"/>
                    </a:cubicBezTo>
                    <a:cubicBezTo>
                      <a:pt x="3001" y="9502"/>
                      <a:pt x="2965" y="9585"/>
                      <a:pt x="2918" y="9657"/>
                    </a:cubicBezTo>
                    <a:cubicBezTo>
                      <a:pt x="2965" y="9752"/>
                      <a:pt x="3013" y="9800"/>
                      <a:pt x="3120" y="9752"/>
                    </a:cubicBezTo>
                    <a:cubicBezTo>
                      <a:pt x="3656" y="8978"/>
                      <a:pt x="4216" y="8192"/>
                      <a:pt x="4763" y="7395"/>
                    </a:cubicBezTo>
                    <a:cubicBezTo>
                      <a:pt x="4870" y="7264"/>
                      <a:pt x="4966" y="7121"/>
                      <a:pt x="5085" y="7014"/>
                    </a:cubicBezTo>
                    <a:cubicBezTo>
                      <a:pt x="5394" y="6740"/>
                      <a:pt x="5621" y="6406"/>
                      <a:pt x="5859" y="6073"/>
                    </a:cubicBezTo>
                    <a:cubicBezTo>
                      <a:pt x="6156" y="5656"/>
                      <a:pt x="6430" y="5240"/>
                      <a:pt x="6752" y="4859"/>
                    </a:cubicBezTo>
                    <a:cubicBezTo>
                      <a:pt x="7073" y="4442"/>
                      <a:pt x="7311" y="3966"/>
                      <a:pt x="7621" y="3513"/>
                    </a:cubicBezTo>
                    <a:cubicBezTo>
                      <a:pt x="7645" y="3489"/>
                      <a:pt x="7645" y="3442"/>
                      <a:pt x="7656" y="3382"/>
                    </a:cubicBezTo>
                    <a:cubicBezTo>
                      <a:pt x="7561" y="3335"/>
                      <a:pt x="7490" y="3275"/>
                      <a:pt x="7418" y="3227"/>
                    </a:cubicBezTo>
                    <a:close/>
                    <a:moveTo>
                      <a:pt x="1632" y="10943"/>
                    </a:moveTo>
                    <a:cubicBezTo>
                      <a:pt x="1775" y="10836"/>
                      <a:pt x="1894" y="10764"/>
                      <a:pt x="2013" y="10669"/>
                    </a:cubicBezTo>
                    <a:cubicBezTo>
                      <a:pt x="2120" y="10585"/>
                      <a:pt x="2239" y="10490"/>
                      <a:pt x="2346" y="10407"/>
                    </a:cubicBezTo>
                    <a:cubicBezTo>
                      <a:pt x="2465" y="10300"/>
                      <a:pt x="2549" y="10193"/>
                      <a:pt x="2596" y="10026"/>
                    </a:cubicBezTo>
                    <a:cubicBezTo>
                      <a:pt x="2120" y="9693"/>
                      <a:pt x="1644" y="9359"/>
                      <a:pt x="1156" y="9014"/>
                    </a:cubicBezTo>
                    <a:cubicBezTo>
                      <a:pt x="1120" y="9121"/>
                      <a:pt x="1072" y="9216"/>
                      <a:pt x="1060" y="9300"/>
                    </a:cubicBezTo>
                    <a:cubicBezTo>
                      <a:pt x="1013" y="9526"/>
                      <a:pt x="965" y="9728"/>
                      <a:pt x="929" y="9954"/>
                    </a:cubicBezTo>
                    <a:cubicBezTo>
                      <a:pt x="918" y="10026"/>
                      <a:pt x="894" y="10085"/>
                      <a:pt x="894" y="10169"/>
                    </a:cubicBezTo>
                    <a:cubicBezTo>
                      <a:pt x="882" y="10324"/>
                      <a:pt x="929" y="10466"/>
                      <a:pt x="1072" y="10562"/>
                    </a:cubicBezTo>
                    <a:cubicBezTo>
                      <a:pt x="1275" y="10693"/>
                      <a:pt x="1453" y="10824"/>
                      <a:pt x="1632" y="10943"/>
                    </a:cubicBezTo>
                    <a:close/>
                    <a:moveTo>
                      <a:pt x="6811" y="1084"/>
                    </a:moveTo>
                    <a:cubicBezTo>
                      <a:pt x="7264" y="1501"/>
                      <a:pt x="7776" y="1858"/>
                      <a:pt x="8323" y="2156"/>
                    </a:cubicBezTo>
                    <a:cubicBezTo>
                      <a:pt x="8597" y="1965"/>
                      <a:pt x="8621" y="1703"/>
                      <a:pt x="8633" y="1430"/>
                    </a:cubicBezTo>
                    <a:cubicBezTo>
                      <a:pt x="8252" y="858"/>
                      <a:pt x="7978" y="680"/>
                      <a:pt x="7359" y="549"/>
                    </a:cubicBezTo>
                    <a:cubicBezTo>
                      <a:pt x="7121" y="656"/>
                      <a:pt x="6894" y="787"/>
                      <a:pt x="6811" y="1084"/>
                    </a:cubicBezTo>
                    <a:close/>
                    <a:moveTo>
                      <a:pt x="8002" y="3108"/>
                    </a:moveTo>
                    <a:cubicBezTo>
                      <a:pt x="8157" y="2966"/>
                      <a:pt x="8192" y="2846"/>
                      <a:pt x="8133" y="2692"/>
                    </a:cubicBezTo>
                    <a:cubicBezTo>
                      <a:pt x="8085" y="2573"/>
                      <a:pt x="8014" y="2489"/>
                      <a:pt x="7895" y="2418"/>
                    </a:cubicBezTo>
                    <a:lnTo>
                      <a:pt x="6680" y="1561"/>
                    </a:lnTo>
                    <a:cubicBezTo>
                      <a:pt x="6644" y="1537"/>
                      <a:pt x="6597" y="1489"/>
                      <a:pt x="6549" y="1477"/>
                    </a:cubicBezTo>
                    <a:cubicBezTo>
                      <a:pt x="6430" y="1465"/>
                      <a:pt x="6299" y="1442"/>
                      <a:pt x="6180" y="1465"/>
                    </a:cubicBezTo>
                    <a:cubicBezTo>
                      <a:pt x="6085" y="1477"/>
                      <a:pt x="6013" y="1561"/>
                      <a:pt x="6013" y="1703"/>
                    </a:cubicBezTo>
                    <a:cubicBezTo>
                      <a:pt x="6073" y="1727"/>
                      <a:pt x="6144" y="1787"/>
                      <a:pt x="6228" y="1823"/>
                    </a:cubicBezTo>
                    <a:cubicBezTo>
                      <a:pt x="6478" y="1942"/>
                      <a:pt x="6716" y="2061"/>
                      <a:pt x="6906" y="2251"/>
                    </a:cubicBezTo>
                    <a:cubicBezTo>
                      <a:pt x="7073" y="2394"/>
                      <a:pt x="7275" y="2489"/>
                      <a:pt x="7478" y="2608"/>
                    </a:cubicBezTo>
                    <a:cubicBezTo>
                      <a:pt x="7680" y="2715"/>
                      <a:pt x="7823" y="2918"/>
                      <a:pt x="8002" y="310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40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439" name="Google Shape;439;p32"/>
            <p:cNvSpPr/>
            <p:nvPr/>
          </p:nvSpPr>
          <p:spPr>
            <a:xfrm>
              <a:off x="6999675" y="4779150"/>
              <a:ext cx="1551855" cy="117652"/>
            </a:xfrm>
            <a:custGeom>
              <a:avLst/>
              <a:gdLst/>
              <a:ahLst/>
              <a:cxnLst/>
              <a:rect l="l" t="t" r="r" b="b"/>
              <a:pathLst>
                <a:path w="17860" h="1727" fill="none" extrusionOk="0">
                  <a:moveTo>
                    <a:pt x="17860" y="1465"/>
                  </a:moveTo>
                  <a:cubicBezTo>
                    <a:pt x="17550" y="989"/>
                    <a:pt x="16717" y="453"/>
                    <a:pt x="16110" y="429"/>
                  </a:cubicBezTo>
                  <a:cubicBezTo>
                    <a:pt x="15193" y="417"/>
                    <a:pt x="14871" y="1727"/>
                    <a:pt x="13979" y="1715"/>
                  </a:cubicBezTo>
                  <a:cubicBezTo>
                    <a:pt x="13133" y="1703"/>
                    <a:pt x="13074" y="512"/>
                    <a:pt x="12121" y="274"/>
                  </a:cubicBezTo>
                  <a:cubicBezTo>
                    <a:pt x="11002" y="1"/>
                    <a:pt x="10645" y="1536"/>
                    <a:pt x="9347" y="1417"/>
                  </a:cubicBezTo>
                  <a:cubicBezTo>
                    <a:pt x="8335" y="1322"/>
                    <a:pt x="8228" y="346"/>
                    <a:pt x="7263" y="405"/>
                  </a:cubicBezTo>
                  <a:cubicBezTo>
                    <a:pt x="6299" y="465"/>
                    <a:pt x="6192" y="1441"/>
                    <a:pt x="5251" y="1489"/>
                  </a:cubicBezTo>
                  <a:cubicBezTo>
                    <a:pt x="4203" y="1536"/>
                    <a:pt x="4120" y="310"/>
                    <a:pt x="3037" y="346"/>
                  </a:cubicBezTo>
                  <a:cubicBezTo>
                    <a:pt x="2215" y="370"/>
                    <a:pt x="1858" y="1084"/>
                    <a:pt x="691" y="1060"/>
                  </a:cubicBezTo>
                  <a:cubicBezTo>
                    <a:pt x="393" y="1060"/>
                    <a:pt x="155" y="1001"/>
                    <a:pt x="1" y="953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40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21" name="Picture 2" descr="C:\Users\PC\Downloads\3217425.jpg">
            <a:hlinkClick r:id="rId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6795" b="89231" l="65300" r="93800">
                        <a14:foregroundMark x1="77700" y1="58205" x2="80900" y2="58974"/>
                        <a14:foregroundMark x1="79200" y1="57051" x2="80400" y2="585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582" t="48415" r="7091" b="11555"/>
          <a:stretch/>
        </p:blipFill>
        <p:spPr bwMode="auto">
          <a:xfrm>
            <a:off x="8692896" y="3923448"/>
            <a:ext cx="3457842" cy="3294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Google Shape;198;p25"/>
          <p:cNvSpPr txBox="1">
            <a:spLocks/>
          </p:cNvSpPr>
          <p:nvPr/>
        </p:nvSpPr>
        <p:spPr>
          <a:xfrm>
            <a:off x="1506417" y="914400"/>
            <a:ext cx="8915400" cy="3886200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txBody>
          <a:bodyPr spcFirstLastPara="1" wrap="square" lIns="121897" tIns="121897" rIns="121897" bIns="12189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Pangolin"/>
              <a:buNone/>
              <a:defRPr sz="72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Pangolin"/>
              <a:buNone/>
              <a:defRPr sz="120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Pangolin"/>
              <a:buNone/>
              <a:defRPr sz="120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Pangolin"/>
              <a:buNone/>
              <a:defRPr sz="120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Pangolin"/>
              <a:buNone/>
              <a:defRPr sz="120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Pangolin"/>
              <a:buNone/>
              <a:defRPr sz="120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Pangolin"/>
              <a:buNone/>
              <a:defRPr sz="120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Pangolin"/>
              <a:buNone/>
              <a:defRPr sz="120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Pangolin"/>
              <a:buNone/>
              <a:defRPr sz="12000" b="1" i="0" u="none" strike="noStrike" cap="none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pPr algn="just">
              <a:buClr>
                <a:srgbClr val="000000"/>
              </a:buClr>
              <a:buSzTx/>
            </a:pPr>
            <a:r>
              <a:rPr lang="en-US" sz="115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 on   </a:t>
            </a:r>
            <a:r>
              <a:rPr lang="en-US" sz="115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ôn</a:t>
            </a:r>
            <a:r>
              <a:rPr lang="en-US" sz="115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 </a:t>
            </a:r>
            <a:r>
              <a:rPr lang="en-US" sz="115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ơn</a:t>
            </a:r>
            <a:endParaRPr lang="en-US" sz="115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  <a:p>
            <a:pPr algn="just">
              <a:buClr>
                <a:srgbClr val="000000"/>
              </a:buClr>
              <a:buSzTx/>
            </a:pPr>
            <a:r>
              <a:rPr lang="en-US" sz="115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 </a:t>
            </a:r>
            <a:r>
              <a:rPr lang="en-US" sz="115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nhộn</a:t>
            </a:r>
            <a:r>
              <a:rPr lang="en-US" sz="115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    </a:t>
            </a:r>
            <a:r>
              <a:rPr lang="en-US" sz="115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Arial"/>
              </a:rPr>
              <a:t>giòn</a:t>
            </a:r>
            <a:endParaRPr lang="en-US" sz="115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99130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178"/>
          <a:stretch/>
        </p:blipFill>
        <p:spPr>
          <a:xfrm>
            <a:off x="133114" y="-35983"/>
            <a:ext cx="11978523" cy="4953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25833" y="-281608"/>
            <a:ext cx="11696009" cy="2200453"/>
          </a:xfrm>
          <a:custGeom>
            <a:avLst/>
            <a:gdLst>
              <a:gd name="connsiteX0" fmla="*/ 0 w 9144000"/>
              <a:gd name="connsiteY0" fmla="*/ 0 h 1373524"/>
              <a:gd name="connsiteX1" fmla="*/ 9144000 w 9144000"/>
              <a:gd name="connsiteY1" fmla="*/ 0 h 1373524"/>
              <a:gd name="connsiteX2" fmla="*/ 9144000 w 9144000"/>
              <a:gd name="connsiteY2" fmla="*/ 1373524 h 1373524"/>
              <a:gd name="connsiteX3" fmla="*/ 0 w 9144000"/>
              <a:gd name="connsiteY3" fmla="*/ 1373524 h 1373524"/>
              <a:gd name="connsiteX4" fmla="*/ 0 w 91440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05000 w 9207500"/>
              <a:gd name="connsiteY3" fmla="*/ 11430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30400 w 9207500"/>
              <a:gd name="connsiteY3" fmla="*/ 10795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098800 w 9207500"/>
              <a:gd name="connsiteY3" fmla="*/ 1181100 h 1373524"/>
              <a:gd name="connsiteX4" fmla="*/ 1930400 w 9207500"/>
              <a:gd name="connsiteY4" fmla="*/ 1079500 h 1373524"/>
              <a:gd name="connsiteX5" fmla="*/ 0 w 9207500"/>
              <a:gd name="connsiteY5" fmla="*/ 992524 h 1373524"/>
              <a:gd name="connsiteX6" fmla="*/ 63500 w 9207500"/>
              <a:gd name="connsiteY6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733800 w 9207500"/>
              <a:gd name="connsiteY3" fmla="*/ 1244600 h 1373524"/>
              <a:gd name="connsiteX4" fmla="*/ 3098800 w 9207500"/>
              <a:gd name="connsiteY4" fmla="*/ 1181100 h 1373524"/>
              <a:gd name="connsiteX5" fmla="*/ 1930400 w 9207500"/>
              <a:gd name="connsiteY5" fmla="*/ 1079500 h 1373524"/>
              <a:gd name="connsiteX6" fmla="*/ 0 w 9207500"/>
              <a:gd name="connsiteY6" fmla="*/ 992524 h 1373524"/>
              <a:gd name="connsiteX7" fmla="*/ 63500 w 9207500"/>
              <a:gd name="connsiteY7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4318000 w 9207500"/>
              <a:gd name="connsiteY3" fmla="*/ 1282700 h 1373524"/>
              <a:gd name="connsiteX4" fmla="*/ 3733800 w 9207500"/>
              <a:gd name="connsiteY4" fmla="*/ 1244600 h 1373524"/>
              <a:gd name="connsiteX5" fmla="*/ 3098800 w 9207500"/>
              <a:gd name="connsiteY5" fmla="*/ 1181100 h 1373524"/>
              <a:gd name="connsiteX6" fmla="*/ 1930400 w 9207500"/>
              <a:gd name="connsiteY6" fmla="*/ 1079500 h 1373524"/>
              <a:gd name="connsiteX7" fmla="*/ 0 w 9207500"/>
              <a:gd name="connsiteY7" fmla="*/ 992524 h 1373524"/>
              <a:gd name="connsiteX8" fmla="*/ 63500 w 9207500"/>
              <a:gd name="connsiteY8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5080000 w 9207500"/>
              <a:gd name="connsiteY3" fmla="*/ 1308100 h 1373524"/>
              <a:gd name="connsiteX4" fmla="*/ 4318000 w 9207500"/>
              <a:gd name="connsiteY4" fmla="*/ 1282700 h 1373524"/>
              <a:gd name="connsiteX5" fmla="*/ 3733800 w 9207500"/>
              <a:gd name="connsiteY5" fmla="*/ 1244600 h 1373524"/>
              <a:gd name="connsiteX6" fmla="*/ 3098800 w 9207500"/>
              <a:gd name="connsiteY6" fmla="*/ 1181100 h 1373524"/>
              <a:gd name="connsiteX7" fmla="*/ 1930400 w 9207500"/>
              <a:gd name="connsiteY7" fmla="*/ 1079500 h 1373524"/>
              <a:gd name="connsiteX8" fmla="*/ 0 w 9207500"/>
              <a:gd name="connsiteY8" fmla="*/ 992524 h 1373524"/>
              <a:gd name="connsiteX9" fmla="*/ 63500 w 9207500"/>
              <a:gd name="connsiteY9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070600 w 9207500"/>
              <a:gd name="connsiteY3" fmla="*/ 1270000 h 1373524"/>
              <a:gd name="connsiteX4" fmla="*/ 5080000 w 9207500"/>
              <a:gd name="connsiteY4" fmla="*/ 1308100 h 1373524"/>
              <a:gd name="connsiteX5" fmla="*/ 4318000 w 9207500"/>
              <a:gd name="connsiteY5" fmla="*/ 1282700 h 1373524"/>
              <a:gd name="connsiteX6" fmla="*/ 3733800 w 9207500"/>
              <a:gd name="connsiteY6" fmla="*/ 1244600 h 1373524"/>
              <a:gd name="connsiteX7" fmla="*/ 3098800 w 9207500"/>
              <a:gd name="connsiteY7" fmla="*/ 1181100 h 1373524"/>
              <a:gd name="connsiteX8" fmla="*/ 1930400 w 9207500"/>
              <a:gd name="connsiteY8" fmla="*/ 1079500 h 1373524"/>
              <a:gd name="connsiteX9" fmla="*/ 0 w 9207500"/>
              <a:gd name="connsiteY9" fmla="*/ 992524 h 1373524"/>
              <a:gd name="connsiteX10" fmla="*/ 63500 w 9207500"/>
              <a:gd name="connsiteY10" fmla="*/ 0 h 1373524"/>
              <a:gd name="connsiteX0" fmla="*/ 63500 w 9207500"/>
              <a:gd name="connsiteY0" fmla="*/ 0 h 1436045"/>
              <a:gd name="connsiteX1" fmla="*/ 9207500 w 9207500"/>
              <a:gd name="connsiteY1" fmla="*/ 0 h 1436045"/>
              <a:gd name="connsiteX2" fmla="*/ 9207500 w 9207500"/>
              <a:gd name="connsiteY2" fmla="*/ 1373524 h 1436045"/>
              <a:gd name="connsiteX3" fmla="*/ 6731000 w 9207500"/>
              <a:gd name="connsiteY3" fmla="*/ 1168400 h 1436045"/>
              <a:gd name="connsiteX4" fmla="*/ 6070600 w 9207500"/>
              <a:gd name="connsiteY4" fmla="*/ 1270000 h 1436045"/>
              <a:gd name="connsiteX5" fmla="*/ 5080000 w 9207500"/>
              <a:gd name="connsiteY5" fmla="*/ 1308100 h 1436045"/>
              <a:gd name="connsiteX6" fmla="*/ 4318000 w 9207500"/>
              <a:gd name="connsiteY6" fmla="*/ 1282700 h 1436045"/>
              <a:gd name="connsiteX7" fmla="*/ 3733800 w 9207500"/>
              <a:gd name="connsiteY7" fmla="*/ 1244600 h 1436045"/>
              <a:gd name="connsiteX8" fmla="*/ 3098800 w 9207500"/>
              <a:gd name="connsiteY8" fmla="*/ 1181100 h 1436045"/>
              <a:gd name="connsiteX9" fmla="*/ 1930400 w 9207500"/>
              <a:gd name="connsiteY9" fmla="*/ 1079500 h 1436045"/>
              <a:gd name="connsiteX10" fmla="*/ 0 w 9207500"/>
              <a:gd name="connsiteY10" fmla="*/ 992524 h 1436045"/>
              <a:gd name="connsiteX11" fmla="*/ 63500 w 9207500"/>
              <a:gd name="connsiteY11" fmla="*/ 0 h 1436045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731000 w 9207500"/>
              <a:gd name="connsiteY3" fmla="*/ 1168400 h 1373524"/>
              <a:gd name="connsiteX4" fmla="*/ 6070600 w 9207500"/>
              <a:gd name="connsiteY4" fmla="*/ 1270000 h 1373524"/>
              <a:gd name="connsiteX5" fmla="*/ 5080000 w 9207500"/>
              <a:gd name="connsiteY5" fmla="*/ 1308100 h 1373524"/>
              <a:gd name="connsiteX6" fmla="*/ 4318000 w 9207500"/>
              <a:gd name="connsiteY6" fmla="*/ 1282700 h 1373524"/>
              <a:gd name="connsiteX7" fmla="*/ 3733800 w 9207500"/>
              <a:gd name="connsiteY7" fmla="*/ 1244600 h 1373524"/>
              <a:gd name="connsiteX8" fmla="*/ 3098800 w 9207500"/>
              <a:gd name="connsiteY8" fmla="*/ 1181100 h 1373524"/>
              <a:gd name="connsiteX9" fmla="*/ 1930400 w 9207500"/>
              <a:gd name="connsiteY9" fmla="*/ 1079500 h 1373524"/>
              <a:gd name="connsiteX10" fmla="*/ 0 w 9207500"/>
              <a:gd name="connsiteY10" fmla="*/ 992524 h 1373524"/>
              <a:gd name="connsiteX11" fmla="*/ 63500 w 9207500"/>
              <a:gd name="connsiteY11" fmla="*/ 0 h 1373524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024326"/>
              <a:gd name="connsiteY0" fmla="*/ 12700 h 1320800"/>
              <a:gd name="connsiteX1" fmla="*/ 8826500 w 9024326"/>
              <a:gd name="connsiteY1" fmla="*/ 0 h 1320800"/>
              <a:gd name="connsiteX2" fmla="*/ 9004300 w 9024326"/>
              <a:gd name="connsiteY2" fmla="*/ 662324 h 1320800"/>
              <a:gd name="connsiteX3" fmla="*/ 6731000 w 9024326"/>
              <a:gd name="connsiteY3" fmla="*/ 1181100 h 1320800"/>
              <a:gd name="connsiteX4" fmla="*/ 6070600 w 9024326"/>
              <a:gd name="connsiteY4" fmla="*/ 1282700 h 1320800"/>
              <a:gd name="connsiteX5" fmla="*/ 5080000 w 9024326"/>
              <a:gd name="connsiteY5" fmla="*/ 1320800 h 1320800"/>
              <a:gd name="connsiteX6" fmla="*/ 4318000 w 9024326"/>
              <a:gd name="connsiteY6" fmla="*/ 1295400 h 1320800"/>
              <a:gd name="connsiteX7" fmla="*/ 3733800 w 9024326"/>
              <a:gd name="connsiteY7" fmla="*/ 1257300 h 1320800"/>
              <a:gd name="connsiteX8" fmla="*/ 3098800 w 9024326"/>
              <a:gd name="connsiteY8" fmla="*/ 1193800 h 1320800"/>
              <a:gd name="connsiteX9" fmla="*/ 1930400 w 9024326"/>
              <a:gd name="connsiteY9" fmla="*/ 1092200 h 1320800"/>
              <a:gd name="connsiteX10" fmla="*/ 0 w 9024326"/>
              <a:gd name="connsiteY10" fmla="*/ 1005224 h 1320800"/>
              <a:gd name="connsiteX11" fmla="*/ 63500 w 9024326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5852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57900 w 8826500"/>
              <a:gd name="connsiteY4" fmla="*/ 12700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97662 w 8793762"/>
              <a:gd name="connsiteY9" fmla="*/ 1092200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75837 w 8793762"/>
              <a:gd name="connsiteY9" fmla="*/ 1219373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19373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11975 w 8793762"/>
              <a:gd name="connsiteY7" fmla="*/ 1320887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49903"/>
              <a:gd name="connsiteX1" fmla="*/ 8793762 w 8793762"/>
              <a:gd name="connsiteY1" fmla="*/ 0 h 1349903"/>
              <a:gd name="connsiteX2" fmla="*/ 8450862 w 8793762"/>
              <a:gd name="connsiteY2" fmla="*/ 662324 h 1349903"/>
              <a:gd name="connsiteX3" fmla="*/ 6749062 w 8793762"/>
              <a:gd name="connsiteY3" fmla="*/ 1206500 h 1349903"/>
              <a:gd name="connsiteX4" fmla="*/ 6037862 w 8793762"/>
              <a:gd name="connsiteY4" fmla="*/ 1308100 h 1349903"/>
              <a:gd name="connsiteX5" fmla="*/ 5047262 w 8793762"/>
              <a:gd name="connsiteY5" fmla="*/ 1320800 h 1349903"/>
              <a:gd name="connsiteX6" fmla="*/ 4350739 w 8793762"/>
              <a:gd name="connsiteY6" fmla="*/ 1349903 h 1349903"/>
              <a:gd name="connsiteX7" fmla="*/ 3711975 w 8793762"/>
              <a:gd name="connsiteY7" fmla="*/ 1320887 h 1349903"/>
              <a:gd name="connsiteX8" fmla="*/ 3066062 w 8793762"/>
              <a:gd name="connsiteY8" fmla="*/ 1320973 h 1349903"/>
              <a:gd name="connsiteX9" fmla="*/ 1875837 w 8793762"/>
              <a:gd name="connsiteY9" fmla="*/ 1246625 h 1349903"/>
              <a:gd name="connsiteX10" fmla="*/ 0 w 8793762"/>
              <a:gd name="connsiteY10" fmla="*/ 1195983 h 1349903"/>
              <a:gd name="connsiteX11" fmla="*/ 30762 w 8793762"/>
              <a:gd name="connsiteY11" fmla="*/ 12700 h 1349903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47262 w 8793762"/>
              <a:gd name="connsiteY5" fmla="*/ 1320800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58175 w 8793762"/>
              <a:gd name="connsiteY5" fmla="*/ 1366219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37862 w 8793762"/>
              <a:gd name="connsiteY4" fmla="*/ 1308100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73876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793762" h="1377154">
                <a:moveTo>
                  <a:pt x="30762" y="12700"/>
                </a:moveTo>
                <a:lnTo>
                  <a:pt x="8793762" y="0"/>
                </a:lnTo>
                <a:cubicBezTo>
                  <a:pt x="8726029" y="216541"/>
                  <a:pt x="8757088" y="462755"/>
                  <a:pt x="8450862" y="662324"/>
                </a:cubicBezTo>
                <a:cubicBezTo>
                  <a:pt x="8144636" y="861893"/>
                  <a:pt x="7364004" y="1115428"/>
                  <a:pt x="6956403" y="1197417"/>
                </a:cubicBezTo>
                <a:cubicBezTo>
                  <a:pt x="6534229" y="1282337"/>
                  <a:pt x="6313357" y="1305719"/>
                  <a:pt x="6048774" y="1335352"/>
                </a:cubicBezTo>
                <a:lnTo>
                  <a:pt x="5058175" y="1366219"/>
                </a:lnTo>
                <a:lnTo>
                  <a:pt x="4350739" y="1377154"/>
                </a:lnTo>
                <a:lnTo>
                  <a:pt x="3722888" y="1366306"/>
                </a:lnTo>
                <a:lnTo>
                  <a:pt x="3066062" y="1320973"/>
                </a:lnTo>
                <a:lnTo>
                  <a:pt x="1875837" y="1273876"/>
                </a:lnTo>
                <a:lnTo>
                  <a:pt x="0" y="1195983"/>
                </a:lnTo>
                <a:lnTo>
                  <a:pt x="30762" y="12700"/>
                </a:lnTo>
                <a:close/>
              </a:path>
            </a:pathLst>
          </a:custGeom>
          <a:solidFill>
            <a:srgbClr val="8ADB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spcCol="0"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893" y="-16933"/>
            <a:ext cx="2203358" cy="2227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86294" y="32013"/>
            <a:ext cx="1127504" cy="697627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3700" b="1">
                <a:solidFill>
                  <a:prstClr val="white"/>
                </a:solidFill>
                <a:latin typeface="Arrus-Black" pitchFamily="18" charset="0"/>
                <a:ea typeface="Arrus-Black" pitchFamily="18" charset="0"/>
                <a:cs typeface="Arrus-Black" pitchFamily="18" charset="0"/>
              </a:rPr>
              <a:t>Bài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030192" y="481571"/>
            <a:ext cx="1127504" cy="94384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5300" b="1">
                <a:solidFill>
                  <a:srgbClr val="1BBF23"/>
                </a:solidFill>
                <a:latin typeface=".VnCooper" pitchFamily="34" charset="0"/>
                <a:ea typeface="Arial-Rounded" pitchFamily="34" charset="0"/>
                <a:cs typeface="Arial-Rounded" pitchFamily="34" charset="0"/>
              </a:rPr>
              <a:t>33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589904" y="1937274"/>
            <a:ext cx="3448696" cy="941185"/>
            <a:chOff x="63500" y="1429216"/>
            <a:chExt cx="2592937" cy="705889"/>
          </a:xfrm>
        </p:grpSpPr>
        <p:sp>
          <p:nvSpPr>
            <p:cNvPr id="4" name="Rounded Rectangle 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Nhận biết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sp>
        <p:nvSpPr>
          <p:cNvPr id="5" name="Title 1"/>
          <p:cNvSpPr txBox="1">
            <a:spLocks/>
          </p:cNvSpPr>
          <p:nvPr/>
        </p:nvSpPr>
        <p:spPr>
          <a:xfrm>
            <a:off x="838200" y="-53288"/>
            <a:ext cx="1071737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8800" b="1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en  ên  in  un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-50325" y="5181600"/>
            <a:ext cx="12246294" cy="1577288"/>
            <a:chOff x="-65406" y="5409863"/>
            <a:chExt cx="12246294" cy="1577288"/>
          </a:xfrm>
        </p:grpSpPr>
        <p:grpSp>
          <p:nvGrpSpPr>
            <p:cNvPr id="29" name="Group 28"/>
            <p:cNvGrpSpPr/>
            <p:nvPr/>
          </p:nvGrpSpPr>
          <p:grpSpPr>
            <a:xfrm>
              <a:off x="-65406" y="5409863"/>
              <a:ext cx="12246294" cy="1577288"/>
              <a:chOff x="695008" y="5406302"/>
              <a:chExt cx="10717370" cy="1577288"/>
            </a:xfrm>
          </p:grpSpPr>
          <p:sp>
            <p:nvSpPr>
              <p:cNvPr id="34" name="Title 1"/>
              <p:cNvSpPr txBox="1">
                <a:spLocks/>
              </p:cNvSpPr>
              <p:nvPr/>
            </p:nvSpPr>
            <p:spPr>
              <a:xfrm>
                <a:off x="695008" y="5406302"/>
                <a:ext cx="10717370" cy="1501088"/>
              </a:xfrm>
              <a:prstGeom prst="rect">
                <a:avLst/>
              </a:prstGeom>
            </p:spPr>
            <p:txBody>
              <a:bodyPr vert="horz" lIns="91294" tIns="45647" rIns="91294" bIns="45647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>
                  <a:lnSpc>
                    <a:spcPct val="120000"/>
                  </a:lnSpc>
                </a:pPr>
                <a:r>
                  <a:rPr lang="en-US" sz="5000" b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C</a:t>
                </a:r>
                <a:r>
                  <a:rPr lang="en-US" sz="5000" b="1">
                    <a:solidFill>
                      <a:srgbClr val="FF000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un</a:t>
                </a:r>
                <a:r>
                  <a:rPr lang="en-US" sz="5000" b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con nhìn thấy dế m</a:t>
                </a:r>
                <a:r>
                  <a:rPr lang="en-US" sz="5000" b="1">
                    <a:solidFill>
                      <a:srgbClr val="FF000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en</a:t>
                </a:r>
                <a:r>
                  <a:rPr lang="en-US" sz="5000" b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tr</a:t>
                </a:r>
                <a:r>
                  <a:rPr lang="en-US" sz="5000" b="1">
                    <a:solidFill>
                      <a:srgbClr val="FF0000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ên</a:t>
                </a:r>
                <a:r>
                  <a:rPr lang="en-US" sz="5000" b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 tàu lá.</a:t>
                </a:r>
              </a:p>
            </p:txBody>
          </p:sp>
          <p:sp>
            <p:nvSpPr>
              <p:cNvPr id="35" name="Title 1"/>
              <p:cNvSpPr txBox="1">
                <a:spLocks/>
              </p:cNvSpPr>
              <p:nvPr/>
            </p:nvSpPr>
            <p:spPr>
              <a:xfrm>
                <a:off x="1522763" y="5482502"/>
                <a:ext cx="1833736" cy="1501088"/>
              </a:xfrm>
              <a:prstGeom prst="rect">
                <a:avLst/>
              </a:prstGeom>
            </p:spPr>
            <p:txBody>
              <a:bodyPr vert="horz" lIns="91294" tIns="45647" rIns="91294" bIns="45647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>
                  <a:lnSpc>
                    <a:spcPct val="120000"/>
                  </a:lnSpc>
                </a:pPr>
                <a:r>
                  <a:rPr lang="en-US" sz="5000" b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́</a:t>
                </a:r>
              </a:p>
            </p:txBody>
          </p:sp>
          <p:sp>
            <p:nvSpPr>
              <p:cNvPr id="18" name="Title 1"/>
              <p:cNvSpPr txBox="1">
                <a:spLocks/>
              </p:cNvSpPr>
              <p:nvPr/>
            </p:nvSpPr>
            <p:spPr>
              <a:xfrm>
                <a:off x="6473448" y="5444739"/>
                <a:ext cx="1833736" cy="1501088"/>
              </a:xfrm>
              <a:prstGeom prst="rect">
                <a:avLst/>
              </a:prstGeom>
            </p:spPr>
            <p:txBody>
              <a:bodyPr vert="horz" lIns="91294" tIns="45647" rIns="91294" bIns="45647" rtlCol="0" anchor="ctr">
                <a:noAutofit/>
              </a:bodyPr>
              <a:lstStyle>
                <a:lvl1pPr algn="l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ctr">
                  <a:lnSpc>
                    <a:spcPct val="120000"/>
                  </a:lnSpc>
                </a:pPr>
                <a:r>
                  <a:rPr lang="en-US" sz="5000" b="1">
                    <a:solidFill>
                      <a:prstClr val="black"/>
                    </a:solidFill>
                    <a:latin typeface="Arial-Rounded" pitchFamily="34" charset="0"/>
                    <a:ea typeface="Arial-Rounded" pitchFamily="34" charset="0"/>
                    <a:cs typeface="Arial-Rounded" pitchFamily="34" charset="0"/>
                  </a:rPr>
                  <a:t>̀</a:t>
                </a:r>
              </a:p>
            </p:txBody>
          </p:sp>
        </p:grpSp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25"/>
            <a:stretch/>
          </p:blipFill>
          <p:spPr bwMode="auto">
            <a:xfrm>
              <a:off x="3225233" y="6023421"/>
              <a:ext cx="2097088" cy="8914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33656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3586208" y="466837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en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706319" y="1672421"/>
            <a:ext cx="2123468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903132" y="1672421"/>
            <a:ext cx="2123468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en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707627" y="3005923"/>
            <a:ext cx="4295089" cy="127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en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914401" y="4767558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khèn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3361101" y="4767558"/>
            <a:ext cx="282633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sen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6059860" y="4767558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nến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8527464" y="4767558"/>
            <a:ext cx="282633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nghển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762001" y="5919293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chín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3599113" y="5919293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mịn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1650184" y="4591274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en</a:t>
            </a: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4105728" y="4591274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en</a:t>
            </a: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6489182" y="4591274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ên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230477" y="203423"/>
            <a:ext cx="2621250" cy="941185"/>
            <a:chOff x="63500" y="1429216"/>
            <a:chExt cx="1970813" cy="705889"/>
          </a:xfrm>
        </p:grpSpPr>
        <p:sp>
          <p:nvSpPr>
            <p:cNvPr id="35" name="Rounded Rectangle 34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36" name="Oval 35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  <p:sp>
        <p:nvSpPr>
          <p:cNvPr id="29" name="Title 1"/>
          <p:cNvSpPr txBox="1">
            <a:spLocks/>
          </p:cNvSpPr>
          <p:nvPr/>
        </p:nvSpPr>
        <p:spPr>
          <a:xfrm>
            <a:off x="9808418" y="4591274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ên</a:t>
            </a: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4264868" y="5743009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in</a:t>
            </a: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5567408" y="466837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ên</a:t>
            </a: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7501979" y="466837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in</a:t>
            </a: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9164735" y="466837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un</a:t>
            </a: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5893786" y="5919293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cún</a:t>
            </a: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6376029" y="5743009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un</a:t>
            </a:r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8255986" y="5919293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vun</a:t>
            </a: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8738229" y="5743009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un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26"/>
          <a:stretch/>
        </p:blipFill>
        <p:spPr bwMode="auto">
          <a:xfrm>
            <a:off x="1479063" y="5942879"/>
            <a:ext cx="1774825" cy="1281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Title 1"/>
          <p:cNvSpPr txBox="1">
            <a:spLocks/>
          </p:cNvSpPr>
          <p:nvPr/>
        </p:nvSpPr>
        <p:spPr>
          <a:xfrm>
            <a:off x="6329408" y="321967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</a:t>
            </a:r>
          </a:p>
        </p:txBody>
      </p:sp>
    </p:spTree>
    <p:extLst>
      <p:ext uri="{BB962C8B-B14F-4D97-AF65-F5344CB8AC3E}">
        <p14:creationId xmlns:p14="http://schemas.microsoft.com/office/powerpoint/2010/main" val="1903266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 animBg="1"/>
      <p:bldP spid="10" grpId="0" animBg="1"/>
      <p:bldP spid="14" grpId="0"/>
      <p:bldP spid="15" grpId="0"/>
      <p:bldP spid="16" grpId="0"/>
      <p:bldP spid="17" grpId="0"/>
      <p:bldP spid="19" grpId="0"/>
      <p:bldP spid="21" grpId="0"/>
      <p:bldP spid="22" grpId="0"/>
      <p:bldP spid="23" grpId="0"/>
      <p:bldP spid="29" grpId="0"/>
      <p:bldP spid="31" grpId="0"/>
      <p:bldP spid="24" grpId="0"/>
      <p:bldP spid="26" grpId="0"/>
      <p:bldP spid="25" grpId="0"/>
      <p:bldP spid="27" grpId="0"/>
      <p:bldP spid="28" grpId="0"/>
      <p:bldP spid="32" grpId="0"/>
      <p:bldP spid="33" grpId="0"/>
      <p:bldP spid="30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</TotalTime>
  <Words>259</Words>
  <Application>Microsoft Office PowerPoint</Application>
  <PresentationFormat>Widescreen</PresentationFormat>
  <Paragraphs>129</Paragraphs>
  <Slides>35</Slides>
  <Notes>17</Notes>
  <HiddenSlides>0</HiddenSlides>
  <MMClips>4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7" baseType="lpstr">
      <vt:lpstr>맑은 고딕</vt:lpstr>
      <vt:lpstr>.VnArial</vt:lpstr>
      <vt:lpstr>.VnCooper</vt:lpstr>
      <vt:lpstr>Arial</vt:lpstr>
      <vt:lpstr>Arial Rounded MT Bold</vt:lpstr>
      <vt:lpstr>Arial-Rounded</vt:lpstr>
      <vt:lpstr>Arrus-Black</vt:lpstr>
      <vt:lpstr>AvantGarde</vt:lpstr>
      <vt:lpstr>Calibri</vt:lpstr>
      <vt:lpstr>HP001 4 hàng</vt:lpstr>
      <vt:lpstr>Pangolin</vt:lpstr>
      <vt:lpstr>1_Office Theme</vt:lpstr>
      <vt:lpstr>TIẾNG VIỆT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TIẾNG VIỆT 1</dc:title>
  <dc:creator>Dell</dc:creator>
  <cp:lastModifiedBy>Dell</cp:lastModifiedBy>
  <cp:revision>7</cp:revision>
  <dcterms:created xsi:type="dcterms:W3CDTF">2021-10-31T14:34:21Z</dcterms:created>
  <dcterms:modified xsi:type="dcterms:W3CDTF">2022-10-27T03:29:51Z</dcterms:modified>
</cp:coreProperties>
</file>