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C997-AB6B-43C7-8D01-AF429D69441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2072" y="1550659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6353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5366" r="47307" b="25627"/>
          <a:stretch/>
        </p:blipFill>
        <p:spPr bwMode="auto">
          <a:xfrm>
            <a:off x="386367" y="210578"/>
            <a:ext cx="9285667" cy="61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15943" y="1277601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3766" y="5892362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7153" y="45976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9460" y="4579712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8342" y="3302838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9461" y="3262643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79228" y="23444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59462" y="2344400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8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75174" r="47307" b="8272"/>
          <a:stretch/>
        </p:blipFill>
        <p:spPr bwMode="auto">
          <a:xfrm>
            <a:off x="296213" y="1027906"/>
            <a:ext cx="10606825" cy="37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7554" y="203030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7495" y="276180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7495" y="199618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067" y="351646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0068" y="275524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1839" y="199402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3025" y="359003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5514" y="276180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5515" y="193354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8846" y="356003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461" y="275380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7109" y="351426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33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9500" r="630" b="52319"/>
          <a:stretch/>
        </p:blipFill>
        <p:spPr bwMode="auto">
          <a:xfrm>
            <a:off x="838200" y="365125"/>
            <a:ext cx="10606869" cy="58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51314" y="1867989"/>
            <a:ext cx="7014755" cy="3331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73829" y="1567543"/>
            <a:ext cx="3801291" cy="42715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82854" y="1745729"/>
            <a:ext cx="1554481" cy="145746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0560" y="3827417"/>
            <a:ext cx="1378131" cy="1371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ntent (3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8" t="47680" r="1384" b="9867"/>
          <a:stretch/>
        </p:blipFill>
        <p:spPr bwMode="auto">
          <a:xfrm>
            <a:off x="669701" y="128789"/>
            <a:ext cx="10457645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7039" y="562258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049" y="560517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53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038" y="2143087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58208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957589"/>
            <a:ext cx="104494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content (38)"/>
          <p:cNvPicPr>
            <a:picLocks noChangeAspect="1" noChangeArrowheads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11476" r="47063" b="1984"/>
          <a:stretch>
            <a:fillRect/>
          </a:stretch>
        </p:blipFill>
        <p:spPr bwMode="auto">
          <a:xfrm>
            <a:off x="515154" y="515155"/>
            <a:ext cx="4945488" cy="59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59144" y="1068945"/>
            <a:ext cx="30613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 descr="content (38)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11476" r="4742" b="1984"/>
          <a:stretch>
            <a:fillRect/>
          </a:stretch>
        </p:blipFill>
        <p:spPr bwMode="auto">
          <a:xfrm>
            <a:off x="6465194" y="824248"/>
            <a:ext cx="5164429" cy="56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8)"/>
          <p:cNvPicPr>
            <a:picLocks noChangeAspect="1" noChangeArrowheads="1"/>
          </p:cNvPicPr>
          <p:nvPr/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17269" r="47063" b="55067"/>
          <a:stretch/>
        </p:blipFill>
        <p:spPr bwMode="auto">
          <a:xfrm>
            <a:off x="838200" y="365125"/>
            <a:ext cx="9526271" cy="5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829" y="1328850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267" y="196028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6152" y="124805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3968" y="197518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3968" y="1272078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2671" y="4875593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4785" y="4873439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2663" y="4868116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5455" y="4862510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1157" y="486251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6859" y="486251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4737" y="486251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6794" y="4862512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0820" y="1337614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9431" y="2011297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7307" y="1975181"/>
            <a:ext cx="5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46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8)"/>
          <p:cNvPicPr>
            <a:picLocks noChangeAspect="1" noChangeArrowheads="1"/>
          </p:cNvPicPr>
          <p:nvPr/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43811" r="49846" b="6096"/>
          <a:stretch/>
        </p:blipFill>
        <p:spPr bwMode="auto">
          <a:xfrm>
            <a:off x="1944708" y="162528"/>
            <a:ext cx="8936652" cy="63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50307" y="4747482"/>
            <a:ext cx="10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9045" y="546960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5511" y="586971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3327" y="586971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184" y="5469608"/>
            <a:ext cx="10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01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8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11476" r="4742" b="45942"/>
          <a:stretch/>
        </p:blipFill>
        <p:spPr bwMode="auto">
          <a:xfrm>
            <a:off x="1197734" y="365125"/>
            <a:ext cx="9775065" cy="59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5331" y="5594050"/>
            <a:ext cx="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4681" y="5594050"/>
            <a:ext cx="40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3307" y="5069014"/>
            <a:ext cx="321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B, D, E, G, H.</a:t>
            </a:r>
          </a:p>
        </p:txBody>
      </p:sp>
    </p:spTree>
    <p:extLst>
      <p:ext uri="{BB962C8B-B14F-4D97-AF65-F5344CB8AC3E}">
        <p14:creationId xmlns:p14="http://schemas.microsoft.com/office/powerpoint/2010/main" val="29274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 (38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8" t="53033" r="1489" b="6241"/>
          <a:stretch/>
        </p:blipFill>
        <p:spPr bwMode="auto">
          <a:xfrm>
            <a:off x="838200" y="365125"/>
            <a:ext cx="10264462" cy="5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349932" y="1854926"/>
            <a:ext cx="587828" cy="483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13721" y="1854926"/>
            <a:ext cx="507971" cy="483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8034" y="218940"/>
            <a:ext cx="80304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ntent (36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5719" r="46211" b="5446"/>
          <a:stretch>
            <a:fillRect/>
          </a:stretch>
        </p:blipFill>
        <p:spPr bwMode="auto">
          <a:xfrm>
            <a:off x="811369" y="218940"/>
            <a:ext cx="5331854" cy="62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74288" y="613355"/>
            <a:ext cx="3252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content (36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5719" r="523" b="5446"/>
          <a:stretch>
            <a:fillRect/>
          </a:stretch>
        </p:blipFill>
        <p:spPr bwMode="auto">
          <a:xfrm>
            <a:off x="6774288" y="375106"/>
            <a:ext cx="4778061" cy="59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13412" r="45695" b="51237"/>
          <a:stretch/>
        </p:blipFill>
        <p:spPr bwMode="auto">
          <a:xfrm>
            <a:off x="669701" y="365124"/>
            <a:ext cx="10380372" cy="59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79170" y="5482207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6733" y="4734114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7756" y="3949290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6733" y="3118287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17618" y="2333463"/>
            <a:ext cx="6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351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48032" r="46211" b="9474"/>
          <a:stretch/>
        </p:blipFill>
        <p:spPr bwMode="auto">
          <a:xfrm>
            <a:off x="811368" y="365126"/>
            <a:ext cx="10379861" cy="58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172" y="2013135"/>
            <a:ext cx="10818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5 - 1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1099" y="2403534"/>
            <a:ext cx="99381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6 - 2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383" y="5046371"/>
            <a:ext cx="91654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7 - 3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788" y="5136523"/>
            <a:ext cx="105847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8 - 4</a:t>
            </a:r>
          </a:p>
        </p:txBody>
      </p:sp>
    </p:spTree>
    <p:extLst>
      <p:ext uri="{BB962C8B-B14F-4D97-AF65-F5344CB8AC3E}">
        <p14:creationId xmlns:p14="http://schemas.microsoft.com/office/powerpoint/2010/main" val="26840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8776" r="2373" b="70815"/>
          <a:stretch/>
        </p:blipFill>
        <p:spPr bwMode="auto">
          <a:xfrm>
            <a:off x="484520" y="365125"/>
            <a:ext cx="10869280" cy="52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9016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7565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3153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8164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7128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4227" y="41741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28415" r="523" b="54641"/>
          <a:stretch/>
        </p:blipFill>
        <p:spPr bwMode="auto">
          <a:xfrm>
            <a:off x="746760" y="746974"/>
            <a:ext cx="10515600" cy="4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1943" y="1825625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1680" y="283979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3851" y="381591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4322" y="1838182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5682" y="28143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7853" y="379042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3451" y="1838182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5769" y="2814303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7940" y="3815911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3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 (36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44589" r="523" b="16324"/>
          <a:stretch/>
        </p:blipFill>
        <p:spPr bwMode="auto">
          <a:xfrm>
            <a:off x="406758" y="229263"/>
            <a:ext cx="10947042" cy="59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7442" y="501866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71" y="5018664"/>
            <a:ext cx="5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6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2160" y="2289264"/>
            <a:ext cx="4931535" cy="13111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88334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809" y="-166973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0158" y="365125"/>
            <a:ext cx="78863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ontent (3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4886" r="47307" b="4903"/>
          <a:stretch>
            <a:fillRect/>
          </a:stretch>
        </p:blipFill>
        <p:spPr bwMode="auto">
          <a:xfrm>
            <a:off x="838200" y="-33571"/>
            <a:ext cx="5566658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32609" y="-2034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 descr="content (37)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4895" r="630" b="4895"/>
          <a:stretch>
            <a:fillRect/>
          </a:stretch>
        </p:blipFill>
        <p:spPr bwMode="auto">
          <a:xfrm>
            <a:off x="7209183" y="586320"/>
            <a:ext cx="4691270" cy="58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95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Minh Thơm</cp:lastModifiedBy>
  <cp:revision>9</cp:revision>
  <dcterms:created xsi:type="dcterms:W3CDTF">2020-11-22T09:50:10Z</dcterms:created>
  <dcterms:modified xsi:type="dcterms:W3CDTF">2022-12-01T08:04:13Z</dcterms:modified>
</cp:coreProperties>
</file>