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78" r:id="rId1"/>
  </p:sldMasterIdLst>
  <p:notesMasterIdLst>
    <p:notesMasterId r:id="rId40"/>
  </p:notesMasterIdLst>
  <p:handoutMasterIdLst>
    <p:handoutMasterId r:id="rId41"/>
  </p:handoutMasterIdLst>
  <p:sldIdLst>
    <p:sldId id="257" r:id="rId2"/>
    <p:sldId id="392" r:id="rId3"/>
    <p:sldId id="380" r:id="rId4"/>
    <p:sldId id="381" r:id="rId5"/>
    <p:sldId id="382" r:id="rId6"/>
    <p:sldId id="401" r:id="rId7"/>
    <p:sldId id="400" r:id="rId8"/>
    <p:sldId id="301" r:id="rId9"/>
    <p:sldId id="394" r:id="rId10"/>
    <p:sldId id="395" r:id="rId11"/>
    <p:sldId id="302" r:id="rId12"/>
    <p:sldId id="262" r:id="rId13"/>
    <p:sldId id="402" r:id="rId14"/>
    <p:sldId id="303" r:id="rId15"/>
    <p:sldId id="304" r:id="rId16"/>
    <p:sldId id="296" r:id="rId17"/>
    <p:sldId id="398" r:id="rId18"/>
    <p:sldId id="397" r:id="rId19"/>
    <p:sldId id="379" r:id="rId20"/>
    <p:sldId id="399" r:id="rId21"/>
    <p:sldId id="308" r:id="rId22"/>
    <p:sldId id="393" r:id="rId23"/>
    <p:sldId id="391" r:id="rId24"/>
    <p:sldId id="387" r:id="rId25"/>
    <p:sldId id="388" r:id="rId26"/>
    <p:sldId id="280" r:id="rId27"/>
    <p:sldId id="281" r:id="rId28"/>
    <p:sldId id="389" r:id="rId29"/>
    <p:sldId id="311" r:id="rId30"/>
    <p:sldId id="312" r:id="rId31"/>
    <p:sldId id="313" r:id="rId32"/>
    <p:sldId id="314" r:id="rId33"/>
    <p:sldId id="315" r:id="rId34"/>
    <p:sldId id="316" r:id="rId35"/>
    <p:sldId id="317" r:id="rId36"/>
    <p:sldId id="319" r:id="rId37"/>
    <p:sldId id="287" r:id="rId38"/>
    <p:sldId id="275" r:id="rId39"/>
  </p:sldIdLst>
  <p:sldSz cx="9144000" cy="6858000" type="screen4x3"/>
  <p:notesSz cx="6858000" cy="9144000"/>
  <p:custDataLst>
    <p:tags r:id="rId42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FAE"/>
    <a:srgbClr val="FFD85D"/>
    <a:srgbClr val="FFCE33"/>
    <a:srgbClr val="8DF2FD"/>
    <a:srgbClr val="6FEFFD"/>
    <a:srgbClr val="00FF00"/>
    <a:srgbClr val="FFDF79"/>
    <a:srgbClr val="42EA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912" autoAdjust="0"/>
    <p:restoredTop sz="94713"/>
  </p:normalViewPr>
  <p:slideViewPr>
    <p:cSldViewPr>
      <p:cViewPr varScale="1">
        <p:scale>
          <a:sx n="69" d="100"/>
          <a:sy n="69" d="100"/>
        </p:scale>
        <p:origin x="-118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6A8E365-2FB7-4F68-B67A-9759C3A65B31}" type="datetimeFigureOut">
              <a:rPr lang="en-US" altLang="en-US"/>
              <a:pPr>
                <a:defRPr/>
              </a:pPr>
              <a:t>9/11/2021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A501476C-A03F-444C-9FA8-350B106166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3009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1CFA8075-8ECC-48BD-A82F-7D3935AE70BC}" type="datetimeFigureOut">
              <a:rPr lang="en-US" altLang="en-US"/>
              <a:pPr>
                <a:defRPr/>
              </a:pPr>
              <a:t>9/11/2021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9D540172-91C8-4E28-9BD1-A4B1056F5D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388491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B7A0BE8-CF3C-47AD-9FE7-F8F613DE11EB}" type="slidenum">
              <a:rPr lang="en-US" altLang="en-US" smtClean="0"/>
              <a:pPr>
                <a:spcBef>
                  <a:spcPct val="0"/>
                </a:spcBef>
              </a:pPr>
              <a:t>26</a:t>
            </a:fld>
            <a:endParaRPr lang="en-US" altLang="en-US" smtClean="0"/>
          </a:p>
        </p:txBody>
      </p:sp>
      <p:sp>
        <p:nvSpPr>
          <p:cNvPr id="2355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23557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C60F034-F05D-436E-A14C-8279730B0DC0}" type="slidenum">
              <a:rPr lang="en-US" altLang="en-US"/>
              <a:pPr algn="r" eaLnBrk="1" hangingPunct="1">
                <a:spcBef>
                  <a:spcPct val="0"/>
                </a:spcBef>
              </a:pPr>
              <a:t>26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E303F3-F275-4032-B2F8-8B34F7BEF4E8}" type="datetimeFigureOut">
              <a:rPr lang="en-US" altLang="en-US"/>
              <a:pPr>
                <a:defRPr/>
              </a:pPr>
              <a:t>9/11/2021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DB7588-5F67-469C-9B62-99280213B8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35051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9746AF-F2F3-478C-8492-AEF931C8E7F8}" type="datetimeFigureOut">
              <a:rPr lang="en-US" altLang="en-US"/>
              <a:pPr>
                <a:defRPr/>
              </a:pPr>
              <a:t>9/11/2021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791B91-B79C-4868-9BB9-11E1753725E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65719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019FD-376B-4CF4-805F-A24D78B804D1}" type="datetimeFigureOut">
              <a:rPr lang="en-US" altLang="en-US"/>
              <a:pPr>
                <a:defRPr/>
              </a:pPr>
              <a:t>9/11/2021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7BF2F2-BCF0-4D35-AF40-ACC745A317D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4502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C855E8-4C54-4589-AD44-89C5E6C71A3D}" type="datetimeFigureOut">
              <a:rPr lang="en-US" altLang="en-US"/>
              <a:pPr>
                <a:defRPr/>
              </a:pPr>
              <a:t>9/11/2021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10FB62-5F47-4E52-859C-B07B93CB2C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35991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FF5F22-D4D2-409A-98CC-F91EFA62EF11}" type="datetimeFigureOut">
              <a:rPr lang="en-US" altLang="en-US"/>
              <a:pPr>
                <a:defRPr/>
              </a:pPr>
              <a:t>9/11/2021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1D6150-D187-4730-AF49-834D80F60FD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33443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111C4A-C860-4CCE-8034-F981ED2E1DB5}" type="datetimeFigureOut">
              <a:rPr lang="en-US" altLang="en-US"/>
              <a:pPr>
                <a:defRPr/>
              </a:pPr>
              <a:t>9/11/2021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59758B-5578-45C8-A7E8-4A99D8C1A19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2461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8197E7-F8EF-4B88-8B63-7F194004F58A}" type="datetimeFigureOut">
              <a:rPr lang="en-US" altLang="en-US"/>
              <a:pPr>
                <a:defRPr/>
              </a:pPr>
              <a:t>9/11/2021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BC0535-EEA1-4D47-9CA2-21CAA25108D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4554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A2DDB2-502C-451E-8264-A35E2F71ACF6}" type="datetimeFigureOut">
              <a:rPr lang="en-US" altLang="en-US"/>
              <a:pPr>
                <a:defRPr/>
              </a:pPr>
              <a:t>9/11/2021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5ADEE6-DC93-4B2B-A4B6-80286CCD633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3755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415762-D94F-4791-9AD4-89528F869F88}" type="datetimeFigureOut">
              <a:rPr lang="en-US" altLang="en-US"/>
              <a:pPr>
                <a:defRPr/>
              </a:pPr>
              <a:t>9/11/2021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74A07B-1A37-4B0C-819C-C36BBB21A4A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6404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D1D707-A0D6-4608-ABBC-8AC4029FF20D}" type="datetimeFigureOut">
              <a:rPr lang="en-US" altLang="en-US"/>
              <a:pPr>
                <a:defRPr/>
              </a:pPr>
              <a:t>9/11/2021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EFD109-EC39-4D2A-BAF8-EBAFF4D866F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9834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2B4A0D-ED3B-444D-A496-3C7225238D0B}" type="datetimeFigureOut">
              <a:rPr lang="en-US" altLang="en-US"/>
              <a:pPr>
                <a:defRPr/>
              </a:pPr>
              <a:t>9/11/2021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C331F8-8042-4ECA-9120-7F759E32C10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4011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C13770-1074-4ECE-89D1-9D2279EDF3E2}" type="datetimeFigureOut">
              <a:rPr lang="en-US" altLang="en-US"/>
              <a:pPr>
                <a:defRPr/>
              </a:pPr>
              <a:t>9/11/2021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03174C-4F14-4753-A306-2C4218BA076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27337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C13770-1074-4ECE-89D1-9D2279EDF3E2}" type="datetimeFigureOut">
              <a:rPr lang="en-US" altLang="en-US"/>
              <a:pPr>
                <a:defRPr/>
              </a:pPr>
              <a:t>9/11/2021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03174C-4F14-4753-A306-2C4218BA076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76770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C13770-1074-4ECE-89D1-9D2279EDF3E2}" type="datetimeFigureOut">
              <a:rPr lang="en-US" altLang="en-US"/>
              <a:pPr>
                <a:defRPr/>
              </a:pPr>
              <a:t>9/11/2021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03174C-4F14-4753-A306-2C4218BA076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09883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460B652C-B29F-40A7-A8C1-5941C068091A}" type="datetimeFigureOut">
              <a:rPr lang="en-US" altLang="en-US"/>
              <a:pPr>
                <a:defRPr/>
              </a:pPr>
              <a:t>9/11/2021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9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CE53E2E4-4F4A-443E-A175-E9F9B8DCF62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9" r:id="rId1"/>
    <p:sldLayoutId id="2147483980" r:id="rId2"/>
    <p:sldLayoutId id="2147483981" r:id="rId3"/>
    <p:sldLayoutId id="2147483982" r:id="rId4"/>
    <p:sldLayoutId id="2147483983" r:id="rId5"/>
    <p:sldLayoutId id="2147483984" r:id="rId6"/>
    <p:sldLayoutId id="2147483985" r:id="rId7"/>
    <p:sldLayoutId id="2147483992" r:id="rId8"/>
    <p:sldLayoutId id="2147483991" r:id="rId9"/>
    <p:sldLayoutId id="2147483986" r:id="rId10"/>
    <p:sldLayoutId id="2147483987" r:id="rId11"/>
    <p:sldLayoutId id="2147483988" r:id="rId12"/>
    <p:sldLayoutId id="2147483989" r:id="rId13"/>
    <p:sldLayoutId id="2147483990" r:id="rId14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5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slide" Target="slide27.xml"/><Relationship Id="rId5" Type="http://schemas.openxmlformats.org/officeDocument/2006/relationships/image" Target="../media/image4.wmf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audio" Target="../media/audio4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://upload.wikimedia.org/wikipedia/vi/3/33/Codoj6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32.xml"/><Relationship Id="rId3" Type="http://schemas.openxmlformats.org/officeDocument/2006/relationships/slide" Target="slide31.xml"/><Relationship Id="rId7" Type="http://schemas.openxmlformats.org/officeDocument/2006/relationships/slide" Target="slide38.xml"/><Relationship Id="rId2" Type="http://schemas.openxmlformats.org/officeDocument/2006/relationships/slide" Target="slide30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3.xml"/><Relationship Id="rId11" Type="http://schemas.openxmlformats.org/officeDocument/2006/relationships/image" Target="../media/image35.gif"/><Relationship Id="rId5" Type="http://schemas.openxmlformats.org/officeDocument/2006/relationships/slide" Target="slide35.xml"/><Relationship Id="rId10" Type="http://schemas.openxmlformats.org/officeDocument/2006/relationships/slide" Target="slide17.xml"/><Relationship Id="rId4" Type="http://schemas.openxmlformats.org/officeDocument/2006/relationships/slide" Target="slide34.xml"/><Relationship Id="rId9" Type="http://schemas.openxmlformats.org/officeDocument/2006/relationships/slide" Target="slide3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gif"/><Relationship Id="rId5" Type="http://schemas.openxmlformats.org/officeDocument/2006/relationships/slide" Target="slide26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" Target="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" Target="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" Target="slide2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" Target="slide2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" Target="slide2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" Target="slide2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" Target="slide2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gif"/><Relationship Id="rId5" Type="http://schemas.openxmlformats.org/officeDocument/2006/relationships/slide" Target="slide26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gif"/><Relationship Id="rId5" Type="http://schemas.openxmlformats.org/officeDocument/2006/relationships/slide" Target="slide26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gif"/><Relationship Id="rId5" Type="http://schemas.openxmlformats.org/officeDocument/2006/relationships/slide" Target="slide26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49" descr="Torch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75" y="1143000"/>
            <a:ext cx="898525" cy="177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6" descr="59"/>
          <p:cNvPicPr>
            <a:picLocks noChangeAspect="1" noChangeArrowheads="1" noCrop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5410200"/>
            <a:ext cx="12192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00" name="Group 4"/>
          <p:cNvGrpSpPr>
            <a:grpSpLocks/>
          </p:cNvGrpSpPr>
          <p:nvPr/>
        </p:nvGrpSpPr>
        <p:grpSpPr bwMode="auto">
          <a:xfrm>
            <a:off x="0" y="0"/>
            <a:ext cx="9144000" cy="6826250"/>
            <a:chOff x="1" y="1"/>
            <a:chExt cx="9144000" cy="6825918"/>
          </a:xfrm>
        </p:grpSpPr>
        <p:sp>
          <p:nvSpPr>
            <p:cNvPr id="16387" name="Freeform 3"/>
            <p:cNvSpPr>
              <a:spLocks noEditPoints="1"/>
            </p:cNvSpPr>
            <p:nvPr/>
          </p:nvSpPr>
          <p:spPr bwMode="auto">
            <a:xfrm>
              <a:off x="1" y="1"/>
              <a:ext cx="9144000" cy="6825918"/>
            </a:xfrm>
            <a:custGeom>
              <a:avLst/>
              <a:gdLst>
                <a:gd name="T0" fmla="*/ 278 w 5298"/>
                <a:gd name="T1" fmla="*/ 3904 h 4030"/>
                <a:gd name="T2" fmla="*/ 150 w 5298"/>
                <a:gd name="T3" fmla="*/ 3840 h 4030"/>
                <a:gd name="T4" fmla="*/ 73 w 5298"/>
                <a:gd name="T5" fmla="*/ 3985 h 4030"/>
                <a:gd name="T6" fmla="*/ 0 w 5298"/>
                <a:gd name="T7" fmla="*/ 3741 h 4030"/>
                <a:gd name="T8" fmla="*/ 128 w 5298"/>
                <a:gd name="T9" fmla="*/ 3613 h 4030"/>
                <a:gd name="T10" fmla="*/ 0 w 5298"/>
                <a:gd name="T11" fmla="*/ 3585 h 4030"/>
                <a:gd name="T12" fmla="*/ 44 w 5298"/>
                <a:gd name="T13" fmla="*/ 3365 h 4030"/>
                <a:gd name="T14" fmla="*/ 95 w 5298"/>
                <a:gd name="T15" fmla="*/ 3585 h 4030"/>
                <a:gd name="T16" fmla="*/ 381 w 5298"/>
                <a:gd name="T17" fmla="*/ 3916 h 4030"/>
                <a:gd name="T18" fmla="*/ 879 w 5298"/>
                <a:gd name="T19" fmla="*/ 4003 h 4030"/>
                <a:gd name="T20" fmla="*/ 887 w 5298"/>
                <a:gd name="T21" fmla="*/ 4030 h 4030"/>
                <a:gd name="T22" fmla="*/ 557 w 5298"/>
                <a:gd name="T23" fmla="*/ 4030 h 4030"/>
                <a:gd name="T24" fmla="*/ 498 w 5298"/>
                <a:gd name="T25" fmla="*/ 3987 h 4030"/>
                <a:gd name="T26" fmla="*/ 381 w 5298"/>
                <a:gd name="T27" fmla="*/ 4012 h 4030"/>
                <a:gd name="T28" fmla="*/ 5254 w 5298"/>
                <a:gd name="T29" fmla="*/ 4003 h 4030"/>
                <a:gd name="T30" fmla="*/ 5221 w 5298"/>
                <a:gd name="T31" fmla="*/ 3886 h 4030"/>
                <a:gd name="T32" fmla="*/ 5254 w 5298"/>
                <a:gd name="T33" fmla="*/ 3904 h 4030"/>
                <a:gd name="T34" fmla="*/ 5163 w 5298"/>
                <a:gd name="T35" fmla="*/ 3927 h 4030"/>
                <a:gd name="T36" fmla="*/ 5199 w 5298"/>
                <a:gd name="T37" fmla="*/ 3718 h 4030"/>
                <a:gd name="T38" fmla="*/ 5199 w 5298"/>
                <a:gd name="T39" fmla="*/ 3666 h 4030"/>
                <a:gd name="T40" fmla="*/ 5229 w 5298"/>
                <a:gd name="T41" fmla="*/ 3491 h 4030"/>
                <a:gd name="T42" fmla="*/ 5229 w 5298"/>
                <a:gd name="T43" fmla="*/ 3393 h 4030"/>
                <a:gd name="T44" fmla="*/ 5207 w 5298"/>
                <a:gd name="T45" fmla="*/ 3776 h 4030"/>
                <a:gd name="T46" fmla="*/ 4613 w 5298"/>
                <a:gd name="T47" fmla="*/ 3925 h 4030"/>
                <a:gd name="T48" fmla="*/ 4261 w 5298"/>
                <a:gd name="T49" fmla="*/ 3964 h 4030"/>
                <a:gd name="T50" fmla="*/ 4595 w 5298"/>
                <a:gd name="T51" fmla="*/ 3996 h 4030"/>
                <a:gd name="T52" fmla="*/ 4701 w 5298"/>
                <a:gd name="T53" fmla="*/ 4003 h 4030"/>
                <a:gd name="T54" fmla="*/ 4800 w 5298"/>
                <a:gd name="T55" fmla="*/ 4030 h 4030"/>
                <a:gd name="T56" fmla="*/ 5251 w 5298"/>
                <a:gd name="T57" fmla="*/ 3776 h 4030"/>
                <a:gd name="T58" fmla="*/ 5247 w 5298"/>
                <a:gd name="T59" fmla="*/ 688 h 4030"/>
                <a:gd name="T60" fmla="*/ 242 w 5298"/>
                <a:gd name="T61" fmla="*/ 144 h 4030"/>
                <a:gd name="T62" fmla="*/ 77 w 5298"/>
                <a:gd name="T63" fmla="*/ 211 h 4030"/>
                <a:gd name="T64" fmla="*/ 176 w 5298"/>
                <a:gd name="T65" fmla="*/ 84 h 4030"/>
                <a:gd name="T66" fmla="*/ 47 w 5298"/>
                <a:gd name="T67" fmla="*/ 254 h 4030"/>
                <a:gd name="T68" fmla="*/ 44 w 5298"/>
                <a:gd name="T69" fmla="*/ 323 h 4030"/>
                <a:gd name="T70" fmla="*/ 0 w 5298"/>
                <a:gd name="T71" fmla="*/ 385 h 4030"/>
                <a:gd name="T72" fmla="*/ 0 w 5298"/>
                <a:gd name="T73" fmla="*/ 566 h 4030"/>
                <a:gd name="T74" fmla="*/ 113 w 5298"/>
                <a:gd name="T75" fmla="*/ 566 h 4030"/>
                <a:gd name="T76" fmla="*/ 242 w 5298"/>
                <a:gd name="T77" fmla="*/ 167 h 4030"/>
                <a:gd name="T78" fmla="*/ 703 w 5298"/>
                <a:gd name="T79" fmla="*/ 59 h 4030"/>
                <a:gd name="T80" fmla="*/ 1037 w 5298"/>
                <a:gd name="T81" fmla="*/ 0 h 4030"/>
                <a:gd name="T82" fmla="*/ 652 w 5298"/>
                <a:gd name="T83" fmla="*/ 0 h 4030"/>
                <a:gd name="T84" fmla="*/ 447 w 5298"/>
                <a:gd name="T85" fmla="*/ 80 h 4030"/>
                <a:gd name="T86" fmla="*/ 403 w 5298"/>
                <a:gd name="T87" fmla="*/ 0 h 4030"/>
                <a:gd name="T88" fmla="*/ 242 w 5298"/>
                <a:gd name="T89" fmla="*/ 103 h 4030"/>
                <a:gd name="T90" fmla="*/ 5042 w 5298"/>
                <a:gd name="T91" fmla="*/ 48 h 4030"/>
                <a:gd name="T92" fmla="*/ 5097 w 5298"/>
                <a:gd name="T93" fmla="*/ 167 h 4030"/>
                <a:gd name="T94" fmla="*/ 5196 w 5298"/>
                <a:gd name="T95" fmla="*/ 84 h 4030"/>
                <a:gd name="T96" fmla="*/ 5298 w 5298"/>
                <a:gd name="T97" fmla="*/ 348 h 4030"/>
                <a:gd name="T98" fmla="*/ 5229 w 5298"/>
                <a:gd name="T99" fmla="*/ 392 h 4030"/>
                <a:gd name="T100" fmla="*/ 5298 w 5298"/>
                <a:gd name="T101" fmla="*/ 456 h 4030"/>
                <a:gd name="T102" fmla="*/ 5185 w 5298"/>
                <a:gd name="T103" fmla="*/ 665 h 4030"/>
                <a:gd name="T104" fmla="*/ 5130 w 5298"/>
                <a:gd name="T105" fmla="*/ 270 h 4030"/>
                <a:gd name="T106" fmla="*/ 4895 w 5298"/>
                <a:gd name="T107" fmla="*/ 59 h 4030"/>
                <a:gd name="T108" fmla="*/ 4375 w 5298"/>
                <a:gd name="T109" fmla="*/ 43 h 4030"/>
                <a:gd name="T110" fmla="*/ 4554 w 5298"/>
                <a:gd name="T111" fmla="*/ 43 h 4030"/>
                <a:gd name="T112" fmla="*/ 4683 w 5298"/>
                <a:gd name="T113" fmla="*/ 61 h 4030"/>
                <a:gd name="T114" fmla="*/ 4767 w 5298"/>
                <a:gd name="T115" fmla="*/ 61 h 4030"/>
                <a:gd name="T116" fmla="*/ 5298 w 5298"/>
                <a:gd name="T117" fmla="*/ 18 h 403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5298"/>
                <a:gd name="T178" fmla="*/ 0 h 4030"/>
                <a:gd name="T179" fmla="*/ 5298 w 5298"/>
                <a:gd name="T180" fmla="*/ 4030 h 4030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5298" h="4030">
                  <a:moveTo>
                    <a:pt x="1062" y="3998"/>
                  </a:moveTo>
                  <a:lnTo>
                    <a:pt x="4236" y="3998"/>
                  </a:lnTo>
                  <a:lnTo>
                    <a:pt x="4236" y="4030"/>
                  </a:lnTo>
                  <a:lnTo>
                    <a:pt x="1062" y="4030"/>
                  </a:lnTo>
                  <a:lnTo>
                    <a:pt x="1062" y="3998"/>
                  </a:lnTo>
                  <a:close/>
                  <a:moveTo>
                    <a:pt x="44" y="4003"/>
                  </a:moveTo>
                  <a:lnTo>
                    <a:pt x="337" y="4003"/>
                  </a:lnTo>
                  <a:lnTo>
                    <a:pt x="337" y="3886"/>
                  </a:lnTo>
                  <a:lnTo>
                    <a:pt x="242" y="3886"/>
                  </a:lnTo>
                  <a:lnTo>
                    <a:pt x="242" y="3904"/>
                  </a:lnTo>
                  <a:lnTo>
                    <a:pt x="278" y="3904"/>
                  </a:lnTo>
                  <a:lnTo>
                    <a:pt x="308" y="3904"/>
                  </a:lnTo>
                  <a:lnTo>
                    <a:pt x="308" y="3982"/>
                  </a:lnTo>
                  <a:lnTo>
                    <a:pt x="256" y="3982"/>
                  </a:lnTo>
                  <a:lnTo>
                    <a:pt x="201" y="3982"/>
                  </a:lnTo>
                  <a:lnTo>
                    <a:pt x="201" y="3886"/>
                  </a:lnTo>
                  <a:lnTo>
                    <a:pt x="77" y="3886"/>
                  </a:lnTo>
                  <a:lnTo>
                    <a:pt x="77" y="3852"/>
                  </a:lnTo>
                  <a:lnTo>
                    <a:pt x="77" y="3819"/>
                  </a:lnTo>
                  <a:lnTo>
                    <a:pt x="113" y="3819"/>
                  </a:lnTo>
                  <a:lnTo>
                    <a:pt x="150" y="3819"/>
                  </a:lnTo>
                  <a:lnTo>
                    <a:pt x="150" y="3840"/>
                  </a:lnTo>
                  <a:lnTo>
                    <a:pt x="110" y="3840"/>
                  </a:lnTo>
                  <a:lnTo>
                    <a:pt x="110" y="3863"/>
                  </a:lnTo>
                  <a:lnTo>
                    <a:pt x="201" y="3863"/>
                  </a:lnTo>
                  <a:lnTo>
                    <a:pt x="201" y="3801"/>
                  </a:lnTo>
                  <a:lnTo>
                    <a:pt x="44" y="3801"/>
                  </a:lnTo>
                  <a:lnTo>
                    <a:pt x="44" y="3904"/>
                  </a:lnTo>
                  <a:lnTo>
                    <a:pt x="176" y="3904"/>
                  </a:lnTo>
                  <a:lnTo>
                    <a:pt x="176" y="3925"/>
                  </a:lnTo>
                  <a:lnTo>
                    <a:pt x="176" y="3946"/>
                  </a:lnTo>
                  <a:lnTo>
                    <a:pt x="176" y="3964"/>
                  </a:lnTo>
                  <a:lnTo>
                    <a:pt x="176" y="3985"/>
                  </a:lnTo>
                  <a:lnTo>
                    <a:pt x="73" y="3985"/>
                  </a:lnTo>
                  <a:lnTo>
                    <a:pt x="73" y="3964"/>
                  </a:lnTo>
                  <a:lnTo>
                    <a:pt x="73" y="3946"/>
                  </a:lnTo>
                  <a:lnTo>
                    <a:pt x="102" y="3946"/>
                  </a:lnTo>
                  <a:lnTo>
                    <a:pt x="102" y="3964"/>
                  </a:lnTo>
                  <a:lnTo>
                    <a:pt x="135" y="3964"/>
                  </a:lnTo>
                  <a:lnTo>
                    <a:pt x="135" y="3927"/>
                  </a:lnTo>
                  <a:lnTo>
                    <a:pt x="44" y="3927"/>
                  </a:lnTo>
                  <a:lnTo>
                    <a:pt x="44" y="4003"/>
                  </a:lnTo>
                  <a:close/>
                  <a:moveTo>
                    <a:pt x="47" y="3776"/>
                  </a:moveTo>
                  <a:lnTo>
                    <a:pt x="47" y="3760"/>
                  </a:lnTo>
                  <a:lnTo>
                    <a:pt x="0" y="3760"/>
                  </a:lnTo>
                  <a:lnTo>
                    <a:pt x="0" y="3741"/>
                  </a:lnTo>
                  <a:lnTo>
                    <a:pt x="0" y="3721"/>
                  </a:lnTo>
                  <a:lnTo>
                    <a:pt x="0" y="3700"/>
                  </a:lnTo>
                  <a:lnTo>
                    <a:pt x="0" y="3682"/>
                  </a:lnTo>
                  <a:lnTo>
                    <a:pt x="51" y="3682"/>
                  </a:lnTo>
                  <a:lnTo>
                    <a:pt x="99" y="3682"/>
                  </a:lnTo>
                  <a:lnTo>
                    <a:pt x="99" y="3718"/>
                  </a:lnTo>
                  <a:lnTo>
                    <a:pt x="69" y="3718"/>
                  </a:lnTo>
                  <a:lnTo>
                    <a:pt x="69" y="3707"/>
                  </a:lnTo>
                  <a:lnTo>
                    <a:pt x="44" y="3707"/>
                  </a:lnTo>
                  <a:lnTo>
                    <a:pt x="44" y="3735"/>
                  </a:lnTo>
                  <a:lnTo>
                    <a:pt x="128" y="3735"/>
                  </a:lnTo>
                  <a:lnTo>
                    <a:pt x="128" y="3613"/>
                  </a:lnTo>
                  <a:lnTo>
                    <a:pt x="44" y="3613"/>
                  </a:lnTo>
                  <a:lnTo>
                    <a:pt x="44" y="3638"/>
                  </a:lnTo>
                  <a:lnTo>
                    <a:pt x="69" y="3638"/>
                  </a:lnTo>
                  <a:lnTo>
                    <a:pt x="69" y="3629"/>
                  </a:lnTo>
                  <a:lnTo>
                    <a:pt x="99" y="3629"/>
                  </a:lnTo>
                  <a:lnTo>
                    <a:pt x="99" y="3666"/>
                  </a:lnTo>
                  <a:lnTo>
                    <a:pt x="51" y="3666"/>
                  </a:lnTo>
                  <a:lnTo>
                    <a:pt x="0" y="3666"/>
                  </a:lnTo>
                  <a:lnTo>
                    <a:pt x="0" y="3645"/>
                  </a:lnTo>
                  <a:lnTo>
                    <a:pt x="0" y="3624"/>
                  </a:lnTo>
                  <a:lnTo>
                    <a:pt x="0" y="3606"/>
                  </a:lnTo>
                  <a:lnTo>
                    <a:pt x="0" y="3585"/>
                  </a:lnTo>
                  <a:lnTo>
                    <a:pt x="55" y="3585"/>
                  </a:lnTo>
                  <a:lnTo>
                    <a:pt x="55" y="3574"/>
                  </a:lnTo>
                  <a:lnTo>
                    <a:pt x="0" y="3574"/>
                  </a:lnTo>
                  <a:lnTo>
                    <a:pt x="0" y="3549"/>
                  </a:lnTo>
                  <a:lnTo>
                    <a:pt x="69" y="3549"/>
                  </a:lnTo>
                  <a:lnTo>
                    <a:pt x="69" y="3491"/>
                  </a:lnTo>
                  <a:lnTo>
                    <a:pt x="44" y="3491"/>
                  </a:lnTo>
                  <a:lnTo>
                    <a:pt x="0" y="3491"/>
                  </a:lnTo>
                  <a:lnTo>
                    <a:pt x="0" y="3464"/>
                  </a:lnTo>
                  <a:lnTo>
                    <a:pt x="0" y="3393"/>
                  </a:lnTo>
                  <a:lnTo>
                    <a:pt x="0" y="3365"/>
                  </a:lnTo>
                  <a:lnTo>
                    <a:pt x="44" y="3365"/>
                  </a:lnTo>
                  <a:lnTo>
                    <a:pt x="69" y="3365"/>
                  </a:lnTo>
                  <a:lnTo>
                    <a:pt x="106" y="3365"/>
                  </a:lnTo>
                  <a:lnTo>
                    <a:pt x="113" y="3365"/>
                  </a:lnTo>
                  <a:lnTo>
                    <a:pt x="113" y="3439"/>
                  </a:lnTo>
                  <a:lnTo>
                    <a:pt x="69" y="3439"/>
                  </a:lnTo>
                  <a:lnTo>
                    <a:pt x="69" y="3393"/>
                  </a:lnTo>
                  <a:lnTo>
                    <a:pt x="44" y="3393"/>
                  </a:lnTo>
                  <a:lnTo>
                    <a:pt x="44" y="3464"/>
                  </a:lnTo>
                  <a:lnTo>
                    <a:pt x="113" y="3464"/>
                  </a:lnTo>
                  <a:lnTo>
                    <a:pt x="113" y="3574"/>
                  </a:lnTo>
                  <a:lnTo>
                    <a:pt x="95" y="3574"/>
                  </a:lnTo>
                  <a:lnTo>
                    <a:pt x="95" y="3585"/>
                  </a:lnTo>
                  <a:lnTo>
                    <a:pt x="132" y="3585"/>
                  </a:lnTo>
                  <a:lnTo>
                    <a:pt x="168" y="3585"/>
                  </a:lnTo>
                  <a:lnTo>
                    <a:pt x="168" y="3760"/>
                  </a:lnTo>
                  <a:lnTo>
                    <a:pt x="132" y="3760"/>
                  </a:lnTo>
                  <a:lnTo>
                    <a:pt x="91" y="3760"/>
                  </a:lnTo>
                  <a:lnTo>
                    <a:pt x="91" y="3776"/>
                  </a:lnTo>
                  <a:lnTo>
                    <a:pt x="242" y="3776"/>
                  </a:lnTo>
                  <a:lnTo>
                    <a:pt x="242" y="3801"/>
                  </a:lnTo>
                  <a:lnTo>
                    <a:pt x="242" y="3863"/>
                  </a:lnTo>
                  <a:lnTo>
                    <a:pt x="381" y="3863"/>
                  </a:lnTo>
                  <a:lnTo>
                    <a:pt x="381" y="3891"/>
                  </a:lnTo>
                  <a:lnTo>
                    <a:pt x="381" y="3916"/>
                  </a:lnTo>
                  <a:lnTo>
                    <a:pt x="381" y="3943"/>
                  </a:lnTo>
                  <a:lnTo>
                    <a:pt x="381" y="3971"/>
                  </a:lnTo>
                  <a:lnTo>
                    <a:pt x="403" y="3971"/>
                  </a:lnTo>
                  <a:lnTo>
                    <a:pt x="403" y="3948"/>
                  </a:lnTo>
                  <a:lnTo>
                    <a:pt x="403" y="3925"/>
                  </a:lnTo>
                  <a:lnTo>
                    <a:pt x="685" y="3925"/>
                  </a:lnTo>
                  <a:lnTo>
                    <a:pt x="685" y="3948"/>
                  </a:lnTo>
                  <a:lnTo>
                    <a:pt x="685" y="3971"/>
                  </a:lnTo>
                  <a:lnTo>
                    <a:pt x="703" y="3971"/>
                  </a:lnTo>
                  <a:lnTo>
                    <a:pt x="703" y="3959"/>
                  </a:lnTo>
                  <a:lnTo>
                    <a:pt x="879" y="3959"/>
                  </a:lnTo>
                  <a:lnTo>
                    <a:pt x="879" y="4003"/>
                  </a:lnTo>
                  <a:lnTo>
                    <a:pt x="993" y="4003"/>
                  </a:lnTo>
                  <a:lnTo>
                    <a:pt x="993" y="3987"/>
                  </a:lnTo>
                  <a:lnTo>
                    <a:pt x="923" y="3987"/>
                  </a:lnTo>
                  <a:lnTo>
                    <a:pt x="923" y="3959"/>
                  </a:lnTo>
                  <a:lnTo>
                    <a:pt x="1037" y="3959"/>
                  </a:lnTo>
                  <a:lnTo>
                    <a:pt x="1037" y="3964"/>
                  </a:lnTo>
                  <a:lnTo>
                    <a:pt x="1037" y="3987"/>
                  </a:lnTo>
                  <a:lnTo>
                    <a:pt x="1037" y="4003"/>
                  </a:lnTo>
                  <a:lnTo>
                    <a:pt x="1037" y="4030"/>
                  </a:lnTo>
                  <a:lnTo>
                    <a:pt x="985" y="4030"/>
                  </a:lnTo>
                  <a:lnTo>
                    <a:pt x="938" y="4030"/>
                  </a:lnTo>
                  <a:lnTo>
                    <a:pt x="887" y="4030"/>
                  </a:lnTo>
                  <a:lnTo>
                    <a:pt x="835" y="4030"/>
                  </a:lnTo>
                  <a:lnTo>
                    <a:pt x="835" y="3987"/>
                  </a:lnTo>
                  <a:lnTo>
                    <a:pt x="744" y="3987"/>
                  </a:lnTo>
                  <a:lnTo>
                    <a:pt x="744" y="4030"/>
                  </a:lnTo>
                  <a:lnTo>
                    <a:pt x="703" y="4030"/>
                  </a:lnTo>
                  <a:lnTo>
                    <a:pt x="703" y="3996"/>
                  </a:lnTo>
                  <a:lnTo>
                    <a:pt x="685" y="3996"/>
                  </a:lnTo>
                  <a:lnTo>
                    <a:pt x="685" y="4030"/>
                  </a:lnTo>
                  <a:lnTo>
                    <a:pt x="652" y="4030"/>
                  </a:lnTo>
                  <a:lnTo>
                    <a:pt x="619" y="4030"/>
                  </a:lnTo>
                  <a:lnTo>
                    <a:pt x="590" y="4030"/>
                  </a:lnTo>
                  <a:lnTo>
                    <a:pt x="557" y="4030"/>
                  </a:lnTo>
                  <a:lnTo>
                    <a:pt x="557" y="3998"/>
                  </a:lnTo>
                  <a:lnTo>
                    <a:pt x="557" y="3969"/>
                  </a:lnTo>
                  <a:lnTo>
                    <a:pt x="615" y="3969"/>
                  </a:lnTo>
                  <a:lnTo>
                    <a:pt x="615" y="3987"/>
                  </a:lnTo>
                  <a:lnTo>
                    <a:pt x="597" y="3987"/>
                  </a:lnTo>
                  <a:lnTo>
                    <a:pt x="597" y="4003"/>
                  </a:lnTo>
                  <a:lnTo>
                    <a:pt x="641" y="4003"/>
                  </a:lnTo>
                  <a:lnTo>
                    <a:pt x="641" y="3950"/>
                  </a:lnTo>
                  <a:lnTo>
                    <a:pt x="447" y="3950"/>
                  </a:lnTo>
                  <a:lnTo>
                    <a:pt x="447" y="4003"/>
                  </a:lnTo>
                  <a:lnTo>
                    <a:pt x="498" y="4003"/>
                  </a:lnTo>
                  <a:lnTo>
                    <a:pt x="498" y="3987"/>
                  </a:lnTo>
                  <a:lnTo>
                    <a:pt x="473" y="3987"/>
                  </a:lnTo>
                  <a:lnTo>
                    <a:pt x="473" y="3969"/>
                  </a:lnTo>
                  <a:lnTo>
                    <a:pt x="531" y="3969"/>
                  </a:lnTo>
                  <a:lnTo>
                    <a:pt x="531" y="3998"/>
                  </a:lnTo>
                  <a:lnTo>
                    <a:pt x="531" y="4030"/>
                  </a:lnTo>
                  <a:lnTo>
                    <a:pt x="498" y="4030"/>
                  </a:lnTo>
                  <a:lnTo>
                    <a:pt x="469" y="4030"/>
                  </a:lnTo>
                  <a:lnTo>
                    <a:pt x="436" y="4030"/>
                  </a:lnTo>
                  <a:lnTo>
                    <a:pt x="403" y="4030"/>
                  </a:lnTo>
                  <a:lnTo>
                    <a:pt x="403" y="3996"/>
                  </a:lnTo>
                  <a:lnTo>
                    <a:pt x="381" y="3996"/>
                  </a:lnTo>
                  <a:lnTo>
                    <a:pt x="381" y="4012"/>
                  </a:lnTo>
                  <a:lnTo>
                    <a:pt x="381" y="4030"/>
                  </a:lnTo>
                  <a:lnTo>
                    <a:pt x="0" y="4030"/>
                  </a:lnTo>
                  <a:lnTo>
                    <a:pt x="0" y="4012"/>
                  </a:lnTo>
                  <a:lnTo>
                    <a:pt x="0" y="3776"/>
                  </a:lnTo>
                  <a:lnTo>
                    <a:pt x="47" y="3776"/>
                  </a:lnTo>
                  <a:close/>
                  <a:moveTo>
                    <a:pt x="278" y="3959"/>
                  </a:moveTo>
                  <a:lnTo>
                    <a:pt x="278" y="3927"/>
                  </a:lnTo>
                  <a:lnTo>
                    <a:pt x="242" y="3927"/>
                  </a:lnTo>
                  <a:lnTo>
                    <a:pt x="242" y="3959"/>
                  </a:lnTo>
                  <a:lnTo>
                    <a:pt x="278" y="3959"/>
                  </a:lnTo>
                  <a:close/>
                  <a:moveTo>
                    <a:pt x="5254" y="4003"/>
                  </a:moveTo>
                  <a:lnTo>
                    <a:pt x="4961" y="4003"/>
                  </a:lnTo>
                  <a:lnTo>
                    <a:pt x="4961" y="3886"/>
                  </a:lnTo>
                  <a:lnTo>
                    <a:pt x="5056" y="3886"/>
                  </a:lnTo>
                  <a:lnTo>
                    <a:pt x="5056" y="3904"/>
                  </a:lnTo>
                  <a:lnTo>
                    <a:pt x="5020" y="3904"/>
                  </a:lnTo>
                  <a:lnTo>
                    <a:pt x="4990" y="3904"/>
                  </a:lnTo>
                  <a:lnTo>
                    <a:pt x="4990" y="3982"/>
                  </a:lnTo>
                  <a:lnTo>
                    <a:pt x="5042" y="3982"/>
                  </a:lnTo>
                  <a:lnTo>
                    <a:pt x="5097" y="3982"/>
                  </a:lnTo>
                  <a:lnTo>
                    <a:pt x="5097" y="3886"/>
                  </a:lnTo>
                  <a:lnTo>
                    <a:pt x="5221" y="3886"/>
                  </a:lnTo>
                  <a:lnTo>
                    <a:pt x="5221" y="3852"/>
                  </a:lnTo>
                  <a:lnTo>
                    <a:pt x="5221" y="3819"/>
                  </a:lnTo>
                  <a:lnTo>
                    <a:pt x="5185" y="3819"/>
                  </a:lnTo>
                  <a:lnTo>
                    <a:pt x="5148" y="3819"/>
                  </a:lnTo>
                  <a:lnTo>
                    <a:pt x="5148" y="3840"/>
                  </a:lnTo>
                  <a:lnTo>
                    <a:pt x="5188" y="3840"/>
                  </a:lnTo>
                  <a:lnTo>
                    <a:pt x="5188" y="3863"/>
                  </a:lnTo>
                  <a:lnTo>
                    <a:pt x="5097" y="3863"/>
                  </a:lnTo>
                  <a:lnTo>
                    <a:pt x="5097" y="3801"/>
                  </a:lnTo>
                  <a:lnTo>
                    <a:pt x="5254" y="3801"/>
                  </a:lnTo>
                  <a:lnTo>
                    <a:pt x="5254" y="3904"/>
                  </a:lnTo>
                  <a:lnTo>
                    <a:pt x="5122" y="3904"/>
                  </a:lnTo>
                  <a:lnTo>
                    <a:pt x="5122" y="3925"/>
                  </a:lnTo>
                  <a:lnTo>
                    <a:pt x="5122" y="3946"/>
                  </a:lnTo>
                  <a:lnTo>
                    <a:pt x="5122" y="3964"/>
                  </a:lnTo>
                  <a:lnTo>
                    <a:pt x="5122" y="3985"/>
                  </a:lnTo>
                  <a:lnTo>
                    <a:pt x="5225" y="3985"/>
                  </a:lnTo>
                  <a:lnTo>
                    <a:pt x="5225" y="3964"/>
                  </a:lnTo>
                  <a:lnTo>
                    <a:pt x="5225" y="3946"/>
                  </a:lnTo>
                  <a:lnTo>
                    <a:pt x="5196" y="3946"/>
                  </a:lnTo>
                  <a:lnTo>
                    <a:pt x="5196" y="3964"/>
                  </a:lnTo>
                  <a:lnTo>
                    <a:pt x="5163" y="3964"/>
                  </a:lnTo>
                  <a:lnTo>
                    <a:pt x="5163" y="3927"/>
                  </a:lnTo>
                  <a:lnTo>
                    <a:pt x="5254" y="3927"/>
                  </a:lnTo>
                  <a:lnTo>
                    <a:pt x="5254" y="4003"/>
                  </a:lnTo>
                  <a:close/>
                  <a:moveTo>
                    <a:pt x="5251" y="3776"/>
                  </a:moveTo>
                  <a:lnTo>
                    <a:pt x="5251" y="3760"/>
                  </a:lnTo>
                  <a:lnTo>
                    <a:pt x="5298" y="3760"/>
                  </a:lnTo>
                  <a:lnTo>
                    <a:pt x="5298" y="3741"/>
                  </a:lnTo>
                  <a:lnTo>
                    <a:pt x="5298" y="3721"/>
                  </a:lnTo>
                  <a:lnTo>
                    <a:pt x="5298" y="3700"/>
                  </a:lnTo>
                  <a:lnTo>
                    <a:pt x="5298" y="3682"/>
                  </a:lnTo>
                  <a:lnTo>
                    <a:pt x="5247" y="3682"/>
                  </a:lnTo>
                  <a:lnTo>
                    <a:pt x="5199" y="3682"/>
                  </a:lnTo>
                  <a:lnTo>
                    <a:pt x="5199" y="3718"/>
                  </a:lnTo>
                  <a:lnTo>
                    <a:pt x="5229" y="3718"/>
                  </a:lnTo>
                  <a:lnTo>
                    <a:pt x="5229" y="3707"/>
                  </a:lnTo>
                  <a:lnTo>
                    <a:pt x="5254" y="3707"/>
                  </a:lnTo>
                  <a:lnTo>
                    <a:pt x="5254" y="3735"/>
                  </a:lnTo>
                  <a:lnTo>
                    <a:pt x="5170" y="3735"/>
                  </a:lnTo>
                  <a:lnTo>
                    <a:pt x="5170" y="3613"/>
                  </a:lnTo>
                  <a:lnTo>
                    <a:pt x="5254" y="3613"/>
                  </a:lnTo>
                  <a:lnTo>
                    <a:pt x="5254" y="3638"/>
                  </a:lnTo>
                  <a:lnTo>
                    <a:pt x="5229" y="3638"/>
                  </a:lnTo>
                  <a:lnTo>
                    <a:pt x="5229" y="3629"/>
                  </a:lnTo>
                  <a:lnTo>
                    <a:pt x="5199" y="3629"/>
                  </a:lnTo>
                  <a:lnTo>
                    <a:pt x="5199" y="3666"/>
                  </a:lnTo>
                  <a:lnTo>
                    <a:pt x="5247" y="3666"/>
                  </a:lnTo>
                  <a:lnTo>
                    <a:pt x="5298" y="3666"/>
                  </a:lnTo>
                  <a:lnTo>
                    <a:pt x="5298" y="3645"/>
                  </a:lnTo>
                  <a:lnTo>
                    <a:pt x="5298" y="3624"/>
                  </a:lnTo>
                  <a:lnTo>
                    <a:pt x="5298" y="3606"/>
                  </a:lnTo>
                  <a:lnTo>
                    <a:pt x="5298" y="3585"/>
                  </a:lnTo>
                  <a:lnTo>
                    <a:pt x="5243" y="3585"/>
                  </a:lnTo>
                  <a:lnTo>
                    <a:pt x="5243" y="3574"/>
                  </a:lnTo>
                  <a:lnTo>
                    <a:pt x="5298" y="3574"/>
                  </a:lnTo>
                  <a:lnTo>
                    <a:pt x="5298" y="3549"/>
                  </a:lnTo>
                  <a:lnTo>
                    <a:pt x="5229" y="3549"/>
                  </a:lnTo>
                  <a:lnTo>
                    <a:pt x="5229" y="3491"/>
                  </a:lnTo>
                  <a:lnTo>
                    <a:pt x="5254" y="3491"/>
                  </a:lnTo>
                  <a:lnTo>
                    <a:pt x="5298" y="3491"/>
                  </a:lnTo>
                  <a:lnTo>
                    <a:pt x="5298" y="3464"/>
                  </a:lnTo>
                  <a:lnTo>
                    <a:pt x="5298" y="3393"/>
                  </a:lnTo>
                  <a:lnTo>
                    <a:pt x="5298" y="3365"/>
                  </a:lnTo>
                  <a:lnTo>
                    <a:pt x="5254" y="3365"/>
                  </a:lnTo>
                  <a:lnTo>
                    <a:pt x="5229" y="3365"/>
                  </a:lnTo>
                  <a:lnTo>
                    <a:pt x="5192" y="3365"/>
                  </a:lnTo>
                  <a:lnTo>
                    <a:pt x="5185" y="3365"/>
                  </a:lnTo>
                  <a:lnTo>
                    <a:pt x="5185" y="3439"/>
                  </a:lnTo>
                  <a:lnTo>
                    <a:pt x="5229" y="3439"/>
                  </a:lnTo>
                  <a:lnTo>
                    <a:pt x="5229" y="3393"/>
                  </a:lnTo>
                  <a:lnTo>
                    <a:pt x="5254" y="3393"/>
                  </a:lnTo>
                  <a:lnTo>
                    <a:pt x="5254" y="3464"/>
                  </a:lnTo>
                  <a:lnTo>
                    <a:pt x="5185" y="3464"/>
                  </a:lnTo>
                  <a:lnTo>
                    <a:pt x="5185" y="3574"/>
                  </a:lnTo>
                  <a:lnTo>
                    <a:pt x="5203" y="3574"/>
                  </a:lnTo>
                  <a:lnTo>
                    <a:pt x="5203" y="3585"/>
                  </a:lnTo>
                  <a:lnTo>
                    <a:pt x="5166" y="3585"/>
                  </a:lnTo>
                  <a:lnTo>
                    <a:pt x="5130" y="3585"/>
                  </a:lnTo>
                  <a:lnTo>
                    <a:pt x="5130" y="3760"/>
                  </a:lnTo>
                  <a:lnTo>
                    <a:pt x="5166" y="3760"/>
                  </a:lnTo>
                  <a:lnTo>
                    <a:pt x="5207" y="3760"/>
                  </a:lnTo>
                  <a:lnTo>
                    <a:pt x="5207" y="3776"/>
                  </a:lnTo>
                  <a:lnTo>
                    <a:pt x="5056" y="3776"/>
                  </a:lnTo>
                  <a:lnTo>
                    <a:pt x="5056" y="3801"/>
                  </a:lnTo>
                  <a:lnTo>
                    <a:pt x="5056" y="3863"/>
                  </a:lnTo>
                  <a:lnTo>
                    <a:pt x="4917" y="3863"/>
                  </a:lnTo>
                  <a:lnTo>
                    <a:pt x="4917" y="3891"/>
                  </a:lnTo>
                  <a:lnTo>
                    <a:pt x="4917" y="3916"/>
                  </a:lnTo>
                  <a:lnTo>
                    <a:pt x="4917" y="3943"/>
                  </a:lnTo>
                  <a:lnTo>
                    <a:pt x="4917" y="3971"/>
                  </a:lnTo>
                  <a:lnTo>
                    <a:pt x="4895" y="3971"/>
                  </a:lnTo>
                  <a:lnTo>
                    <a:pt x="4895" y="3948"/>
                  </a:lnTo>
                  <a:lnTo>
                    <a:pt x="4895" y="3925"/>
                  </a:lnTo>
                  <a:lnTo>
                    <a:pt x="4613" y="3925"/>
                  </a:lnTo>
                  <a:lnTo>
                    <a:pt x="4613" y="3948"/>
                  </a:lnTo>
                  <a:lnTo>
                    <a:pt x="4613" y="3971"/>
                  </a:lnTo>
                  <a:lnTo>
                    <a:pt x="4595" y="3971"/>
                  </a:lnTo>
                  <a:lnTo>
                    <a:pt x="4595" y="3959"/>
                  </a:lnTo>
                  <a:lnTo>
                    <a:pt x="4419" y="3959"/>
                  </a:lnTo>
                  <a:lnTo>
                    <a:pt x="4419" y="4003"/>
                  </a:lnTo>
                  <a:lnTo>
                    <a:pt x="4305" y="4003"/>
                  </a:lnTo>
                  <a:lnTo>
                    <a:pt x="4305" y="3987"/>
                  </a:lnTo>
                  <a:lnTo>
                    <a:pt x="4375" y="3987"/>
                  </a:lnTo>
                  <a:lnTo>
                    <a:pt x="4375" y="3959"/>
                  </a:lnTo>
                  <a:lnTo>
                    <a:pt x="4261" y="3959"/>
                  </a:lnTo>
                  <a:lnTo>
                    <a:pt x="4261" y="3964"/>
                  </a:lnTo>
                  <a:lnTo>
                    <a:pt x="4261" y="3987"/>
                  </a:lnTo>
                  <a:lnTo>
                    <a:pt x="4261" y="4003"/>
                  </a:lnTo>
                  <a:lnTo>
                    <a:pt x="4261" y="4030"/>
                  </a:lnTo>
                  <a:lnTo>
                    <a:pt x="4313" y="4030"/>
                  </a:lnTo>
                  <a:lnTo>
                    <a:pt x="4360" y="4030"/>
                  </a:lnTo>
                  <a:lnTo>
                    <a:pt x="4411" y="4030"/>
                  </a:lnTo>
                  <a:lnTo>
                    <a:pt x="4463" y="4030"/>
                  </a:lnTo>
                  <a:lnTo>
                    <a:pt x="4463" y="3987"/>
                  </a:lnTo>
                  <a:lnTo>
                    <a:pt x="4554" y="3987"/>
                  </a:lnTo>
                  <a:lnTo>
                    <a:pt x="4554" y="4030"/>
                  </a:lnTo>
                  <a:lnTo>
                    <a:pt x="4595" y="4030"/>
                  </a:lnTo>
                  <a:lnTo>
                    <a:pt x="4595" y="3996"/>
                  </a:lnTo>
                  <a:lnTo>
                    <a:pt x="4613" y="3996"/>
                  </a:lnTo>
                  <a:lnTo>
                    <a:pt x="4613" y="4030"/>
                  </a:lnTo>
                  <a:lnTo>
                    <a:pt x="4646" y="4030"/>
                  </a:lnTo>
                  <a:lnTo>
                    <a:pt x="4679" y="4030"/>
                  </a:lnTo>
                  <a:lnTo>
                    <a:pt x="4708" y="4030"/>
                  </a:lnTo>
                  <a:lnTo>
                    <a:pt x="4741" y="4030"/>
                  </a:lnTo>
                  <a:lnTo>
                    <a:pt x="4741" y="3998"/>
                  </a:lnTo>
                  <a:lnTo>
                    <a:pt x="4741" y="3969"/>
                  </a:lnTo>
                  <a:lnTo>
                    <a:pt x="4683" y="3969"/>
                  </a:lnTo>
                  <a:lnTo>
                    <a:pt x="4683" y="3987"/>
                  </a:lnTo>
                  <a:lnTo>
                    <a:pt x="4701" y="3987"/>
                  </a:lnTo>
                  <a:lnTo>
                    <a:pt x="4701" y="4003"/>
                  </a:lnTo>
                  <a:lnTo>
                    <a:pt x="4657" y="4003"/>
                  </a:lnTo>
                  <a:lnTo>
                    <a:pt x="4657" y="3950"/>
                  </a:lnTo>
                  <a:lnTo>
                    <a:pt x="4851" y="3950"/>
                  </a:lnTo>
                  <a:lnTo>
                    <a:pt x="4851" y="4003"/>
                  </a:lnTo>
                  <a:lnTo>
                    <a:pt x="4800" y="4003"/>
                  </a:lnTo>
                  <a:lnTo>
                    <a:pt x="4800" y="3987"/>
                  </a:lnTo>
                  <a:lnTo>
                    <a:pt x="4825" y="3987"/>
                  </a:lnTo>
                  <a:lnTo>
                    <a:pt x="4825" y="3969"/>
                  </a:lnTo>
                  <a:lnTo>
                    <a:pt x="4767" y="3969"/>
                  </a:lnTo>
                  <a:lnTo>
                    <a:pt x="4767" y="3998"/>
                  </a:lnTo>
                  <a:lnTo>
                    <a:pt x="4767" y="4030"/>
                  </a:lnTo>
                  <a:lnTo>
                    <a:pt x="4800" y="4030"/>
                  </a:lnTo>
                  <a:lnTo>
                    <a:pt x="4829" y="4030"/>
                  </a:lnTo>
                  <a:lnTo>
                    <a:pt x="4862" y="4030"/>
                  </a:lnTo>
                  <a:lnTo>
                    <a:pt x="4895" y="4030"/>
                  </a:lnTo>
                  <a:lnTo>
                    <a:pt x="4895" y="3996"/>
                  </a:lnTo>
                  <a:lnTo>
                    <a:pt x="4917" y="3996"/>
                  </a:lnTo>
                  <a:lnTo>
                    <a:pt x="4917" y="4012"/>
                  </a:lnTo>
                  <a:lnTo>
                    <a:pt x="4917" y="4030"/>
                  </a:lnTo>
                  <a:lnTo>
                    <a:pt x="5298" y="4030"/>
                  </a:lnTo>
                  <a:lnTo>
                    <a:pt x="5298" y="4012"/>
                  </a:lnTo>
                  <a:lnTo>
                    <a:pt x="5298" y="3776"/>
                  </a:lnTo>
                  <a:lnTo>
                    <a:pt x="5251" y="3776"/>
                  </a:lnTo>
                  <a:close/>
                  <a:moveTo>
                    <a:pt x="5020" y="3959"/>
                  </a:moveTo>
                  <a:lnTo>
                    <a:pt x="5020" y="3927"/>
                  </a:lnTo>
                  <a:lnTo>
                    <a:pt x="5056" y="3927"/>
                  </a:lnTo>
                  <a:lnTo>
                    <a:pt x="5056" y="3959"/>
                  </a:lnTo>
                  <a:lnTo>
                    <a:pt x="5020" y="3959"/>
                  </a:lnTo>
                  <a:close/>
                  <a:moveTo>
                    <a:pt x="0" y="3342"/>
                  </a:moveTo>
                  <a:lnTo>
                    <a:pt x="0" y="688"/>
                  </a:lnTo>
                  <a:lnTo>
                    <a:pt x="51" y="688"/>
                  </a:lnTo>
                  <a:lnTo>
                    <a:pt x="51" y="3342"/>
                  </a:lnTo>
                  <a:lnTo>
                    <a:pt x="0" y="3342"/>
                  </a:lnTo>
                  <a:close/>
                  <a:moveTo>
                    <a:pt x="5247" y="3342"/>
                  </a:moveTo>
                  <a:lnTo>
                    <a:pt x="5247" y="688"/>
                  </a:lnTo>
                  <a:lnTo>
                    <a:pt x="5298" y="688"/>
                  </a:lnTo>
                  <a:lnTo>
                    <a:pt x="5298" y="3342"/>
                  </a:lnTo>
                  <a:lnTo>
                    <a:pt x="5247" y="3342"/>
                  </a:lnTo>
                  <a:close/>
                  <a:moveTo>
                    <a:pt x="1062" y="0"/>
                  </a:moveTo>
                  <a:lnTo>
                    <a:pt x="4236" y="0"/>
                  </a:lnTo>
                  <a:lnTo>
                    <a:pt x="4236" y="32"/>
                  </a:lnTo>
                  <a:lnTo>
                    <a:pt x="1062" y="32"/>
                  </a:lnTo>
                  <a:lnTo>
                    <a:pt x="1062" y="0"/>
                  </a:lnTo>
                  <a:close/>
                  <a:moveTo>
                    <a:pt x="44" y="27"/>
                  </a:moveTo>
                  <a:lnTo>
                    <a:pt x="337" y="27"/>
                  </a:lnTo>
                  <a:lnTo>
                    <a:pt x="337" y="144"/>
                  </a:lnTo>
                  <a:lnTo>
                    <a:pt x="242" y="144"/>
                  </a:lnTo>
                  <a:lnTo>
                    <a:pt x="242" y="126"/>
                  </a:lnTo>
                  <a:lnTo>
                    <a:pt x="278" y="126"/>
                  </a:lnTo>
                  <a:lnTo>
                    <a:pt x="308" y="126"/>
                  </a:lnTo>
                  <a:lnTo>
                    <a:pt x="308" y="48"/>
                  </a:lnTo>
                  <a:lnTo>
                    <a:pt x="256" y="48"/>
                  </a:lnTo>
                  <a:lnTo>
                    <a:pt x="201" y="48"/>
                  </a:lnTo>
                  <a:lnTo>
                    <a:pt x="201" y="144"/>
                  </a:lnTo>
                  <a:lnTo>
                    <a:pt x="77" y="144"/>
                  </a:lnTo>
                  <a:lnTo>
                    <a:pt x="77" y="178"/>
                  </a:lnTo>
                  <a:lnTo>
                    <a:pt x="77" y="211"/>
                  </a:lnTo>
                  <a:lnTo>
                    <a:pt x="113" y="211"/>
                  </a:lnTo>
                  <a:lnTo>
                    <a:pt x="150" y="211"/>
                  </a:lnTo>
                  <a:lnTo>
                    <a:pt x="150" y="190"/>
                  </a:lnTo>
                  <a:lnTo>
                    <a:pt x="110" y="190"/>
                  </a:lnTo>
                  <a:lnTo>
                    <a:pt x="110" y="167"/>
                  </a:lnTo>
                  <a:lnTo>
                    <a:pt x="201" y="167"/>
                  </a:lnTo>
                  <a:lnTo>
                    <a:pt x="201" y="229"/>
                  </a:lnTo>
                  <a:lnTo>
                    <a:pt x="44" y="229"/>
                  </a:lnTo>
                  <a:lnTo>
                    <a:pt x="44" y="126"/>
                  </a:lnTo>
                  <a:lnTo>
                    <a:pt x="176" y="126"/>
                  </a:lnTo>
                  <a:lnTo>
                    <a:pt x="176" y="105"/>
                  </a:lnTo>
                  <a:lnTo>
                    <a:pt x="176" y="84"/>
                  </a:lnTo>
                  <a:lnTo>
                    <a:pt x="176" y="66"/>
                  </a:lnTo>
                  <a:lnTo>
                    <a:pt x="176" y="45"/>
                  </a:lnTo>
                  <a:lnTo>
                    <a:pt x="73" y="45"/>
                  </a:lnTo>
                  <a:lnTo>
                    <a:pt x="73" y="66"/>
                  </a:lnTo>
                  <a:lnTo>
                    <a:pt x="73" y="84"/>
                  </a:lnTo>
                  <a:lnTo>
                    <a:pt x="102" y="84"/>
                  </a:lnTo>
                  <a:lnTo>
                    <a:pt x="102" y="66"/>
                  </a:lnTo>
                  <a:lnTo>
                    <a:pt x="135" y="66"/>
                  </a:lnTo>
                  <a:lnTo>
                    <a:pt x="135" y="103"/>
                  </a:lnTo>
                  <a:lnTo>
                    <a:pt x="44" y="103"/>
                  </a:lnTo>
                  <a:lnTo>
                    <a:pt x="44" y="27"/>
                  </a:lnTo>
                  <a:close/>
                  <a:moveTo>
                    <a:pt x="47" y="254"/>
                  </a:moveTo>
                  <a:lnTo>
                    <a:pt x="47" y="270"/>
                  </a:lnTo>
                  <a:lnTo>
                    <a:pt x="0" y="270"/>
                  </a:lnTo>
                  <a:lnTo>
                    <a:pt x="0" y="289"/>
                  </a:lnTo>
                  <a:lnTo>
                    <a:pt x="0" y="309"/>
                  </a:lnTo>
                  <a:lnTo>
                    <a:pt x="0" y="330"/>
                  </a:lnTo>
                  <a:lnTo>
                    <a:pt x="0" y="348"/>
                  </a:lnTo>
                  <a:lnTo>
                    <a:pt x="51" y="348"/>
                  </a:lnTo>
                  <a:lnTo>
                    <a:pt x="99" y="348"/>
                  </a:lnTo>
                  <a:lnTo>
                    <a:pt x="99" y="312"/>
                  </a:lnTo>
                  <a:lnTo>
                    <a:pt x="69" y="312"/>
                  </a:lnTo>
                  <a:lnTo>
                    <a:pt x="69" y="323"/>
                  </a:lnTo>
                  <a:lnTo>
                    <a:pt x="44" y="323"/>
                  </a:lnTo>
                  <a:lnTo>
                    <a:pt x="44" y="295"/>
                  </a:lnTo>
                  <a:lnTo>
                    <a:pt x="128" y="295"/>
                  </a:lnTo>
                  <a:lnTo>
                    <a:pt x="128" y="417"/>
                  </a:lnTo>
                  <a:lnTo>
                    <a:pt x="44" y="417"/>
                  </a:lnTo>
                  <a:lnTo>
                    <a:pt x="44" y="392"/>
                  </a:lnTo>
                  <a:lnTo>
                    <a:pt x="69" y="392"/>
                  </a:lnTo>
                  <a:lnTo>
                    <a:pt x="69" y="401"/>
                  </a:lnTo>
                  <a:lnTo>
                    <a:pt x="99" y="401"/>
                  </a:lnTo>
                  <a:lnTo>
                    <a:pt x="99" y="364"/>
                  </a:lnTo>
                  <a:lnTo>
                    <a:pt x="51" y="364"/>
                  </a:lnTo>
                  <a:lnTo>
                    <a:pt x="0" y="364"/>
                  </a:lnTo>
                  <a:lnTo>
                    <a:pt x="0" y="385"/>
                  </a:lnTo>
                  <a:lnTo>
                    <a:pt x="0" y="406"/>
                  </a:lnTo>
                  <a:lnTo>
                    <a:pt x="0" y="424"/>
                  </a:lnTo>
                  <a:lnTo>
                    <a:pt x="0" y="445"/>
                  </a:lnTo>
                  <a:lnTo>
                    <a:pt x="55" y="445"/>
                  </a:lnTo>
                  <a:lnTo>
                    <a:pt x="55" y="456"/>
                  </a:lnTo>
                  <a:lnTo>
                    <a:pt x="0" y="456"/>
                  </a:lnTo>
                  <a:lnTo>
                    <a:pt x="0" y="481"/>
                  </a:lnTo>
                  <a:lnTo>
                    <a:pt x="69" y="481"/>
                  </a:lnTo>
                  <a:lnTo>
                    <a:pt x="69" y="539"/>
                  </a:lnTo>
                  <a:lnTo>
                    <a:pt x="44" y="539"/>
                  </a:lnTo>
                  <a:lnTo>
                    <a:pt x="0" y="539"/>
                  </a:lnTo>
                  <a:lnTo>
                    <a:pt x="0" y="566"/>
                  </a:lnTo>
                  <a:lnTo>
                    <a:pt x="0" y="637"/>
                  </a:lnTo>
                  <a:lnTo>
                    <a:pt x="0" y="665"/>
                  </a:lnTo>
                  <a:lnTo>
                    <a:pt x="44" y="665"/>
                  </a:lnTo>
                  <a:lnTo>
                    <a:pt x="69" y="665"/>
                  </a:lnTo>
                  <a:lnTo>
                    <a:pt x="106" y="665"/>
                  </a:lnTo>
                  <a:lnTo>
                    <a:pt x="113" y="665"/>
                  </a:lnTo>
                  <a:lnTo>
                    <a:pt x="113" y="591"/>
                  </a:lnTo>
                  <a:lnTo>
                    <a:pt x="69" y="591"/>
                  </a:lnTo>
                  <a:lnTo>
                    <a:pt x="69" y="637"/>
                  </a:lnTo>
                  <a:lnTo>
                    <a:pt x="44" y="637"/>
                  </a:lnTo>
                  <a:lnTo>
                    <a:pt x="44" y="566"/>
                  </a:lnTo>
                  <a:lnTo>
                    <a:pt x="113" y="566"/>
                  </a:lnTo>
                  <a:lnTo>
                    <a:pt x="113" y="456"/>
                  </a:lnTo>
                  <a:lnTo>
                    <a:pt x="95" y="456"/>
                  </a:lnTo>
                  <a:lnTo>
                    <a:pt x="95" y="445"/>
                  </a:lnTo>
                  <a:lnTo>
                    <a:pt x="132" y="445"/>
                  </a:lnTo>
                  <a:lnTo>
                    <a:pt x="168" y="445"/>
                  </a:lnTo>
                  <a:lnTo>
                    <a:pt x="168" y="270"/>
                  </a:lnTo>
                  <a:lnTo>
                    <a:pt x="132" y="270"/>
                  </a:lnTo>
                  <a:lnTo>
                    <a:pt x="91" y="270"/>
                  </a:lnTo>
                  <a:lnTo>
                    <a:pt x="91" y="254"/>
                  </a:lnTo>
                  <a:lnTo>
                    <a:pt x="242" y="254"/>
                  </a:lnTo>
                  <a:lnTo>
                    <a:pt x="242" y="229"/>
                  </a:lnTo>
                  <a:lnTo>
                    <a:pt x="242" y="167"/>
                  </a:lnTo>
                  <a:lnTo>
                    <a:pt x="381" y="167"/>
                  </a:lnTo>
                  <a:lnTo>
                    <a:pt x="381" y="139"/>
                  </a:lnTo>
                  <a:lnTo>
                    <a:pt x="381" y="114"/>
                  </a:lnTo>
                  <a:lnTo>
                    <a:pt x="381" y="87"/>
                  </a:lnTo>
                  <a:lnTo>
                    <a:pt x="381" y="59"/>
                  </a:lnTo>
                  <a:lnTo>
                    <a:pt x="403" y="59"/>
                  </a:lnTo>
                  <a:lnTo>
                    <a:pt x="403" y="82"/>
                  </a:lnTo>
                  <a:lnTo>
                    <a:pt x="403" y="105"/>
                  </a:lnTo>
                  <a:lnTo>
                    <a:pt x="685" y="105"/>
                  </a:lnTo>
                  <a:lnTo>
                    <a:pt x="685" y="82"/>
                  </a:lnTo>
                  <a:lnTo>
                    <a:pt x="685" y="59"/>
                  </a:lnTo>
                  <a:lnTo>
                    <a:pt x="703" y="59"/>
                  </a:lnTo>
                  <a:lnTo>
                    <a:pt x="703" y="71"/>
                  </a:lnTo>
                  <a:lnTo>
                    <a:pt x="879" y="71"/>
                  </a:lnTo>
                  <a:lnTo>
                    <a:pt x="879" y="27"/>
                  </a:lnTo>
                  <a:lnTo>
                    <a:pt x="993" y="27"/>
                  </a:lnTo>
                  <a:lnTo>
                    <a:pt x="993" y="43"/>
                  </a:lnTo>
                  <a:lnTo>
                    <a:pt x="923" y="43"/>
                  </a:lnTo>
                  <a:lnTo>
                    <a:pt x="923" y="71"/>
                  </a:lnTo>
                  <a:lnTo>
                    <a:pt x="1037" y="71"/>
                  </a:lnTo>
                  <a:lnTo>
                    <a:pt x="1037" y="66"/>
                  </a:lnTo>
                  <a:lnTo>
                    <a:pt x="1037" y="43"/>
                  </a:lnTo>
                  <a:lnTo>
                    <a:pt x="1037" y="27"/>
                  </a:lnTo>
                  <a:lnTo>
                    <a:pt x="1037" y="0"/>
                  </a:lnTo>
                  <a:lnTo>
                    <a:pt x="985" y="0"/>
                  </a:lnTo>
                  <a:lnTo>
                    <a:pt x="938" y="0"/>
                  </a:lnTo>
                  <a:lnTo>
                    <a:pt x="887" y="0"/>
                  </a:lnTo>
                  <a:lnTo>
                    <a:pt x="835" y="0"/>
                  </a:lnTo>
                  <a:lnTo>
                    <a:pt x="835" y="43"/>
                  </a:lnTo>
                  <a:lnTo>
                    <a:pt x="744" y="43"/>
                  </a:lnTo>
                  <a:lnTo>
                    <a:pt x="744" y="0"/>
                  </a:lnTo>
                  <a:lnTo>
                    <a:pt x="703" y="0"/>
                  </a:lnTo>
                  <a:lnTo>
                    <a:pt x="703" y="34"/>
                  </a:lnTo>
                  <a:lnTo>
                    <a:pt x="685" y="34"/>
                  </a:lnTo>
                  <a:lnTo>
                    <a:pt x="685" y="0"/>
                  </a:lnTo>
                  <a:lnTo>
                    <a:pt x="652" y="0"/>
                  </a:lnTo>
                  <a:lnTo>
                    <a:pt x="619" y="0"/>
                  </a:lnTo>
                  <a:lnTo>
                    <a:pt x="590" y="0"/>
                  </a:lnTo>
                  <a:lnTo>
                    <a:pt x="557" y="0"/>
                  </a:lnTo>
                  <a:lnTo>
                    <a:pt x="557" y="32"/>
                  </a:lnTo>
                  <a:lnTo>
                    <a:pt x="557" y="61"/>
                  </a:lnTo>
                  <a:lnTo>
                    <a:pt x="615" y="61"/>
                  </a:lnTo>
                  <a:lnTo>
                    <a:pt x="615" y="43"/>
                  </a:lnTo>
                  <a:lnTo>
                    <a:pt x="597" y="43"/>
                  </a:lnTo>
                  <a:lnTo>
                    <a:pt x="597" y="27"/>
                  </a:lnTo>
                  <a:lnTo>
                    <a:pt x="641" y="27"/>
                  </a:lnTo>
                  <a:lnTo>
                    <a:pt x="641" y="80"/>
                  </a:lnTo>
                  <a:lnTo>
                    <a:pt x="447" y="80"/>
                  </a:lnTo>
                  <a:lnTo>
                    <a:pt x="447" y="27"/>
                  </a:lnTo>
                  <a:lnTo>
                    <a:pt x="498" y="27"/>
                  </a:lnTo>
                  <a:lnTo>
                    <a:pt x="498" y="43"/>
                  </a:lnTo>
                  <a:lnTo>
                    <a:pt x="473" y="43"/>
                  </a:lnTo>
                  <a:lnTo>
                    <a:pt x="473" y="61"/>
                  </a:lnTo>
                  <a:lnTo>
                    <a:pt x="531" y="61"/>
                  </a:lnTo>
                  <a:lnTo>
                    <a:pt x="531" y="32"/>
                  </a:lnTo>
                  <a:lnTo>
                    <a:pt x="531" y="0"/>
                  </a:lnTo>
                  <a:lnTo>
                    <a:pt x="498" y="0"/>
                  </a:lnTo>
                  <a:lnTo>
                    <a:pt x="469" y="0"/>
                  </a:lnTo>
                  <a:lnTo>
                    <a:pt x="436" y="0"/>
                  </a:lnTo>
                  <a:lnTo>
                    <a:pt x="403" y="0"/>
                  </a:lnTo>
                  <a:lnTo>
                    <a:pt x="403" y="34"/>
                  </a:lnTo>
                  <a:lnTo>
                    <a:pt x="381" y="34"/>
                  </a:lnTo>
                  <a:lnTo>
                    <a:pt x="381" y="18"/>
                  </a:lnTo>
                  <a:lnTo>
                    <a:pt x="381" y="0"/>
                  </a:lnTo>
                  <a:lnTo>
                    <a:pt x="0" y="0"/>
                  </a:lnTo>
                  <a:lnTo>
                    <a:pt x="0" y="18"/>
                  </a:lnTo>
                  <a:lnTo>
                    <a:pt x="0" y="254"/>
                  </a:lnTo>
                  <a:lnTo>
                    <a:pt x="47" y="254"/>
                  </a:lnTo>
                  <a:close/>
                  <a:moveTo>
                    <a:pt x="278" y="71"/>
                  </a:moveTo>
                  <a:lnTo>
                    <a:pt x="278" y="103"/>
                  </a:lnTo>
                  <a:lnTo>
                    <a:pt x="242" y="103"/>
                  </a:lnTo>
                  <a:lnTo>
                    <a:pt x="242" y="71"/>
                  </a:lnTo>
                  <a:lnTo>
                    <a:pt x="278" y="71"/>
                  </a:lnTo>
                  <a:close/>
                  <a:moveTo>
                    <a:pt x="5254" y="27"/>
                  </a:moveTo>
                  <a:lnTo>
                    <a:pt x="4961" y="27"/>
                  </a:lnTo>
                  <a:lnTo>
                    <a:pt x="4961" y="144"/>
                  </a:lnTo>
                  <a:lnTo>
                    <a:pt x="5056" y="144"/>
                  </a:lnTo>
                  <a:lnTo>
                    <a:pt x="5056" y="126"/>
                  </a:lnTo>
                  <a:lnTo>
                    <a:pt x="5020" y="126"/>
                  </a:lnTo>
                  <a:lnTo>
                    <a:pt x="4990" y="126"/>
                  </a:lnTo>
                  <a:lnTo>
                    <a:pt x="4990" y="48"/>
                  </a:lnTo>
                  <a:lnTo>
                    <a:pt x="5042" y="48"/>
                  </a:lnTo>
                  <a:lnTo>
                    <a:pt x="5097" y="48"/>
                  </a:lnTo>
                  <a:lnTo>
                    <a:pt x="5097" y="144"/>
                  </a:lnTo>
                  <a:lnTo>
                    <a:pt x="5221" y="144"/>
                  </a:lnTo>
                  <a:lnTo>
                    <a:pt x="5221" y="178"/>
                  </a:lnTo>
                  <a:lnTo>
                    <a:pt x="5221" y="211"/>
                  </a:lnTo>
                  <a:lnTo>
                    <a:pt x="5185" y="211"/>
                  </a:lnTo>
                  <a:lnTo>
                    <a:pt x="5148" y="211"/>
                  </a:lnTo>
                  <a:lnTo>
                    <a:pt x="5148" y="190"/>
                  </a:lnTo>
                  <a:lnTo>
                    <a:pt x="5188" y="190"/>
                  </a:lnTo>
                  <a:lnTo>
                    <a:pt x="5188" y="167"/>
                  </a:lnTo>
                  <a:lnTo>
                    <a:pt x="5097" y="167"/>
                  </a:lnTo>
                  <a:lnTo>
                    <a:pt x="5097" y="229"/>
                  </a:lnTo>
                  <a:lnTo>
                    <a:pt x="5254" y="229"/>
                  </a:lnTo>
                  <a:lnTo>
                    <a:pt x="5254" y="126"/>
                  </a:lnTo>
                  <a:lnTo>
                    <a:pt x="5122" y="126"/>
                  </a:lnTo>
                  <a:lnTo>
                    <a:pt x="5122" y="105"/>
                  </a:lnTo>
                  <a:lnTo>
                    <a:pt x="5122" y="84"/>
                  </a:lnTo>
                  <a:lnTo>
                    <a:pt x="5122" y="66"/>
                  </a:lnTo>
                  <a:lnTo>
                    <a:pt x="5122" y="45"/>
                  </a:lnTo>
                  <a:lnTo>
                    <a:pt x="5225" y="45"/>
                  </a:lnTo>
                  <a:lnTo>
                    <a:pt x="5225" y="66"/>
                  </a:lnTo>
                  <a:lnTo>
                    <a:pt x="5225" y="84"/>
                  </a:lnTo>
                  <a:lnTo>
                    <a:pt x="5196" y="84"/>
                  </a:lnTo>
                  <a:lnTo>
                    <a:pt x="5196" y="66"/>
                  </a:lnTo>
                  <a:lnTo>
                    <a:pt x="5163" y="66"/>
                  </a:lnTo>
                  <a:lnTo>
                    <a:pt x="5163" y="103"/>
                  </a:lnTo>
                  <a:lnTo>
                    <a:pt x="5254" y="103"/>
                  </a:lnTo>
                  <a:lnTo>
                    <a:pt x="5254" y="27"/>
                  </a:lnTo>
                  <a:close/>
                  <a:moveTo>
                    <a:pt x="5251" y="254"/>
                  </a:moveTo>
                  <a:lnTo>
                    <a:pt x="5251" y="270"/>
                  </a:lnTo>
                  <a:lnTo>
                    <a:pt x="5298" y="270"/>
                  </a:lnTo>
                  <a:lnTo>
                    <a:pt x="5298" y="289"/>
                  </a:lnTo>
                  <a:lnTo>
                    <a:pt x="5298" y="309"/>
                  </a:lnTo>
                  <a:lnTo>
                    <a:pt x="5298" y="330"/>
                  </a:lnTo>
                  <a:lnTo>
                    <a:pt x="5298" y="348"/>
                  </a:lnTo>
                  <a:lnTo>
                    <a:pt x="5247" y="348"/>
                  </a:lnTo>
                  <a:lnTo>
                    <a:pt x="5199" y="348"/>
                  </a:lnTo>
                  <a:lnTo>
                    <a:pt x="5199" y="312"/>
                  </a:lnTo>
                  <a:lnTo>
                    <a:pt x="5229" y="312"/>
                  </a:lnTo>
                  <a:lnTo>
                    <a:pt x="5229" y="323"/>
                  </a:lnTo>
                  <a:lnTo>
                    <a:pt x="5254" y="323"/>
                  </a:lnTo>
                  <a:lnTo>
                    <a:pt x="5254" y="295"/>
                  </a:lnTo>
                  <a:lnTo>
                    <a:pt x="5170" y="295"/>
                  </a:lnTo>
                  <a:lnTo>
                    <a:pt x="5170" y="417"/>
                  </a:lnTo>
                  <a:lnTo>
                    <a:pt x="5254" y="417"/>
                  </a:lnTo>
                  <a:lnTo>
                    <a:pt x="5254" y="392"/>
                  </a:lnTo>
                  <a:lnTo>
                    <a:pt x="5229" y="392"/>
                  </a:lnTo>
                  <a:lnTo>
                    <a:pt x="5229" y="401"/>
                  </a:lnTo>
                  <a:lnTo>
                    <a:pt x="5199" y="401"/>
                  </a:lnTo>
                  <a:lnTo>
                    <a:pt x="5199" y="364"/>
                  </a:lnTo>
                  <a:lnTo>
                    <a:pt x="5247" y="364"/>
                  </a:lnTo>
                  <a:lnTo>
                    <a:pt x="5298" y="364"/>
                  </a:lnTo>
                  <a:lnTo>
                    <a:pt x="5298" y="385"/>
                  </a:lnTo>
                  <a:lnTo>
                    <a:pt x="5298" y="406"/>
                  </a:lnTo>
                  <a:lnTo>
                    <a:pt x="5298" y="424"/>
                  </a:lnTo>
                  <a:lnTo>
                    <a:pt x="5298" y="445"/>
                  </a:lnTo>
                  <a:lnTo>
                    <a:pt x="5243" y="445"/>
                  </a:lnTo>
                  <a:lnTo>
                    <a:pt x="5243" y="456"/>
                  </a:lnTo>
                  <a:lnTo>
                    <a:pt x="5298" y="456"/>
                  </a:lnTo>
                  <a:lnTo>
                    <a:pt x="5298" y="481"/>
                  </a:lnTo>
                  <a:lnTo>
                    <a:pt x="5229" y="481"/>
                  </a:lnTo>
                  <a:lnTo>
                    <a:pt x="5229" y="539"/>
                  </a:lnTo>
                  <a:lnTo>
                    <a:pt x="5254" y="539"/>
                  </a:lnTo>
                  <a:lnTo>
                    <a:pt x="5298" y="539"/>
                  </a:lnTo>
                  <a:lnTo>
                    <a:pt x="5298" y="566"/>
                  </a:lnTo>
                  <a:lnTo>
                    <a:pt x="5298" y="637"/>
                  </a:lnTo>
                  <a:lnTo>
                    <a:pt x="5298" y="665"/>
                  </a:lnTo>
                  <a:lnTo>
                    <a:pt x="5254" y="665"/>
                  </a:lnTo>
                  <a:lnTo>
                    <a:pt x="5229" y="665"/>
                  </a:lnTo>
                  <a:lnTo>
                    <a:pt x="5192" y="665"/>
                  </a:lnTo>
                  <a:lnTo>
                    <a:pt x="5185" y="665"/>
                  </a:lnTo>
                  <a:lnTo>
                    <a:pt x="5185" y="591"/>
                  </a:lnTo>
                  <a:lnTo>
                    <a:pt x="5229" y="591"/>
                  </a:lnTo>
                  <a:lnTo>
                    <a:pt x="5229" y="637"/>
                  </a:lnTo>
                  <a:lnTo>
                    <a:pt x="5254" y="637"/>
                  </a:lnTo>
                  <a:lnTo>
                    <a:pt x="5254" y="566"/>
                  </a:lnTo>
                  <a:lnTo>
                    <a:pt x="5185" y="566"/>
                  </a:lnTo>
                  <a:lnTo>
                    <a:pt x="5185" y="456"/>
                  </a:lnTo>
                  <a:lnTo>
                    <a:pt x="5203" y="456"/>
                  </a:lnTo>
                  <a:lnTo>
                    <a:pt x="5203" y="445"/>
                  </a:lnTo>
                  <a:lnTo>
                    <a:pt x="5166" y="445"/>
                  </a:lnTo>
                  <a:lnTo>
                    <a:pt x="5130" y="445"/>
                  </a:lnTo>
                  <a:lnTo>
                    <a:pt x="5130" y="270"/>
                  </a:lnTo>
                  <a:lnTo>
                    <a:pt x="5166" y="270"/>
                  </a:lnTo>
                  <a:lnTo>
                    <a:pt x="5207" y="270"/>
                  </a:lnTo>
                  <a:lnTo>
                    <a:pt x="5207" y="254"/>
                  </a:lnTo>
                  <a:lnTo>
                    <a:pt x="5056" y="254"/>
                  </a:lnTo>
                  <a:lnTo>
                    <a:pt x="5056" y="229"/>
                  </a:lnTo>
                  <a:lnTo>
                    <a:pt x="5056" y="167"/>
                  </a:lnTo>
                  <a:lnTo>
                    <a:pt x="4917" y="167"/>
                  </a:lnTo>
                  <a:lnTo>
                    <a:pt x="4917" y="139"/>
                  </a:lnTo>
                  <a:lnTo>
                    <a:pt x="4917" y="114"/>
                  </a:lnTo>
                  <a:lnTo>
                    <a:pt x="4917" y="87"/>
                  </a:lnTo>
                  <a:lnTo>
                    <a:pt x="4917" y="59"/>
                  </a:lnTo>
                  <a:lnTo>
                    <a:pt x="4895" y="59"/>
                  </a:lnTo>
                  <a:lnTo>
                    <a:pt x="4895" y="82"/>
                  </a:lnTo>
                  <a:lnTo>
                    <a:pt x="4895" y="105"/>
                  </a:lnTo>
                  <a:lnTo>
                    <a:pt x="4613" y="105"/>
                  </a:lnTo>
                  <a:lnTo>
                    <a:pt x="4613" y="82"/>
                  </a:lnTo>
                  <a:lnTo>
                    <a:pt x="4613" y="59"/>
                  </a:lnTo>
                  <a:lnTo>
                    <a:pt x="4595" y="59"/>
                  </a:lnTo>
                  <a:lnTo>
                    <a:pt x="4595" y="71"/>
                  </a:lnTo>
                  <a:lnTo>
                    <a:pt x="4419" y="71"/>
                  </a:lnTo>
                  <a:lnTo>
                    <a:pt x="4419" y="27"/>
                  </a:lnTo>
                  <a:lnTo>
                    <a:pt x="4305" y="27"/>
                  </a:lnTo>
                  <a:lnTo>
                    <a:pt x="4305" y="43"/>
                  </a:lnTo>
                  <a:lnTo>
                    <a:pt x="4375" y="43"/>
                  </a:lnTo>
                  <a:lnTo>
                    <a:pt x="4375" y="71"/>
                  </a:lnTo>
                  <a:lnTo>
                    <a:pt x="4261" y="71"/>
                  </a:lnTo>
                  <a:lnTo>
                    <a:pt x="4261" y="66"/>
                  </a:lnTo>
                  <a:lnTo>
                    <a:pt x="4261" y="43"/>
                  </a:lnTo>
                  <a:lnTo>
                    <a:pt x="4261" y="27"/>
                  </a:lnTo>
                  <a:lnTo>
                    <a:pt x="4261" y="0"/>
                  </a:lnTo>
                  <a:lnTo>
                    <a:pt x="4313" y="0"/>
                  </a:lnTo>
                  <a:lnTo>
                    <a:pt x="4360" y="0"/>
                  </a:lnTo>
                  <a:lnTo>
                    <a:pt x="4411" y="0"/>
                  </a:lnTo>
                  <a:lnTo>
                    <a:pt x="4463" y="0"/>
                  </a:lnTo>
                  <a:lnTo>
                    <a:pt x="4463" y="43"/>
                  </a:lnTo>
                  <a:lnTo>
                    <a:pt x="4554" y="43"/>
                  </a:lnTo>
                  <a:lnTo>
                    <a:pt x="4554" y="0"/>
                  </a:lnTo>
                  <a:lnTo>
                    <a:pt x="4595" y="0"/>
                  </a:lnTo>
                  <a:lnTo>
                    <a:pt x="4595" y="34"/>
                  </a:lnTo>
                  <a:lnTo>
                    <a:pt x="4613" y="34"/>
                  </a:lnTo>
                  <a:lnTo>
                    <a:pt x="4613" y="0"/>
                  </a:lnTo>
                  <a:lnTo>
                    <a:pt x="4646" y="0"/>
                  </a:lnTo>
                  <a:lnTo>
                    <a:pt x="4679" y="0"/>
                  </a:lnTo>
                  <a:lnTo>
                    <a:pt x="4708" y="0"/>
                  </a:lnTo>
                  <a:lnTo>
                    <a:pt x="4741" y="0"/>
                  </a:lnTo>
                  <a:lnTo>
                    <a:pt x="4741" y="32"/>
                  </a:lnTo>
                  <a:lnTo>
                    <a:pt x="4741" y="61"/>
                  </a:lnTo>
                  <a:lnTo>
                    <a:pt x="4683" y="61"/>
                  </a:lnTo>
                  <a:lnTo>
                    <a:pt x="4683" y="43"/>
                  </a:lnTo>
                  <a:lnTo>
                    <a:pt x="4701" y="43"/>
                  </a:lnTo>
                  <a:lnTo>
                    <a:pt x="4701" y="27"/>
                  </a:lnTo>
                  <a:lnTo>
                    <a:pt x="4657" y="27"/>
                  </a:lnTo>
                  <a:lnTo>
                    <a:pt x="4657" y="80"/>
                  </a:lnTo>
                  <a:lnTo>
                    <a:pt x="4851" y="80"/>
                  </a:lnTo>
                  <a:lnTo>
                    <a:pt x="4851" y="27"/>
                  </a:lnTo>
                  <a:lnTo>
                    <a:pt x="4800" y="27"/>
                  </a:lnTo>
                  <a:lnTo>
                    <a:pt x="4800" y="43"/>
                  </a:lnTo>
                  <a:lnTo>
                    <a:pt x="4825" y="43"/>
                  </a:lnTo>
                  <a:lnTo>
                    <a:pt x="4825" y="61"/>
                  </a:lnTo>
                  <a:lnTo>
                    <a:pt x="4767" y="61"/>
                  </a:lnTo>
                  <a:lnTo>
                    <a:pt x="4767" y="32"/>
                  </a:lnTo>
                  <a:lnTo>
                    <a:pt x="4767" y="0"/>
                  </a:lnTo>
                  <a:lnTo>
                    <a:pt x="4800" y="0"/>
                  </a:lnTo>
                  <a:lnTo>
                    <a:pt x="4829" y="0"/>
                  </a:lnTo>
                  <a:lnTo>
                    <a:pt x="4862" y="0"/>
                  </a:lnTo>
                  <a:lnTo>
                    <a:pt x="4895" y="0"/>
                  </a:lnTo>
                  <a:lnTo>
                    <a:pt x="4895" y="34"/>
                  </a:lnTo>
                  <a:lnTo>
                    <a:pt x="4917" y="34"/>
                  </a:lnTo>
                  <a:lnTo>
                    <a:pt x="4917" y="18"/>
                  </a:lnTo>
                  <a:lnTo>
                    <a:pt x="4917" y="0"/>
                  </a:lnTo>
                  <a:lnTo>
                    <a:pt x="5298" y="0"/>
                  </a:lnTo>
                  <a:lnTo>
                    <a:pt x="5298" y="18"/>
                  </a:lnTo>
                  <a:lnTo>
                    <a:pt x="5298" y="254"/>
                  </a:lnTo>
                  <a:lnTo>
                    <a:pt x="5251" y="254"/>
                  </a:lnTo>
                  <a:close/>
                  <a:moveTo>
                    <a:pt x="5020" y="71"/>
                  </a:moveTo>
                  <a:lnTo>
                    <a:pt x="5020" y="103"/>
                  </a:lnTo>
                  <a:lnTo>
                    <a:pt x="5056" y="103"/>
                  </a:lnTo>
                  <a:lnTo>
                    <a:pt x="5056" y="71"/>
                  </a:lnTo>
                  <a:lnTo>
                    <a:pt x="5020" y="71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4000">
                <a:ln>
                  <a:solidFill>
                    <a:schemeClr val="tx1"/>
                  </a:solidFill>
                </a:ln>
                <a:latin typeface=".VnTime" pitchFamily="34" charset="0"/>
                <a:cs typeface="+mn-cs"/>
              </a:endParaRPr>
            </a:p>
          </p:txBody>
        </p:sp>
        <p:pic>
          <p:nvPicPr>
            <p:cNvPr id="2058" name="Picture 2" descr="tdongvan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655764" y="419081"/>
              <a:ext cx="6096000" cy="6097291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5F5F5F">
                  <a:alpha val="74997"/>
                </a:srgbClr>
              </a:outerShdw>
            </a:effectLst>
          </p:spPr>
        </p:pic>
      </p:grpSp>
      <p:pic>
        <p:nvPicPr>
          <p:cNvPr id="2" name="Picture 4" descr="BCKMC00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459038"/>
            <a:ext cx="4343400" cy="340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06" name="WordArt 22"/>
          <p:cNvSpPr>
            <a:spLocks noChangeArrowheads="1" noChangeShapeType="1" noTextEdit="1"/>
          </p:cNvSpPr>
          <p:nvPr/>
        </p:nvSpPr>
        <p:spPr bwMode="auto">
          <a:xfrm>
            <a:off x="3581400" y="3246438"/>
            <a:ext cx="2514600" cy="109696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LỊCH SỬ </a:t>
            </a:r>
          </a:p>
          <a:p>
            <a:pPr algn="ctr"/>
            <a:r>
              <a:rPr lang="en-US" sz="3600" kern="1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4</a:t>
            </a:r>
          </a:p>
        </p:txBody>
      </p:sp>
      <p:pic>
        <p:nvPicPr>
          <p:cNvPr id="20484" name="Picture 4" descr="Bauernbar">
            <a:hlinkClick r:id="rId6" action="ppaction://hlinksldjump" tooltip="click vao qua 3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800600"/>
            <a:ext cx="5029200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180595" y="533400"/>
            <a:ext cx="7444979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lt"/>
                <a:cs typeface="+mn-cs"/>
              </a:rPr>
              <a:t>CHÀO MỪNG CÁC THẦY CÔ GIÁO VỀ DỰ GIỜ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0" dur="500"/>
                                        <p:tgtEl>
                                          <p:spTgt spid="16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3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762000" y="1905000"/>
            <a:ext cx="500538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8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Sau </a:t>
            </a:r>
            <a:r>
              <a:rPr lang="en-US" altLang="en-US" sz="28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khi Ngô Quyền mất tình hình nước ta như thế nào?</a:t>
            </a: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i="1">
                <a:latin typeface="Times New Roman" pitchFamily="18" charset="0"/>
                <a:cs typeface="Times New Roman" pitchFamily="18" charset="0"/>
              </a:rPr>
              <a:t>Thứ </a:t>
            </a:r>
            <a:r>
              <a:rPr lang="en-US" altLang="en-US" sz="2800" b="1" i="1" smtClean="0">
                <a:latin typeface="Times New Roman" pitchFamily="18" charset="0"/>
                <a:cs typeface="Times New Roman" pitchFamily="18" charset="0"/>
              </a:rPr>
              <a:t>ba </a:t>
            </a:r>
            <a:r>
              <a:rPr lang="en-US" altLang="en-US" sz="2800" b="1" i="1">
                <a:latin typeface="Times New Roman" pitchFamily="18" charset="0"/>
                <a:cs typeface="Times New Roman" pitchFamily="18" charset="0"/>
              </a:rPr>
              <a:t>ngày </a:t>
            </a:r>
            <a:r>
              <a:rPr lang="en-US" altLang="en-US" sz="2800" b="1" i="1" smtClean="0">
                <a:latin typeface="Times New Roman" pitchFamily="18" charset="0"/>
                <a:cs typeface="Times New Roman" pitchFamily="18" charset="0"/>
              </a:rPr>
              <a:t>09 </a:t>
            </a:r>
            <a:r>
              <a:rPr lang="en-US" altLang="en-US" sz="2800" b="1" i="1">
                <a:latin typeface="Times New Roman" pitchFamily="18" charset="0"/>
                <a:cs typeface="Times New Roman" pitchFamily="18" charset="0"/>
              </a:rPr>
              <a:t>tháng 11 năm 2021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85800" y="3429000"/>
            <a:ext cx="7848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8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Em biết gì về Đinh Bộ Lĩnh?</a:t>
            </a:r>
            <a:endParaRPr lang="en-US" altLang="en-US" sz="2800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Star: 7 Points 3"/>
          <p:cNvSpPr/>
          <p:nvPr/>
        </p:nvSpPr>
        <p:spPr>
          <a:xfrm>
            <a:off x="5919788" y="1143000"/>
            <a:ext cx="3224212" cy="3352800"/>
          </a:xfrm>
          <a:prstGeom prst="star7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SẺ NHÓM </a:t>
            </a:r>
          </a:p>
          <a:p>
            <a:pPr algn="ctr">
              <a:defRPr/>
            </a:pPr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4, 5</a:t>
            </a:r>
          </a:p>
          <a:p>
            <a:pPr algn="ctr">
              <a:defRPr/>
            </a:pPr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</a:t>
            </a:r>
            <a:r>
              <a:rPr lang="en-US" sz="2800" b="1" baseline="30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- 4</a:t>
            </a:r>
            <a:r>
              <a:rPr lang="en-US" sz="2800" b="1" baseline="30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762000" y="4572000"/>
            <a:ext cx="78486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8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3. Trước cảnh đất nước bị loạn lạc, Đinh Bộ </a:t>
            </a:r>
            <a:r>
              <a:rPr lang="en-US" altLang="en-US" sz="28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Lĩnh đã làm gì ? </a:t>
            </a:r>
            <a:r>
              <a:rPr lang="en-US" altLang="en-US" sz="28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Sau khi thống nhất đất nước, Đinh Bộ Lĩnh đã làm gì </a:t>
            </a:r>
            <a:r>
              <a:rPr lang="en-US" altLang="en-US" sz="28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800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0" y="868362"/>
            <a:ext cx="9144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Đinh Bộ Lĩnh dẹp loạn 12 sứ quân</a:t>
            </a: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i="1">
                <a:latin typeface="Times New Roman" pitchFamily="18" charset="0"/>
                <a:cs typeface="Times New Roman" pitchFamily="18" charset="0"/>
              </a:rPr>
              <a:t>Thứ </a:t>
            </a:r>
            <a:r>
              <a:rPr lang="en-US" altLang="en-US" sz="2800" b="1" i="1" smtClean="0">
                <a:latin typeface="Times New Roman" pitchFamily="18" charset="0"/>
                <a:cs typeface="Times New Roman" pitchFamily="18" charset="0"/>
              </a:rPr>
              <a:t>ba </a:t>
            </a:r>
            <a:r>
              <a:rPr lang="en-US" altLang="en-US" sz="2800" b="1" i="1">
                <a:latin typeface="Times New Roman" pitchFamily="18" charset="0"/>
                <a:cs typeface="Times New Roman" pitchFamily="18" charset="0"/>
              </a:rPr>
              <a:t>ngày </a:t>
            </a:r>
            <a:r>
              <a:rPr lang="en-US" altLang="en-US" sz="2800" b="1" i="1" smtClean="0">
                <a:latin typeface="Times New Roman" pitchFamily="18" charset="0"/>
                <a:cs typeface="Times New Roman" pitchFamily="18" charset="0"/>
              </a:rPr>
              <a:t>09 </a:t>
            </a:r>
            <a:r>
              <a:rPr lang="en-US" altLang="en-US" sz="2800" b="1" i="1">
                <a:latin typeface="Times New Roman" pitchFamily="18" charset="0"/>
                <a:cs typeface="Times New Roman" pitchFamily="18" charset="0"/>
              </a:rPr>
              <a:t>tháng 11 năm 2021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0" y="407988"/>
            <a:ext cx="91503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u="sng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Lịch sử:</a:t>
            </a:r>
          </a:p>
        </p:txBody>
      </p:sp>
    </p:spTree>
    <p:extLst>
      <p:ext uri="{BB962C8B-B14F-4D97-AF65-F5344CB8AC3E}">
        <p14:creationId xmlns:p14="http://schemas.microsoft.com/office/powerpoint/2010/main" val="1822253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0">
              <a:srgbClr val="66FFFF"/>
            </a:gs>
            <a:gs pos="50000">
              <a:schemeClr val="bg1"/>
            </a:gs>
            <a:gs pos="100000">
              <a:srgbClr val="66FFFF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600200" y="2667000"/>
            <a:ext cx="66294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2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Sau </a:t>
            </a:r>
            <a:r>
              <a:rPr lang="en-US" altLang="en-US" sz="32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khi Ngô Quyền mất tình hình nước ta như thế nào?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0" y="868362"/>
            <a:ext cx="9144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Đinh Bộ Lĩnh dẹp loạn 12 sứ quân</a:t>
            </a: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i="1">
                <a:latin typeface="Times New Roman" pitchFamily="18" charset="0"/>
                <a:cs typeface="Times New Roman" pitchFamily="18" charset="0"/>
              </a:rPr>
              <a:t>Thứ </a:t>
            </a:r>
            <a:r>
              <a:rPr lang="en-US" altLang="en-US" sz="2800" b="1" i="1" smtClean="0">
                <a:latin typeface="Times New Roman" pitchFamily="18" charset="0"/>
                <a:cs typeface="Times New Roman" pitchFamily="18" charset="0"/>
              </a:rPr>
              <a:t>ba </a:t>
            </a:r>
            <a:r>
              <a:rPr lang="en-US" altLang="en-US" sz="2800" b="1" i="1">
                <a:latin typeface="Times New Roman" pitchFamily="18" charset="0"/>
                <a:cs typeface="Times New Roman" pitchFamily="18" charset="0"/>
              </a:rPr>
              <a:t>ngày </a:t>
            </a:r>
            <a:r>
              <a:rPr lang="en-US" altLang="en-US" sz="2800" b="1" i="1" smtClean="0">
                <a:latin typeface="Times New Roman" pitchFamily="18" charset="0"/>
                <a:cs typeface="Times New Roman" pitchFamily="18" charset="0"/>
              </a:rPr>
              <a:t>09 </a:t>
            </a:r>
            <a:r>
              <a:rPr lang="en-US" altLang="en-US" sz="2800" b="1" i="1">
                <a:latin typeface="Times New Roman" pitchFamily="18" charset="0"/>
                <a:cs typeface="Times New Roman" pitchFamily="18" charset="0"/>
              </a:rPr>
              <a:t>tháng 11 năm 2021</a:t>
            </a: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0" y="407988"/>
            <a:ext cx="91503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u="sng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Lịch sử: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rgbClr val="42EAFC"/>
            </a:gs>
            <a:gs pos="50000">
              <a:srgbClr val="FFFFFF"/>
            </a:gs>
            <a:gs pos="100000">
              <a:srgbClr val="66FFFF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657225" y="1533525"/>
            <a:ext cx="82391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1. Tình hình đất nước ta sau khi Ngô Quyền mất.</a:t>
            </a:r>
          </a:p>
        </p:txBody>
      </p:sp>
      <p:sp>
        <p:nvSpPr>
          <p:cNvPr id="5" name="Rectangle 15"/>
          <p:cNvSpPr>
            <a:spLocks noChangeArrowheads="1"/>
          </p:cNvSpPr>
          <p:nvPr/>
        </p:nvSpPr>
        <p:spPr bwMode="auto">
          <a:xfrm>
            <a:off x="515938" y="3260725"/>
            <a:ext cx="3068637" cy="1292225"/>
          </a:xfrm>
          <a:prstGeom prst="rect">
            <a:avLst/>
          </a:prstGeom>
          <a:solidFill>
            <a:srgbClr val="FEFFAE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Sau khi</a:t>
            </a:r>
          </a:p>
          <a:p>
            <a:pPr algn="ctr"/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Ngô Quyền mất </a:t>
            </a:r>
          </a:p>
        </p:txBody>
      </p:sp>
      <p:sp>
        <p:nvSpPr>
          <p:cNvPr id="6" name="Line 21"/>
          <p:cNvSpPr>
            <a:spLocks noChangeShapeType="1"/>
          </p:cNvSpPr>
          <p:nvPr/>
        </p:nvSpPr>
        <p:spPr bwMode="auto">
          <a:xfrm flipV="1">
            <a:off x="3584575" y="2708275"/>
            <a:ext cx="1295400" cy="1146175"/>
          </a:xfrm>
          <a:prstGeom prst="line">
            <a:avLst/>
          </a:prstGeom>
          <a:noFill/>
          <a:ln w="38100" cap="sq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Line 22"/>
          <p:cNvSpPr>
            <a:spLocks noChangeShapeType="1"/>
          </p:cNvSpPr>
          <p:nvPr/>
        </p:nvSpPr>
        <p:spPr bwMode="auto">
          <a:xfrm>
            <a:off x="3584575" y="3854450"/>
            <a:ext cx="1295400" cy="57150"/>
          </a:xfrm>
          <a:prstGeom prst="line">
            <a:avLst/>
          </a:prstGeom>
          <a:noFill/>
          <a:ln w="38100" cap="sq">
            <a:solidFill>
              <a:schemeClr val="tx1"/>
            </a:solidFill>
            <a:round/>
            <a:headEnd type="none" w="sm" len="sm"/>
            <a:tailEnd type="stealth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Line 23"/>
          <p:cNvSpPr>
            <a:spLocks noChangeShapeType="1"/>
          </p:cNvSpPr>
          <p:nvPr/>
        </p:nvSpPr>
        <p:spPr bwMode="auto">
          <a:xfrm>
            <a:off x="3584575" y="3854450"/>
            <a:ext cx="1271588" cy="1390650"/>
          </a:xfrm>
          <a:prstGeom prst="line">
            <a:avLst/>
          </a:prstGeom>
          <a:noFill/>
          <a:ln w="38100" cap="sq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Line 24"/>
          <p:cNvSpPr>
            <a:spLocks noChangeShapeType="1"/>
          </p:cNvSpPr>
          <p:nvPr/>
        </p:nvSpPr>
        <p:spPr bwMode="auto">
          <a:xfrm>
            <a:off x="3584575" y="3854450"/>
            <a:ext cx="1295400" cy="2528888"/>
          </a:xfrm>
          <a:prstGeom prst="line">
            <a:avLst/>
          </a:prstGeom>
          <a:noFill/>
          <a:ln w="38100" cap="sq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0" name="Line 28"/>
          <p:cNvSpPr>
            <a:spLocks noChangeShapeType="1"/>
          </p:cNvSpPr>
          <p:nvPr/>
        </p:nvSpPr>
        <p:spPr bwMode="auto">
          <a:xfrm>
            <a:off x="7010400" y="4191000"/>
            <a:ext cx="0" cy="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Rectangle 22"/>
          <p:cNvSpPr>
            <a:spLocks noChangeArrowheads="1"/>
          </p:cNvSpPr>
          <p:nvPr/>
        </p:nvSpPr>
        <p:spPr bwMode="auto">
          <a:xfrm>
            <a:off x="4879975" y="2262188"/>
            <a:ext cx="4038600" cy="892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6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Triều đình lục đục, tranh giành ngai vàng.</a:t>
            </a:r>
          </a:p>
        </p:txBody>
      </p:sp>
      <p:sp>
        <p:nvSpPr>
          <p:cNvPr id="12" name="Rectangle 23"/>
          <p:cNvSpPr>
            <a:spLocks noChangeArrowheads="1"/>
          </p:cNvSpPr>
          <p:nvPr/>
        </p:nvSpPr>
        <p:spPr bwMode="auto">
          <a:xfrm>
            <a:off x="4856163" y="3387725"/>
            <a:ext cx="4062412" cy="1292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 nước bị chia cắt thành 12 vùng, dân chúng đổ máu vô ích.</a:t>
            </a:r>
          </a:p>
        </p:txBody>
      </p:sp>
      <p:sp>
        <p:nvSpPr>
          <p:cNvPr id="13" name="Rectangle 24"/>
          <p:cNvSpPr>
            <a:spLocks noChangeArrowheads="1"/>
          </p:cNvSpPr>
          <p:nvPr/>
        </p:nvSpPr>
        <p:spPr bwMode="auto">
          <a:xfrm>
            <a:off x="4856163" y="4919663"/>
            <a:ext cx="4062412" cy="892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Làng mạc, ruộng đồng bị tàn phá</a:t>
            </a: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Rectangle 25"/>
          <p:cNvSpPr>
            <a:spLocks noChangeArrowheads="1"/>
          </p:cNvSpPr>
          <p:nvPr/>
        </p:nvSpPr>
        <p:spPr bwMode="auto">
          <a:xfrm>
            <a:off x="4891088" y="6137275"/>
            <a:ext cx="4038600" cy="4921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6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 thù lăm le xâm lược</a:t>
            </a:r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0" y="868362"/>
            <a:ext cx="9144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Đinh Bộ Lĩnh dẹp loạn 12 sứ quân</a:t>
            </a:r>
          </a:p>
        </p:txBody>
      </p: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i="1">
                <a:latin typeface="Times New Roman" pitchFamily="18" charset="0"/>
                <a:cs typeface="Times New Roman" pitchFamily="18" charset="0"/>
              </a:rPr>
              <a:t>Thứ </a:t>
            </a:r>
            <a:r>
              <a:rPr lang="en-US" altLang="en-US" sz="2800" b="1" i="1" smtClean="0">
                <a:latin typeface="Times New Roman" pitchFamily="18" charset="0"/>
                <a:cs typeface="Times New Roman" pitchFamily="18" charset="0"/>
              </a:rPr>
              <a:t>ba </a:t>
            </a:r>
            <a:r>
              <a:rPr lang="en-US" altLang="en-US" sz="2800" b="1" i="1">
                <a:latin typeface="Times New Roman" pitchFamily="18" charset="0"/>
                <a:cs typeface="Times New Roman" pitchFamily="18" charset="0"/>
              </a:rPr>
              <a:t>ngày </a:t>
            </a:r>
            <a:r>
              <a:rPr lang="en-US" altLang="en-US" sz="2800" b="1" i="1" smtClean="0">
                <a:latin typeface="Times New Roman" pitchFamily="18" charset="0"/>
                <a:cs typeface="Times New Roman" pitchFamily="18" charset="0"/>
              </a:rPr>
              <a:t>09 </a:t>
            </a:r>
            <a:r>
              <a:rPr lang="en-US" altLang="en-US" sz="2800" b="1" i="1">
                <a:latin typeface="Times New Roman" pitchFamily="18" charset="0"/>
                <a:cs typeface="Times New Roman" pitchFamily="18" charset="0"/>
              </a:rPr>
              <a:t>tháng 11 năm 2021</a:t>
            </a:r>
          </a:p>
        </p:txBody>
      </p:sp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0" y="407988"/>
            <a:ext cx="91503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u="sng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Lịch sử: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pc\Desktop\Picture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4"/>
          <a:stretch>
            <a:fillRect/>
          </a:stretch>
        </p:blipFill>
        <p:spPr bwMode="auto">
          <a:xfrm>
            <a:off x="1168400" y="0"/>
            <a:ext cx="80152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Isosceles Triangle 1"/>
          <p:cNvSpPr/>
          <p:nvPr/>
        </p:nvSpPr>
        <p:spPr>
          <a:xfrm>
            <a:off x="4756150" y="2393950"/>
            <a:ext cx="228600" cy="152400"/>
          </a:xfrm>
          <a:prstGeom prst="triangle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cxnSp>
        <p:nvCxnSpPr>
          <p:cNvPr id="5" name="Straight Arrow Connector 4"/>
          <p:cNvCxnSpPr>
            <a:endCxn id="2" idx="1"/>
          </p:cNvCxnSpPr>
          <p:nvPr/>
        </p:nvCxnSpPr>
        <p:spPr>
          <a:xfrm>
            <a:off x="2238375" y="1236663"/>
            <a:ext cx="2574925" cy="1233487"/>
          </a:xfrm>
          <a:prstGeom prst="straightConnector1">
            <a:avLst/>
          </a:prstGeom>
          <a:ln w="28575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81000" y="663575"/>
            <a:ext cx="1857375" cy="708025"/>
          </a:xfrm>
          <a:prstGeom prst="rect">
            <a:avLst/>
          </a:prstGeom>
          <a:solidFill>
            <a:srgbClr val="E8FDF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en-US" sz="2000" b="1">
                <a:latin typeface="Times New Roman" pitchFamily="18" charset="0"/>
                <a:cs typeface="Times New Roman" pitchFamily="18" charset="0"/>
              </a:rPr>
              <a:t>KIỀU THUẬN</a:t>
            </a:r>
          </a:p>
          <a:p>
            <a:pPr algn="ctr" eaLnBrk="1" hangingPunct="1"/>
            <a:r>
              <a:rPr lang="en-US" altLang="en-US" sz="2000" b="1">
                <a:latin typeface="Times New Roman" pitchFamily="18" charset="0"/>
                <a:cs typeface="Times New Roman" pitchFamily="18" charset="0"/>
              </a:rPr>
              <a:t>Hồi Hồ-P.Thọ</a:t>
            </a:r>
          </a:p>
        </p:txBody>
      </p:sp>
      <p:sp>
        <p:nvSpPr>
          <p:cNvPr id="11" name="Isosceles Triangle 10"/>
          <p:cNvSpPr/>
          <p:nvPr/>
        </p:nvSpPr>
        <p:spPr>
          <a:xfrm>
            <a:off x="5105400" y="2600325"/>
            <a:ext cx="228600" cy="152400"/>
          </a:xfrm>
          <a:prstGeom prst="triangle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336800" y="2203450"/>
            <a:ext cx="2857500" cy="485775"/>
          </a:xfrm>
          <a:prstGeom prst="straightConnector1">
            <a:avLst/>
          </a:prstGeom>
          <a:ln w="28575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-36513" y="1730375"/>
            <a:ext cx="2362201" cy="708025"/>
          </a:xfrm>
          <a:prstGeom prst="rect">
            <a:avLst/>
          </a:prstGeom>
          <a:solidFill>
            <a:srgbClr val="E8FDF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en-US" sz="2000" b="1">
                <a:latin typeface="Times New Roman" pitchFamily="18" charset="0"/>
                <a:cs typeface="Times New Roman" pitchFamily="18" charset="0"/>
              </a:rPr>
              <a:t>KIỀU CÔNG HÃN</a:t>
            </a:r>
          </a:p>
          <a:p>
            <a:pPr algn="ctr" eaLnBrk="1" hangingPunct="1"/>
            <a:r>
              <a:rPr lang="en-US" altLang="en-US" sz="2000" b="1">
                <a:latin typeface="Times New Roman" pitchFamily="18" charset="0"/>
                <a:cs typeface="Times New Roman" pitchFamily="18" charset="0"/>
              </a:rPr>
              <a:t>Phong Châu-P.Thọ</a:t>
            </a:r>
          </a:p>
        </p:txBody>
      </p:sp>
      <p:sp>
        <p:nvSpPr>
          <p:cNvPr id="25" name="Isosceles Triangle 24"/>
          <p:cNvSpPr/>
          <p:nvPr/>
        </p:nvSpPr>
        <p:spPr>
          <a:xfrm>
            <a:off x="5364163" y="2957513"/>
            <a:ext cx="228600" cy="152400"/>
          </a:xfrm>
          <a:prstGeom prst="triangle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2611438" y="3108325"/>
            <a:ext cx="2773362" cy="1588"/>
          </a:xfrm>
          <a:prstGeom prst="straightConnector1">
            <a:avLst/>
          </a:prstGeom>
          <a:ln w="28575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0" y="2608263"/>
            <a:ext cx="2611438" cy="708025"/>
          </a:xfrm>
          <a:prstGeom prst="rect">
            <a:avLst/>
          </a:prstGeom>
          <a:solidFill>
            <a:srgbClr val="E8FDF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en-US" sz="2000" b="1">
                <a:latin typeface="Times New Roman" pitchFamily="18" charset="0"/>
                <a:cs typeface="Times New Roman" pitchFamily="18" charset="0"/>
              </a:rPr>
              <a:t>NGÔ NHẬT KHÁNH</a:t>
            </a:r>
          </a:p>
          <a:p>
            <a:pPr algn="ctr" eaLnBrk="1" hangingPunct="1"/>
            <a:r>
              <a:rPr lang="en-US" altLang="en-US" sz="2000" b="1">
                <a:latin typeface="Times New Roman" pitchFamily="18" charset="0"/>
                <a:cs typeface="Times New Roman" pitchFamily="18" charset="0"/>
              </a:rPr>
              <a:t>Đường Lâm-HN</a:t>
            </a:r>
          </a:p>
        </p:txBody>
      </p:sp>
      <p:sp>
        <p:nvSpPr>
          <p:cNvPr id="29" name="Isosceles Triangle 28"/>
          <p:cNvSpPr/>
          <p:nvPr/>
        </p:nvSpPr>
        <p:spPr>
          <a:xfrm>
            <a:off x="5651500" y="3462338"/>
            <a:ext cx="228600" cy="152400"/>
          </a:xfrm>
          <a:prstGeom prst="triangle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cxnSp>
        <p:nvCxnSpPr>
          <p:cNvPr id="30" name="Straight Arrow Connector 29"/>
          <p:cNvCxnSpPr/>
          <p:nvPr/>
        </p:nvCxnSpPr>
        <p:spPr>
          <a:xfrm flipV="1">
            <a:off x="2500313" y="3533775"/>
            <a:ext cx="3244850" cy="290513"/>
          </a:xfrm>
          <a:prstGeom prst="straightConnector1">
            <a:avLst/>
          </a:prstGeom>
          <a:ln w="28575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109538" y="3406775"/>
            <a:ext cx="2390775" cy="708025"/>
          </a:xfrm>
          <a:prstGeom prst="rect">
            <a:avLst/>
          </a:prstGeom>
          <a:solidFill>
            <a:srgbClr val="E8FDF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en-US" sz="2000" b="1">
                <a:latin typeface="Times New Roman" pitchFamily="18" charset="0"/>
                <a:cs typeface="Times New Roman" pitchFamily="18" charset="0"/>
              </a:rPr>
              <a:t>ĐỖ CẢNH THẠC</a:t>
            </a:r>
          </a:p>
          <a:p>
            <a:pPr algn="ctr" eaLnBrk="1" hangingPunct="1"/>
            <a:r>
              <a:rPr lang="en-US" altLang="en-US" sz="2000" b="1">
                <a:latin typeface="Times New Roman" pitchFamily="18" charset="0"/>
                <a:cs typeface="Times New Roman" pitchFamily="18" charset="0"/>
              </a:rPr>
              <a:t>Đỗ Động Giang-HN</a:t>
            </a:r>
          </a:p>
        </p:txBody>
      </p:sp>
      <p:sp>
        <p:nvSpPr>
          <p:cNvPr id="34" name="Isosceles Triangle 33"/>
          <p:cNvSpPr/>
          <p:nvPr/>
        </p:nvSpPr>
        <p:spPr>
          <a:xfrm>
            <a:off x="5537200" y="2771775"/>
            <a:ext cx="228600" cy="152400"/>
          </a:xfrm>
          <a:prstGeom prst="triangle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4267200" y="784225"/>
            <a:ext cx="1384300" cy="2009775"/>
          </a:xfrm>
          <a:prstGeom prst="straightConnector1">
            <a:avLst/>
          </a:prstGeom>
          <a:ln w="28575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2513013" y="76200"/>
            <a:ext cx="2478087" cy="708025"/>
          </a:xfrm>
          <a:prstGeom prst="rect">
            <a:avLst/>
          </a:prstGeom>
          <a:solidFill>
            <a:srgbClr val="E8FDF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en-US" sz="2000" b="1">
                <a:latin typeface="Times New Roman" pitchFamily="18" charset="0"/>
                <a:cs typeface="Times New Roman" pitchFamily="18" charset="0"/>
              </a:rPr>
              <a:t>NGUYỄN KHOAN</a:t>
            </a:r>
          </a:p>
          <a:p>
            <a:pPr algn="ctr" eaLnBrk="1" hangingPunct="1"/>
            <a:r>
              <a:rPr lang="en-US" altLang="en-US" sz="2000" b="1">
                <a:latin typeface="Times New Roman" pitchFamily="18" charset="0"/>
                <a:cs typeface="Times New Roman" pitchFamily="18" charset="0"/>
              </a:rPr>
              <a:t>Tam Đái-V.Phúc</a:t>
            </a:r>
          </a:p>
        </p:txBody>
      </p:sp>
      <p:sp>
        <p:nvSpPr>
          <p:cNvPr id="39" name="Isosceles Triangle 38"/>
          <p:cNvSpPr/>
          <p:nvPr/>
        </p:nvSpPr>
        <p:spPr>
          <a:xfrm>
            <a:off x="6178550" y="3108325"/>
            <a:ext cx="228600" cy="152400"/>
          </a:xfrm>
          <a:prstGeom prst="triangle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cxnSp>
        <p:nvCxnSpPr>
          <p:cNvPr id="40" name="Straight Arrow Connector 39"/>
          <p:cNvCxnSpPr/>
          <p:nvPr/>
        </p:nvCxnSpPr>
        <p:spPr>
          <a:xfrm flipH="1">
            <a:off x="6273800" y="784225"/>
            <a:ext cx="882650" cy="2363788"/>
          </a:xfrm>
          <a:prstGeom prst="straightConnector1">
            <a:avLst/>
          </a:prstGeom>
          <a:ln w="28575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6759575" y="93663"/>
            <a:ext cx="2333625" cy="647700"/>
          </a:xfrm>
          <a:prstGeom prst="rect">
            <a:avLst/>
          </a:prstGeom>
          <a:solidFill>
            <a:srgbClr val="E8FDF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en-US" b="1">
                <a:latin typeface="Times New Roman" pitchFamily="18" charset="0"/>
                <a:cs typeface="Times New Roman" pitchFamily="18" charset="0"/>
              </a:rPr>
              <a:t>NGUYỄN THỦ TIỆP</a:t>
            </a:r>
          </a:p>
          <a:p>
            <a:pPr algn="ctr" eaLnBrk="1" hangingPunct="1"/>
            <a:r>
              <a:rPr lang="en-US" altLang="en-US" b="1">
                <a:latin typeface="Times New Roman" pitchFamily="18" charset="0"/>
                <a:cs typeface="Times New Roman" pitchFamily="18" charset="0"/>
              </a:rPr>
              <a:t>Tiên Du – B.Ninh</a:t>
            </a:r>
          </a:p>
        </p:txBody>
      </p:sp>
      <p:sp>
        <p:nvSpPr>
          <p:cNvPr id="44" name="Isosceles Triangle 43"/>
          <p:cNvSpPr/>
          <p:nvPr/>
        </p:nvSpPr>
        <p:spPr>
          <a:xfrm>
            <a:off x="6381750" y="3184525"/>
            <a:ext cx="228600" cy="152400"/>
          </a:xfrm>
          <a:prstGeom prst="triangle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cxnSp>
        <p:nvCxnSpPr>
          <p:cNvPr id="45" name="Straight Arrow Connector 44"/>
          <p:cNvCxnSpPr/>
          <p:nvPr/>
        </p:nvCxnSpPr>
        <p:spPr>
          <a:xfrm flipH="1">
            <a:off x="6565900" y="1468438"/>
            <a:ext cx="820738" cy="1817687"/>
          </a:xfrm>
          <a:prstGeom prst="straightConnector1">
            <a:avLst/>
          </a:prstGeom>
          <a:ln w="28575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>
            <a:spLocks noChangeArrowheads="1"/>
          </p:cNvSpPr>
          <p:nvPr/>
        </p:nvSpPr>
        <p:spPr bwMode="auto">
          <a:xfrm>
            <a:off x="7296150" y="822325"/>
            <a:ext cx="1571625" cy="646113"/>
          </a:xfrm>
          <a:prstGeom prst="rect">
            <a:avLst/>
          </a:prstGeom>
          <a:solidFill>
            <a:srgbClr val="E8FDF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en-US" b="1">
                <a:latin typeface="Times New Roman" pitchFamily="18" charset="0"/>
                <a:cs typeface="Times New Roman" pitchFamily="18" charset="0"/>
              </a:rPr>
              <a:t>LÝ KHUÊ</a:t>
            </a:r>
          </a:p>
          <a:p>
            <a:pPr algn="ctr" eaLnBrk="1" hangingPunct="1"/>
            <a:r>
              <a:rPr lang="en-US" altLang="en-US" b="1">
                <a:latin typeface="Times New Roman" pitchFamily="18" charset="0"/>
                <a:cs typeface="Times New Roman" pitchFamily="18" charset="0"/>
              </a:rPr>
              <a:t>Siêu Loại-BN</a:t>
            </a:r>
          </a:p>
        </p:txBody>
      </p:sp>
      <p:sp>
        <p:nvSpPr>
          <p:cNvPr id="49" name="Isosceles Triangle 48"/>
          <p:cNvSpPr/>
          <p:nvPr/>
        </p:nvSpPr>
        <p:spPr>
          <a:xfrm>
            <a:off x="5934075" y="3462338"/>
            <a:ext cx="228600" cy="152400"/>
          </a:xfrm>
          <a:prstGeom prst="triangle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cxnSp>
        <p:nvCxnSpPr>
          <p:cNvPr id="50" name="Straight Arrow Connector 49"/>
          <p:cNvCxnSpPr/>
          <p:nvPr/>
        </p:nvCxnSpPr>
        <p:spPr>
          <a:xfrm flipV="1">
            <a:off x="2611438" y="3624263"/>
            <a:ext cx="3452812" cy="1093787"/>
          </a:xfrm>
          <a:prstGeom prst="straightConnector1">
            <a:avLst/>
          </a:prstGeom>
          <a:ln w="28575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>
            <a:spLocks noChangeArrowheads="1"/>
          </p:cNvSpPr>
          <p:nvPr/>
        </p:nvSpPr>
        <p:spPr bwMode="auto">
          <a:xfrm>
            <a:off x="200025" y="4321175"/>
            <a:ext cx="2390775" cy="708025"/>
          </a:xfrm>
          <a:prstGeom prst="rect">
            <a:avLst/>
          </a:prstGeom>
          <a:solidFill>
            <a:srgbClr val="E8FDF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en-US" sz="2000" b="1">
                <a:latin typeface="Times New Roman" pitchFamily="18" charset="0"/>
                <a:cs typeface="Times New Roman" pitchFamily="18" charset="0"/>
              </a:rPr>
              <a:t>NGUYỄN SIÊU</a:t>
            </a:r>
          </a:p>
          <a:p>
            <a:pPr algn="ctr" eaLnBrk="1" hangingPunct="1"/>
            <a:r>
              <a:rPr lang="en-US" altLang="en-US" sz="2000" b="1">
                <a:latin typeface="Times New Roman" pitchFamily="18" charset="0"/>
                <a:cs typeface="Times New Roman" pitchFamily="18" charset="0"/>
              </a:rPr>
              <a:t>Tây Phù Liệt-HN</a:t>
            </a:r>
          </a:p>
        </p:txBody>
      </p:sp>
      <p:sp>
        <p:nvSpPr>
          <p:cNvPr id="54" name="Isosceles Triangle 53"/>
          <p:cNvSpPr/>
          <p:nvPr/>
        </p:nvSpPr>
        <p:spPr>
          <a:xfrm>
            <a:off x="6265863" y="3430588"/>
            <a:ext cx="228600" cy="152400"/>
          </a:xfrm>
          <a:prstGeom prst="triangle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cxnSp>
        <p:nvCxnSpPr>
          <p:cNvPr id="55" name="Straight Arrow Connector 54"/>
          <p:cNvCxnSpPr/>
          <p:nvPr/>
        </p:nvCxnSpPr>
        <p:spPr>
          <a:xfrm flipH="1">
            <a:off x="6462713" y="2133600"/>
            <a:ext cx="1131887" cy="1422400"/>
          </a:xfrm>
          <a:prstGeom prst="straightConnector1">
            <a:avLst/>
          </a:prstGeom>
          <a:ln w="28575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>
            <a:spLocks noChangeArrowheads="1"/>
          </p:cNvSpPr>
          <p:nvPr/>
        </p:nvSpPr>
        <p:spPr bwMode="auto">
          <a:xfrm>
            <a:off x="7569200" y="1622425"/>
            <a:ext cx="1571625" cy="923925"/>
          </a:xfrm>
          <a:prstGeom prst="rect">
            <a:avLst/>
          </a:prstGeom>
          <a:solidFill>
            <a:srgbClr val="E8FDF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en-US" b="1">
                <a:latin typeface="Times New Roman" pitchFamily="18" charset="0"/>
                <a:cs typeface="Times New Roman" pitchFamily="18" charset="0"/>
              </a:rPr>
              <a:t>LÃ ĐƯỜNG</a:t>
            </a:r>
          </a:p>
          <a:p>
            <a:pPr algn="ctr" eaLnBrk="1" hangingPunct="1"/>
            <a:r>
              <a:rPr lang="en-US" altLang="en-US" b="1">
                <a:latin typeface="Times New Roman" pitchFamily="18" charset="0"/>
                <a:cs typeface="Times New Roman" pitchFamily="18" charset="0"/>
              </a:rPr>
              <a:t>Tế Giang-H.Yên</a:t>
            </a:r>
          </a:p>
        </p:txBody>
      </p:sp>
      <p:sp>
        <p:nvSpPr>
          <p:cNvPr id="58" name="Isosceles Triangle 57"/>
          <p:cNvSpPr/>
          <p:nvPr/>
        </p:nvSpPr>
        <p:spPr>
          <a:xfrm>
            <a:off x="6216650" y="3683000"/>
            <a:ext cx="228600" cy="152400"/>
          </a:xfrm>
          <a:prstGeom prst="triangle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cxnSp>
        <p:nvCxnSpPr>
          <p:cNvPr id="59" name="Straight Arrow Connector 58"/>
          <p:cNvCxnSpPr>
            <a:stCxn id="61" idx="1"/>
            <a:endCxn id="58" idx="5"/>
          </p:cNvCxnSpPr>
          <p:nvPr/>
        </p:nvCxnSpPr>
        <p:spPr>
          <a:xfrm flipH="1" flipV="1">
            <a:off x="6388100" y="3759200"/>
            <a:ext cx="731838" cy="152400"/>
          </a:xfrm>
          <a:prstGeom prst="straightConnector1">
            <a:avLst/>
          </a:prstGeom>
          <a:ln w="28575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>
            <a:spLocks noChangeArrowheads="1"/>
          </p:cNvSpPr>
          <p:nvPr/>
        </p:nvSpPr>
        <p:spPr bwMode="auto">
          <a:xfrm>
            <a:off x="7119938" y="3403600"/>
            <a:ext cx="2100262" cy="1016000"/>
          </a:xfrm>
          <a:prstGeom prst="rect">
            <a:avLst/>
          </a:prstGeom>
          <a:solidFill>
            <a:srgbClr val="E8FDF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en-US" sz="2000" b="1">
                <a:latin typeface="Times New Roman" pitchFamily="18" charset="0"/>
                <a:cs typeface="Times New Roman" pitchFamily="18" charset="0"/>
              </a:rPr>
              <a:t>PHẠM </a:t>
            </a:r>
          </a:p>
          <a:p>
            <a:pPr algn="ctr" eaLnBrk="1" hangingPunct="1"/>
            <a:r>
              <a:rPr lang="en-US" altLang="en-US" sz="2000" b="1">
                <a:latin typeface="Times New Roman" pitchFamily="18" charset="0"/>
                <a:cs typeface="Times New Roman" pitchFamily="18" charset="0"/>
              </a:rPr>
              <a:t>BẠCH HỔ</a:t>
            </a:r>
          </a:p>
          <a:p>
            <a:pPr algn="ctr" eaLnBrk="1" hangingPunct="1"/>
            <a:r>
              <a:rPr lang="en-US" altLang="en-US" sz="2000" b="1">
                <a:latin typeface="Times New Roman" pitchFamily="18" charset="0"/>
                <a:cs typeface="Times New Roman" pitchFamily="18" charset="0"/>
              </a:rPr>
              <a:t>Đằng Châu–H.Y</a:t>
            </a:r>
          </a:p>
        </p:txBody>
      </p:sp>
      <p:sp>
        <p:nvSpPr>
          <p:cNvPr id="64" name="Isosceles Triangle 63"/>
          <p:cNvSpPr/>
          <p:nvPr/>
        </p:nvSpPr>
        <p:spPr>
          <a:xfrm>
            <a:off x="6467475" y="3897313"/>
            <a:ext cx="228600" cy="152400"/>
          </a:xfrm>
          <a:prstGeom prst="triangle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cxnSp>
        <p:nvCxnSpPr>
          <p:cNvPr id="65" name="Straight Arrow Connector 64"/>
          <p:cNvCxnSpPr/>
          <p:nvPr/>
        </p:nvCxnSpPr>
        <p:spPr>
          <a:xfrm flipH="1" flipV="1">
            <a:off x="6589713" y="4046538"/>
            <a:ext cx="403225" cy="1038225"/>
          </a:xfrm>
          <a:prstGeom prst="straightConnector1">
            <a:avLst/>
          </a:prstGeom>
          <a:ln w="28575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>
            <a:spLocks noChangeArrowheads="1"/>
          </p:cNvSpPr>
          <p:nvPr/>
        </p:nvSpPr>
        <p:spPr bwMode="auto">
          <a:xfrm>
            <a:off x="6992938" y="4908550"/>
            <a:ext cx="1944687" cy="647700"/>
          </a:xfrm>
          <a:prstGeom prst="rect">
            <a:avLst/>
          </a:prstGeom>
          <a:solidFill>
            <a:srgbClr val="E8FDF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en-US" b="1">
                <a:latin typeface="Times New Roman" pitchFamily="18" charset="0"/>
                <a:cs typeface="Times New Roman" pitchFamily="18" charset="0"/>
              </a:rPr>
              <a:t>TRẦN LÃM</a:t>
            </a:r>
          </a:p>
          <a:p>
            <a:pPr algn="ctr" eaLnBrk="1" hangingPunct="1"/>
            <a:r>
              <a:rPr lang="en-US" altLang="en-US" b="1">
                <a:latin typeface="Times New Roman" pitchFamily="18" charset="0"/>
                <a:cs typeface="Times New Roman" pitchFamily="18" charset="0"/>
              </a:rPr>
              <a:t>Bố Hải Khẩu-TB</a:t>
            </a:r>
          </a:p>
        </p:txBody>
      </p:sp>
      <p:sp>
        <p:nvSpPr>
          <p:cNvPr id="68" name="Isosceles Triangle 67"/>
          <p:cNvSpPr/>
          <p:nvPr/>
        </p:nvSpPr>
        <p:spPr>
          <a:xfrm>
            <a:off x="5400675" y="5021263"/>
            <a:ext cx="228600" cy="152400"/>
          </a:xfrm>
          <a:prstGeom prst="triangle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cxnSp>
        <p:nvCxnSpPr>
          <p:cNvPr id="69" name="Straight Arrow Connector 68"/>
          <p:cNvCxnSpPr/>
          <p:nvPr/>
        </p:nvCxnSpPr>
        <p:spPr>
          <a:xfrm flipV="1">
            <a:off x="2679700" y="5141913"/>
            <a:ext cx="2773363" cy="501650"/>
          </a:xfrm>
          <a:prstGeom prst="straightConnector1">
            <a:avLst/>
          </a:prstGeom>
          <a:ln w="28575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>
            <a:spLocks noChangeArrowheads="1"/>
          </p:cNvSpPr>
          <p:nvPr/>
        </p:nvSpPr>
        <p:spPr bwMode="auto">
          <a:xfrm>
            <a:off x="304800" y="5232400"/>
            <a:ext cx="2390775" cy="708025"/>
          </a:xfrm>
          <a:prstGeom prst="rect">
            <a:avLst/>
          </a:prstGeom>
          <a:solidFill>
            <a:srgbClr val="E8FDF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en-US" sz="2000" b="1">
                <a:latin typeface="Times New Roman" pitchFamily="18" charset="0"/>
                <a:cs typeface="Times New Roman" pitchFamily="18" charset="0"/>
              </a:rPr>
              <a:t>NGÔ XƯƠNG XÍ</a:t>
            </a:r>
          </a:p>
          <a:p>
            <a:pPr algn="ctr" eaLnBrk="1" hangingPunct="1"/>
            <a:r>
              <a:rPr lang="en-US" altLang="en-US" sz="2000" b="1">
                <a:latin typeface="Times New Roman" pitchFamily="18" charset="0"/>
                <a:cs typeface="Times New Roman" pitchFamily="18" charset="0"/>
              </a:rPr>
              <a:t>Bình Kiều – T. Hóa</a:t>
            </a:r>
          </a:p>
        </p:txBody>
      </p:sp>
    </p:spTree>
    <p:extLst>
      <p:ext uri="{BB962C8B-B14F-4D97-AF65-F5344CB8AC3E}">
        <p14:creationId xmlns:p14="http://schemas.microsoft.com/office/powerpoint/2010/main" val="34454316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 nodeType="clickPar">
                      <p:stCondLst>
                        <p:cond delay="indefinite"/>
                      </p:stCondLst>
                      <p:childTnLst>
                        <p:par>
                          <p:cTn id="1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 nodeType="clickPar">
                      <p:stCondLst>
                        <p:cond delay="indefinite"/>
                      </p:stCondLst>
                      <p:childTnLst>
                        <p:par>
                          <p:cTn id="1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6" presetID="16" presetClass="entr" presetSubtype="21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11" grpId="0" animBg="1"/>
      <p:bldP spid="13" grpId="0" animBg="1"/>
      <p:bldP spid="25" grpId="0" animBg="1"/>
      <p:bldP spid="28" grpId="0" animBg="1"/>
      <p:bldP spid="29" grpId="0" animBg="1"/>
      <p:bldP spid="32" grpId="0" animBg="1"/>
      <p:bldP spid="34" grpId="0" animBg="1"/>
      <p:bldP spid="38" grpId="0" animBg="1"/>
      <p:bldP spid="39" grpId="0" animBg="1"/>
      <p:bldP spid="43" grpId="0" animBg="1"/>
      <p:bldP spid="44" grpId="0" animBg="1"/>
      <p:bldP spid="46" grpId="0" animBg="1"/>
      <p:bldP spid="49" grpId="0" animBg="1"/>
      <p:bldP spid="53" grpId="0" animBg="1"/>
      <p:bldP spid="54" grpId="0" animBg="1"/>
      <p:bldP spid="57" grpId="0" animBg="1"/>
      <p:bldP spid="58" grpId="0" animBg="1"/>
      <p:bldP spid="61" grpId="0" animBg="1"/>
      <p:bldP spid="64" grpId="0" animBg="1"/>
      <p:bldP spid="67" grpId="0" animBg="1"/>
      <p:bldP spid="68" grpId="0" animBg="1"/>
      <p:bldP spid="7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rgbClr val="0CDFE4"/>
            </a:gs>
            <a:gs pos="52245">
              <a:srgbClr val="FFFFFF"/>
            </a:gs>
            <a:gs pos="74001">
              <a:srgbClr val="0CDFE4"/>
            </a:gs>
            <a:gs pos="83000">
              <a:srgbClr val="0CDFE4"/>
            </a:gs>
            <a:gs pos="100000">
              <a:srgbClr val="0CDFE4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0" y="685800"/>
            <a:ext cx="9144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altLang="en-US" b="1" u="sng" smtClean="0">
                <a:latin typeface="Times New Roman" pitchFamily="18" charset="0"/>
                <a:cs typeface="Times New Roman" pitchFamily="18" charset="0"/>
              </a:rPr>
              <a:t>Lịch sử</a:t>
            </a:r>
            <a:r>
              <a:rPr lang="en-US" altLang="en-US" b="1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Đinh Bộ Lĩnh dẹp loạn 12 sứ quân</a:t>
            </a:r>
            <a:endParaRPr lang="en-US" altLang="en-US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i="1">
                <a:latin typeface="Times New Roman" pitchFamily="18" charset="0"/>
                <a:cs typeface="Times New Roman" pitchFamily="18" charset="0"/>
              </a:rPr>
              <a:t>Thứ </a:t>
            </a:r>
            <a:r>
              <a:rPr lang="en-US" altLang="en-US" sz="2800" b="1" i="1" smtClean="0">
                <a:latin typeface="Times New Roman" pitchFamily="18" charset="0"/>
                <a:cs typeface="Times New Roman" pitchFamily="18" charset="0"/>
              </a:rPr>
              <a:t>ba </a:t>
            </a:r>
            <a:r>
              <a:rPr lang="en-US" altLang="en-US" sz="2800" b="1" i="1">
                <a:latin typeface="Times New Roman" pitchFamily="18" charset="0"/>
                <a:cs typeface="Times New Roman" pitchFamily="18" charset="0"/>
              </a:rPr>
              <a:t>ngày </a:t>
            </a:r>
            <a:r>
              <a:rPr lang="en-US" altLang="en-US" sz="2800" b="1" i="1" smtClean="0">
                <a:latin typeface="Times New Roman" pitchFamily="18" charset="0"/>
                <a:cs typeface="Times New Roman" pitchFamily="18" charset="0"/>
              </a:rPr>
              <a:t>09 </a:t>
            </a:r>
            <a:r>
              <a:rPr lang="en-US" altLang="en-US" sz="2800" b="1" i="1">
                <a:latin typeface="Times New Roman" pitchFamily="18" charset="0"/>
                <a:cs typeface="Times New Roman" pitchFamily="18" charset="0"/>
              </a:rPr>
              <a:t>tháng 11 năm 2021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524000" y="2514600"/>
            <a:ext cx="6553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Em biết gì về Đinh Bộ Lĩnh?</a:t>
            </a:r>
            <a:endParaRPr lang="en-US" altLang="en-US" sz="3600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>
            <a:spLocks noChangeArrowheads="1"/>
          </p:cNvSpPr>
          <p:nvPr/>
        </p:nvSpPr>
        <p:spPr bwMode="auto">
          <a:xfrm>
            <a:off x="3733800" y="2819400"/>
            <a:ext cx="1828800" cy="1752600"/>
          </a:xfrm>
          <a:prstGeom prst="ellipse">
            <a:avLst/>
          </a:prstGeom>
          <a:solidFill>
            <a:srgbClr val="FEFFAE"/>
          </a:solidFill>
          <a:ln w="9525">
            <a:solidFill>
              <a:srgbClr val="FFFF99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ĐINH </a:t>
            </a:r>
          </a:p>
          <a:p>
            <a:pPr algn="ctr" eaLnBrk="1" hangingPunct="1"/>
            <a:r>
              <a:rPr lang="en-US" altLang="en-US" sz="2800" b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 </a:t>
            </a:r>
          </a:p>
          <a:p>
            <a:pPr algn="ctr" eaLnBrk="1" hangingPunct="1"/>
            <a:r>
              <a:rPr lang="en-US" altLang="en-US" sz="2800" b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</a:p>
        </p:txBody>
      </p:sp>
      <p:sp>
        <p:nvSpPr>
          <p:cNvPr id="5" name="AutoShape 4"/>
          <p:cNvSpPr>
            <a:spLocks noChangeArrowheads="1"/>
          </p:cNvSpPr>
          <p:nvPr/>
        </p:nvSpPr>
        <p:spPr bwMode="auto">
          <a:xfrm>
            <a:off x="381000" y="3048000"/>
            <a:ext cx="2667000" cy="1219200"/>
          </a:xfrm>
          <a:prstGeom prst="wedgeRoundRectCallout">
            <a:avLst>
              <a:gd name="adj1" fmla="val 87773"/>
              <a:gd name="adj2" fmla="val -27602"/>
              <a:gd name="adj3" fmla="val 16667"/>
            </a:avLst>
          </a:prstGeom>
          <a:solidFill>
            <a:srgbClr val="FEFFAE"/>
          </a:solidFill>
          <a:ln w="9525">
            <a:solidFill>
              <a:srgbClr val="FFFF99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600" b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 năm 924 </a:t>
            </a:r>
          </a:p>
          <a:p>
            <a:pPr algn="ctr" eaLnBrk="1" hangingPunct="1"/>
            <a:r>
              <a:rPr lang="en-US" altLang="en-US" sz="2600" b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 năm 979</a:t>
            </a:r>
          </a:p>
        </p:txBody>
      </p:sp>
      <p:sp>
        <p:nvSpPr>
          <p:cNvPr id="6" name="AutoShape 5"/>
          <p:cNvSpPr>
            <a:spLocks noChangeArrowheads="1"/>
          </p:cNvSpPr>
          <p:nvPr/>
        </p:nvSpPr>
        <p:spPr bwMode="auto">
          <a:xfrm>
            <a:off x="3886200" y="6019800"/>
            <a:ext cx="5130800" cy="685800"/>
          </a:xfrm>
          <a:prstGeom prst="wedgeRoundRectCallout">
            <a:avLst>
              <a:gd name="adj1" fmla="val -24787"/>
              <a:gd name="adj2" fmla="val -293287"/>
              <a:gd name="adj3" fmla="val 16667"/>
            </a:avLst>
          </a:prstGeom>
          <a:solidFill>
            <a:srgbClr val="FEFFAE"/>
          </a:solidFill>
          <a:ln w="9525">
            <a:solidFill>
              <a:srgbClr val="FFFF99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người mưu cao, chí lớn</a:t>
            </a:r>
          </a:p>
        </p:txBody>
      </p:sp>
      <p:sp>
        <p:nvSpPr>
          <p:cNvPr id="7" name="AutoShape 6"/>
          <p:cNvSpPr>
            <a:spLocks noChangeArrowheads="1"/>
          </p:cNvSpPr>
          <p:nvPr/>
        </p:nvSpPr>
        <p:spPr bwMode="auto">
          <a:xfrm>
            <a:off x="381000" y="5410200"/>
            <a:ext cx="3276600" cy="1295400"/>
          </a:xfrm>
          <a:prstGeom prst="wedgeRoundRectCallout">
            <a:avLst>
              <a:gd name="adj1" fmla="val 73875"/>
              <a:gd name="adj2" fmla="val -123921"/>
              <a:gd name="adj3" fmla="val 16667"/>
            </a:avLst>
          </a:prstGeom>
          <a:solidFill>
            <a:srgbClr val="FEFFAE"/>
          </a:solidFill>
          <a:ln w="9525">
            <a:solidFill>
              <a:srgbClr val="FFFF99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 ở Hoa Lư, Gia Viễn, Ninh Bình</a:t>
            </a:r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5994400" y="3175000"/>
            <a:ext cx="3048000" cy="1371600"/>
          </a:xfrm>
          <a:prstGeom prst="wedgeRoundRectCallout">
            <a:avLst>
              <a:gd name="adj1" fmla="val -64949"/>
              <a:gd name="adj2" fmla="val -4398"/>
              <a:gd name="adj3" fmla="val 16667"/>
            </a:avLst>
          </a:prstGeom>
          <a:solidFill>
            <a:srgbClr val="FEFFAE"/>
          </a:solidFill>
          <a:ln w="9525">
            <a:solidFill>
              <a:srgbClr val="FFFF99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hợp trẻ chăn trâu chơi trận giả</a:t>
            </a:r>
          </a:p>
        </p:txBody>
      </p:sp>
      <p:pic>
        <p:nvPicPr>
          <p:cNvPr id="11" name="Picture 17" descr="26_clttr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14300"/>
            <a:ext cx="44958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8" descr="scan00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4938"/>
            <a:ext cx="4038600" cy="26082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BAN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"/>
            <a:ext cx="83820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Freeform 5"/>
          <p:cNvSpPr>
            <a:spLocks/>
          </p:cNvSpPr>
          <p:nvPr/>
        </p:nvSpPr>
        <p:spPr bwMode="auto">
          <a:xfrm>
            <a:off x="3095625" y="3035300"/>
            <a:ext cx="1403350" cy="1273175"/>
          </a:xfrm>
          <a:custGeom>
            <a:avLst/>
            <a:gdLst>
              <a:gd name="T0" fmla="*/ 2147483646 w 884"/>
              <a:gd name="T1" fmla="*/ 2147483646 h 802"/>
              <a:gd name="T2" fmla="*/ 2147483646 w 884"/>
              <a:gd name="T3" fmla="*/ 2147483646 h 802"/>
              <a:gd name="T4" fmla="*/ 2147483646 w 884"/>
              <a:gd name="T5" fmla="*/ 2147483646 h 802"/>
              <a:gd name="T6" fmla="*/ 2147483646 w 884"/>
              <a:gd name="T7" fmla="*/ 2147483646 h 802"/>
              <a:gd name="T8" fmla="*/ 2147483646 w 884"/>
              <a:gd name="T9" fmla="*/ 2147483646 h 802"/>
              <a:gd name="T10" fmla="*/ 2147483646 w 884"/>
              <a:gd name="T11" fmla="*/ 2147483646 h 802"/>
              <a:gd name="T12" fmla="*/ 2147483646 w 884"/>
              <a:gd name="T13" fmla="*/ 2147483646 h 802"/>
              <a:gd name="T14" fmla="*/ 2147483646 w 884"/>
              <a:gd name="T15" fmla="*/ 2147483646 h 802"/>
              <a:gd name="T16" fmla="*/ 2147483646 w 884"/>
              <a:gd name="T17" fmla="*/ 2147483646 h 802"/>
              <a:gd name="T18" fmla="*/ 2147483646 w 884"/>
              <a:gd name="T19" fmla="*/ 2147483646 h 802"/>
              <a:gd name="T20" fmla="*/ 2147483646 w 884"/>
              <a:gd name="T21" fmla="*/ 2147483646 h 802"/>
              <a:gd name="T22" fmla="*/ 2147483646 w 884"/>
              <a:gd name="T23" fmla="*/ 2147483646 h 802"/>
              <a:gd name="T24" fmla="*/ 2147483646 w 884"/>
              <a:gd name="T25" fmla="*/ 2147483646 h 802"/>
              <a:gd name="T26" fmla="*/ 2147483646 w 884"/>
              <a:gd name="T27" fmla="*/ 2147483646 h 802"/>
              <a:gd name="T28" fmla="*/ 2147483646 w 884"/>
              <a:gd name="T29" fmla="*/ 2147483646 h 802"/>
              <a:gd name="T30" fmla="*/ 2147483646 w 884"/>
              <a:gd name="T31" fmla="*/ 2147483646 h 802"/>
              <a:gd name="T32" fmla="*/ 2147483646 w 884"/>
              <a:gd name="T33" fmla="*/ 2147483646 h 802"/>
              <a:gd name="T34" fmla="*/ 2147483646 w 884"/>
              <a:gd name="T35" fmla="*/ 2147483646 h 802"/>
              <a:gd name="T36" fmla="*/ 2147483646 w 884"/>
              <a:gd name="T37" fmla="*/ 2147483646 h 802"/>
              <a:gd name="T38" fmla="*/ 2147483646 w 884"/>
              <a:gd name="T39" fmla="*/ 2147483646 h 802"/>
              <a:gd name="T40" fmla="*/ 2147483646 w 884"/>
              <a:gd name="T41" fmla="*/ 2147483646 h 802"/>
              <a:gd name="T42" fmla="*/ 2147483646 w 884"/>
              <a:gd name="T43" fmla="*/ 2147483646 h 802"/>
              <a:gd name="T44" fmla="*/ 2147483646 w 884"/>
              <a:gd name="T45" fmla="*/ 2147483646 h 802"/>
              <a:gd name="T46" fmla="*/ 2147483646 w 884"/>
              <a:gd name="T47" fmla="*/ 2147483646 h 802"/>
              <a:gd name="T48" fmla="*/ 2147483646 w 884"/>
              <a:gd name="T49" fmla="*/ 2147483646 h 802"/>
              <a:gd name="T50" fmla="*/ 2147483646 w 884"/>
              <a:gd name="T51" fmla="*/ 2147483646 h 802"/>
              <a:gd name="T52" fmla="*/ 2147483646 w 884"/>
              <a:gd name="T53" fmla="*/ 2147483646 h 802"/>
              <a:gd name="T54" fmla="*/ 2147483646 w 884"/>
              <a:gd name="T55" fmla="*/ 2147483646 h 802"/>
              <a:gd name="T56" fmla="*/ 2147483646 w 884"/>
              <a:gd name="T57" fmla="*/ 2147483646 h 802"/>
              <a:gd name="T58" fmla="*/ 2147483646 w 884"/>
              <a:gd name="T59" fmla="*/ 2147483646 h 802"/>
              <a:gd name="T60" fmla="*/ 2147483646 w 884"/>
              <a:gd name="T61" fmla="*/ 2147483646 h 802"/>
              <a:gd name="T62" fmla="*/ 2147483646 w 884"/>
              <a:gd name="T63" fmla="*/ 2147483646 h 802"/>
              <a:gd name="T64" fmla="*/ 2147483646 w 884"/>
              <a:gd name="T65" fmla="*/ 2147483646 h 802"/>
              <a:gd name="T66" fmla="*/ 2147483646 w 884"/>
              <a:gd name="T67" fmla="*/ 2147483646 h 802"/>
              <a:gd name="T68" fmla="*/ 2147483646 w 884"/>
              <a:gd name="T69" fmla="*/ 2147483646 h 802"/>
              <a:gd name="T70" fmla="*/ 2147483646 w 884"/>
              <a:gd name="T71" fmla="*/ 2147483646 h 802"/>
              <a:gd name="T72" fmla="*/ 2147483646 w 884"/>
              <a:gd name="T73" fmla="*/ 2147483646 h 802"/>
              <a:gd name="T74" fmla="*/ 2147483646 w 884"/>
              <a:gd name="T75" fmla="*/ 2147483646 h 802"/>
              <a:gd name="T76" fmla="*/ 2147483646 w 884"/>
              <a:gd name="T77" fmla="*/ 2147483646 h 802"/>
              <a:gd name="T78" fmla="*/ 2147483646 w 884"/>
              <a:gd name="T79" fmla="*/ 2147483646 h 802"/>
              <a:gd name="T80" fmla="*/ 2147483646 w 884"/>
              <a:gd name="T81" fmla="*/ 2147483646 h 802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884"/>
              <a:gd name="T124" fmla="*/ 0 h 802"/>
              <a:gd name="T125" fmla="*/ 884 w 884"/>
              <a:gd name="T126" fmla="*/ 802 h 802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884" h="802">
                <a:moveTo>
                  <a:pt x="738" y="776"/>
                </a:moveTo>
                <a:cubicBezTo>
                  <a:pt x="759" y="747"/>
                  <a:pt x="782" y="724"/>
                  <a:pt x="802" y="694"/>
                </a:cubicBezTo>
                <a:cubicBezTo>
                  <a:pt x="823" y="631"/>
                  <a:pt x="806" y="652"/>
                  <a:pt x="839" y="621"/>
                </a:cubicBezTo>
                <a:cubicBezTo>
                  <a:pt x="842" y="587"/>
                  <a:pt x="839" y="553"/>
                  <a:pt x="848" y="520"/>
                </a:cubicBezTo>
                <a:cubicBezTo>
                  <a:pt x="851" y="508"/>
                  <a:pt x="868" y="504"/>
                  <a:pt x="875" y="493"/>
                </a:cubicBezTo>
                <a:cubicBezTo>
                  <a:pt x="880" y="485"/>
                  <a:pt x="881" y="474"/>
                  <a:pt x="884" y="465"/>
                </a:cubicBezTo>
                <a:cubicBezTo>
                  <a:pt x="881" y="444"/>
                  <a:pt x="880" y="422"/>
                  <a:pt x="875" y="401"/>
                </a:cubicBezTo>
                <a:cubicBezTo>
                  <a:pt x="860" y="333"/>
                  <a:pt x="854" y="343"/>
                  <a:pt x="793" y="328"/>
                </a:cubicBezTo>
                <a:cubicBezTo>
                  <a:pt x="761" y="280"/>
                  <a:pt x="747" y="296"/>
                  <a:pt x="720" y="337"/>
                </a:cubicBezTo>
                <a:cubicBezTo>
                  <a:pt x="692" y="310"/>
                  <a:pt x="665" y="301"/>
                  <a:pt x="628" y="291"/>
                </a:cubicBezTo>
                <a:cubicBezTo>
                  <a:pt x="620" y="268"/>
                  <a:pt x="604" y="229"/>
                  <a:pt x="592" y="209"/>
                </a:cubicBezTo>
                <a:cubicBezTo>
                  <a:pt x="587" y="202"/>
                  <a:pt x="578" y="198"/>
                  <a:pt x="573" y="191"/>
                </a:cubicBezTo>
                <a:cubicBezTo>
                  <a:pt x="566" y="182"/>
                  <a:pt x="560" y="173"/>
                  <a:pt x="555" y="163"/>
                </a:cubicBezTo>
                <a:cubicBezTo>
                  <a:pt x="551" y="154"/>
                  <a:pt x="553" y="142"/>
                  <a:pt x="546" y="136"/>
                </a:cubicBezTo>
                <a:cubicBezTo>
                  <a:pt x="536" y="128"/>
                  <a:pt x="521" y="130"/>
                  <a:pt x="509" y="127"/>
                </a:cubicBezTo>
                <a:cubicBezTo>
                  <a:pt x="500" y="118"/>
                  <a:pt x="490" y="109"/>
                  <a:pt x="482" y="99"/>
                </a:cubicBezTo>
                <a:cubicBezTo>
                  <a:pt x="475" y="91"/>
                  <a:pt x="473" y="78"/>
                  <a:pt x="464" y="72"/>
                </a:cubicBezTo>
                <a:cubicBezTo>
                  <a:pt x="448" y="62"/>
                  <a:pt x="427" y="60"/>
                  <a:pt x="409" y="54"/>
                </a:cubicBezTo>
                <a:cubicBezTo>
                  <a:pt x="400" y="51"/>
                  <a:pt x="381" y="45"/>
                  <a:pt x="381" y="45"/>
                </a:cubicBezTo>
                <a:cubicBezTo>
                  <a:pt x="359" y="30"/>
                  <a:pt x="330" y="0"/>
                  <a:pt x="299" y="35"/>
                </a:cubicBezTo>
                <a:cubicBezTo>
                  <a:pt x="280" y="57"/>
                  <a:pt x="272" y="118"/>
                  <a:pt x="272" y="118"/>
                </a:cubicBezTo>
                <a:cubicBezTo>
                  <a:pt x="212" y="99"/>
                  <a:pt x="270" y="126"/>
                  <a:pt x="235" y="81"/>
                </a:cubicBezTo>
                <a:cubicBezTo>
                  <a:pt x="228" y="72"/>
                  <a:pt x="217" y="69"/>
                  <a:pt x="208" y="63"/>
                </a:cubicBezTo>
                <a:cubicBezTo>
                  <a:pt x="159" y="109"/>
                  <a:pt x="212" y="131"/>
                  <a:pt x="253" y="145"/>
                </a:cubicBezTo>
                <a:cubicBezTo>
                  <a:pt x="235" y="219"/>
                  <a:pt x="248" y="270"/>
                  <a:pt x="125" y="209"/>
                </a:cubicBezTo>
                <a:cubicBezTo>
                  <a:pt x="98" y="196"/>
                  <a:pt x="114" y="143"/>
                  <a:pt x="89" y="127"/>
                </a:cubicBezTo>
                <a:cubicBezTo>
                  <a:pt x="78" y="120"/>
                  <a:pt x="64" y="121"/>
                  <a:pt x="52" y="118"/>
                </a:cubicBezTo>
                <a:cubicBezTo>
                  <a:pt x="43" y="112"/>
                  <a:pt x="36" y="99"/>
                  <a:pt x="25" y="99"/>
                </a:cubicBezTo>
                <a:cubicBezTo>
                  <a:pt x="16" y="99"/>
                  <a:pt x="8" y="109"/>
                  <a:pt x="7" y="118"/>
                </a:cubicBezTo>
                <a:cubicBezTo>
                  <a:pt x="0" y="172"/>
                  <a:pt x="11" y="169"/>
                  <a:pt x="43" y="191"/>
                </a:cubicBezTo>
                <a:cubicBezTo>
                  <a:pt x="55" y="226"/>
                  <a:pt x="63" y="234"/>
                  <a:pt x="98" y="246"/>
                </a:cubicBezTo>
                <a:cubicBezTo>
                  <a:pt x="118" y="305"/>
                  <a:pt x="121" y="300"/>
                  <a:pt x="189" y="310"/>
                </a:cubicBezTo>
                <a:cubicBezTo>
                  <a:pt x="246" y="328"/>
                  <a:pt x="198" y="337"/>
                  <a:pt x="253" y="355"/>
                </a:cubicBezTo>
                <a:cubicBezTo>
                  <a:pt x="302" y="404"/>
                  <a:pt x="311" y="451"/>
                  <a:pt x="381" y="474"/>
                </a:cubicBezTo>
                <a:cubicBezTo>
                  <a:pt x="419" y="512"/>
                  <a:pt x="477" y="512"/>
                  <a:pt x="528" y="520"/>
                </a:cubicBezTo>
                <a:cubicBezTo>
                  <a:pt x="565" y="575"/>
                  <a:pt x="640" y="567"/>
                  <a:pt x="701" y="575"/>
                </a:cubicBezTo>
                <a:cubicBezTo>
                  <a:pt x="741" y="613"/>
                  <a:pt x="699" y="629"/>
                  <a:pt x="674" y="666"/>
                </a:cubicBezTo>
                <a:cubicBezTo>
                  <a:pt x="677" y="694"/>
                  <a:pt x="673" y="723"/>
                  <a:pt x="683" y="749"/>
                </a:cubicBezTo>
                <a:cubicBezTo>
                  <a:pt x="690" y="768"/>
                  <a:pt x="749" y="741"/>
                  <a:pt x="720" y="794"/>
                </a:cubicBezTo>
                <a:cubicBezTo>
                  <a:pt x="716" y="802"/>
                  <a:pt x="695" y="782"/>
                  <a:pt x="701" y="776"/>
                </a:cubicBezTo>
                <a:cubicBezTo>
                  <a:pt x="710" y="767"/>
                  <a:pt x="726" y="776"/>
                  <a:pt x="738" y="776"/>
                </a:cubicBezTo>
                <a:close/>
              </a:path>
            </a:pathLst>
          </a:custGeom>
          <a:noFill/>
          <a:ln w="25400">
            <a:solidFill>
              <a:srgbClr val="00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8" name="AutoShape 6"/>
          <p:cNvSpPr>
            <a:spLocks noChangeArrowheads="1"/>
          </p:cNvSpPr>
          <p:nvPr/>
        </p:nvSpPr>
        <p:spPr bwMode="auto">
          <a:xfrm>
            <a:off x="3810000" y="16764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cs typeface="Arial" charset="0"/>
            </a:endParaRPr>
          </a:p>
        </p:txBody>
      </p:sp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2362200" y="5791200"/>
            <a:ext cx="5486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latin typeface="Times New Roman" panose="02020603050405020304" pitchFamily="18" charset="0"/>
              </a:rPr>
              <a:t>Bản đồ các tỉnh đồng bằng Bắc Bộ</a:t>
            </a:r>
          </a:p>
        </p:txBody>
      </p:sp>
      <p:sp>
        <p:nvSpPr>
          <p:cNvPr id="61460" name="Freeform 20"/>
          <p:cNvSpPr>
            <a:spLocks/>
          </p:cNvSpPr>
          <p:nvPr/>
        </p:nvSpPr>
        <p:spPr bwMode="auto">
          <a:xfrm>
            <a:off x="3733800" y="3344863"/>
            <a:ext cx="361950" cy="312737"/>
          </a:xfrm>
          <a:custGeom>
            <a:avLst/>
            <a:gdLst>
              <a:gd name="T0" fmla="*/ 2147483646 w 243"/>
              <a:gd name="T1" fmla="*/ 2147483646 h 222"/>
              <a:gd name="T2" fmla="*/ 2147483646 w 243"/>
              <a:gd name="T3" fmla="*/ 2147483646 h 222"/>
              <a:gd name="T4" fmla="*/ 2147483646 w 243"/>
              <a:gd name="T5" fmla="*/ 2147483646 h 222"/>
              <a:gd name="T6" fmla="*/ 2147483646 w 243"/>
              <a:gd name="T7" fmla="*/ 2147483646 h 222"/>
              <a:gd name="T8" fmla="*/ 2147483646 w 243"/>
              <a:gd name="T9" fmla="*/ 2147483646 h 222"/>
              <a:gd name="T10" fmla="*/ 2147483646 w 243"/>
              <a:gd name="T11" fmla="*/ 2147483646 h 222"/>
              <a:gd name="T12" fmla="*/ 2147483646 w 243"/>
              <a:gd name="T13" fmla="*/ 2147483646 h 22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43"/>
              <a:gd name="T22" fmla="*/ 0 h 222"/>
              <a:gd name="T23" fmla="*/ 243 w 243"/>
              <a:gd name="T24" fmla="*/ 222 h 22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43" h="222">
                <a:moveTo>
                  <a:pt x="197" y="18"/>
                </a:moveTo>
                <a:cubicBezTo>
                  <a:pt x="145" y="0"/>
                  <a:pt x="108" y="14"/>
                  <a:pt x="57" y="30"/>
                </a:cubicBezTo>
                <a:cubicBezTo>
                  <a:pt x="44" y="43"/>
                  <a:pt x="22" y="51"/>
                  <a:pt x="18" y="69"/>
                </a:cubicBezTo>
                <a:cubicBezTo>
                  <a:pt x="0" y="151"/>
                  <a:pt x="69" y="202"/>
                  <a:pt x="133" y="222"/>
                </a:cubicBezTo>
                <a:cubicBezTo>
                  <a:pt x="140" y="221"/>
                  <a:pt x="231" y="212"/>
                  <a:pt x="236" y="184"/>
                </a:cubicBezTo>
                <a:cubicBezTo>
                  <a:pt x="243" y="142"/>
                  <a:pt x="236" y="97"/>
                  <a:pt x="223" y="56"/>
                </a:cubicBezTo>
                <a:cubicBezTo>
                  <a:pt x="210" y="15"/>
                  <a:pt x="161" y="18"/>
                  <a:pt x="197" y="18"/>
                </a:cubicBezTo>
                <a:close/>
              </a:path>
            </a:pathLst>
          </a:custGeom>
          <a:solidFill>
            <a:srgbClr val="00CC00"/>
          </a:solidFill>
          <a:ln w="9525">
            <a:solidFill>
              <a:srgbClr val="FFFF66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462" name="AutoShape 22"/>
          <p:cNvSpPr>
            <a:spLocks noChangeArrowheads="1"/>
          </p:cNvSpPr>
          <p:nvPr/>
        </p:nvSpPr>
        <p:spPr bwMode="auto">
          <a:xfrm>
            <a:off x="4135438" y="2514600"/>
            <a:ext cx="1295400" cy="990600"/>
          </a:xfrm>
          <a:prstGeom prst="wedgeEllipseCallout">
            <a:avLst>
              <a:gd name="adj1" fmla="val -58579"/>
              <a:gd name="adj2" fmla="val 47435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>
                <a:solidFill>
                  <a:srgbClr val="00CC00"/>
                </a:solidFill>
              </a:rPr>
              <a:t>HOA</a:t>
            </a:r>
          </a:p>
          <a:p>
            <a:pPr algn="ctr" eaLnBrk="1" hangingPunct="1"/>
            <a:r>
              <a:rPr lang="en-US" altLang="en-US" sz="2400" b="1">
                <a:solidFill>
                  <a:srgbClr val="00CC00"/>
                </a:solidFill>
              </a:rPr>
              <a:t>LƯ</a:t>
            </a: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1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mph" presetSubtype="1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hsl" dir="ccw">
                                      <p:cBhvr>
                                        <p:cTn id="14" dur="2000" fill="hold"/>
                                        <p:tgtEl>
                                          <p:spTgt spid="614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CC00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614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614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61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7" grpId="0" animBg="1"/>
      <p:bldP spid="61460" grpId="0" animBg="1"/>
      <p:bldP spid="6146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6" name="Text Box 10"/>
          <p:cNvSpPr txBox="1">
            <a:spLocks noChangeArrowheads="1"/>
          </p:cNvSpPr>
          <p:nvPr/>
        </p:nvSpPr>
        <p:spPr bwMode="auto">
          <a:xfrm>
            <a:off x="152400" y="2614613"/>
            <a:ext cx="88392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en-US" sz="2800" b="1">
                <a:latin typeface="Times New Roman" pitchFamily="18" charset="0"/>
                <a:cs typeface="Times New Roman" pitchFamily="18" charset="0"/>
              </a:rPr>
              <a:t> Trước cảnh đất nước loạn lạc, Đinh Bộ Lĩnh đã làm gì ?</a:t>
            </a:r>
          </a:p>
        </p:txBody>
      </p:sp>
      <p:sp>
        <p:nvSpPr>
          <p:cNvPr id="20485" name="Text Box 6"/>
          <p:cNvSpPr txBox="1">
            <a:spLocks noChangeArrowheads="1"/>
          </p:cNvSpPr>
          <p:nvPr/>
        </p:nvSpPr>
        <p:spPr bwMode="auto">
          <a:xfrm>
            <a:off x="0" y="800100"/>
            <a:ext cx="9144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Đinh Bộ Lĩnh dẹp loạn 12 sứ quân</a:t>
            </a:r>
          </a:p>
        </p:txBody>
      </p:sp>
      <p:sp>
        <p:nvSpPr>
          <p:cNvPr id="20486" name="Text Box 9"/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i="1">
                <a:latin typeface="Times New Roman" pitchFamily="18" charset="0"/>
                <a:cs typeface="Times New Roman" pitchFamily="18" charset="0"/>
              </a:rPr>
              <a:t>Thứ </a:t>
            </a:r>
            <a:r>
              <a:rPr lang="en-US" altLang="en-US" sz="2800" b="1" i="1" smtClean="0">
                <a:latin typeface="Times New Roman" pitchFamily="18" charset="0"/>
                <a:cs typeface="Times New Roman" pitchFamily="18" charset="0"/>
              </a:rPr>
              <a:t>ba </a:t>
            </a:r>
            <a:r>
              <a:rPr lang="en-US" altLang="en-US" sz="2800" b="1" i="1">
                <a:latin typeface="Times New Roman" pitchFamily="18" charset="0"/>
                <a:cs typeface="Times New Roman" pitchFamily="18" charset="0"/>
              </a:rPr>
              <a:t>ngày </a:t>
            </a:r>
            <a:r>
              <a:rPr lang="en-US" altLang="en-US" sz="2800" b="1" i="1" smtClean="0">
                <a:latin typeface="Times New Roman" pitchFamily="18" charset="0"/>
                <a:cs typeface="Times New Roman" pitchFamily="18" charset="0"/>
              </a:rPr>
              <a:t>09 </a:t>
            </a:r>
            <a:r>
              <a:rPr lang="en-US" altLang="en-US" sz="2800" b="1" i="1">
                <a:latin typeface="Times New Roman" pitchFamily="18" charset="0"/>
                <a:cs typeface="Times New Roman" pitchFamily="18" charset="0"/>
              </a:rPr>
              <a:t>tháng 11 năm 2021</a:t>
            </a:r>
          </a:p>
        </p:txBody>
      </p:sp>
      <p:sp>
        <p:nvSpPr>
          <p:cNvPr id="20487" name="Text Box 11"/>
          <p:cNvSpPr txBox="1">
            <a:spLocks noChangeArrowheads="1"/>
          </p:cNvSpPr>
          <p:nvPr/>
        </p:nvSpPr>
        <p:spPr bwMode="auto">
          <a:xfrm>
            <a:off x="0" y="407988"/>
            <a:ext cx="91503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u="sng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Lịch sử:</a:t>
            </a:r>
          </a:p>
        </p:txBody>
      </p:sp>
    </p:spTree>
    <p:extLst>
      <p:ext uri="{BB962C8B-B14F-4D97-AF65-F5344CB8AC3E}">
        <p14:creationId xmlns:p14="http://schemas.microsoft.com/office/powerpoint/2010/main" val="1318386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pc\Desktop\Picture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4"/>
          <a:stretch>
            <a:fillRect/>
          </a:stretch>
        </p:blipFill>
        <p:spPr bwMode="auto">
          <a:xfrm>
            <a:off x="1168400" y="0"/>
            <a:ext cx="80152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1887538" y="1371600"/>
            <a:ext cx="2925762" cy="1098550"/>
          </a:xfrm>
          <a:prstGeom prst="straightConnector1">
            <a:avLst/>
          </a:prstGeom>
          <a:ln w="28575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0163" y="892175"/>
            <a:ext cx="1857375" cy="708025"/>
          </a:xfrm>
          <a:prstGeom prst="rect">
            <a:avLst/>
          </a:prstGeom>
          <a:solidFill>
            <a:srgbClr val="E8FDF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KIỀU THUẬN</a:t>
            </a:r>
          </a:p>
          <a:p>
            <a:pPr algn="ctr" eaLnBrk="1" hangingPunct="1">
              <a:defRPr/>
            </a:pP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Hồi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Hồ-P.Thọ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0" y="1958975"/>
            <a:ext cx="2484438" cy="708025"/>
          </a:xfrm>
          <a:prstGeom prst="rect">
            <a:avLst/>
          </a:prstGeom>
          <a:solidFill>
            <a:srgbClr val="E8FDF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KIỀU CÔNG HÃN</a:t>
            </a:r>
          </a:p>
          <a:p>
            <a:pPr algn="ctr" eaLnBrk="1" hangingPunct="1">
              <a:defRPr/>
            </a:pP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Châu-P.Thọ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2763838" y="3109913"/>
            <a:ext cx="2722562" cy="319087"/>
          </a:xfrm>
          <a:prstGeom prst="straightConnector1">
            <a:avLst/>
          </a:prstGeom>
          <a:ln w="28575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30163" y="2949575"/>
            <a:ext cx="2733675" cy="708025"/>
          </a:xfrm>
          <a:prstGeom prst="rect">
            <a:avLst/>
          </a:prstGeom>
          <a:solidFill>
            <a:srgbClr val="E8FDF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en-US" sz="20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NGÔ NHẬT KHÁNH</a:t>
            </a:r>
          </a:p>
          <a:p>
            <a:pPr algn="ctr" eaLnBrk="1" hangingPunct="1"/>
            <a:r>
              <a:rPr lang="en-US" altLang="en-US" sz="2000" b="1">
                <a:latin typeface="Times New Roman" pitchFamily="18" charset="0"/>
                <a:cs typeface="Times New Roman" pitchFamily="18" charset="0"/>
              </a:rPr>
              <a:t>Đường Lâm-HN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 flipV="1">
            <a:off x="2959100" y="3598863"/>
            <a:ext cx="2773363" cy="501650"/>
          </a:xfrm>
          <a:prstGeom prst="straightConnector1">
            <a:avLst/>
          </a:prstGeom>
          <a:ln w="28575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533400" y="3759200"/>
            <a:ext cx="2390775" cy="708025"/>
          </a:xfrm>
          <a:prstGeom prst="rect">
            <a:avLst/>
          </a:prstGeom>
          <a:solidFill>
            <a:srgbClr val="E8FDF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ĐỖ CẢNH THẠC</a:t>
            </a:r>
          </a:p>
          <a:p>
            <a:pPr algn="ctr" eaLnBrk="1" hangingPunct="1">
              <a:defRPr/>
            </a:pP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Đỗ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Giang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-HN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4494213" y="855663"/>
            <a:ext cx="1123950" cy="1971675"/>
          </a:xfrm>
          <a:prstGeom prst="straightConnector1">
            <a:avLst/>
          </a:prstGeom>
          <a:ln w="28575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2362200" y="130175"/>
            <a:ext cx="2643188" cy="708025"/>
          </a:xfrm>
          <a:prstGeom prst="rect">
            <a:avLst/>
          </a:prstGeom>
          <a:solidFill>
            <a:srgbClr val="E8FDF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NGUYỄN KHOAN</a:t>
            </a:r>
          </a:p>
          <a:p>
            <a:pPr algn="ctr" eaLnBrk="1" hangingPunct="1">
              <a:defRPr/>
            </a:pP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Tam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Đái-V.Phúc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6019800" y="115888"/>
            <a:ext cx="2430463" cy="646112"/>
          </a:xfrm>
          <a:prstGeom prst="rect">
            <a:avLst/>
          </a:prstGeom>
          <a:solidFill>
            <a:srgbClr val="E8FDF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NGUYỄN THỦ TIỆP</a:t>
            </a:r>
          </a:p>
          <a:p>
            <a:pPr algn="ctr" eaLnBrk="1" hangingPunct="1">
              <a:defRPr/>
            </a:pP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Du-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B.Ninh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TextBox 45"/>
          <p:cNvSpPr txBox="1">
            <a:spLocks noChangeArrowheads="1"/>
          </p:cNvSpPr>
          <p:nvPr/>
        </p:nvSpPr>
        <p:spPr bwMode="auto">
          <a:xfrm>
            <a:off x="7391400" y="838200"/>
            <a:ext cx="1571625" cy="646113"/>
          </a:xfrm>
          <a:prstGeom prst="rect">
            <a:avLst/>
          </a:prstGeom>
          <a:solidFill>
            <a:srgbClr val="E8FDF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LÝ KHUÊ</a:t>
            </a:r>
          </a:p>
          <a:p>
            <a:pPr algn="ctr" eaLnBrk="1" hangingPunct="1">
              <a:defRPr/>
            </a:pP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Siêu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-HN</a:t>
            </a:r>
          </a:p>
        </p:txBody>
      </p:sp>
      <p:cxnSp>
        <p:nvCxnSpPr>
          <p:cNvPr id="50" name="Straight Arrow Connector 49"/>
          <p:cNvCxnSpPr/>
          <p:nvPr/>
        </p:nvCxnSpPr>
        <p:spPr>
          <a:xfrm flipV="1">
            <a:off x="2959100" y="3584575"/>
            <a:ext cx="3073400" cy="1370013"/>
          </a:xfrm>
          <a:prstGeom prst="straightConnector1">
            <a:avLst/>
          </a:prstGeom>
          <a:ln w="28575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>
            <a:spLocks noChangeArrowheads="1"/>
          </p:cNvSpPr>
          <p:nvPr/>
        </p:nvSpPr>
        <p:spPr bwMode="auto">
          <a:xfrm>
            <a:off x="533400" y="4625975"/>
            <a:ext cx="2390775" cy="708025"/>
          </a:xfrm>
          <a:prstGeom prst="rect">
            <a:avLst/>
          </a:prstGeom>
          <a:solidFill>
            <a:srgbClr val="E8FDF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NGUYỄN SIÊU</a:t>
            </a:r>
          </a:p>
          <a:p>
            <a:pPr algn="ctr" eaLnBrk="1" hangingPunct="1">
              <a:defRPr/>
            </a:pP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Liệt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-HN</a:t>
            </a:r>
          </a:p>
        </p:txBody>
      </p:sp>
      <p:sp>
        <p:nvSpPr>
          <p:cNvPr id="57" name="TextBox 56"/>
          <p:cNvSpPr txBox="1">
            <a:spLocks noChangeArrowheads="1"/>
          </p:cNvSpPr>
          <p:nvPr/>
        </p:nvSpPr>
        <p:spPr bwMode="auto">
          <a:xfrm>
            <a:off x="7572375" y="1579563"/>
            <a:ext cx="1571625" cy="923925"/>
          </a:xfrm>
          <a:prstGeom prst="rect">
            <a:avLst/>
          </a:prstGeom>
          <a:solidFill>
            <a:srgbClr val="E8FDF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LÃ ĐƯỜNG</a:t>
            </a:r>
          </a:p>
          <a:p>
            <a:pPr algn="ctr" eaLnBrk="1" hangingPunct="1">
              <a:defRPr/>
            </a:pP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Giang-H.Yên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9" name="Straight Arrow Connector 58"/>
          <p:cNvCxnSpPr/>
          <p:nvPr/>
        </p:nvCxnSpPr>
        <p:spPr>
          <a:xfrm flipH="1">
            <a:off x="6400800" y="3810000"/>
            <a:ext cx="723900" cy="0"/>
          </a:xfrm>
          <a:prstGeom prst="straightConnector1">
            <a:avLst/>
          </a:prstGeom>
          <a:ln w="28575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>
            <a:spLocks noChangeArrowheads="1"/>
          </p:cNvSpPr>
          <p:nvPr/>
        </p:nvSpPr>
        <p:spPr bwMode="auto">
          <a:xfrm>
            <a:off x="7086600" y="3429000"/>
            <a:ext cx="2046288" cy="1016000"/>
          </a:xfrm>
          <a:prstGeom prst="rect">
            <a:avLst/>
          </a:prstGeom>
          <a:solidFill>
            <a:srgbClr val="E8FDF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en-US" sz="20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PHẠM </a:t>
            </a:r>
          </a:p>
          <a:p>
            <a:pPr algn="ctr" eaLnBrk="1" hangingPunct="1"/>
            <a:r>
              <a:rPr lang="en-US" altLang="en-US" sz="20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BẠCH HỔ</a:t>
            </a:r>
          </a:p>
          <a:p>
            <a:pPr algn="ctr" eaLnBrk="1" hangingPunct="1"/>
            <a:r>
              <a:rPr lang="en-US" altLang="en-US" sz="2000" b="1">
                <a:latin typeface="Times New Roman" pitchFamily="18" charset="0"/>
                <a:cs typeface="Times New Roman" pitchFamily="18" charset="0"/>
              </a:rPr>
              <a:t>Đằng Châu-H.Y</a:t>
            </a:r>
          </a:p>
        </p:txBody>
      </p:sp>
      <p:cxnSp>
        <p:nvCxnSpPr>
          <p:cNvPr id="65" name="Straight Arrow Connector 64"/>
          <p:cNvCxnSpPr/>
          <p:nvPr/>
        </p:nvCxnSpPr>
        <p:spPr>
          <a:xfrm flipH="1" flipV="1">
            <a:off x="6604000" y="4065588"/>
            <a:ext cx="558800" cy="1116012"/>
          </a:xfrm>
          <a:prstGeom prst="straightConnector1">
            <a:avLst/>
          </a:prstGeom>
          <a:ln w="28575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>
            <a:spLocks noChangeArrowheads="1"/>
          </p:cNvSpPr>
          <p:nvPr/>
        </p:nvSpPr>
        <p:spPr bwMode="auto">
          <a:xfrm>
            <a:off x="7034213" y="5105400"/>
            <a:ext cx="2109787" cy="646113"/>
          </a:xfrm>
          <a:prstGeom prst="rect">
            <a:avLst/>
          </a:prstGeom>
          <a:solidFill>
            <a:srgbClr val="E8FDF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TRẦN LÃM</a:t>
            </a:r>
          </a:p>
          <a:p>
            <a:pPr algn="ctr" eaLnBrk="1" hangingPunct="1"/>
            <a:r>
              <a:rPr lang="en-US" altLang="en-US" b="1">
                <a:latin typeface="Times New Roman" pitchFamily="18" charset="0"/>
                <a:cs typeface="Times New Roman" pitchFamily="18" charset="0"/>
              </a:rPr>
              <a:t>Bố Hải Khẩu-TB</a:t>
            </a:r>
          </a:p>
        </p:txBody>
      </p:sp>
      <p:cxnSp>
        <p:nvCxnSpPr>
          <p:cNvPr id="69" name="Straight Arrow Connector 68"/>
          <p:cNvCxnSpPr/>
          <p:nvPr/>
        </p:nvCxnSpPr>
        <p:spPr>
          <a:xfrm flipV="1">
            <a:off x="2874963" y="5141913"/>
            <a:ext cx="2613025" cy="752475"/>
          </a:xfrm>
          <a:prstGeom prst="straightConnector1">
            <a:avLst/>
          </a:prstGeom>
          <a:ln w="28575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>
            <a:spLocks noChangeArrowheads="1"/>
          </p:cNvSpPr>
          <p:nvPr/>
        </p:nvSpPr>
        <p:spPr bwMode="auto">
          <a:xfrm>
            <a:off x="533400" y="5540375"/>
            <a:ext cx="2390775" cy="708025"/>
          </a:xfrm>
          <a:prstGeom prst="rect">
            <a:avLst/>
          </a:prstGeom>
          <a:solidFill>
            <a:srgbClr val="E8FDF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en-US" sz="20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NGÔ XƯƠNG XÍ</a:t>
            </a:r>
          </a:p>
          <a:p>
            <a:pPr algn="ctr" eaLnBrk="1" hangingPunct="1"/>
            <a:r>
              <a:rPr lang="en-US" altLang="en-US" sz="2000" b="1">
                <a:latin typeface="Times New Roman" pitchFamily="18" charset="0"/>
                <a:cs typeface="Times New Roman" pitchFamily="18" charset="0"/>
              </a:rPr>
              <a:t>Bình Kiều-T.Hóa</a:t>
            </a:r>
          </a:p>
        </p:txBody>
      </p:sp>
      <p:sp>
        <p:nvSpPr>
          <p:cNvPr id="42" name="5-Point Star 41"/>
          <p:cNvSpPr/>
          <p:nvPr/>
        </p:nvSpPr>
        <p:spPr>
          <a:xfrm>
            <a:off x="5838825" y="4070350"/>
            <a:ext cx="336550" cy="306388"/>
          </a:xfrm>
          <a:prstGeom prst="star5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7" name="5-Point Star 46"/>
          <p:cNvSpPr/>
          <p:nvPr/>
        </p:nvSpPr>
        <p:spPr>
          <a:xfrm>
            <a:off x="6427788" y="3838575"/>
            <a:ext cx="252412" cy="277813"/>
          </a:xfrm>
          <a:prstGeom prst="star5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8" name="5-Point Star 47"/>
          <p:cNvSpPr/>
          <p:nvPr/>
        </p:nvSpPr>
        <p:spPr>
          <a:xfrm>
            <a:off x="5962650" y="2982913"/>
            <a:ext cx="250825" cy="277812"/>
          </a:xfrm>
          <a:prstGeom prst="star5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1" name="5-Point Star 50"/>
          <p:cNvSpPr/>
          <p:nvPr/>
        </p:nvSpPr>
        <p:spPr>
          <a:xfrm>
            <a:off x="5367338" y="2894013"/>
            <a:ext cx="250825" cy="277812"/>
          </a:xfrm>
          <a:prstGeom prst="star5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2" name="5-Point Star 51"/>
          <p:cNvSpPr/>
          <p:nvPr/>
        </p:nvSpPr>
        <p:spPr>
          <a:xfrm>
            <a:off x="5411788" y="4954588"/>
            <a:ext cx="252412" cy="277812"/>
          </a:xfrm>
          <a:prstGeom prst="star5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6" name="5-Point Star 55"/>
          <p:cNvSpPr/>
          <p:nvPr/>
        </p:nvSpPr>
        <p:spPr>
          <a:xfrm>
            <a:off x="4754563" y="2332038"/>
            <a:ext cx="250825" cy="277812"/>
          </a:xfrm>
          <a:prstGeom prst="star5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0" name="5-Point Star 59"/>
          <p:cNvSpPr/>
          <p:nvPr/>
        </p:nvSpPr>
        <p:spPr>
          <a:xfrm>
            <a:off x="5105400" y="2528888"/>
            <a:ext cx="252413" cy="277812"/>
          </a:xfrm>
          <a:prstGeom prst="star5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2" name="5-Point Star 61"/>
          <p:cNvSpPr/>
          <p:nvPr/>
        </p:nvSpPr>
        <p:spPr>
          <a:xfrm>
            <a:off x="5519738" y="2755900"/>
            <a:ext cx="250825" cy="277813"/>
          </a:xfrm>
          <a:prstGeom prst="star5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3" name="5-Point Star 62"/>
          <p:cNvSpPr/>
          <p:nvPr/>
        </p:nvSpPr>
        <p:spPr>
          <a:xfrm>
            <a:off x="6156325" y="3022600"/>
            <a:ext cx="252413" cy="277813"/>
          </a:xfrm>
          <a:prstGeom prst="star5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6" name="5-Point Star 65"/>
          <p:cNvSpPr/>
          <p:nvPr/>
        </p:nvSpPr>
        <p:spPr>
          <a:xfrm>
            <a:off x="6359525" y="3122613"/>
            <a:ext cx="252413" cy="277812"/>
          </a:xfrm>
          <a:prstGeom prst="star5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1" name="5-Point Star 70"/>
          <p:cNvSpPr/>
          <p:nvPr/>
        </p:nvSpPr>
        <p:spPr>
          <a:xfrm>
            <a:off x="5619750" y="3387725"/>
            <a:ext cx="252413" cy="277813"/>
          </a:xfrm>
          <a:prstGeom prst="star5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2" name="5-Point Star 71"/>
          <p:cNvSpPr/>
          <p:nvPr/>
        </p:nvSpPr>
        <p:spPr>
          <a:xfrm>
            <a:off x="5903913" y="3429000"/>
            <a:ext cx="252412" cy="277813"/>
          </a:xfrm>
          <a:prstGeom prst="star5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3" name="5-Point Star 72"/>
          <p:cNvSpPr/>
          <p:nvPr/>
        </p:nvSpPr>
        <p:spPr>
          <a:xfrm>
            <a:off x="6254750" y="3367088"/>
            <a:ext cx="252413" cy="277812"/>
          </a:xfrm>
          <a:prstGeom prst="star5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4" name="5-Point Star 73"/>
          <p:cNvSpPr/>
          <p:nvPr/>
        </p:nvSpPr>
        <p:spPr>
          <a:xfrm>
            <a:off x="6196013" y="3619500"/>
            <a:ext cx="250825" cy="277813"/>
          </a:xfrm>
          <a:prstGeom prst="star5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5" name="5-Point Star 74"/>
          <p:cNvSpPr/>
          <p:nvPr/>
        </p:nvSpPr>
        <p:spPr>
          <a:xfrm>
            <a:off x="5835650" y="4064000"/>
            <a:ext cx="336550" cy="306388"/>
          </a:xfrm>
          <a:prstGeom prst="star5">
            <a:avLst/>
          </a:prstGeom>
          <a:solidFill>
            <a:srgbClr val="FF33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49" name="Straight Arrow Connector 48"/>
          <p:cNvCxnSpPr>
            <a:stCxn id="13" idx="3"/>
          </p:cNvCxnSpPr>
          <p:nvPr/>
        </p:nvCxnSpPr>
        <p:spPr>
          <a:xfrm>
            <a:off x="2484438" y="2312988"/>
            <a:ext cx="2670175" cy="381000"/>
          </a:xfrm>
          <a:prstGeom prst="straightConnector1">
            <a:avLst/>
          </a:prstGeom>
          <a:ln w="28575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H="1">
            <a:off x="6302375" y="762000"/>
            <a:ext cx="784225" cy="2409825"/>
          </a:xfrm>
          <a:prstGeom prst="straightConnector1">
            <a:avLst/>
          </a:prstGeom>
          <a:ln w="28575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H="1">
            <a:off x="6507163" y="1484313"/>
            <a:ext cx="1065212" cy="1784350"/>
          </a:xfrm>
          <a:prstGeom prst="straightConnector1">
            <a:avLst/>
          </a:prstGeom>
          <a:ln w="28575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 flipH="1">
            <a:off x="6416675" y="2547938"/>
            <a:ext cx="1316038" cy="944562"/>
          </a:xfrm>
          <a:prstGeom prst="straightConnector1">
            <a:avLst/>
          </a:prstGeom>
          <a:ln w="28575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/>
          <p:cNvSpPr>
            <a:spLocks noChangeArrowheads="1"/>
          </p:cNvSpPr>
          <p:nvPr/>
        </p:nvSpPr>
        <p:spPr bwMode="auto">
          <a:xfrm>
            <a:off x="266700" y="6121400"/>
            <a:ext cx="86106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en-US" alt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 khi thống nhất đất nước, Đinh Bộ Lĩnh đã làm gì ?</a:t>
            </a:r>
          </a:p>
        </p:txBody>
      </p:sp>
    </p:spTree>
    <p:extLst>
      <p:ext uri="{BB962C8B-B14F-4D97-AF65-F5344CB8AC3E}">
        <p14:creationId xmlns:p14="http://schemas.microsoft.com/office/powerpoint/2010/main" val="3047286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32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5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5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32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5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3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5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32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35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35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35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35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35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7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35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32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32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32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32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32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32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 nodeType="clickPar">
                      <p:stCondLst>
                        <p:cond delay="indefinite"/>
                      </p:stCondLst>
                      <p:childTnLst>
                        <p:par>
                          <p:cTn id="1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35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8" presetID="32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35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5" presetID="32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 nodeType="clickPar">
                      <p:stCondLst>
                        <p:cond delay="indefinite"/>
                      </p:stCondLst>
                      <p:childTnLst>
                        <p:par>
                          <p:cTn id="2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 nodeType="clickPar">
                      <p:stCondLst>
                        <p:cond delay="indefinite"/>
                      </p:stCondLst>
                      <p:childTnLst>
                        <p:par>
                          <p:cTn id="2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35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5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reeLif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3" grpId="0" animBg="1"/>
      <p:bldP spid="13" grpId="1" animBg="1"/>
      <p:bldP spid="28" grpId="0" animBg="1"/>
      <p:bldP spid="28" grpId="1" animBg="1"/>
      <p:bldP spid="32" grpId="0" animBg="1"/>
      <p:bldP spid="32" grpId="1" animBg="1"/>
      <p:bldP spid="38" grpId="0" animBg="1"/>
      <p:bldP spid="38" grpId="1" animBg="1"/>
      <p:bldP spid="43" grpId="0" animBg="1"/>
      <p:bldP spid="43" grpId="1" animBg="1"/>
      <p:bldP spid="46" grpId="0" animBg="1"/>
      <p:bldP spid="46" grpId="1" animBg="1"/>
      <p:bldP spid="53" grpId="0" animBg="1"/>
      <p:bldP spid="53" grpId="1" animBg="1"/>
      <p:bldP spid="57" grpId="0" animBg="1"/>
      <p:bldP spid="57" grpId="1" animBg="1"/>
      <p:bldP spid="61" grpId="0" animBg="1"/>
      <p:bldP spid="61" grpId="1" animBg="1"/>
      <p:bldP spid="67" grpId="0" animBg="1"/>
      <p:bldP spid="67" grpId="1" animBg="1"/>
      <p:bldP spid="70" grpId="0" animBg="1"/>
      <p:bldP spid="70" grpId="1" animBg="1"/>
      <p:bldP spid="44" grpId="0"/>
      <p:bldP spid="44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ep loan">
            <a:hlinkClick r:id="" action="ppaction://media"/>
            <a:extLst>
              <a:ext uri="{FF2B5EF4-FFF2-40B4-BE49-F238E27FC236}">
                <a16:creationId xmlns:a16="http://schemas.microsoft.com/office/drawing/2014/main" xmlns="" id="{EB7617C2-7F8B-4CC2-A65D-9B8DD856C02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8144" y="609600"/>
            <a:ext cx="7557655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879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3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90600" y="1447801"/>
            <a:ext cx="5791200" cy="4800600"/>
          </a:xfrm>
          <a:prstGeom prst="rect">
            <a:avLst/>
          </a:prstGeom>
          <a:noFill/>
        </p:spPr>
        <p:txBody>
          <a:bodyPr>
            <a:prstTxWarp prst="textWave1">
              <a:avLst>
                <a:gd name="adj1" fmla="val 12500"/>
                <a:gd name="adj2" fmla="val 371"/>
              </a:avLst>
            </a:prstTxWarp>
            <a:spAutoFit/>
          </a:bodyPr>
          <a:lstStyle/>
          <a:p>
            <a:pPr algn="ctr" defTabSz="914406" eaLnBrk="1" hangingPunct="1">
              <a:defRPr/>
            </a:pPr>
            <a:r>
              <a:rPr lang="en-US" sz="8108" b="1" dirty="0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D60093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KHỞI  ĐỘNG</a:t>
            </a:r>
            <a:endParaRPr lang="en-US" sz="8108" b="1" dirty="0">
              <a:ln w="18000">
                <a:solidFill>
                  <a:srgbClr val="333399">
                    <a:satMod val="140000"/>
                  </a:srgbClr>
                </a:solidFill>
                <a:prstDash val="solid"/>
                <a:miter lim="800000"/>
              </a:ln>
              <a:solidFill>
                <a:srgbClr val="D60093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5130" name="Picture 13" descr="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714375"/>
            <a:ext cx="2057400" cy="3394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reeform 3"/>
          <p:cNvSpPr>
            <a:spLocks noEditPoints="1"/>
          </p:cNvSpPr>
          <p:nvPr/>
        </p:nvSpPr>
        <p:spPr bwMode="auto">
          <a:xfrm>
            <a:off x="0" y="0"/>
            <a:ext cx="9144000" cy="6826250"/>
          </a:xfrm>
          <a:custGeom>
            <a:avLst/>
            <a:gdLst>
              <a:gd name="T0" fmla="*/ 278 w 5298"/>
              <a:gd name="T1" fmla="*/ 3904 h 4030"/>
              <a:gd name="T2" fmla="*/ 150 w 5298"/>
              <a:gd name="T3" fmla="*/ 3840 h 4030"/>
              <a:gd name="T4" fmla="*/ 73 w 5298"/>
              <a:gd name="T5" fmla="*/ 3985 h 4030"/>
              <a:gd name="T6" fmla="*/ 0 w 5298"/>
              <a:gd name="T7" fmla="*/ 3741 h 4030"/>
              <a:gd name="T8" fmla="*/ 128 w 5298"/>
              <a:gd name="T9" fmla="*/ 3613 h 4030"/>
              <a:gd name="T10" fmla="*/ 0 w 5298"/>
              <a:gd name="T11" fmla="*/ 3585 h 4030"/>
              <a:gd name="T12" fmla="*/ 44 w 5298"/>
              <a:gd name="T13" fmla="*/ 3365 h 4030"/>
              <a:gd name="T14" fmla="*/ 95 w 5298"/>
              <a:gd name="T15" fmla="*/ 3585 h 4030"/>
              <a:gd name="T16" fmla="*/ 381 w 5298"/>
              <a:gd name="T17" fmla="*/ 3916 h 4030"/>
              <a:gd name="T18" fmla="*/ 879 w 5298"/>
              <a:gd name="T19" fmla="*/ 4003 h 4030"/>
              <a:gd name="T20" fmla="*/ 887 w 5298"/>
              <a:gd name="T21" fmla="*/ 4030 h 4030"/>
              <a:gd name="T22" fmla="*/ 557 w 5298"/>
              <a:gd name="T23" fmla="*/ 4030 h 4030"/>
              <a:gd name="T24" fmla="*/ 498 w 5298"/>
              <a:gd name="T25" fmla="*/ 3987 h 4030"/>
              <a:gd name="T26" fmla="*/ 381 w 5298"/>
              <a:gd name="T27" fmla="*/ 4012 h 4030"/>
              <a:gd name="T28" fmla="*/ 5254 w 5298"/>
              <a:gd name="T29" fmla="*/ 4003 h 4030"/>
              <a:gd name="T30" fmla="*/ 5221 w 5298"/>
              <a:gd name="T31" fmla="*/ 3886 h 4030"/>
              <a:gd name="T32" fmla="*/ 5254 w 5298"/>
              <a:gd name="T33" fmla="*/ 3904 h 4030"/>
              <a:gd name="T34" fmla="*/ 5163 w 5298"/>
              <a:gd name="T35" fmla="*/ 3927 h 4030"/>
              <a:gd name="T36" fmla="*/ 5199 w 5298"/>
              <a:gd name="T37" fmla="*/ 3718 h 4030"/>
              <a:gd name="T38" fmla="*/ 5199 w 5298"/>
              <a:gd name="T39" fmla="*/ 3666 h 4030"/>
              <a:gd name="T40" fmla="*/ 5229 w 5298"/>
              <a:gd name="T41" fmla="*/ 3491 h 4030"/>
              <a:gd name="T42" fmla="*/ 5229 w 5298"/>
              <a:gd name="T43" fmla="*/ 3393 h 4030"/>
              <a:gd name="T44" fmla="*/ 5207 w 5298"/>
              <a:gd name="T45" fmla="*/ 3776 h 4030"/>
              <a:gd name="T46" fmla="*/ 4613 w 5298"/>
              <a:gd name="T47" fmla="*/ 3925 h 4030"/>
              <a:gd name="T48" fmla="*/ 4261 w 5298"/>
              <a:gd name="T49" fmla="*/ 3964 h 4030"/>
              <a:gd name="T50" fmla="*/ 4595 w 5298"/>
              <a:gd name="T51" fmla="*/ 3996 h 4030"/>
              <a:gd name="T52" fmla="*/ 4701 w 5298"/>
              <a:gd name="T53" fmla="*/ 4003 h 4030"/>
              <a:gd name="T54" fmla="*/ 4800 w 5298"/>
              <a:gd name="T55" fmla="*/ 4030 h 4030"/>
              <a:gd name="T56" fmla="*/ 5251 w 5298"/>
              <a:gd name="T57" fmla="*/ 3776 h 4030"/>
              <a:gd name="T58" fmla="*/ 5247 w 5298"/>
              <a:gd name="T59" fmla="*/ 688 h 4030"/>
              <a:gd name="T60" fmla="*/ 242 w 5298"/>
              <a:gd name="T61" fmla="*/ 144 h 4030"/>
              <a:gd name="T62" fmla="*/ 77 w 5298"/>
              <a:gd name="T63" fmla="*/ 211 h 4030"/>
              <a:gd name="T64" fmla="*/ 176 w 5298"/>
              <a:gd name="T65" fmla="*/ 84 h 4030"/>
              <a:gd name="T66" fmla="*/ 47 w 5298"/>
              <a:gd name="T67" fmla="*/ 254 h 4030"/>
              <a:gd name="T68" fmla="*/ 44 w 5298"/>
              <a:gd name="T69" fmla="*/ 323 h 4030"/>
              <a:gd name="T70" fmla="*/ 0 w 5298"/>
              <a:gd name="T71" fmla="*/ 385 h 4030"/>
              <a:gd name="T72" fmla="*/ 0 w 5298"/>
              <a:gd name="T73" fmla="*/ 566 h 4030"/>
              <a:gd name="T74" fmla="*/ 113 w 5298"/>
              <a:gd name="T75" fmla="*/ 566 h 4030"/>
              <a:gd name="T76" fmla="*/ 242 w 5298"/>
              <a:gd name="T77" fmla="*/ 167 h 4030"/>
              <a:gd name="T78" fmla="*/ 703 w 5298"/>
              <a:gd name="T79" fmla="*/ 59 h 4030"/>
              <a:gd name="T80" fmla="*/ 1037 w 5298"/>
              <a:gd name="T81" fmla="*/ 0 h 4030"/>
              <a:gd name="T82" fmla="*/ 652 w 5298"/>
              <a:gd name="T83" fmla="*/ 0 h 4030"/>
              <a:gd name="T84" fmla="*/ 447 w 5298"/>
              <a:gd name="T85" fmla="*/ 80 h 4030"/>
              <a:gd name="T86" fmla="*/ 403 w 5298"/>
              <a:gd name="T87" fmla="*/ 0 h 4030"/>
              <a:gd name="T88" fmla="*/ 242 w 5298"/>
              <a:gd name="T89" fmla="*/ 103 h 4030"/>
              <a:gd name="T90" fmla="*/ 5042 w 5298"/>
              <a:gd name="T91" fmla="*/ 48 h 4030"/>
              <a:gd name="T92" fmla="*/ 5097 w 5298"/>
              <a:gd name="T93" fmla="*/ 167 h 4030"/>
              <a:gd name="T94" fmla="*/ 5196 w 5298"/>
              <a:gd name="T95" fmla="*/ 84 h 4030"/>
              <a:gd name="T96" fmla="*/ 5298 w 5298"/>
              <a:gd name="T97" fmla="*/ 348 h 4030"/>
              <a:gd name="T98" fmla="*/ 5229 w 5298"/>
              <a:gd name="T99" fmla="*/ 392 h 4030"/>
              <a:gd name="T100" fmla="*/ 5298 w 5298"/>
              <a:gd name="T101" fmla="*/ 456 h 4030"/>
              <a:gd name="T102" fmla="*/ 5185 w 5298"/>
              <a:gd name="T103" fmla="*/ 665 h 4030"/>
              <a:gd name="T104" fmla="*/ 5130 w 5298"/>
              <a:gd name="T105" fmla="*/ 270 h 4030"/>
              <a:gd name="T106" fmla="*/ 4895 w 5298"/>
              <a:gd name="T107" fmla="*/ 59 h 4030"/>
              <a:gd name="T108" fmla="*/ 4375 w 5298"/>
              <a:gd name="T109" fmla="*/ 43 h 4030"/>
              <a:gd name="T110" fmla="*/ 4554 w 5298"/>
              <a:gd name="T111" fmla="*/ 43 h 4030"/>
              <a:gd name="T112" fmla="*/ 4683 w 5298"/>
              <a:gd name="T113" fmla="*/ 61 h 4030"/>
              <a:gd name="T114" fmla="*/ 4767 w 5298"/>
              <a:gd name="T115" fmla="*/ 61 h 4030"/>
              <a:gd name="T116" fmla="*/ 5298 w 5298"/>
              <a:gd name="T117" fmla="*/ 18 h 403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5298"/>
              <a:gd name="T178" fmla="*/ 0 h 4030"/>
              <a:gd name="T179" fmla="*/ 5298 w 5298"/>
              <a:gd name="T180" fmla="*/ 4030 h 4030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5298" h="4030">
                <a:moveTo>
                  <a:pt x="1062" y="3998"/>
                </a:moveTo>
                <a:lnTo>
                  <a:pt x="4236" y="3998"/>
                </a:lnTo>
                <a:lnTo>
                  <a:pt x="4236" y="4030"/>
                </a:lnTo>
                <a:lnTo>
                  <a:pt x="1062" y="4030"/>
                </a:lnTo>
                <a:lnTo>
                  <a:pt x="1062" y="3998"/>
                </a:lnTo>
                <a:close/>
                <a:moveTo>
                  <a:pt x="44" y="4003"/>
                </a:moveTo>
                <a:lnTo>
                  <a:pt x="337" y="4003"/>
                </a:lnTo>
                <a:lnTo>
                  <a:pt x="337" y="3886"/>
                </a:lnTo>
                <a:lnTo>
                  <a:pt x="242" y="3886"/>
                </a:lnTo>
                <a:lnTo>
                  <a:pt x="242" y="3904"/>
                </a:lnTo>
                <a:lnTo>
                  <a:pt x="278" y="3904"/>
                </a:lnTo>
                <a:lnTo>
                  <a:pt x="308" y="3904"/>
                </a:lnTo>
                <a:lnTo>
                  <a:pt x="308" y="3982"/>
                </a:lnTo>
                <a:lnTo>
                  <a:pt x="256" y="3982"/>
                </a:lnTo>
                <a:lnTo>
                  <a:pt x="201" y="3982"/>
                </a:lnTo>
                <a:lnTo>
                  <a:pt x="201" y="3886"/>
                </a:lnTo>
                <a:lnTo>
                  <a:pt x="77" y="3886"/>
                </a:lnTo>
                <a:lnTo>
                  <a:pt x="77" y="3852"/>
                </a:lnTo>
                <a:lnTo>
                  <a:pt x="77" y="3819"/>
                </a:lnTo>
                <a:lnTo>
                  <a:pt x="113" y="3819"/>
                </a:lnTo>
                <a:lnTo>
                  <a:pt x="150" y="3819"/>
                </a:lnTo>
                <a:lnTo>
                  <a:pt x="150" y="3840"/>
                </a:lnTo>
                <a:lnTo>
                  <a:pt x="110" y="3840"/>
                </a:lnTo>
                <a:lnTo>
                  <a:pt x="110" y="3863"/>
                </a:lnTo>
                <a:lnTo>
                  <a:pt x="201" y="3863"/>
                </a:lnTo>
                <a:lnTo>
                  <a:pt x="201" y="3801"/>
                </a:lnTo>
                <a:lnTo>
                  <a:pt x="44" y="3801"/>
                </a:lnTo>
                <a:lnTo>
                  <a:pt x="44" y="3904"/>
                </a:lnTo>
                <a:lnTo>
                  <a:pt x="176" y="3904"/>
                </a:lnTo>
                <a:lnTo>
                  <a:pt x="176" y="3925"/>
                </a:lnTo>
                <a:lnTo>
                  <a:pt x="176" y="3946"/>
                </a:lnTo>
                <a:lnTo>
                  <a:pt x="176" y="3964"/>
                </a:lnTo>
                <a:lnTo>
                  <a:pt x="176" y="3985"/>
                </a:lnTo>
                <a:lnTo>
                  <a:pt x="73" y="3985"/>
                </a:lnTo>
                <a:lnTo>
                  <a:pt x="73" y="3964"/>
                </a:lnTo>
                <a:lnTo>
                  <a:pt x="73" y="3946"/>
                </a:lnTo>
                <a:lnTo>
                  <a:pt x="102" y="3946"/>
                </a:lnTo>
                <a:lnTo>
                  <a:pt x="102" y="3964"/>
                </a:lnTo>
                <a:lnTo>
                  <a:pt x="135" y="3964"/>
                </a:lnTo>
                <a:lnTo>
                  <a:pt x="135" y="3927"/>
                </a:lnTo>
                <a:lnTo>
                  <a:pt x="44" y="3927"/>
                </a:lnTo>
                <a:lnTo>
                  <a:pt x="44" y="4003"/>
                </a:lnTo>
                <a:close/>
                <a:moveTo>
                  <a:pt x="47" y="3776"/>
                </a:moveTo>
                <a:lnTo>
                  <a:pt x="47" y="3760"/>
                </a:lnTo>
                <a:lnTo>
                  <a:pt x="0" y="3760"/>
                </a:lnTo>
                <a:lnTo>
                  <a:pt x="0" y="3741"/>
                </a:lnTo>
                <a:lnTo>
                  <a:pt x="0" y="3721"/>
                </a:lnTo>
                <a:lnTo>
                  <a:pt x="0" y="3700"/>
                </a:lnTo>
                <a:lnTo>
                  <a:pt x="0" y="3682"/>
                </a:lnTo>
                <a:lnTo>
                  <a:pt x="51" y="3682"/>
                </a:lnTo>
                <a:lnTo>
                  <a:pt x="99" y="3682"/>
                </a:lnTo>
                <a:lnTo>
                  <a:pt x="99" y="3718"/>
                </a:lnTo>
                <a:lnTo>
                  <a:pt x="69" y="3718"/>
                </a:lnTo>
                <a:lnTo>
                  <a:pt x="69" y="3707"/>
                </a:lnTo>
                <a:lnTo>
                  <a:pt x="44" y="3707"/>
                </a:lnTo>
                <a:lnTo>
                  <a:pt x="44" y="3735"/>
                </a:lnTo>
                <a:lnTo>
                  <a:pt x="128" y="3735"/>
                </a:lnTo>
                <a:lnTo>
                  <a:pt x="128" y="3613"/>
                </a:lnTo>
                <a:lnTo>
                  <a:pt x="44" y="3613"/>
                </a:lnTo>
                <a:lnTo>
                  <a:pt x="44" y="3638"/>
                </a:lnTo>
                <a:lnTo>
                  <a:pt x="69" y="3638"/>
                </a:lnTo>
                <a:lnTo>
                  <a:pt x="69" y="3629"/>
                </a:lnTo>
                <a:lnTo>
                  <a:pt x="99" y="3629"/>
                </a:lnTo>
                <a:lnTo>
                  <a:pt x="99" y="3666"/>
                </a:lnTo>
                <a:lnTo>
                  <a:pt x="51" y="3666"/>
                </a:lnTo>
                <a:lnTo>
                  <a:pt x="0" y="3666"/>
                </a:lnTo>
                <a:lnTo>
                  <a:pt x="0" y="3645"/>
                </a:lnTo>
                <a:lnTo>
                  <a:pt x="0" y="3624"/>
                </a:lnTo>
                <a:lnTo>
                  <a:pt x="0" y="3606"/>
                </a:lnTo>
                <a:lnTo>
                  <a:pt x="0" y="3585"/>
                </a:lnTo>
                <a:lnTo>
                  <a:pt x="55" y="3585"/>
                </a:lnTo>
                <a:lnTo>
                  <a:pt x="55" y="3574"/>
                </a:lnTo>
                <a:lnTo>
                  <a:pt x="0" y="3574"/>
                </a:lnTo>
                <a:lnTo>
                  <a:pt x="0" y="3549"/>
                </a:lnTo>
                <a:lnTo>
                  <a:pt x="69" y="3549"/>
                </a:lnTo>
                <a:lnTo>
                  <a:pt x="69" y="3491"/>
                </a:lnTo>
                <a:lnTo>
                  <a:pt x="44" y="3491"/>
                </a:lnTo>
                <a:lnTo>
                  <a:pt x="0" y="3491"/>
                </a:lnTo>
                <a:lnTo>
                  <a:pt x="0" y="3464"/>
                </a:lnTo>
                <a:lnTo>
                  <a:pt x="0" y="3393"/>
                </a:lnTo>
                <a:lnTo>
                  <a:pt x="0" y="3365"/>
                </a:lnTo>
                <a:lnTo>
                  <a:pt x="44" y="3365"/>
                </a:lnTo>
                <a:lnTo>
                  <a:pt x="69" y="3365"/>
                </a:lnTo>
                <a:lnTo>
                  <a:pt x="106" y="3365"/>
                </a:lnTo>
                <a:lnTo>
                  <a:pt x="113" y="3365"/>
                </a:lnTo>
                <a:lnTo>
                  <a:pt x="113" y="3439"/>
                </a:lnTo>
                <a:lnTo>
                  <a:pt x="69" y="3439"/>
                </a:lnTo>
                <a:lnTo>
                  <a:pt x="69" y="3393"/>
                </a:lnTo>
                <a:lnTo>
                  <a:pt x="44" y="3393"/>
                </a:lnTo>
                <a:lnTo>
                  <a:pt x="44" y="3464"/>
                </a:lnTo>
                <a:lnTo>
                  <a:pt x="113" y="3464"/>
                </a:lnTo>
                <a:lnTo>
                  <a:pt x="113" y="3574"/>
                </a:lnTo>
                <a:lnTo>
                  <a:pt x="95" y="3574"/>
                </a:lnTo>
                <a:lnTo>
                  <a:pt x="95" y="3585"/>
                </a:lnTo>
                <a:lnTo>
                  <a:pt x="132" y="3585"/>
                </a:lnTo>
                <a:lnTo>
                  <a:pt x="168" y="3585"/>
                </a:lnTo>
                <a:lnTo>
                  <a:pt x="168" y="3760"/>
                </a:lnTo>
                <a:lnTo>
                  <a:pt x="132" y="3760"/>
                </a:lnTo>
                <a:lnTo>
                  <a:pt x="91" y="3760"/>
                </a:lnTo>
                <a:lnTo>
                  <a:pt x="91" y="3776"/>
                </a:lnTo>
                <a:lnTo>
                  <a:pt x="242" y="3776"/>
                </a:lnTo>
                <a:lnTo>
                  <a:pt x="242" y="3801"/>
                </a:lnTo>
                <a:lnTo>
                  <a:pt x="242" y="3863"/>
                </a:lnTo>
                <a:lnTo>
                  <a:pt x="381" y="3863"/>
                </a:lnTo>
                <a:lnTo>
                  <a:pt x="381" y="3891"/>
                </a:lnTo>
                <a:lnTo>
                  <a:pt x="381" y="3916"/>
                </a:lnTo>
                <a:lnTo>
                  <a:pt x="381" y="3943"/>
                </a:lnTo>
                <a:lnTo>
                  <a:pt x="381" y="3971"/>
                </a:lnTo>
                <a:lnTo>
                  <a:pt x="403" y="3971"/>
                </a:lnTo>
                <a:lnTo>
                  <a:pt x="403" y="3948"/>
                </a:lnTo>
                <a:lnTo>
                  <a:pt x="403" y="3925"/>
                </a:lnTo>
                <a:lnTo>
                  <a:pt x="685" y="3925"/>
                </a:lnTo>
                <a:lnTo>
                  <a:pt x="685" y="3948"/>
                </a:lnTo>
                <a:lnTo>
                  <a:pt x="685" y="3971"/>
                </a:lnTo>
                <a:lnTo>
                  <a:pt x="703" y="3971"/>
                </a:lnTo>
                <a:lnTo>
                  <a:pt x="703" y="3959"/>
                </a:lnTo>
                <a:lnTo>
                  <a:pt x="879" y="3959"/>
                </a:lnTo>
                <a:lnTo>
                  <a:pt x="879" y="4003"/>
                </a:lnTo>
                <a:lnTo>
                  <a:pt x="993" y="4003"/>
                </a:lnTo>
                <a:lnTo>
                  <a:pt x="993" y="3987"/>
                </a:lnTo>
                <a:lnTo>
                  <a:pt x="923" y="3987"/>
                </a:lnTo>
                <a:lnTo>
                  <a:pt x="923" y="3959"/>
                </a:lnTo>
                <a:lnTo>
                  <a:pt x="1037" y="3959"/>
                </a:lnTo>
                <a:lnTo>
                  <a:pt x="1037" y="3964"/>
                </a:lnTo>
                <a:lnTo>
                  <a:pt x="1037" y="3987"/>
                </a:lnTo>
                <a:lnTo>
                  <a:pt x="1037" y="4003"/>
                </a:lnTo>
                <a:lnTo>
                  <a:pt x="1037" y="4030"/>
                </a:lnTo>
                <a:lnTo>
                  <a:pt x="985" y="4030"/>
                </a:lnTo>
                <a:lnTo>
                  <a:pt x="938" y="4030"/>
                </a:lnTo>
                <a:lnTo>
                  <a:pt x="887" y="4030"/>
                </a:lnTo>
                <a:lnTo>
                  <a:pt x="835" y="4030"/>
                </a:lnTo>
                <a:lnTo>
                  <a:pt x="835" y="3987"/>
                </a:lnTo>
                <a:lnTo>
                  <a:pt x="744" y="3987"/>
                </a:lnTo>
                <a:lnTo>
                  <a:pt x="744" y="4030"/>
                </a:lnTo>
                <a:lnTo>
                  <a:pt x="703" y="4030"/>
                </a:lnTo>
                <a:lnTo>
                  <a:pt x="703" y="3996"/>
                </a:lnTo>
                <a:lnTo>
                  <a:pt x="685" y="3996"/>
                </a:lnTo>
                <a:lnTo>
                  <a:pt x="685" y="4030"/>
                </a:lnTo>
                <a:lnTo>
                  <a:pt x="652" y="4030"/>
                </a:lnTo>
                <a:lnTo>
                  <a:pt x="619" y="4030"/>
                </a:lnTo>
                <a:lnTo>
                  <a:pt x="590" y="4030"/>
                </a:lnTo>
                <a:lnTo>
                  <a:pt x="557" y="4030"/>
                </a:lnTo>
                <a:lnTo>
                  <a:pt x="557" y="3998"/>
                </a:lnTo>
                <a:lnTo>
                  <a:pt x="557" y="3969"/>
                </a:lnTo>
                <a:lnTo>
                  <a:pt x="615" y="3969"/>
                </a:lnTo>
                <a:lnTo>
                  <a:pt x="615" y="3987"/>
                </a:lnTo>
                <a:lnTo>
                  <a:pt x="597" y="3987"/>
                </a:lnTo>
                <a:lnTo>
                  <a:pt x="597" y="4003"/>
                </a:lnTo>
                <a:lnTo>
                  <a:pt x="641" y="4003"/>
                </a:lnTo>
                <a:lnTo>
                  <a:pt x="641" y="3950"/>
                </a:lnTo>
                <a:lnTo>
                  <a:pt x="447" y="3950"/>
                </a:lnTo>
                <a:lnTo>
                  <a:pt x="447" y="4003"/>
                </a:lnTo>
                <a:lnTo>
                  <a:pt x="498" y="4003"/>
                </a:lnTo>
                <a:lnTo>
                  <a:pt x="498" y="3987"/>
                </a:lnTo>
                <a:lnTo>
                  <a:pt x="473" y="3987"/>
                </a:lnTo>
                <a:lnTo>
                  <a:pt x="473" y="3969"/>
                </a:lnTo>
                <a:lnTo>
                  <a:pt x="531" y="3969"/>
                </a:lnTo>
                <a:lnTo>
                  <a:pt x="531" y="3998"/>
                </a:lnTo>
                <a:lnTo>
                  <a:pt x="531" y="4030"/>
                </a:lnTo>
                <a:lnTo>
                  <a:pt x="498" y="4030"/>
                </a:lnTo>
                <a:lnTo>
                  <a:pt x="469" y="4030"/>
                </a:lnTo>
                <a:lnTo>
                  <a:pt x="436" y="4030"/>
                </a:lnTo>
                <a:lnTo>
                  <a:pt x="403" y="4030"/>
                </a:lnTo>
                <a:lnTo>
                  <a:pt x="403" y="3996"/>
                </a:lnTo>
                <a:lnTo>
                  <a:pt x="381" y="3996"/>
                </a:lnTo>
                <a:lnTo>
                  <a:pt x="381" y="4012"/>
                </a:lnTo>
                <a:lnTo>
                  <a:pt x="381" y="4030"/>
                </a:lnTo>
                <a:lnTo>
                  <a:pt x="0" y="4030"/>
                </a:lnTo>
                <a:lnTo>
                  <a:pt x="0" y="4012"/>
                </a:lnTo>
                <a:lnTo>
                  <a:pt x="0" y="3776"/>
                </a:lnTo>
                <a:lnTo>
                  <a:pt x="47" y="3776"/>
                </a:lnTo>
                <a:close/>
                <a:moveTo>
                  <a:pt x="278" y="3959"/>
                </a:moveTo>
                <a:lnTo>
                  <a:pt x="278" y="3927"/>
                </a:lnTo>
                <a:lnTo>
                  <a:pt x="242" y="3927"/>
                </a:lnTo>
                <a:lnTo>
                  <a:pt x="242" y="3959"/>
                </a:lnTo>
                <a:lnTo>
                  <a:pt x="278" y="3959"/>
                </a:lnTo>
                <a:close/>
                <a:moveTo>
                  <a:pt x="5254" y="4003"/>
                </a:moveTo>
                <a:lnTo>
                  <a:pt x="4961" y="4003"/>
                </a:lnTo>
                <a:lnTo>
                  <a:pt x="4961" y="3886"/>
                </a:lnTo>
                <a:lnTo>
                  <a:pt x="5056" y="3886"/>
                </a:lnTo>
                <a:lnTo>
                  <a:pt x="5056" y="3904"/>
                </a:lnTo>
                <a:lnTo>
                  <a:pt x="5020" y="3904"/>
                </a:lnTo>
                <a:lnTo>
                  <a:pt x="4990" y="3904"/>
                </a:lnTo>
                <a:lnTo>
                  <a:pt x="4990" y="3982"/>
                </a:lnTo>
                <a:lnTo>
                  <a:pt x="5042" y="3982"/>
                </a:lnTo>
                <a:lnTo>
                  <a:pt x="5097" y="3982"/>
                </a:lnTo>
                <a:lnTo>
                  <a:pt x="5097" y="3886"/>
                </a:lnTo>
                <a:lnTo>
                  <a:pt x="5221" y="3886"/>
                </a:lnTo>
                <a:lnTo>
                  <a:pt x="5221" y="3852"/>
                </a:lnTo>
                <a:lnTo>
                  <a:pt x="5221" y="3819"/>
                </a:lnTo>
                <a:lnTo>
                  <a:pt x="5185" y="3819"/>
                </a:lnTo>
                <a:lnTo>
                  <a:pt x="5148" y="3819"/>
                </a:lnTo>
                <a:lnTo>
                  <a:pt x="5148" y="3840"/>
                </a:lnTo>
                <a:lnTo>
                  <a:pt x="5188" y="3840"/>
                </a:lnTo>
                <a:lnTo>
                  <a:pt x="5188" y="3863"/>
                </a:lnTo>
                <a:lnTo>
                  <a:pt x="5097" y="3863"/>
                </a:lnTo>
                <a:lnTo>
                  <a:pt x="5097" y="3801"/>
                </a:lnTo>
                <a:lnTo>
                  <a:pt x="5254" y="3801"/>
                </a:lnTo>
                <a:lnTo>
                  <a:pt x="5254" y="3904"/>
                </a:lnTo>
                <a:lnTo>
                  <a:pt x="5122" y="3904"/>
                </a:lnTo>
                <a:lnTo>
                  <a:pt x="5122" y="3925"/>
                </a:lnTo>
                <a:lnTo>
                  <a:pt x="5122" y="3946"/>
                </a:lnTo>
                <a:lnTo>
                  <a:pt x="5122" y="3964"/>
                </a:lnTo>
                <a:lnTo>
                  <a:pt x="5122" y="3985"/>
                </a:lnTo>
                <a:lnTo>
                  <a:pt x="5225" y="3985"/>
                </a:lnTo>
                <a:lnTo>
                  <a:pt x="5225" y="3964"/>
                </a:lnTo>
                <a:lnTo>
                  <a:pt x="5225" y="3946"/>
                </a:lnTo>
                <a:lnTo>
                  <a:pt x="5196" y="3946"/>
                </a:lnTo>
                <a:lnTo>
                  <a:pt x="5196" y="3964"/>
                </a:lnTo>
                <a:lnTo>
                  <a:pt x="5163" y="3964"/>
                </a:lnTo>
                <a:lnTo>
                  <a:pt x="5163" y="3927"/>
                </a:lnTo>
                <a:lnTo>
                  <a:pt x="5254" y="3927"/>
                </a:lnTo>
                <a:lnTo>
                  <a:pt x="5254" y="4003"/>
                </a:lnTo>
                <a:close/>
                <a:moveTo>
                  <a:pt x="5251" y="3776"/>
                </a:moveTo>
                <a:lnTo>
                  <a:pt x="5251" y="3760"/>
                </a:lnTo>
                <a:lnTo>
                  <a:pt x="5298" y="3760"/>
                </a:lnTo>
                <a:lnTo>
                  <a:pt x="5298" y="3741"/>
                </a:lnTo>
                <a:lnTo>
                  <a:pt x="5298" y="3721"/>
                </a:lnTo>
                <a:lnTo>
                  <a:pt x="5298" y="3700"/>
                </a:lnTo>
                <a:lnTo>
                  <a:pt x="5298" y="3682"/>
                </a:lnTo>
                <a:lnTo>
                  <a:pt x="5247" y="3682"/>
                </a:lnTo>
                <a:lnTo>
                  <a:pt x="5199" y="3682"/>
                </a:lnTo>
                <a:lnTo>
                  <a:pt x="5199" y="3718"/>
                </a:lnTo>
                <a:lnTo>
                  <a:pt x="5229" y="3718"/>
                </a:lnTo>
                <a:lnTo>
                  <a:pt x="5229" y="3707"/>
                </a:lnTo>
                <a:lnTo>
                  <a:pt x="5254" y="3707"/>
                </a:lnTo>
                <a:lnTo>
                  <a:pt x="5254" y="3735"/>
                </a:lnTo>
                <a:lnTo>
                  <a:pt x="5170" y="3735"/>
                </a:lnTo>
                <a:lnTo>
                  <a:pt x="5170" y="3613"/>
                </a:lnTo>
                <a:lnTo>
                  <a:pt x="5254" y="3613"/>
                </a:lnTo>
                <a:lnTo>
                  <a:pt x="5254" y="3638"/>
                </a:lnTo>
                <a:lnTo>
                  <a:pt x="5229" y="3638"/>
                </a:lnTo>
                <a:lnTo>
                  <a:pt x="5229" y="3629"/>
                </a:lnTo>
                <a:lnTo>
                  <a:pt x="5199" y="3629"/>
                </a:lnTo>
                <a:lnTo>
                  <a:pt x="5199" y="3666"/>
                </a:lnTo>
                <a:lnTo>
                  <a:pt x="5247" y="3666"/>
                </a:lnTo>
                <a:lnTo>
                  <a:pt x="5298" y="3666"/>
                </a:lnTo>
                <a:lnTo>
                  <a:pt x="5298" y="3645"/>
                </a:lnTo>
                <a:lnTo>
                  <a:pt x="5298" y="3624"/>
                </a:lnTo>
                <a:lnTo>
                  <a:pt x="5298" y="3606"/>
                </a:lnTo>
                <a:lnTo>
                  <a:pt x="5298" y="3585"/>
                </a:lnTo>
                <a:lnTo>
                  <a:pt x="5243" y="3585"/>
                </a:lnTo>
                <a:lnTo>
                  <a:pt x="5243" y="3574"/>
                </a:lnTo>
                <a:lnTo>
                  <a:pt x="5298" y="3574"/>
                </a:lnTo>
                <a:lnTo>
                  <a:pt x="5298" y="3549"/>
                </a:lnTo>
                <a:lnTo>
                  <a:pt x="5229" y="3549"/>
                </a:lnTo>
                <a:lnTo>
                  <a:pt x="5229" y="3491"/>
                </a:lnTo>
                <a:lnTo>
                  <a:pt x="5254" y="3491"/>
                </a:lnTo>
                <a:lnTo>
                  <a:pt x="5298" y="3491"/>
                </a:lnTo>
                <a:lnTo>
                  <a:pt x="5298" y="3464"/>
                </a:lnTo>
                <a:lnTo>
                  <a:pt x="5298" y="3393"/>
                </a:lnTo>
                <a:lnTo>
                  <a:pt x="5298" y="3365"/>
                </a:lnTo>
                <a:lnTo>
                  <a:pt x="5254" y="3365"/>
                </a:lnTo>
                <a:lnTo>
                  <a:pt x="5229" y="3365"/>
                </a:lnTo>
                <a:lnTo>
                  <a:pt x="5192" y="3365"/>
                </a:lnTo>
                <a:lnTo>
                  <a:pt x="5185" y="3365"/>
                </a:lnTo>
                <a:lnTo>
                  <a:pt x="5185" y="3439"/>
                </a:lnTo>
                <a:lnTo>
                  <a:pt x="5229" y="3439"/>
                </a:lnTo>
                <a:lnTo>
                  <a:pt x="5229" y="3393"/>
                </a:lnTo>
                <a:lnTo>
                  <a:pt x="5254" y="3393"/>
                </a:lnTo>
                <a:lnTo>
                  <a:pt x="5254" y="3464"/>
                </a:lnTo>
                <a:lnTo>
                  <a:pt x="5185" y="3464"/>
                </a:lnTo>
                <a:lnTo>
                  <a:pt x="5185" y="3574"/>
                </a:lnTo>
                <a:lnTo>
                  <a:pt x="5203" y="3574"/>
                </a:lnTo>
                <a:lnTo>
                  <a:pt x="5203" y="3585"/>
                </a:lnTo>
                <a:lnTo>
                  <a:pt x="5166" y="3585"/>
                </a:lnTo>
                <a:lnTo>
                  <a:pt x="5130" y="3585"/>
                </a:lnTo>
                <a:lnTo>
                  <a:pt x="5130" y="3760"/>
                </a:lnTo>
                <a:lnTo>
                  <a:pt x="5166" y="3760"/>
                </a:lnTo>
                <a:lnTo>
                  <a:pt x="5207" y="3760"/>
                </a:lnTo>
                <a:lnTo>
                  <a:pt x="5207" y="3776"/>
                </a:lnTo>
                <a:lnTo>
                  <a:pt x="5056" y="3776"/>
                </a:lnTo>
                <a:lnTo>
                  <a:pt x="5056" y="3801"/>
                </a:lnTo>
                <a:lnTo>
                  <a:pt x="5056" y="3863"/>
                </a:lnTo>
                <a:lnTo>
                  <a:pt x="4917" y="3863"/>
                </a:lnTo>
                <a:lnTo>
                  <a:pt x="4917" y="3891"/>
                </a:lnTo>
                <a:lnTo>
                  <a:pt x="4917" y="3916"/>
                </a:lnTo>
                <a:lnTo>
                  <a:pt x="4917" y="3943"/>
                </a:lnTo>
                <a:lnTo>
                  <a:pt x="4917" y="3971"/>
                </a:lnTo>
                <a:lnTo>
                  <a:pt x="4895" y="3971"/>
                </a:lnTo>
                <a:lnTo>
                  <a:pt x="4895" y="3948"/>
                </a:lnTo>
                <a:lnTo>
                  <a:pt x="4895" y="3925"/>
                </a:lnTo>
                <a:lnTo>
                  <a:pt x="4613" y="3925"/>
                </a:lnTo>
                <a:lnTo>
                  <a:pt x="4613" y="3948"/>
                </a:lnTo>
                <a:lnTo>
                  <a:pt x="4613" y="3971"/>
                </a:lnTo>
                <a:lnTo>
                  <a:pt x="4595" y="3971"/>
                </a:lnTo>
                <a:lnTo>
                  <a:pt x="4595" y="3959"/>
                </a:lnTo>
                <a:lnTo>
                  <a:pt x="4419" y="3959"/>
                </a:lnTo>
                <a:lnTo>
                  <a:pt x="4419" y="4003"/>
                </a:lnTo>
                <a:lnTo>
                  <a:pt x="4305" y="4003"/>
                </a:lnTo>
                <a:lnTo>
                  <a:pt x="4305" y="3987"/>
                </a:lnTo>
                <a:lnTo>
                  <a:pt x="4375" y="3987"/>
                </a:lnTo>
                <a:lnTo>
                  <a:pt x="4375" y="3959"/>
                </a:lnTo>
                <a:lnTo>
                  <a:pt x="4261" y="3959"/>
                </a:lnTo>
                <a:lnTo>
                  <a:pt x="4261" y="3964"/>
                </a:lnTo>
                <a:lnTo>
                  <a:pt x="4261" y="3987"/>
                </a:lnTo>
                <a:lnTo>
                  <a:pt x="4261" y="4003"/>
                </a:lnTo>
                <a:lnTo>
                  <a:pt x="4261" y="4030"/>
                </a:lnTo>
                <a:lnTo>
                  <a:pt x="4313" y="4030"/>
                </a:lnTo>
                <a:lnTo>
                  <a:pt x="4360" y="4030"/>
                </a:lnTo>
                <a:lnTo>
                  <a:pt x="4411" y="4030"/>
                </a:lnTo>
                <a:lnTo>
                  <a:pt x="4463" y="4030"/>
                </a:lnTo>
                <a:lnTo>
                  <a:pt x="4463" y="3987"/>
                </a:lnTo>
                <a:lnTo>
                  <a:pt x="4554" y="3987"/>
                </a:lnTo>
                <a:lnTo>
                  <a:pt x="4554" y="4030"/>
                </a:lnTo>
                <a:lnTo>
                  <a:pt x="4595" y="4030"/>
                </a:lnTo>
                <a:lnTo>
                  <a:pt x="4595" y="3996"/>
                </a:lnTo>
                <a:lnTo>
                  <a:pt x="4613" y="3996"/>
                </a:lnTo>
                <a:lnTo>
                  <a:pt x="4613" y="4030"/>
                </a:lnTo>
                <a:lnTo>
                  <a:pt x="4646" y="4030"/>
                </a:lnTo>
                <a:lnTo>
                  <a:pt x="4679" y="4030"/>
                </a:lnTo>
                <a:lnTo>
                  <a:pt x="4708" y="4030"/>
                </a:lnTo>
                <a:lnTo>
                  <a:pt x="4741" y="4030"/>
                </a:lnTo>
                <a:lnTo>
                  <a:pt x="4741" y="3998"/>
                </a:lnTo>
                <a:lnTo>
                  <a:pt x="4741" y="3969"/>
                </a:lnTo>
                <a:lnTo>
                  <a:pt x="4683" y="3969"/>
                </a:lnTo>
                <a:lnTo>
                  <a:pt x="4683" y="3987"/>
                </a:lnTo>
                <a:lnTo>
                  <a:pt x="4701" y="3987"/>
                </a:lnTo>
                <a:lnTo>
                  <a:pt x="4701" y="4003"/>
                </a:lnTo>
                <a:lnTo>
                  <a:pt x="4657" y="4003"/>
                </a:lnTo>
                <a:lnTo>
                  <a:pt x="4657" y="3950"/>
                </a:lnTo>
                <a:lnTo>
                  <a:pt x="4851" y="3950"/>
                </a:lnTo>
                <a:lnTo>
                  <a:pt x="4851" y="4003"/>
                </a:lnTo>
                <a:lnTo>
                  <a:pt x="4800" y="4003"/>
                </a:lnTo>
                <a:lnTo>
                  <a:pt x="4800" y="3987"/>
                </a:lnTo>
                <a:lnTo>
                  <a:pt x="4825" y="3987"/>
                </a:lnTo>
                <a:lnTo>
                  <a:pt x="4825" y="3969"/>
                </a:lnTo>
                <a:lnTo>
                  <a:pt x="4767" y="3969"/>
                </a:lnTo>
                <a:lnTo>
                  <a:pt x="4767" y="3998"/>
                </a:lnTo>
                <a:lnTo>
                  <a:pt x="4767" y="4030"/>
                </a:lnTo>
                <a:lnTo>
                  <a:pt x="4800" y="4030"/>
                </a:lnTo>
                <a:lnTo>
                  <a:pt x="4829" y="4030"/>
                </a:lnTo>
                <a:lnTo>
                  <a:pt x="4862" y="4030"/>
                </a:lnTo>
                <a:lnTo>
                  <a:pt x="4895" y="4030"/>
                </a:lnTo>
                <a:lnTo>
                  <a:pt x="4895" y="3996"/>
                </a:lnTo>
                <a:lnTo>
                  <a:pt x="4917" y="3996"/>
                </a:lnTo>
                <a:lnTo>
                  <a:pt x="4917" y="4012"/>
                </a:lnTo>
                <a:lnTo>
                  <a:pt x="4917" y="4030"/>
                </a:lnTo>
                <a:lnTo>
                  <a:pt x="5298" y="4030"/>
                </a:lnTo>
                <a:lnTo>
                  <a:pt x="5298" y="4012"/>
                </a:lnTo>
                <a:lnTo>
                  <a:pt x="5298" y="3776"/>
                </a:lnTo>
                <a:lnTo>
                  <a:pt x="5251" y="3776"/>
                </a:lnTo>
                <a:close/>
                <a:moveTo>
                  <a:pt x="5020" y="3959"/>
                </a:moveTo>
                <a:lnTo>
                  <a:pt x="5020" y="3927"/>
                </a:lnTo>
                <a:lnTo>
                  <a:pt x="5056" y="3927"/>
                </a:lnTo>
                <a:lnTo>
                  <a:pt x="5056" y="3959"/>
                </a:lnTo>
                <a:lnTo>
                  <a:pt x="5020" y="3959"/>
                </a:lnTo>
                <a:close/>
                <a:moveTo>
                  <a:pt x="0" y="3342"/>
                </a:moveTo>
                <a:lnTo>
                  <a:pt x="0" y="688"/>
                </a:lnTo>
                <a:lnTo>
                  <a:pt x="51" y="688"/>
                </a:lnTo>
                <a:lnTo>
                  <a:pt x="51" y="3342"/>
                </a:lnTo>
                <a:lnTo>
                  <a:pt x="0" y="3342"/>
                </a:lnTo>
                <a:close/>
                <a:moveTo>
                  <a:pt x="5247" y="3342"/>
                </a:moveTo>
                <a:lnTo>
                  <a:pt x="5247" y="688"/>
                </a:lnTo>
                <a:lnTo>
                  <a:pt x="5298" y="688"/>
                </a:lnTo>
                <a:lnTo>
                  <a:pt x="5298" y="3342"/>
                </a:lnTo>
                <a:lnTo>
                  <a:pt x="5247" y="3342"/>
                </a:lnTo>
                <a:close/>
                <a:moveTo>
                  <a:pt x="1062" y="0"/>
                </a:moveTo>
                <a:lnTo>
                  <a:pt x="4236" y="0"/>
                </a:lnTo>
                <a:lnTo>
                  <a:pt x="4236" y="32"/>
                </a:lnTo>
                <a:lnTo>
                  <a:pt x="1062" y="32"/>
                </a:lnTo>
                <a:lnTo>
                  <a:pt x="1062" y="0"/>
                </a:lnTo>
                <a:close/>
                <a:moveTo>
                  <a:pt x="44" y="27"/>
                </a:moveTo>
                <a:lnTo>
                  <a:pt x="337" y="27"/>
                </a:lnTo>
                <a:lnTo>
                  <a:pt x="337" y="144"/>
                </a:lnTo>
                <a:lnTo>
                  <a:pt x="242" y="144"/>
                </a:lnTo>
                <a:lnTo>
                  <a:pt x="242" y="126"/>
                </a:lnTo>
                <a:lnTo>
                  <a:pt x="278" y="126"/>
                </a:lnTo>
                <a:lnTo>
                  <a:pt x="308" y="126"/>
                </a:lnTo>
                <a:lnTo>
                  <a:pt x="308" y="48"/>
                </a:lnTo>
                <a:lnTo>
                  <a:pt x="256" y="48"/>
                </a:lnTo>
                <a:lnTo>
                  <a:pt x="201" y="48"/>
                </a:lnTo>
                <a:lnTo>
                  <a:pt x="201" y="144"/>
                </a:lnTo>
                <a:lnTo>
                  <a:pt x="77" y="144"/>
                </a:lnTo>
                <a:lnTo>
                  <a:pt x="77" y="178"/>
                </a:lnTo>
                <a:lnTo>
                  <a:pt x="77" y="211"/>
                </a:lnTo>
                <a:lnTo>
                  <a:pt x="113" y="211"/>
                </a:lnTo>
                <a:lnTo>
                  <a:pt x="150" y="211"/>
                </a:lnTo>
                <a:lnTo>
                  <a:pt x="150" y="190"/>
                </a:lnTo>
                <a:lnTo>
                  <a:pt x="110" y="190"/>
                </a:lnTo>
                <a:lnTo>
                  <a:pt x="110" y="167"/>
                </a:lnTo>
                <a:lnTo>
                  <a:pt x="201" y="167"/>
                </a:lnTo>
                <a:lnTo>
                  <a:pt x="201" y="229"/>
                </a:lnTo>
                <a:lnTo>
                  <a:pt x="44" y="229"/>
                </a:lnTo>
                <a:lnTo>
                  <a:pt x="44" y="126"/>
                </a:lnTo>
                <a:lnTo>
                  <a:pt x="176" y="126"/>
                </a:lnTo>
                <a:lnTo>
                  <a:pt x="176" y="105"/>
                </a:lnTo>
                <a:lnTo>
                  <a:pt x="176" y="84"/>
                </a:lnTo>
                <a:lnTo>
                  <a:pt x="176" y="66"/>
                </a:lnTo>
                <a:lnTo>
                  <a:pt x="176" y="45"/>
                </a:lnTo>
                <a:lnTo>
                  <a:pt x="73" y="45"/>
                </a:lnTo>
                <a:lnTo>
                  <a:pt x="73" y="66"/>
                </a:lnTo>
                <a:lnTo>
                  <a:pt x="73" y="84"/>
                </a:lnTo>
                <a:lnTo>
                  <a:pt x="102" y="84"/>
                </a:lnTo>
                <a:lnTo>
                  <a:pt x="102" y="66"/>
                </a:lnTo>
                <a:lnTo>
                  <a:pt x="135" y="66"/>
                </a:lnTo>
                <a:lnTo>
                  <a:pt x="135" y="103"/>
                </a:lnTo>
                <a:lnTo>
                  <a:pt x="44" y="103"/>
                </a:lnTo>
                <a:lnTo>
                  <a:pt x="44" y="27"/>
                </a:lnTo>
                <a:close/>
                <a:moveTo>
                  <a:pt x="47" y="254"/>
                </a:moveTo>
                <a:lnTo>
                  <a:pt x="47" y="270"/>
                </a:lnTo>
                <a:lnTo>
                  <a:pt x="0" y="270"/>
                </a:lnTo>
                <a:lnTo>
                  <a:pt x="0" y="289"/>
                </a:lnTo>
                <a:lnTo>
                  <a:pt x="0" y="309"/>
                </a:lnTo>
                <a:lnTo>
                  <a:pt x="0" y="330"/>
                </a:lnTo>
                <a:lnTo>
                  <a:pt x="0" y="348"/>
                </a:lnTo>
                <a:lnTo>
                  <a:pt x="51" y="348"/>
                </a:lnTo>
                <a:lnTo>
                  <a:pt x="99" y="348"/>
                </a:lnTo>
                <a:lnTo>
                  <a:pt x="99" y="312"/>
                </a:lnTo>
                <a:lnTo>
                  <a:pt x="69" y="312"/>
                </a:lnTo>
                <a:lnTo>
                  <a:pt x="69" y="323"/>
                </a:lnTo>
                <a:lnTo>
                  <a:pt x="44" y="323"/>
                </a:lnTo>
                <a:lnTo>
                  <a:pt x="44" y="295"/>
                </a:lnTo>
                <a:lnTo>
                  <a:pt x="128" y="295"/>
                </a:lnTo>
                <a:lnTo>
                  <a:pt x="128" y="417"/>
                </a:lnTo>
                <a:lnTo>
                  <a:pt x="44" y="417"/>
                </a:lnTo>
                <a:lnTo>
                  <a:pt x="44" y="392"/>
                </a:lnTo>
                <a:lnTo>
                  <a:pt x="69" y="392"/>
                </a:lnTo>
                <a:lnTo>
                  <a:pt x="69" y="401"/>
                </a:lnTo>
                <a:lnTo>
                  <a:pt x="99" y="401"/>
                </a:lnTo>
                <a:lnTo>
                  <a:pt x="99" y="364"/>
                </a:lnTo>
                <a:lnTo>
                  <a:pt x="51" y="364"/>
                </a:lnTo>
                <a:lnTo>
                  <a:pt x="0" y="364"/>
                </a:lnTo>
                <a:lnTo>
                  <a:pt x="0" y="385"/>
                </a:lnTo>
                <a:lnTo>
                  <a:pt x="0" y="406"/>
                </a:lnTo>
                <a:lnTo>
                  <a:pt x="0" y="424"/>
                </a:lnTo>
                <a:lnTo>
                  <a:pt x="0" y="445"/>
                </a:lnTo>
                <a:lnTo>
                  <a:pt x="55" y="445"/>
                </a:lnTo>
                <a:lnTo>
                  <a:pt x="55" y="456"/>
                </a:lnTo>
                <a:lnTo>
                  <a:pt x="0" y="456"/>
                </a:lnTo>
                <a:lnTo>
                  <a:pt x="0" y="481"/>
                </a:lnTo>
                <a:lnTo>
                  <a:pt x="69" y="481"/>
                </a:lnTo>
                <a:lnTo>
                  <a:pt x="69" y="539"/>
                </a:lnTo>
                <a:lnTo>
                  <a:pt x="44" y="539"/>
                </a:lnTo>
                <a:lnTo>
                  <a:pt x="0" y="539"/>
                </a:lnTo>
                <a:lnTo>
                  <a:pt x="0" y="566"/>
                </a:lnTo>
                <a:lnTo>
                  <a:pt x="0" y="637"/>
                </a:lnTo>
                <a:lnTo>
                  <a:pt x="0" y="665"/>
                </a:lnTo>
                <a:lnTo>
                  <a:pt x="44" y="665"/>
                </a:lnTo>
                <a:lnTo>
                  <a:pt x="69" y="665"/>
                </a:lnTo>
                <a:lnTo>
                  <a:pt x="106" y="665"/>
                </a:lnTo>
                <a:lnTo>
                  <a:pt x="113" y="665"/>
                </a:lnTo>
                <a:lnTo>
                  <a:pt x="113" y="591"/>
                </a:lnTo>
                <a:lnTo>
                  <a:pt x="69" y="591"/>
                </a:lnTo>
                <a:lnTo>
                  <a:pt x="69" y="637"/>
                </a:lnTo>
                <a:lnTo>
                  <a:pt x="44" y="637"/>
                </a:lnTo>
                <a:lnTo>
                  <a:pt x="44" y="566"/>
                </a:lnTo>
                <a:lnTo>
                  <a:pt x="113" y="566"/>
                </a:lnTo>
                <a:lnTo>
                  <a:pt x="113" y="456"/>
                </a:lnTo>
                <a:lnTo>
                  <a:pt x="95" y="456"/>
                </a:lnTo>
                <a:lnTo>
                  <a:pt x="95" y="445"/>
                </a:lnTo>
                <a:lnTo>
                  <a:pt x="132" y="445"/>
                </a:lnTo>
                <a:lnTo>
                  <a:pt x="168" y="445"/>
                </a:lnTo>
                <a:lnTo>
                  <a:pt x="168" y="270"/>
                </a:lnTo>
                <a:lnTo>
                  <a:pt x="132" y="270"/>
                </a:lnTo>
                <a:lnTo>
                  <a:pt x="91" y="270"/>
                </a:lnTo>
                <a:lnTo>
                  <a:pt x="91" y="254"/>
                </a:lnTo>
                <a:lnTo>
                  <a:pt x="242" y="254"/>
                </a:lnTo>
                <a:lnTo>
                  <a:pt x="242" y="229"/>
                </a:lnTo>
                <a:lnTo>
                  <a:pt x="242" y="167"/>
                </a:lnTo>
                <a:lnTo>
                  <a:pt x="381" y="167"/>
                </a:lnTo>
                <a:lnTo>
                  <a:pt x="381" y="139"/>
                </a:lnTo>
                <a:lnTo>
                  <a:pt x="381" y="114"/>
                </a:lnTo>
                <a:lnTo>
                  <a:pt x="381" y="87"/>
                </a:lnTo>
                <a:lnTo>
                  <a:pt x="381" y="59"/>
                </a:lnTo>
                <a:lnTo>
                  <a:pt x="403" y="59"/>
                </a:lnTo>
                <a:lnTo>
                  <a:pt x="403" y="82"/>
                </a:lnTo>
                <a:lnTo>
                  <a:pt x="403" y="105"/>
                </a:lnTo>
                <a:lnTo>
                  <a:pt x="685" y="105"/>
                </a:lnTo>
                <a:lnTo>
                  <a:pt x="685" y="82"/>
                </a:lnTo>
                <a:lnTo>
                  <a:pt x="685" y="59"/>
                </a:lnTo>
                <a:lnTo>
                  <a:pt x="703" y="59"/>
                </a:lnTo>
                <a:lnTo>
                  <a:pt x="703" y="71"/>
                </a:lnTo>
                <a:lnTo>
                  <a:pt x="879" y="71"/>
                </a:lnTo>
                <a:lnTo>
                  <a:pt x="879" y="27"/>
                </a:lnTo>
                <a:lnTo>
                  <a:pt x="993" y="27"/>
                </a:lnTo>
                <a:lnTo>
                  <a:pt x="993" y="43"/>
                </a:lnTo>
                <a:lnTo>
                  <a:pt x="923" y="43"/>
                </a:lnTo>
                <a:lnTo>
                  <a:pt x="923" y="71"/>
                </a:lnTo>
                <a:lnTo>
                  <a:pt x="1037" y="71"/>
                </a:lnTo>
                <a:lnTo>
                  <a:pt x="1037" y="66"/>
                </a:lnTo>
                <a:lnTo>
                  <a:pt x="1037" y="43"/>
                </a:lnTo>
                <a:lnTo>
                  <a:pt x="1037" y="27"/>
                </a:lnTo>
                <a:lnTo>
                  <a:pt x="1037" y="0"/>
                </a:lnTo>
                <a:lnTo>
                  <a:pt x="985" y="0"/>
                </a:lnTo>
                <a:lnTo>
                  <a:pt x="938" y="0"/>
                </a:lnTo>
                <a:lnTo>
                  <a:pt x="887" y="0"/>
                </a:lnTo>
                <a:lnTo>
                  <a:pt x="835" y="0"/>
                </a:lnTo>
                <a:lnTo>
                  <a:pt x="835" y="43"/>
                </a:lnTo>
                <a:lnTo>
                  <a:pt x="744" y="43"/>
                </a:lnTo>
                <a:lnTo>
                  <a:pt x="744" y="0"/>
                </a:lnTo>
                <a:lnTo>
                  <a:pt x="703" y="0"/>
                </a:lnTo>
                <a:lnTo>
                  <a:pt x="703" y="34"/>
                </a:lnTo>
                <a:lnTo>
                  <a:pt x="685" y="34"/>
                </a:lnTo>
                <a:lnTo>
                  <a:pt x="685" y="0"/>
                </a:lnTo>
                <a:lnTo>
                  <a:pt x="652" y="0"/>
                </a:lnTo>
                <a:lnTo>
                  <a:pt x="619" y="0"/>
                </a:lnTo>
                <a:lnTo>
                  <a:pt x="590" y="0"/>
                </a:lnTo>
                <a:lnTo>
                  <a:pt x="557" y="0"/>
                </a:lnTo>
                <a:lnTo>
                  <a:pt x="557" y="32"/>
                </a:lnTo>
                <a:lnTo>
                  <a:pt x="557" y="61"/>
                </a:lnTo>
                <a:lnTo>
                  <a:pt x="615" y="61"/>
                </a:lnTo>
                <a:lnTo>
                  <a:pt x="615" y="43"/>
                </a:lnTo>
                <a:lnTo>
                  <a:pt x="597" y="43"/>
                </a:lnTo>
                <a:lnTo>
                  <a:pt x="597" y="27"/>
                </a:lnTo>
                <a:lnTo>
                  <a:pt x="641" y="27"/>
                </a:lnTo>
                <a:lnTo>
                  <a:pt x="641" y="80"/>
                </a:lnTo>
                <a:lnTo>
                  <a:pt x="447" y="80"/>
                </a:lnTo>
                <a:lnTo>
                  <a:pt x="447" y="27"/>
                </a:lnTo>
                <a:lnTo>
                  <a:pt x="498" y="27"/>
                </a:lnTo>
                <a:lnTo>
                  <a:pt x="498" y="43"/>
                </a:lnTo>
                <a:lnTo>
                  <a:pt x="473" y="43"/>
                </a:lnTo>
                <a:lnTo>
                  <a:pt x="473" y="61"/>
                </a:lnTo>
                <a:lnTo>
                  <a:pt x="531" y="61"/>
                </a:lnTo>
                <a:lnTo>
                  <a:pt x="531" y="32"/>
                </a:lnTo>
                <a:lnTo>
                  <a:pt x="531" y="0"/>
                </a:lnTo>
                <a:lnTo>
                  <a:pt x="498" y="0"/>
                </a:lnTo>
                <a:lnTo>
                  <a:pt x="469" y="0"/>
                </a:lnTo>
                <a:lnTo>
                  <a:pt x="436" y="0"/>
                </a:lnTo>
                <a:lnTo>
                  <a:pt x="403" y="0"/>
                </a:lnTo>
                <a:lnTo>
                  <a:pt x="403" y="34"/>
                </a:lnTo>
                <a:lnTo>
                  <a:pt x="381" y="34"/>
                </a:lnTo>
                <a:lnTo>
                  <a:pt x="381" y="18"/>
                </a:lnTo>
                <a:lnTo>
                  <a:pt x="381" y="0"/>
                </a:lnTo>
                <a:lnTo>
                  <a:pt x="0" y="0"/>
                </a:lnTo>
                <a:lnTo>
                  <a:pt x="0" y="18"/>
                </a:lnTo>
                <a:lnTo>
                  <a:pt x="0" y="254"/>
                </a:lnTo>
                <a:lnTo>
                  <a:pt x="47" y="254"/>
                </a:lnTo>
                <a:close/>
                <a:moveTo>
                  <a:pt x="278" y="71"/>
                </a:moveTo>
                <a:lnTo>
                  <a:pt x="278" y="103"/>
                </a:lnTo>
                <a:lnTo>
                  <a:pt x="242" y="103"/>
                </a:lnTo>
                <a:lnTo>
                  <a:pt x="242" y="71"/>
                </a:lnTo>
                <a:lnTo>
                  <a:pt x="278" y="71"/>
                </a:lnTo>
                <a:close/>
                <a:moveTo>
                  <a:pt x="5254" y="27"/>
                </a:moveTo>
                <a:lnTo>
                  <a:pt x="4961" y="27"/>
                </a:lnTo>
                <a:lnTo>
                  <a:pt x="4961" y="144"/>
                </a:lnTo>
                <a:lnTo>
                  <a:pt x="5056" y="144"/>
                </a:lnTo>
                <a:lnTo>
                  <a:pt x="5056" y="126"/>
                </a:lnTo>
                <a:lnTo>
                  <a:pt x="5020" y="126"/>
                </a:lnTo>
                <a:lnTo>
                  <a:pt x="4990" y="126"/>
                </a:lnTo>
                <a:lnTo>
                  <a:pt x="4990" y="48"/>
                </a:lnTo>
                <a:lnTo>
                  <a:pt x="5042" y="48"/>
                </a:lnTo>
                <a:lnTo>
                  <a:pt x="5097" y="48"/>
                </a:lnTo>
                <a:lnTo>
                  <a:pt x="5097" y="144"/>
                </a:lnTo>
                <a:lnTo>
                  <a:pt x="5221" y="144"/>
                </a:lnTo>
                <a:lnTo>
                  <a:pt x="5221" y="178"/>
                </a:lnTo>
                <a:lnTo>
                  <a:pt x="5221" y="211"/>
                </a:lnTo>
                <a:lnTo>
                  <a:pt x="5185" y="211"/>
                </a:lnTo>
                <a:lnTo>
                  <a:pt x="5148" y="211"/>
                </a:lnTo>
                <a:lnTo>
                  <a:pt x="5148" y="190"/>
                </a:lnTo>
                <a:lnTo>
                  <a:pt x="5188" y="190"/>
                </a:lnTo>
                <a:lnTo>
                  <a:pt x="5188" y="167"/>
                </a:lnTo>
                <a:lnTo>
                  <a:pt x="5097" y="167"/>
                </a:lnTo>
                <a:lnTo>
                  <a:pt x="5097" y="229"/>
                </a:lnTo>
                <a:lnTo>
                  <a:pt x="5254" y="229"/>
                </a:lnTo>
                <a:lnTo>
                  <a:pt x="5254" y="126"/>
                </a:lnTo>
                <a:lnTo>
                  <a:pt x="5122" y="126"/>
                </a:lnTo>
                <a:lnTo>
                  <a:pt x="5122" y="105"/>
                </a:lnTo>
                <a:lnTo>
                  <a:pt x="5122" y="84"/>
                </a:lnTo>
                <a:lnTo>
                  <a:pt x="5122" y="66"/>
                </a:lnTo>
                <a:lnTo>
                  <a:pt x="5122" y="45"/>
                </a:lnTo>
                <a:lnTo>
                  <a:pt x="5225" y="45"/>
                </a:lnTo>
                <a:lnTo>
                  <a:pt x="5225" y="66"/>
                </a:lnTo>
                <a:lnTo>
                  <a:pt x="5225" y="84"/>
                </a:lnTo>
                <a:lnTo>
                  <a:pt x="5196" y="84"/>
                </a:lnTo>
                <a:lnTo>
                  <a:pt x="5196" y="66"/>
                </a:lnTo>
                <a:lnTo>
                  <a:pt x="5163" y="66"/>
                </a:lnTo>
                <a:lnTo>
                  <a:pt x="5163" y="103"/>
                </a:lnTo>
                <a:lnTo>
                  <a:pt x="5254" y="103"/>
                </a:lnTo>
                <a:lnTo>
                  <a:pt x="5254" y="27"/>
                </a:lnTo>
                <a:close/>
                <a:moveTo>
                  <a:pt x="5251" y="254"/>
                </a:moveTo>
                <a:lnTo>
                  <a:pt x="5251" y="270"/>
                </a:lnTo>
                <a:lnTo>
                  <a:pt x="5298" y="270"/>
                </a:lnTo>
                <a:lnTo>
                  <a:pt x="5298" y="289"/>
                </a:lnTo>
                <a:lnTo>
                  <a:pt x="5298" y="309"/>
                </a:lnTo>
                <a:lnTo>
                  <a:pt x="5298" y="330"/>
                </a:lnTo>
                <a:lnTo>
                  <a:pt x="5298" y="348"/>
                </a:lnTo>
                <a:lnTo>
                  <a:pt x="5247" y="348"/>
                </a:lnTo>
                <a:lnTo>
                  <a:pt x="5199" y="348"/>
                </a:lnTo>
                <a:lnTo>
                  <a:pt x="5199" y="312"/>
                </a:lnTo>
                <a:lnTo>
                  <a:pt x="5229" y="312"/>
                </a:lnTo>
                <a:lnTo>
                  <a:pt x="5229" y="323"/>
                </a:lnTo>
                <a:lnTo>
                  <a:pt x="5254" y="323"/>
                </a:lnTo>
                <a:lnTo>
                  <a:pt x="5254" y="295"/>
                </a:lnTo>
                <a:lnTo>
                  <a:pt x="5170" y="295"/>
                </a:lnTo>
                <a:lnTo>
                  <a:pt x="5170" y="417"/>
                </a:lnTo>
                <a:lnTo>
                  <a:pt x="5254" y="417"/>
                </a:lnTo>
                <a:lnTo>
                  <a:pt x="5254" y="392"/>
                </a:lnTo>
                <a:lnTo>
                  <a:pt x="5229" y="392"/>
                </a:lnTo>
                <a:lnTo>
                  <a:pt x="5229" y="401"/>
                </a:lnTo>
                <a:lnTo>
                  <a:pt x="5199" y="401"/>
                </a:lnTo>
                <a:lnTo>
                  <a:pt x="5199" y="364"/>
                </a:lnTo>
                <a:lnTo>
                  <a:pt x="5247" y="364"/>
                </a:lnTo>
                <a:lnTo>
                  <a:pt x="5298" y="364"/>
                </a:lnTo>
                <a:lnTo>
                  <a:pt x="5298" y="385"/>
                </a:lnTo>
                <a:lnTo>
                  <a:pt x="5298" y="406"/>
                </a:lnTo>
                <a:lnTo>
                  <a:pt x="5298" y="424"/>
                </a:lnTo>
                <a:lnTo>
                  <a:pt x="5298" y="445"/>
                </a:lnTo>
                <a:lnTo>
                  <a:pt x="5243" y="445"/>
                </a:lnTo>
                <a:lnTo>
                  <a:pt x="5243" y="456"/>
                </a:lnTo>
                <a:lnTo>
                  <a:pt x="5298" y="456"/>
                </a:lnTo>
                <a:lnTo>
                  <a:pt x="5298" y="481"/>
                </a:lnTo>
                <a:lnTo>
                  <a:pt x="5229" y="481"/>
                </a:lnTo>
                <a:lnTo>
                  <a:pt x="5229" y="539"/>
                </a:lnTo>
                <a:lnTo>
                  <a:pt x="5254" y="539"/>
                </a:lnTo>
                <a:lnTo>
                  <a:pt x="5298" y="539"/>
                </a:lnTo>
                <a:lnTo>
                  <a:pt x="5298" y="566"/>
                </a:lnTo>
                <a:lnTo>
                  <a:pt x="5298" y="637"/>
                </a:lnTo>
                <a:lnTo>
                  <a:pt x="5298" y="665"/>
                </a:lnTo>
                <a:lnTo>
                  <a:pt x="5254" y="665"/>
                </a:lnTo>
                <a:lnTo>
                  <a:pt x="5229" y="665"/>
                </a:lnTo>
                <a:lnTo>
                  <a:pt x="5192" y="665"/>
                </a:lnTo>
                <a:lnTo>
                  <a:pt x="5185" y="665"/>
                </a:lnTo>
                <a:lnTo>
                  <a:pt x="5185" y="591"/>
                </a:lnTo>
                <a:lnTo>
                  <a:pt x="5229" y="591"/>
                </a:lnTo>
                <a:lnTo>
                  <a:pt x="5229" y="637"/>
                </a:lnTo>
                <a:lnTo>
                  <a:pt x="5254" y="637"/>
                </a:lnTo>
                <a:lnTo>
                  <a:pt x="5254" y="566"/>
                </a:lnTo>
                <a:lnTo>
                  <a:pt x="5185" y="566"/>
                </a:lnTo>
                <a:lnTo>
                  <a:pt x="5185" y="456"/>
                </a:lnTo>
                <a:lnTo>
                  <a:pt x="5203" y="456"/>
                </a:lnTo>
                <a:lnTo>
                  <a:pt x="5203" y="445"/>
                </a:lnTo>
                <a:lnTo>
                  <a:pt x="5166" y="445"/>
                </a:lnTo>
                <a:lnTo>
                  <a:pt x="5130" y="445"/>
                </a:lnTo>
                <a:lnTo>
                  <a:pt x="5130" y="270"/>
                </a:lnTo>
                <a:lnTo>
                  <a:pt x="5166" y="270"/>
                </a:lnTo>
                <a:lnTo>
                  <a:pt x="5207" y="270"/>
                </a:lnTo>
                <a:lnTo>
                  <a:pt x="5207" y="254"/>
                </a:lnTo>
                <a:lnTo>
                  <a:pt x="5056" y="254"/>
                </a:lnTo>
                <a:lnTo>
                  <a:pt x="5056" y="229"/>
                </a:lnTo>
                <a:lnTo>
                  <a:pt x="5056" y="167"/>
                </a:lnTo>
                <a:lnTo>
                  <a:pt x="4917" y="167"/>
                </a:lnTo>
                <a:lnTo>
                  <a:pt x="4917" y="139"/>
                </a:lnTo>
                <a:lnTo>
                  <a:pt x="4917" y="114"/>
                </a:lnTo>
                <a:lnTo>
                  <a:pt x="4917" y="87"/>
                </a:lnTo>
                <a:lnTo>
                  <a:pt x="4917" y="59"/>
                </a:lnTo>
                <a:lnTo>
                  <a:pt x="4895" y="59"/>
                </a:lnTo>
                <a:lnTo>
                  <a:pt x="4895" y="82"/>
                </a:lnTo>
                <a:lnTo>
                  <a:pt x="4895" y="105"/>
                </a:lnTo>
                <a:lnTo>
                  <a:pt x="4613" y="105"/>
                </a:lnTo>
                <a:lnTo>
                  <a:pt x="4613" y="82"/>
                </a:lnTo>
                <a:lnTo>
                  <a:pt x="4613" y="59"/>
                </a:lnTo>
                <a:lnTo>
                  <a:pt x="4595" y="59"/>
                </a:lnTo>
                <a:lnTo>
                  <a:pt x="4595" y="71"/>
                </a:lnTo>
                <a:lnTo>
                  <a:pt x="4419" y="71"/>
                </a:lnTo>
                <a:lnTo>
                  <a:pt x="4419" y="27"/>
                </a:lnTo>
                <a:lnTo>
                  <a:pt x="4305" y="27"/>
                </a:lnTo>
                <a:lnTo>
                  <a:pt x="4305" y="43"/>
                </a:lnTo>
                <a:lnTo>
                  <a:pt x="4375" y="43"/>
                </a:lnTo>
                <a:lnTo>
                  <a:pt x="4375" y="71"/>
                </a:lnTo>
                <a:lnTo>
                  <a:pt x="4261" y="71"/>
                </a:lnTo>
                <a:lnTo>
                  <a:pt x="4261" y="66"/>
                </a:lnTo>
                <a:lnTo>
                  <a:pt x="4261" y="43"/>
                </a:lnTo>
                <a:lnTo>
                  <a:pt x="4261" y="27"/>
                </a:lnTo>
                <a:lnTo>
                  <a:pt x="4261" y="0"/>
                </a:lnTo>
                <a:lnTo>
                  <a:pt x="4313" y="0"/>
                </a:lnTo>
                <a:lnTo>
                  <a:pt x="4360" y="0"/>
                </a:lnTo>
                <a:lnTo>
                  <a:pt x="4411" y="0"/>
                </a:lnTo>
                <a:lnTo>
                  <a:pt x="4463" y="0"/>
                </a:lnTo>
                <a:lnTo>
                  <a:pt x="4463" y="43"/>
                </a:lnTo>
                <a:lnTo>
                  <a:pt x="4554" y="43"/>
                </a:lnTo>
                <a:lnTo>
                  <a:pt x="4554" y="0"/>
                </a:lnTo>
                <a:lnTo>
                  <a:pt x="4595" y="0"/>
                </a:lnTo>
                <a:lnTo>
                  <a:pt x="4595" y="34"/>
                </a:lnTo>
                <a:lnTo>
                  <a:pt x="4613" y="34"/>
                </a:lnTo>
                <a:lnTo>
                  <a:pt x="4613" y="0"/>
                </a:lnTo>
                <a:lnTo>
                  <a:pt x="4646" y="0"/>
                </a:lnTo>
                <a:lnTo>
                  <a:pt x="4679" y="0"/>
                </a:lnTo>
                <a:lnTo>
                  <a:pt x="4708" y="0"/>
                </a:lnTo>
                <a:lnTo>
                  <a:pt x="4741" y="0"/>
                </a:lnTo>
                <a:lnTo>
                  <a:pt x="4741" y="32"/>
                </a:lnTo>
                <a:lnTo>
                  <a:pt x="4741" y="61"/>
                </a:lnTo>
                <a:lnTo>
                  <a:pt x="4683" y="61"/>
                </a:lnTo>
                <a:lnTo>
                  <a:pt x="4683" y="43"/>
                </a:lnTo>
                <a:lnTo>
                  <a:pt x="4701" y="43"/>
                </a:lnTo>
                <a:lnTo>
                  <a:pt x="4701" y="27"/>
                </a:lnTo>
                <a:lnTo>
                  <a:pt x="4657" y="27"/>
                </a:lnTo>
                <a:lnTo>
                  <a:pt x="4657" y="80"/>
                </a:lnTo>
                <a:lnTo>
                  <a:pt x="4851" y="80"/>
                </a:lnTo>
                <a:lnTo>
                  <a:pt x="4851" y="27"/>
                </a:lnTo>
                <a:lnTo>
                  <a:pt x="4800" y="27"/>
                </a:lnTo>
                <a:lnTo>
                  <a:pt x="4800" y="43"/>
                </a:lnTo>
                <a:lnTo>
                  <a:pt x="4825" y="43"/>
                </a:lnTo>
                <a:lnTo>
                  <a:pt x="4825" y="61"/>
                </a:lnTo>
                <a:lnTo>
                  <a:pt x="4767" y="61"/>
                </a:lnTo>
                <a:lnTo>
                  <a:pt x="4767" y="32"/>
                </a:lnTo>
                <a:lnTo>
                  <a:pt x="4767" y="0"/>
                </a:lnTo>
                <a:lnTo>
                  <a:pt x="4800" y="0"/>
                </a:lnTo>
                <a:lnTo>
                  <a:pt x="4829" y="0"/>
                </a:lnTo>
                <a:lnTo>
                  <a:pt x="4862" y="0"/>
                </a:lnTo>
                <a:lnTo>
                  <a:pt x="4895" y="0"/>
                </a:lnTo>
                <a:lnTo>
                  <a:pt x="4895" y="34"/>
                </a:lnTo>
                <a:lnTo>
                  <a:pt x="4917" y="34"/>
                </a:lnTo>
                <a:lnTo>
                  <a:pt x="4917" y="18"/>
                </a:lnTo>
                <a:lnTo>
                  <a:pt x="4917" y="0"/>
                </a:lnTo>
                <a:lnTo>
                  <a:pt x="5298" y="0"/>
                </a:lnTo>
                <a:lnTo>
                  <a:pt x="5298" y="18"/>
                </a:lnTo>
                <a:lnTo>
                  <a:pt x="5298" y="254"/>
                </a:lnTo>
                <a:lnTo>
                  <a:pt x="5251" y="254"/>
                </a:lnTo>
                <a:close/>
                <a:moveTo>
                  <a:pt x="5020" y="71"/>
                </a:moveTo>
                <a:lnTo>
                  <a:pt x="5020" y="103"/>
                </a:lnTo>
                <a:lnTo>
                  <a:pt x="5056" y="103"/>
                </a:lnTo>
                <a:lnTo>
                  <a:pt x="5056" y="71"/>
                </a:lnTo>
                <a:lnTo>
                  <a:pt x="5020" y="7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4000">
              <a:ln>
                <a:solidFill>
                  <a:schemeClr val="tx1"/>
                </a:solidFill>
              </a:ln>
              <a:latin typeface=".VnTime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665957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12713" y="2227263"/>
          <a:ext cx="8915400" cy="44021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4816">
                  <a:extLst>
                    <a:ext uri="{9D8B030D-6E8A-4147-A177-3AD203B41FA5}"/>
                  </a:extLst>
                </a:gridCol>
                <a:gridCol w="3328871">
                  <a:extLst>
                    <a:ext uri="{9D8B030D-6E8A-4147-A177-3AD203B41FA5}"/>
                  </a:extLst>
                </a:gridCol>
                <a:gridCol w="3541713">
                  <a:extLst>
                    <a:ext uri="{9D8B030D-6E8A-4147-A177-3AD203B41FA5}"/>
                  </a:extLst>
                </a:gridCol>
              </a:tblGrid>
              <a:tr h="1201698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 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Thời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gian</a:t>
                      </a:r>
                      <a:endParaRPr lang="en-US" sz="24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4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en-US" sz="24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mặt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 smtClean="0">
                        <a:solidFill>
                          <a:srgbClr val="9933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sz="2400" dirty="0" err="1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Trước</a:t>
                      </a:r>
                      <a:r>
                        <a:rPr lang="en-US" sz="2400" baseline="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khi</a:t>
                      </a:r>
                      <a:r>
                        <a:rPr lang="en-US" sz="2400" baseline="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thống</a:t>
                      </a:r>
                      <a:r>
                        <a:rPr lang="en-US" sz="2400" baseline="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nhất</a:t>
                      </a:r>
                      <a:endParaRPr lang="en-US" sz="2400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sz="2400" dirty="0" err="1" smtClean="0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Sau</a:t>
                      </a:r>
                      <a:r>
                        <a:rPr lang="en-US" sz="2400" dirty="0" smtClean="0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khi</a:t>
                      </a:r>
                      <a:r>
                        <a:rPr lang="en-US" sz="2400" dirty="0" smtClean="0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thống</a:t>
                      </a:r>
                      <a:r>
                        <a:rPr lang="en-US" sz="2400" baseline="0" dirty="0" smtClean="0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nhất</a:t>
                      </a:r>
                      <a:endParaRPr lang="en-US" sz="2400" dirty="0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/>
                </a:extLst>
              </a:tr>
              <a:tr h="82297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Đất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endParaRPr lang="en-US" sz="24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rgbClr val="9933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/>
                </a:extLst>
              </a:tr>
              <a:tr h="822972">
                <a:tc>
                  <a:txBody>
                    <a:bodyPr/>
                    <a:lstStyle/>
                    <a:p>
                      <a:endParaRPr lang="en-US" sz="24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Triều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đình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rgbClr val="9933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/>
                </a:extLst>
              </a:tr>
              <a:tr h="1554495">
                <a:tc>
                  <a:txBody>
                    <a:bodyPr/>
                    <a:lstStyle/>
                    <a:p>
                      <a:endParaRPr lang="en-US" sz="24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Đời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sống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nhân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dân</a:t>
                      </a:r>
                      <a:endParaRPr lang="en-US" sz="24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4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rgbClr val="9933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cxnSp>
        <p:nvCxnSpPr>
          <p:cNvPr id="6" name="Straight Connector 5"/>
          <p:cNvCxnSpPr/>
          <p:nvPr/>
        </p:nvCxnSpPr>
        <p:spPr>
          <a:xfrm>
            <a:off x="139700" y="2220913"/>
            <a:ext cx="2030413" cy="12080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Box 28"/>
          <p:cNvSpPr txBox="1">
            <a:spLocks noChangeArrowheads="1"/>
          </p:cNvSpPr>
          <p:nvPr/>
        </p:nvSpPr>
        <p:spPr bwMode="auto">
          <a:xfrm>
            <a:off x="2146300" y="3429000"/>
            <a:ext cx="32766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Bị chia cắt thành 12 vùng</a:t>
            </a:r>
          </a:p>
        </p:txBody>
      </p:sp>
      <p:sp>
        <p:nvSpPr>
          <p:cNvPr id="11" name="Text Box 29"/>
          <p:cNvSpPr txBox="1">
            <a:spLocks noChangeArrowheads="1"/>
          </p:cNvSpPr>
          <p:nvPr/>
        </p:nvSpPr>
        <p:spPr bwMode="auto">
          <a:xfrm>
            <a:off x="5486400" y="3429000"/>
            <a:ext cx="35052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Char char="-"/>
            </a:pPr>
            <a:r>
              <a:rPr lang="en-US" altLang="en-US" sz="24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Đất nước thái bình</a:t>
            </a:r>
          </a:p>
        </p:txBody>
      </p:sp>
      <p:sp>
        <p:nvSpPr>
          <p:cNvPr id="12" name="Text Box 30"/>
          <p:cNvSpPr txBox="1">
            <a:spLocks noChangeArrowheads="1"/>
          </p:cNvSpPr>
          <p:nvPr/>
        </p:nvSpPr>
        <p:spPr bwMode="auto">
          <a:xfrm>
            <a:off x="2170113" y="4275138"/>
            <a:ext cx="3252787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Lục đục, tranh giành nhau ngai vàng</a:t>
            </a:r>
          </a:p>
        </p:txBody>
      </p:sp>
      <p:sp>
        <p:nvSpPr>
          <p:cNvPr id="13" name="Text Box 31"/>
          <p:cNvSpPr txBox="1">
            <a:spLocks noChangeArrowheads="1"/>
          </p:cNvSpPr>
          <p:nvPr/>
        </p:nvSpPr>
        <p:spPr bwMode="auto">
          <a:xfrm>
            <a:off x="5486400" y="4267200"/>
            <a:ext cx="35052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en-US" sz="24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Được tổ chức lại quy củ</a:t>
            </a:r>
          </a:p>
        </p:txBody>
      </p:sp>
      <p:sp>
        <p:nvSpPr>
          <p:cNvPr id="14" name="Text Box 32"/>
          <p:cNvSpPr txBox="1">
            <a:spLocks noChangeArrowheads="1"/>
          </p:cNvSpPr>
          <p:nvPr/>
        </p:nvSpPr>
        <p:spPr bwMode="auto">
          <a:xfrm>
            <a:off x="2209800" y="5059363"/>
            <a:ext cx="321310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Làng mạc, ruộng đồng bị tàn phá; nhân dân nghèo khổ</a:t>
            </a:r>
          </a:p>
        </p:txBody>
      </p:sp>
      <p:sp>
        <p:nvSpPr>
          <p:cNvPr id="15" name="Text Box 33"/>
          <p:cNvSpPr txBox="1">
            <a:spLocks noChangeArrowheads="1"/>
          </p:cNvSpPr>
          <p:nvPr/>
        </p:nvSpPr>
        <p:spPr bwMode="auto">
          <a:xfrm>
            <a:off x="5486400" y="5060950"/>
            <a:ext cx="3400425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4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Đồng ruộng trở lại xanh tươi, người người xuôi ngược buôn bán</a:t>
            </a:r>
          </a:p>
        </p:txBody>
      </p:sp>
      <p:sp>
        <p:nvSpPr>
          <p:cNvPr id="23583" name="Rectangle 1"/>
          <p:cNvSpPr>
            <a:spLocks noChangeArrowheads="1"/>
          </p:cNvSpPr>
          <p:nvPr/>
        </p:nvSpPr>
        <p:spPr bwMode="auto">
          <a:xfrm>
            <a:off x="103188" y="1193800"/>
            <a:ext cx="90678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3200" b="1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en-US" sz="2800" b="1">
                <a:latin typeface="Times New Roman" pitchFamily="18" charset="0"/>
                <a:cs typeface="Times New Roman" pitchFamily="18" charset="0"/>
              </a:rPr>
              <a:t>So sánh t</a:t>
            </a:r>
            <a:r>
              <a:rPr lang="vi-VN" altLang="en-US" sz="2800" b="1">
                <a:latin typeface="Times New Roman" pitchFamily="18" charset="0"/>
                <a:cs typeface="Times New Roman" pitchFamily="18" charset="0"/>
              </a:rPr>
              <a:t>ình hình đất nước </a:t>
            </a:r>
            <a:r>
              <a:rPr lang="en-US" altLang="en-US" sz="2800" b="1">
                <a:latin typeface="Times New Roman" pitchFamily="18" charset="0"/>
                <a:cs typeface="Times New Roman" pitchFamily="18" charset="0"/>
              </a:rPr>
              <a:t>trước khi thống nhất và </a:t>
            </a:r>
            <a:r>
              <a:rPr lang="vi-VN" altLang="en-US" sz="2800" b="1">
                <a:latin typeface="Times New Roman" pitchFamily="18" charset="0"/>
                <a:cs typeface="Times New Roman" pitchFamily="18" charset="0"/>
              </a:rPr>
              <a:t>sau khi được thống nhất</a:t>
            </a:r>
            <a:r>
              <a:rPr lang="en-US" altLang="en-US" sz="2800" b="1">
                <a:latin typeface="Times New Roman" pitchFamily="18" charset="0"/>
                <a:cs typeface="Times New Roman" pitchFamily="18" charset="0"/>
              </a:rPr>
              <a:t> : </a:t>
            </a:r>
          </a:p>
        </p:txBody>
      </p:sp>
      <p:sp>
        <p:nvSpPr>
          <p:cNvPr id="23584" name="Text Box 6"/>
          <p:cNvSpPr txBox="1">
            <a:spLocks noChangeArrowheads="1"/>
          </p:cNvSpPr>
          <p:nvPr/>
        </p:nvSpPr>
        <p:spPr bwMode="auto">
          <a:xfrm>
            <a:off x="0" y="776288"/>
            <a:ext cx="9144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Đinh Bộ Lĩnh dẹp loạn 12 sứ quân</a:t>
            </a:r>
          </a:p>
        </p:txBody>
      </p:sp>
      <p:sp>
        <p:nvSpPr>
          <p:cNvPr id="23585" name="Text Box 9"/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i="1">
                <a:latin typeface="Times New Roman" pitchFamily="18" charset="0"/>
                <a:cs typeface="Times New Roman" pitchFamily="18" charset="0"/>
              </a:rPr>
              <a:t>Thứ tư ngày 10 tháng 11 năm 2021</a:t>
            </a:r>
          </a:p>
        </p:txBody>
      </p:sp>
      <p:sp>
        <p:nvSpPr>
          <p:cNvPr id="23586" name="Text Box 11"/>
          <p:cNvSpPr txBox="1">
            <a:spLocks noChangeArrowheads="1"/>
          </p:cNvSpPr>
          <p:nvPr/>
        </p:nvSpPr>
        <p:spPr bwMode="auto">
          <a:xfrm>
            <a:off x="0" y="407988"/>
            <a:ext cx="91503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u="sng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Lịch sử:</a:t>
            </a:r>
          </a:p>
        </p:txBody>
      </p:sp>
    </p:spTree>
    <p:extLst>
      <p:ext uri="{BB962C8B-B14F-4D97-AF65-F5344CB8AC3E}">
        <p14:creationId xmlns:p14="http://schemas.microsoft.com/office/powerpoint/2010/main" val="3641496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8DF2FD"/>
            </a:gs>
            <a:gs pos="74001">
              <a:srgbClr val="FFE38C"/>
            </a:gs>
            <a:gs pos="74001">
              <a:srgbClr val="FFFFFF"/>
            </a:gs>
            <a:gs pos="100000">
              <a:srgbClr val="8DF2FD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>
            <a:spLocks noChangeArrowheads="1"/>
          </p:cNvSpPr>
          <p:nvPr/>
        </p:nvSpPr>
        <p:spPr bwMode="auto">
          <a:xfrm>
            <a:off x="525463" y="2351088"/>
            <a:ext cx="61801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vi-VN" alt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 khi </a:t>
            </a:r>
            <a:r>
              <a:rPr lang="vi-VN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được thống nhất.</a:t>
            </a:r>
            <a:endParaRPr lang="en-US" alt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14400" y="3149600"/>
            <a:ext cx="6934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Đất nước thái bình, nhân dân ấm no.</a:t>
            </a: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0" y="868362"/>
            <a:ext cx="9144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Đinh Bộ Lĩnh dẹp loạn 12 sứ quân</a:t>
            </a: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i="1">
                <a:latin typeface="Times New Roman" pitchFamily="18" charset="0"/>
                <a:cs typeface="Times New Roman" pitchFamily="18" charset="0"/>
              </a:rPr>
              <a:t>Thứ </a:t>
            </a:r>
            <a:r>
              <a:rPr lang="en-US" altLang="en-US" sz="2800" b="1" i="1" smtClean="0">
                <a:latin typeface="Times New Roman" pitchFamily="18" charset="0"/>
                <a:cs typeface="Times New Roman" pitchFamily="18" charset="0"/>
              </a:rPr>
              <a:t>ba </a:t>
            </a:r>
            <a:r>
              <a:rPr lang="en-US" altLang="en-US" sz="2800" b="1" i="1">
                <a:latin typeface="Times New Roman" pitchFamily="18" charset="0"/>
                <a:cs typeface="Times New Roman" pitchFamily="18" charset="0"/>
              </a:rPr>
              <a:t>ngày </a:t>
            </a:r>
            <a:r>
              <a:rPr lang="en-US" altLang="en-US" sz="2800" b="1" i="1" smtClean="0">
                <a:latin typeface="Times New Roman" pitchFamily="18" charset="0"/>
                <a:cs typeface="Times New Roman" pitchFamily="18" charset="0"/>
              </a:rPr>
              <a:t>09 </a:t>
            </a:r>
            <a:r>
              <a:rPr lang="en-US" altLang="en-US" sz="2800" b="1" i="1">
                <a:latin typeface="Times New Roman" pitchFamily="18" charset="0"/>
                <a:cs typeface="Times New Roman" pitchFamily="18" charset="0"/>
              </a:rPr>
              <a:t>tháng 11 năm 2021</a:t>
            </a: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0" y="407988"/>
            <a:ext cx="91503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u="sng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Lịch sử: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7" descr="Tập tin:Codoj6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988" y="685800"/>
            <a:ext cx="4503737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13" descr="hoa lu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3648075"/>
            <a:ext cx="45339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20"/>
          <p:cNvSpPr txBox="1">
            <a:spLocks noChangeArrowheads="1"/>
          </p:cNvSpPr>
          <p:nvPr/>
        </p:nvSpPr>
        <p:spPr bwMode="auto">
          <a:xfrm>
            <a:off x="1600200" y="6208713"/>
            <a:ext cx="62579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latin typeface="Times New Roman" pitchFamily="18" charset="0"/>
                <a:cs typeface="Times New Roman" pitchFamily="18" charset="0"/>
              </a:rPr>
              <a:t>Phong cảnh cố đô Hoa Lư ngày nay</a:t>
            </a:r>
          </a:p>
        </p:txBody>
      </p:sp>
      <p:pic>
        <p:nvPicPr>
          <p:cNvPr id="30725" name="Picture 3" descr="co_do_hoa_lu_v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988" y="3721100"/>
            <a:ext cx="4529137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8" descr="Káº¿t quáº£ hÃ¬nh áº£nh cho HÃ¬nh áº£nh kinh ÄÃ´ hoa lÆ°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8" y="685800"/>
            <a:ext cx="4478337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15873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9"/>
          <p:cNvGrpSpPr>
            <a:grpSpLocks/>
          </p:cNvGrpSpPr>
          <p:nvPr/>
        </p:nvGrpSpPr>
        <p:grpSpPr bwMode="auto">
          <a:xfrm>
            <a:off x="76200" y="2590800"/>
            <a:ext cx="8991906" cy="2328022"/>
            <a:chOff x="254" y="2632"/>
            <a:chExt cx="4853" cy="816"/>
          </a:xfrm>
          <a:solidFill>
            <a:schemeClr val="accent1"/>
          </a:solidFill>
        </p:grpSpPr>
        <p:sp>
          <p:nvSpPr>
            <p:cNvPr id="13" name="AutoShape 20"/>
            <p:cNvSpPr>
              <a:spLocks noChangeArrowheads="1"/>
            </p:cNvSpPr>
            <p:nvPr/>
          </p:nvSpPr>
          <p:spPr bwMode="gray">
            <a:xfrm>
              <a:off x="254" y="2632"/>
              <a:ext cx="4853" cy="816"/>
            </a:xfrm>
            <a:prstGeom prst="roundRect">
              <a:avLst>
                <a:gd name="adj" fmla="val 17509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4" name="AutoShape 21"/>
            <p:cNvSpPr>
              <a:spLocks noChangeArrowheads="1"/>
            </p:cNvSpPr>
            <p:nvPr/>
          </p:nvSpPr>
          <p:spPr bwMode="gray">
            <a:xfrm>
              <a:off x="329" y="2688"/>
              <a:ext cx="4707" cy="747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5" name="AutoShape 22"/>
            <p:cNvSpPr>
              <a:spLocks noChangeArrowheads="1"/>
            </p:cNvSpPr>
            <p:nvPr/>
          </p:nvSpPr>
          <p:spPr bwMode="gray">
            <a:xfrm>
              <a:off x="368" y="3223"/>
              <a:ext cx="4643" cy="20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6" name="AutoShape 23"/>
            <p:cNvSpPr>
              <a:spLocks noChangeArrowheads="1"/>
            </p:cNvSpPr>
            <p:nvPr/>
          </p:nvSpPr>
          <p:spPr bwMode="gray">
            <a:xfrm>
              <a:off x="384" y="2784"/>
              <a:ext cx="4643" cy="624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 sz="2500" b="1">
                <a:solidFill>
                  <a:srgbClr val="FF0066"/>
                </a:solidFill>
                <a:latin typeface="Times New Roman" pitchFamily="18" charset="0"/>
              </a:endParaRPr>
            </a:p>
          </p:txBody>
        </p:sp>
      </p:grpSp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381000" y="1828800"/>
            <a:ext cx="21336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latin typeface="Times New Roman" pitchFamily="18" charset="0"/>
                <a:cs typeface="Times New Roman" pitchFamily="18" charset="0"/>
              </a:rPr>
              <a:t>Ghi nhớ :</a:t>
            </a:r>
          </a:p>
        </p:txBody>
      </p:sp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263525" y="2800350"/>
            <a:ext cx="8534400" cy="95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80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altLang="en-US" sz="2800" b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Sau khi Ngô Quyền mất, tình hình nước ta như thế nào ?</a:t>
            </a:r>
          </a:p>
        </p:txBody>
      </p:sp>
      <p:sp>
        <p:nvSpPr>
          <p:cNvPr id="22" name="Text Box 12"/>
          <p:cNvSpPr txBox="1">
            <a:spLocks noChangeArrowheads="1"/>
          </p:cNvSpPr>
          <p:nvPr/>
        </p:nvSpPr>
        <p:spPr bwMode="auto">
          <a:xfrm>
            <a:off x="92075" y="2779713"/>
            <a:ext cx="8878888" cy="95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 eaLnBrk="1" hangingPunct="1"/>
            <a:r>
              <a:rPr lang="en-US" altLang="en-US" sz="2800" b="1">
                <a:latin typeface="Times New Roman" pitchFamily="18" charset="0"/>
                <a:cs typeface="Times New Roman" pitchFamily="18" charset="0"/>
              </a:rPr>
              <a:t>     Ngô Quyền mất. Đất nước rơi vào cảnh loạn lạc do các thế lực phong kiến gây nên trong hơn hai mươi năm</a:t>
            </a:r>
            <a:r>
              <a:rPr lang="en-US" altLang="en-US" sz="2800"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28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 Box 8"/>
          <p:cNvSpPr txBox="1">
            <a:spLocks noChangeArrowheads="1"/>
          </p:cNvSpPr>
          <p:nvPr/>
        </p:nvSpPr>
        <p:spPr bwMode="auto">
          <a:xfrm>
            <a:off x="358775" y="3810000"/>
            <a:ext cx="8596313" cy="95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    Đinh Bộ Lĩnh đã có công gì trong việc thống nhất đất nước ?</a:t>
            </a:r>
          </a:p>
        </p:txBody>
      </p:sp>
      <p:sp>
        <p:nvSpPr>
          <p:cNvPr id="24" name="Rectangle 9"/>
          <p:cNvSpPr>
            <a:spLocks noChangeArrowheads="1"/>
          </p:cNvSpPr>
          <p:nvPr/>
        </p:nvSpPr>
        <p:spPr bwMode="auto">
          <a:xfrm>
            <a:off x="203200" y="3733800"/>
            <a:ext cx="8737600" cy="95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altLang="en-US" sz="2800">
                <a:latin typeface="VNI-Avo" pitchFamily="2" charset="0"/>
              </a:rPr>
              <a:t>   </a:t>
            </a:r>
            <a:r>
              <a:rPr lang="en-US" altLang="en-US" sz="2800" b="1">
                <a:latin typeface="Times New Roman" pitchFamily="18" charset="0"/>
                <a:cs typeface="Times New Roman" pitchFamily="18" charset="0"/>
              </a:rPr>
              <a:t>Đinh Bộ Lĩnh đã tập hợp nhân dân dẹp loạn, thống nhất lại đất nước (năm 968).</a:t>
            </a:r>
          </a:p>
        </p:txBody>
      </p:sp>
      <p:sp>
        <p:nvSpPr>
          <p:cNvPr id="31752" name="Text Box 6"/>
          <p:cNvSpPr txBox="1">
            <a:spLocks noChangeArrowheads="1"/>
          </p:cNvSpPr>
          <p:nvPr/>
        </p:nvSpPr>
        <p:spPr bwMode="auto">
          <a:xfrm>
            <a:off x="0" y="914400"/>
            <a:ext cx="9144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Đinh Bộ Lĩnh dẹp loạn 12 sứ quân</a:t>
            </a:r>
          </a:p>
        </p:txBody>
      </p:sp>
      <p:sp>
        <p:nvSpPr>
          <p:cNvPr id="17" name="Text Box 19"/>
          <p:cNvSpPr txBox="1">
            <a:spLocks noChangeArrowheads="1"/>
          </p:cNvSpPr>
          <p:nvPr/>
        </p:nvSpPr>
        <p:spPr bwMode="auto">
          <a:xfrm>
            <a:off x="457200" y="5087938"/>
            <a:ext cx="8382000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 eaLnBrk="1" hangingPunct="1"/>
            <a:r>
              <a:rPr lang="en-US" altLang="en-US" sz="24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altLang="en-US" sz="24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Để tỏ lòng biết ơn và tự hào về tấm gương của Đinh Bộ Lĩnh, nhân dân ta đã làm gì</a:t>
            </a:r>
            <a:r>
              <a:rPr lang="en-US" altLang="en-US" sz="24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1754" name="Text Box 9"/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i="1">
                <a:latin typeface="Times New Roman" pitchFamily="18" charset="0"/>
                <a:cs typeface="Times New Roman" pitchFamily="18" charset="0"/>
              </a:rPr>
              <a:t>Thứ </a:t>
            </a:r>
            <a:r>
              <a:rPr lang="en-US" altLang="en-US" sz="2800" b="1" i="1" smtClean="0">
                <a:latin typeface="Times New Roman" pitchFamily="18" charset="0"/>
                <a:cs typeface="Times New Roman" pitchFamily="18" charset="0"/>
              </a:rPr>
              <a:t>ba </a:t>
            </a:r>
            <a:r>
              <a:rPr lang="en-US" altLang="en-US" sz="2800" b="1" i="1">
                <a:latin typeface="Times New Roman" pitchFamily="18" charset="0"/>
                <a:cs typeface="Times New Roman" pitchFamily="18" charset="0"/>
              </a:rPr>
              <a:t>ngày </a:t>
            </a:r>
            <a:r>
              <a:rPr lang="en-US" altLang="en-US" sz="2800" b="1" i="1" smtClean="0">
                <a:latin typeface="Times New Roman" pitchFamily="18" charset="0"/>
                <a:cs typeface="Times New Roman" pitchFamily="18" charset="0"/>
              </a:rPr>
              <a:t>09 </a:t>
            </a:r>
            <a:r>
              <a:rPr lang="en-US" altLang="en-US" sz="2800" b="1" i="1">
                <a:latin typeface="Times New Roman" pitchFamily="18" charset="0"/>
                <a:cs typeface="Times New Roman" pitchFamily="18" charset="0"/>
              </a:rPr>
              <a:t>tháng 11 năm 2021</a:t>
            </a:r>
          </a:p>
        </p:txBody>
      </p:sp>
      <p:sp>
        <p:nvSpPr>
          <p:cNvPr id="31755" name="Text Box 11"/>
          <p:cNvSpPr txBox="1">
            <a:spLocks noChangeArrowheads="1"/>
          </p:cNvSpPr>
          <p:nvPr/>
        </p:nvSpPr>
        <p:spPr bwMode="auto">
          <a:xfrm>
            <a:off x="0" y="407988"/>
            <a:ext cx="91503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u="sng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Lịch sử:</a:t>
            </a:r>
          </a:p>
        </p:txBody>
      </p:sp>
    </p:spTree>
    <p:extLst>
      <p:ext uri="{BB962C8B-B14F-4D97-AF65-F5344CB8AC3E}">
        <p14:creationId xmlns:p14="http://schemas.microsoft.com/office/powerpoint/2010/main" val="1959782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1" grpId="1"/>
      <p:bldP spid="22" grpId="0"/>
      <p:bldP spid="23" grpId="0"/>
      <p:bldP spid="23" grpId="1"/>
      <p:bldP spid="24" grpId="0"/>
      <p:bldP spid="17" grpId="0"/>
      <p:bldP spid="17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886" name="Text Box 6"/>
          <p:cNvSpPr txBox="1">
            <a:spLocks noChangeArrowheads="1"/>
          </p:cNvSpPr>
          <p:nvPr/>
        </p:nvSpPr>
        <p:spPr bwMode="auto">
          <a:xfrm>
            <a:off x="7947025" y="5797550"/>
            <a:ext cx="184150" cy="6413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endParaRPr lang="vi-VN" sz="3600" b="1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+mn-cs"/>
            </a:endParaRPr>
          </a:p>
        </p:txBody>
      </p:sp>
      <p:pic>
        <p:nvPicPr>
          <p:cNvPr id="5" name="Picture 3" descr="dinh tien hoa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52400"/>
            <a:ext cx="4370388" cy="290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03200" y="3173628"/>
            <a:ext cx="4191000" cy="34290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Đền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thờ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Đinh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Hoàng</a:t>
            </a:r>
            <a:endParaRPr lang="en-U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3" descr="Den tho Dinh Tien Hoa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0" y="152400"/>
            <a:ext cx="4368800" cy="292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Den tho Dinh Bo Lin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3543300"/>
            <a:ext cx="4387850" cy="277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Picture 9" descr="hoa%20lu2[1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0" y="3543300"/>
            <a:ext cx="4387850" cy="2774950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4733323" y="6420879"/>
            <a:ext cx="4194777" cy="34290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Đinh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Hoàng</a:t>
            </a:r>
            <a:endParaRPr lang="en-U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695909" y="3136557"/>
            <a:ext cx="4254700" cy="34290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đền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thờ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Đinh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Hoàng</a:t>
            </a:r>
            <a:endParaRPr lang="en-U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66700" y="6414186"/>
            <a:ext cx="4165600" cy="34290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đền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thờ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Đinh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Hoàng</a:t>
            </a:r>
            <a:endParaRPr lang="en-U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5004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886" name="Text Box 6"/>
          <p:cNvSpPr txBox="1">
            <a:spLocks noChangeArrowheads="1"/>
          </p:cNvSpPr>
          <p:nvPr/>
        </p:nvSpPr>
        <p:spPr bwMode="auto">
          <a:xfrm>
            <a:off x="7947025" y="5797550"/>
            <a:ext cx="184150" cy="6413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endParaRPr lang="vi-VN" sz="3600" b="1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5829300"/>
            <a:ext cx="9144000" cy="87630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Đinh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Hoàng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798" name="Picture 6" descr="chua190508_10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4572000" cy="3048000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8" descr="vtc_179455_PICT1731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2400"/>
            <a:ext cx="4572000" cy="3124200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0" name="Picture 5" descr="vtc_179483_PICT1715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00400"/>
            <a:ext cx="2895600" cy="2417763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1" name="Picture 9" descr="vtc_179480_PICT1734[1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200400"/>
            <a:ext cx="3048000" cy="2438400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2" name="Picture 7" descr="images1499597_DSC_0042[1]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200400"/>
            <a:ext cx="3048000" cy="2438400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705190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40078" y="3601065"/>
            <a:ext cx="4038600" cy="2743200"/>
          </a:xfrm>
          <a:prstGeom prst="roundRect">
            <a:avLst>
              <a:gd name="adj" fmla="val 16667"/>
            </a:avLst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479425" y="3048000"/>
            <a:ext cx="3886200" cy="3810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altLang="en-US" sz="2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altLang="en-US" sz="2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ượng</a:t>
            </a:r>
            <a:r>
              <a:rPr lang="en-US" altLang="en-US" sz="2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Đinh Tiên Hoàng</a:t>
            </a:r>
          </a:p>
        </p:txBody>
      </p:sp>
      <p:sp>
        <p:nvSpPr>
          <p:cNvPr id="9" name="Rounded Rectangle 8"/>
          <p:cNvSpPr>
            <a:spLocks noChangeArrowheads="1"/>
          </p:cNvSpPr>
          <p:nvPr/>
        </p:nvSpPr>
        <p:spPr bwMode="auto">
          <a:xfrm>
            <a:off x="2225675" y="6415088"/>
            <a:ext cx="4267200" cy="3810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altLang="en-US" sz="2400" b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Tr</a:t>
            </a:r>
            <a:r>
              <a:rPr lang="vi-VN" altLang="en-US" sz="2400" b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altLang="en-US" sz="2400" b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 Đinh Tiên Hoàng</a:t>
            </a:r>
          </a:p>
        </p:txBody>
      </p:sp>
      <p:sp>
        <p:nvSpPr>
          <p:cNvPr id="10" name="Rounded Rectangle 9"/>
          <p:cNvSpPr>
            <a:spLocks noChangeArrowheads="1"/>
          </p:cNvSpPr>
          <p:nvPr/>
        </p:nvSpPr>
        <p:spPr bwMode="auto">
          <a:xfrm>
            <a:off x="4876800" y="3048000"/>
            <a:ext cx="3505200" cy="5334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altLang="en-US" sz="2400" b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 Đinh Tiên Hoàng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4"/>
          <a:srcRect l="8441" t="4086" r="3226" b="9965"/>
          <a:stretch/>
        </p:blipFill>
        <p:spPr bwMode="auto">
          <a:xfrm>
            <a:off x="4648200" y="152400"/>
            <a:ext cx="4267200" cy="2778534"/>
          </a:xfrm>
          <a:prstGeom prst="roundRect">
            <a:avLst>
              <a:gd name="adj" fmla="val 16667"/>
            </a:avLst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6" name="Picture 2" descr="C:\Users\pc\Desktop\Đinh bộ lĩnh dẹp loạn 12 xứ quân\240px-Tuongdaidinhtienhoangde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" y="76200"/>
            <a:ext cx="4038600" cy="2912806"/>
          </a:xfrm>
          <a:prstGeom prst="roundRect">
            <a:avLst>
              <a:gd name="adj" fmla="val 16667"/>
            </a:avLst>
          </a:prstGeom>
          <a:ln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pc\Desktop\Đinh bộ lĩnh dẹp loạn 12 xứ quân\img497.u2469.d20160816.t094007.98837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228601"/>
            <a:ext cx="4343400" cy="5638799"/>
          </a:xfrm>
          <a:prstGeom prst="roundRect">
            <a:avLst>
              <a:gd name="adj" fmla="val 16667"/>
            </a:avLst>
          </a:prstGeom>
          <a:ln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6" name="Picture 2" descr="C:\Users\pc\Desktop\Đinh bộ lĩnh dẹp loạn 12 xứ quân\images (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799" y="228601"/>
            <a:ext cx="4114801" cy="5638799"/>
          </a:xfrm>
          <a:prstGeom prst="roundRect">
            <a:avLst>
              <a:gd name="adj" fmla="val 16667"/>
            </a:avLst>
          </a:prstGeom>
          <a:ln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4580" name="Rounded Rectangle 3"/>
          <p:cNvSpPr>
            <a:spLocks noChangeArrowheads="1"/>
          </p:cNvSpPr>
          <p:nvPr/>
        </p:nvSpPr>
        <p:spPr bwMode="auto">
          <a:xfrm>
            <a:off x="122238" y="6210300"/>
            <a:ext cx="8458200" cy="3810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altLang="en-US" sz="2400" b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Viết truyện kể về cuộc đời và sự nghiệp của Đinh Bộ Lĩnh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6"/>
          <p:cNvSpPr txBox="1">
            <a:spLocks noChangeArrowheads="1"/>
          </p:cNvSpPr>
          <p:nvPr/>
        </p:nvSpPr>
        <p:spPr bwMode="auto">
          <a:xfrm>
            <a:off x="0" y="914400"/>
            <a:ext cx="9144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Đinh Bộ Lĩnh dẹp loạn 12 sứ quân</a:t>
            </a:r>
          </a:p>
        </p:txBody>
      </p:sp>
      <p:grpSp>
        <p:nvGrpSpPr>
          <p:cNvPr id="20" name="Group 6"/>
          <p:cNvGrpSpPr>
            <a:grpSpLocks/>
          </p:cNvGrpSpPr>
          <p:nvPr/>
        </p:nvGrpSpPr>
        <p:grpSpPr bwMode="auto">
          <a:xfrm>
            <a:off x="957263" y="1828800"/>
            <a:ext cx="6553200" cy="2133600"/>
            <a:chOff x="672" y="1488"/>
            <a:chExt cx="4704" cy="1872"/>
          </a:xfrm>
        </p:grpSpPr>
        <p:sp>
          <p:nvSpPr>
            <p:cNvPr id="34822" name="AutoShape 7"/>
            <p:cNvSpPr>
              <a:spLocks noChangeArrowheads="1"/>
            </p:cNvSpPr>
            <p:nvPr/>
          </p:nvSpPr>
          <p:spPr bwMode="auto">
            <a:xfrm>
              <a:off x="672" y="1488"/>
              <a:ext cx="4704" cy="1872"/>
            </a:xfrm>
            <a:prstGeom prst="cloudCallout">
              <a:avLst>
                <a:gd name="adj1" fmla="val -63394"/>
                <a:gd name="adj2" fmla="val 97157"/>
              </a:avLst>
            </a:prstGeom>
            <a:gradFill rotWithShape="1">
              <a:gsLst>
                <a:gs pos="0">
                  <a:schemeClr val="bg1"/>
                </a:gs>
                <a:gs pos="100000">
                  <a:srgbClr val="FFFF00"/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eaLnBrk="1" hangingPunct="1"/>
              <a:endParaRPr lang="en-US" altLang="en-US"/>
            </a:p>
          </p:txBody>
        </p:sp>
        <p:sp>
          <p:nvSpPr>
            <p:cNvPr id="34823" name="Text Box 8"/>
            <p:cNvSpPr txBox="1">
              <a:spLocks noChangeArrowheads="1"/>
            </p:cNvSpPr>
            <p:nvPr/>
          </p:nvSpPr>
          <p:spPr bwMode="auto">
            <a:xfrm>
              <a:off x="1344" y="1777"/>
              <a:ext cx="3408" cy="10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just" eaLnBrk="1" hangingPunct="1"/>
              <a:r>
                <a:rPr lang="en-US" altLang="en-US" sz="2400" b="1">
                  <a:latin typeface="Times New Roman" pitchFamily="18" charset="0"/>
                  <a:cs typeface="Times New Roman" pitchFamily="18" charset="0"/>
                </a:rPr>
                <a:t>    Để xứng đáng với các thế hệ cha ông đã dựng nước và giữ nước, em cần phải làm gì ?</a:t>
              </a:r>
            </a:p>
          </p:txBody>
        </p:sp>
      </p:grpSp>
      <p:sp>
        <p:nvSpPr>
          <p:cNvPr id="34820" name="Text Box 9"/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i="1">
                <a:latin typeface="Times New Roman" pitchFamily="18" charset="0"/>
                <a:cs typeface="Times New Roman" pitchFamily="18" charset="0"/>
              </a:rPr>
              <a:t>Thứ </a:t>
            </a:r>
            <a:r>
              <a:rPr lang="en-US" altLang="en-US" sz="2800" b="1" i="1" smtClean="0">
                <a:latin typeface="Times New Roman" pitchFamily="18" charset="0"/>
                <a:cs typeface="Times New Roman" pitchFamily="18" charset="0"/>
              </a:rPr>
              <a:t>ba </a:t>
            </a:r>
            <a:r>
              <a:rPr lang="en-US" altLang="en-US" sz="2800" b="1" i="1">
                <a:latin typeface="Times New Roman" pitchFamily="18" charset="0"/>
                <a:cs typeface="Times New Roman" pitchFamily="18" charset="0"/>
              </a:rPr>
              <a:t>ngày </a:t>
            </a:r>
            <a:r>
              <a:rPr lang="en-US" altLang="en-US" sz="2800" b="1" i="1" smtClean="0">
                <a:latin typeface="Times New Roman" pitchFamily="18" charset="0"/>
                <a:cs typeface="Times New Roman" pitchFamily="18" charset="0"/>
              </a:rPr>
              <a:t>09 </a:t>
            </a:r>
            <a:r>
              <a:rPr lang="en-US" altLang="en-US" sz="2800" b="1" i="1">
                <a:latin typeface="Times New Roman" pitchFamily="18" charset="0"/>
                <a:cs typeface="Times New Roman" pitchFamily="18" charset="0"/>
              </a:rPr>
              <a:t>tháng 11 năm 2021</a:t>
            </a:r>
          </a:p>
        </p:txBody>
      </p:sp>
      <p:sp>
        <p:nvSpPr>
          <p:cNvPr id="34821" name="Text Box 11"/>
          <p:cNvSpPr txBox="1">
            <a:spLocks noChangeArrowheads="1"/>
          </p:cNvSpPr>
          <p:nvPr/>
        </p:nvSpPr>
        <p:spPr bwMode="auto">
          <a:xfrm>
            <a:off x="0" y="407988"/>
            <a:ext cx="91503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u="sng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Lịch sử:</a:t>
            </a:r>
          </a:p>
        </p:txBody>
      </p:sp>
    </p:spTree>
    <p:extLst>
      <p:ext uri="{BB962C8B-B14F-4D97-AF65-F5344CB8AC3E}">
        <p14:creationId xmlns:p14="http://schemas.microsoft.com/office/powerpoint/2010/main" val="1220112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Isosceles Triangle 48"/>
          <p:cNvSpPr/>
          <p:nvPr/>
        </p:nvSpPr>
        <p:spPr>
          <a:xfrm>
            <a:off x="2797175" y="4602163"/>
            <a:ext cx="2925763" cy="1387475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2568575" y="609600"/>
            <a:ext cx="4032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1" name="5-Point Star 50">
            <a:hlinkClick r:id="rId2" action="ppaction://hlinksldjump"/>
          </p:cNvPr>
          <p:cNvSpPr/>
          <p:nvPr/>
        </p:nvSpPr>
        <p:spPr>
          <a:xfrm>
            <a:off x="2433638" y="1066800"/>
            <a:ext cx="628650" cy="644525"/>
          </a:xfrm>
          <a:prstGeom prst="star5">
            <a:avLst>
              <a:gd name="adj" fmla="val 32376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2" name="TextBox 51"/>
          <p:cNvSpPr txBox="1">
            <a:spLocks noChangeArrowheads="1"/>
          </p:cNvSpPr>
          <p:nvPr/>
        </p:nvSpPr>
        <p:spPr bwMode="auto">
          <a:xfrm>
            <a:off x="2649538" y="1897063"/>
            <a:ext cx="3413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3" name="5-Point Star 52">
            <a:hlinkClick r:id="rId3" action="ppaction://hlinksldjump"/>
          </p:cNvPr>
          <p:cNvSpPr/>
          <p:nvPr/>
        </p:nvSpPr>
        <p:spPr>
          <a:xfrm>
            <a:off x="2474913" y="2222500"/>
            <a:ext cx="830262" cy="830263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4" name="TextBox 53"/>
          <p:cNvSpPr txBox="1">
            <a:spLocks noChangeArrowheads="1"/>
          </p:cNvSpPr>
          <p:nvPr/>
        </p:nvSpPr>
        <p:spPr bwMode="auto">
          <a:xfrm>
            <a:off x="4759325" y="1249363"/>
            <a:ext cx="3492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5" name="5-Point Star 54">
            <a:hlinkClick r:id="rId4" action="ppaction://hlinksldjump"/>
          </p:cNvPr>
          <p:cNvSpPr/>
          <p:nvPr/>
        </p:nvSpPr>
        <p:spPr>
          <a:xfrm>
            <a:off x="4584700" y="1574800"/>
            <a:ext cx="769938" cy="965200"/>
          </a:xfrm>
          <a:prstGeom prst="star5">
            <a:avLst>
              <a:gd name="adj" fmla="val 24077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6" name="TextBox 55"/>
          <p:cNvSpPr txBox="1">
            <a:spLocks noChangeArrowheads="1"/>
          </p:cNvSpPr>
          <p:nvPr/>
        </p:nvSpPr>
        <p:spPr bwMode="auto">
          <a:xfrm>
            <a:off x="6864350" y="2236788"/>
            <a:ext cx="3444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57" name="5-Point Star 56">
            <a:hlinkClick r:id="rId5" action="ppaction://hlinksldjump"/>
          </p:cNvPr>
          <p:cNvSpPr/>
          <p:nvPr/>
        </p:nvSpPr>
        <p:spPr>
          <a:xfrm>
            <a:off x="6694488" y="2544763"/>
            <a:ext cx="644525" cy="644525"/>
          </a:xfrm>
          <a:prstGeom prst="star5">
            <a:avLst>
              <a:gd name="adj" fmla="val 2241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8" name="TextBox 57"/>
          <p:cNvSpPr txBox="1">
            <a:spLocks noChangeArrowheads="1"/>
          </p:cNvSpPr>
          <p:nvPr/>
        </p:nvSpPr>
        <p:spPr bwMode="auto">
          <a:xfrm>
            <a:off x="5316538" y="2954338"/>
            <a:ext cx="3397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9" name="5-Point Star 58">
            <a:hlinkClick r:id="rId6" action="ppaction://hlinksldjump"/>
          </p:cNvPr>
          <p:cNvSpPr/>
          <p:nvPr/>
        </p:nvSpPr>
        <p:spPr>
          <a:xfrm>
            <a:off x="5229225" y="3281363"/>
            <a:ext cx="552450" cy="763587"/>
          </a:xfrm>
          <a:prstGeom prst="star5">
            <a:avLst>
              <a:gd name="adj" fmla="val 2820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1" name="5-Point Star 60">
            <a:hlinkClick r:id="rId7" action="ppaction://hlinksldjump"/>
          </p:cNvPr>
          <p:cNvSpPr/>
          <p:nvPr/>
        </p:nvSpPr>
        <p:spPr>
          <a:xfrm>
            <a:off x="7569200" y="1365250"/>
            <a:ext cx="339725" cy="419100"/>
          </a:xfrm>
          <a:prstGeom prst="star5">
            <a:avLst>
              <a:gd name="adj" fmla="val 14119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2" name="TextBox 61"/>
          <p:cNvSpPr txBox="1">
            <a:spLocks noChangeArrowheads="1"/>
          </p:cNvSpPr>
          <p:nvPr/>
        </p:nvSpPr>
        <p:spPr bwMode="auto">
          <a:xfrm>
            <a:off x="1470025" y="1638300"/>
            <a:ext cx="3397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3" name="5-Point Star 62">
            <a:hlinkClick r:id="rId8" action="ppaction://hlinksldjump"/>
          </p:cNvPr>
          <p:cNvSpPr/>
          <p:nvPr/>
        </p:nvSpPr>
        <p:spPr>
          <a:xfrm>
            <a:off x="1455738" y="1963738"/>
            <a:ext cx="704850" cy="71755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4" name="TextBox 63"/>
          <p:cNvSpPr txBox="1">
            <a:spLocks noChangeArrowheads="1"/>
          </p:cNvSpPr>
          <p:nvPr/>
        </p:nvSpPr>
        <p:spPr bwMode="auto">
          <a:xfrm>
            <a:off x="3695700" y="2590800"/>
            <a:ext cx="3397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65" name="5-Point Star 64">
            <a:hlinkClick r:id="rId9" action="ppaction://hlinksldjump"/>
          </p:cNvPr>
          <p:cNvSpPr/>
          <p:nvPr/>
        </p:nvSpPr>
        <p:spPr>
          <a:xfrm>
            <a:off x="3732213" y="2986088"/>
            <a:ext cx="669925" cy="763587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7" name="5-Point Star 66">
            <a:hlinkClick r:id="" action="ppaction://noaction"/>
          </p:cNvPr>
          <p:cNvSpPr/>
          <p:nvPr/>
        </p:nvSpPr>
        <p:spPr>
          <a:xfrm>
            <a:off x="6015038" y="1477963"/>
            <a:ext cx="254000" cy="381000"/>
          </a:xfrm>
          <a:prstGeom prst="star5">
            <a:avLst>
              <a:gd name="adj" fmla="val 2931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9" name="5-Point Star 68">
            <a:hlinkClick r:id="" action="ppaction://noaction"/>
          </p:cNvPr>
          <p:cNvSpPr/>
          <p:nvPr/>
        </p:nvSpPr>
        <p:spPr>
          <a:xfrm>
            <a:off x="4197350" y="720725"/>
            <a:ext cx="387350" cy="461963"/>
          </a:xfrm>
          <a:prstGeom prst="star5">
            <a:avLst>
              <a:gd name="adj" fmla="val 29057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0" name="Pentagon 69">
            <a:hlinkClick r:id="rId10" action="ppaction://hlinksldjump"/>
          </p:cNvPr>
          <p:cNvSpPr/>
          <p:nvPr/>
        </p:nvSpPr>
        <p:spPr>
          <a:xfrm flipH="1">
            <a:off x="7620000" y="5435600"/>
            <a:ext cx="1404938" cy="490538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100">
                <a:solidFill>
                  <a:schemeClr val="tx1"/>
                </a:solidFill>
              </a:rPr>
              <a:t>pipi</a:t>
            </a:r>
          </a:p>
        </p:txBody>
      </p:sp>
      <p:sp>
        <p:nvSpPr>
          <p:cNvPr id="71" name="Rectangle 70"/>
          <p:cNvSpPr/>
          <p:nvPr/>
        </p:nvSpPr>
        <p:spPr>
          <a:xfrm>
            <a:off x="739819" y="4473526"/>
            <a:ext cx="6727781" cy="1102563"/>
          </a:xfrm>
          <a:prstGeom prst="rect">
            <a:avLst/>
          </a:prstGeom>
          <a:noFill/>
        </p:spPr>
        <p:txBody>
          <a:bodyPr lIns="68580" tIns="34290" rIns="68580" bIns="34290">
            <a:spAutoFit/>
          </a:bodyPr>
          <a:lstStyle/>
          <a:p>
            <a:pPr algn="ctr">
              <a:defRPr/>
            </a:pPr>
            <a:r>
              <a:rPr lang="en-US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libri" charset="0"/>
                <a:ea typeface="Arial" charset="0"/>
                <a:cs typeface="Arial" charset="0"/>
              </a:rPr>
              <a:t>NGÔI SAO LỊCH SỬ</a:t>
            </a:r>
          </a:p>
        </p:txBody>
      </p:sp>
      <p:pic>
        <p:nvPicPr>
          <p:cNvPr id="25622" name="Picture 7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363" y="3168650"/>
            <a:ext cx="112712" cy="10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23" name="Picture 7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150" y="1858963"/>
            <a:ext cx="185738" cy="16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24" name="Picture 7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7388" y="2257425"/>
            <a:ext cx="155575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25" name="Picture 7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1675" y="2274888"/>
            <a:ext cx="130175" cy="11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5-Point Star 60">
            <a:hlinkClick r:id="rId7" action="ppaction://hlinksldjump"/>
          </p:cNvPr>
          <p:cNvSpPr/>
          <p:nvPr/>
        </p:nvSpPr>
        <p:spPr>
          <a:xfrm>
            <a:off x="1681163" y="1039813"/>
            <a:ext cx="339725" cy="419100"/>
          </a:xfrm>
          <a:prstGeom prst="star5">
            <a:avLst>
              <a:gd name="adj" fmla="val 14119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5-Point Star 60">
            <a:hlinkClick r:id="rId7" action="ppaction://hlinksldjump"/>
          </p:cNvPr>
          <p:cNvSpPr/>
          <p:nvPr/>
        </p:nvSpPr>
        <p:spPr>
          <a:xfrm>
            <a:off x="5467350" y="587375"/>
            <a:ext cx="339725" cy="419100"/>
          </a:xfrm>
          <a:prstGeom prst="star5">
            <a:avLst>
              <a:gd name="adj" fmla="val 14119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2" name="5-Point Star 60">
            <a:hlinkClick r:id="rId7" action="ppaction://hlinksldjump"/>
          </p:cNvPr>
          <p:cNvSpPr/>
          <p:nvPr/>
        </p:nvSpPr>
        <p:spPr>
          <a:xfrm>
            <a:off x="6846888" y="576263"/>
            <a:ext cx="339725" cy="419100"/>
          </a:xfrm>
          <a:prstGeom prst="star5">
            <a:avLst>
              <a:gd name="adj" fmla="val 14119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3" name="5-Point Star 60">
            <a:hlinkClick r:id="rId7" action="ppaction://hlinksldjump"/>
          </p:cNvPr>
          <p:cNvSpPr/>
          <p:nvPr/>
        </p:nvSpPr>
        <p:spPr>
          <a:xfrm>
            <a:off x="3695700" y="1474788"/>
            <a:ext cx="339725" cy="419100"/>
          </a:xfrm>
          <a:prstGeom prst="star5">
            <a:avLst>
              <a:gd name="adj" fmla="val 14119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4" name="5-Point Star 60">
            <a:hlinkClick r:id="rId7" action="ppaction://hlinksldjump"/>
          </p:cNvPr>
          <p:cNvSpPr/>
          <p:nvPr/>
        </p:nvSpPr>
        <p:spPr>
          <a:xfrm>
            <a:off x="1963738" y="2932113"/>
            <a:ext cx="339725" cy="419100"/>
          </a:xfrm>
          <a:prstGeom prst="star5">
            <a:avLst>
              <a:gd name="adj" fmla="val 14119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5" name="5-Point Star 60">
            <a:hlinkClick r:id="rId7" action="ppaction://hlinksldjump"/>
          </p:cNvPr>
          <p:cNvSpPr/>
          <p:nvPr/>
        </p:nvSpPr>
        <p:spPr>
          <a:xfrm>
            <a:off x="3163888" y="3087688"/>
            <a:ext cx="339725" cy="419100"/>
          </a:xfrm>
          <a:prstGeom prst="star5">
            <a:avLst>
              <a:gd name="adj" fmla="val 14119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6" name="5-Point Star 60">
            <a:hlinkClick r:id="rId7" action="ppaction://hlinksldjump"/>
          </p:cNvPr>
          <p:cNvSpPr/>
          <p:nvPr/>
        </p:nvSpPr>
        <p:spPr>
          <a:xfrm>
            <a:off x="5748338" y="2500313"/>
            <a:ext cx="339725" cy="419100"/>
          </a:xfrm>
          <a:prstGeom prst="star5">
            <a:avLst>
              <a:gd name="adj" fmla="val 14119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3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1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1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1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2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 nodeType="clickPar">
                      <p:stCondLst>
                        <p:cond delay="0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xit" presetSubtype="54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 nodeType="clickPar">
                      <p:stCondLst>
                        <p:cond delay="0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xit" presetSubtype="54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 nodeType="clickPar">
                      <p:stCondLst>
                        <p:cond delay="0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23" presetClass="exit" presetSubtype="54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 nodeType="clickPar">
                      <p:stCondLst>
                        <p:cond delay="0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23" presetClass="exit" presetSubtype="54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 nodeType="clickPar">
                      <p:stCondLst>
                        <p:cond delay="0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23" presetClass="exit" presetSubtype="54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 nodeType="clickPar">
                      <p:stCondLst>
                        <p:cond delay="0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23" presetClass="exit" presetSubtype="54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 nodeType="clickPar">
                      <p:stCondLst>
                        <p:cond delay="0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23" presetClass="exit" presetSubtype="54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 nodeType="clickPar">
                      <p:stCondLst>
                        <p:cond delay="0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23" presetClass="exit" presetSubtype="54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1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 nodeType="clickPar">
                      <p:stCondLst>
                        <p:cond delay="0"/>
                      </p:stCondLst>
                      <p:childTnLst>
                        <p:par>
                          <p:cTn id="1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5" presetID="23" presetClass="exit" presetSubtype="54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 nodeType="clickPar">
                      <p:stCondLst>
                        <p:cond delay="0"/>
                      </p:stCondLst>
                      <p:childTnLst>
                        <p:par>
                          <p:cTn id="1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4" presetID="23" presetClass="exit" presetSubtype="54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 nodeType="clickPar">
                      <p:stCondLst>
                        <p:cond delay="0"/>
                      </p:stCondLst>
                      <p:childTnLst>
                        <p:par>
                          <p:cTn id="1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3" presetID="23" presetClass="exit" presetSubtype="54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 nodeType="clickPar">
                      <p:stCondLst>
                        <p:cond delay="0"/>
                      </p:stCondLst>
                      <p:childTnLst>
                        <p:par>
                          <p:cTn id="1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2" presetID="23" presetClass="exit" presetSubtype="54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 nodeType="clickPar">
                      <p:stCondLst>
                        <p:cond delay="0"/>
                      </p:stCondLst>
                      <p:childTnLst>
                        <p:par>
                          <p:cTn id="1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1" presetID="23" presetClass="exit" presetSubtype="54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 nodeType="clickPar">
                      <p:stCondLst>
                        <p:cond delay="0"/>
                      </p:stCondLst>
                      <p:childTnLst>
                        <p:par>
                          <p:cTn id="1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0" presetID="23" presetClass="exit" presetSubtype="54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 nodeType="clickPar">
                      <p:stCondLst>
                        <p:cond delay="0"/>
                      </p:stCondLst>
                      <p:childTnLst>
                        <p:par>
                          <p:cTn id="1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9" presetID="23" presetClass="exit" presetSubtype="54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 nodeType="clickPar">
                      <p:stCondLst>
                        <p:cond delay="0"/>
                      </p:stCondLst>
                      <p:childTnLst>
                        <p:par>
                          <p:cTn id="1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8" presetID="23" presetClass="exit" presetSubtype="54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 nodeType="clickPar">
                      <p:stCondLst>
                        <p:cond delay="0"/>
                      </p:stCondLst>
                      <p:childTnLst>
                        <p:par>
                          <p:cTn id="2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7" presetID="23" presetClass="exit" presetSubtype="54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8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29" grpId="0"/>
      <p:bldP spid="52" grpId="0"/>
      <p:bldP spid="54" grpId="0"/>
      <p:bldP spid="56" grpId="0"/>
      <p:bldP spid="58" grpId="0"/>
      <p:bldP spid="62" grpId="0"/>
      <p:bldP spid="6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75" descr="trống đồ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943100" y="4267200"/>
            <a:ext cx="3438525" cy="838200"/>
            <a:chOff x="516" y="1008"/>
            <a:chExt cx="4416" cy="765"/>
          </a:xfrm>
        </p:grpSpPr>
        <p:sp>
          <p:nvSpPr>
            <p:cNvPr id="65542" name="AutoShape 6"/>
            <p:cNvSpPr>
              <a:spLocks noChangeArrowheads="1"/>
            </p:cNvSpPr>
            <p:nvPr/>
          </p:nvSpPr>
          <p:spPr bwMode="gray">
            <a:xfrm>
              <a:off x="516" y="1008"/>
              <a:ext cx="4416" cy="765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6471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0307" name="Text Box 7"/>
            <p:cNvSpPr txBox="1">
              <a:spLocks noChangeArrowheads="1"/>
            </p:cNvSpPr>
            <p:nvPr/>
          </p:nvSpPr>
          <p:spPr bwMode="gray">
            <a:xfrm>
              <a:off x="944" y="1169"/>
              <a:ext cx="3976" cy="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2400" b="1">
                  <a:latin typeface="Times New Roman" pitchFamily="18" charset="0"/>
                </a:rPr>
                <a:t>Cả A và B đều đúng</a:t>
              </a:r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1990725" y="3048000"/>
            <a:ext cx="3381375" cy="838200"/>
            <a:chOff x="504" y="1008"/>
            <a:chExt cx="4416" cy="765"/>
          </a:xfrm>
        </p:grpSpPr>
        <p:sp>
          <p:nvSpPr>
            <p:cNvPr id="65545" name="AutoShape 9"/>
            <p:cNvSpPr>
              <a:spLocks noChangeArrowheads="1"/>
            </p:cNvSpPr>
            <p:nvPr/>
          </p:nvSpPr>
          <p:spPr bwMode="gray">
            <a:xfrm>
              <a:off x="504" y="1008"/>
              <a:ext cx="4416" cy="765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6471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0305" name="Text Box 10"/>
            <p:cNvSpPr txBox="1">
              <a:spLocks noChangeArrowheads="1"/>
            </p:cNvSpPr>
            <p:nvPr/>
          </p:nvSpPr>
          <p:spPr bwMode="gray">
            <a:xfrm>
              <a:off x="795" y="1208"/>
              <a:ext cx="3976" cy="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2400" b="1">
                  <a:latin typeface="Times New Roman" pitchFamily="18" charset="0"/>
                </a:rPr>
                <a:t>Nước Âu Lạc</a:t>
              </a:r>
            </a:p>
          </p:txBody>
        </p:sp>
      </p:grpSp>
      <p:grpSp>
        <p:nvGrpSpPr>
          <p:cNvPr id="4" name="Group 11"/>
          <p:cNvGrpSpPr>
            <a:grpSpLocks/>
          </p:cNvGrpSpPr>
          <p:nvPr/>
        </p:nvGrpSpPr>
        <p:grpSpPr bwMode="auto">
          <a:xfrm rot="5400000">
            <a:off x="1190625" y="4273550"/>
            <a:ext cx="1371600" cy="114300"/>
            <a:chOff x="0" y="1896"/>
            <a:chExt cx="5760" cy="120"/>
          </a:xfrm>
        </p:grpSpPr>
        <p:sp>
          <p:nvSpPr>
            <p:cNvPr id="10302" name="Rectangle 12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fr-FR" altLang="en-US">
                <a:latin typeface="Calibri" pitchFamily="34" charset="0"/>
              </a:endParaRPr>
            </a:p>
          </p:txBody>
        </p:sp>
        <p:sp>
          <p:nvSpPr>
            <p:cNvPr id="10303" name="Rectangle 13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fr-FR" altLang="en-US">
                <a:latin typeface="Calibri" pitchFamily="34" charset="0"/>
              </a:endParaRPr>
            </a:p>
          </p:txBody>
        </p:sp>
      </p:grpSp>
      <p:grpSp>
        <p:nvGrpSpPr>
          <p:cNvPr id="5" name="Group 14"/>
          <p:cNvGrpSpPr>
            <a:grpSpLocks/>
          </p:cNvGrpSpPr>
          <p:nvPr/>
        </p:nvGrpSpPr>
        <p:grpSpPr bwMode="auto">
          <a:xfrm rot="5400000">
            <a:off x="1257300" y="3197225"/>
            <a:ext cx="1238250" cy="114300"/>
            <a:chOff x="0" y="1896"/>
            <a:chExt cx="5760" cy="120"/>
          </a:xfrm>
        </p:grpSpPr>
        <p:sp>
          <p:nvSpPr>
            <p:cNvPr id="10300" name="Rectangle 15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fr-FR" altLang="en-US">
                <a:latin typeface="Calibri" pitchFamily="34" charset="0"/>
              </a:endParaRPr>
            </a:p>
          </p:txBody>
        </p:sp>
        <p:sp>
          <p:nvSpPr>
            <p:cNvPr id="10301" name="Rectangle 16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fr-FR" altLang="en-US">
                <a:latin typeface="Calibri" pitchFamily="34" charset="0"/>
              </a:endParaRPr>
            </a:p>
          </p:txBody>
        </p:sp>
      </p:grpSp>
      <p:grpSp>
        <p:nvGrpSpPr>
          <p:cNvPr id="6" name="Group 20"/>
          <p:cNvGrpSpPr>
            <a:grpSpLocks/>
          </p:cNvGrpSpPr>
          <p:nvPr/>
        </p:nvGrpSpPr>
        <p:grpSpPr bwMode="auto">
          <a:xfrm rot="5400000">
            <a:off x="1333500" y="1749425"/>
            <a:ext cx="1085850" cy="114300"/>
            <a:chOff x="0" y="1896"/>
            <a:chExt cx="5760" cy="120"/>
          </a:xfrm>
        </p:grpSpPr>
        <p:sp>
          <p:nvSpPr>
            <p:cNvPr id="10298" name="Rectangle 21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fr-FR" altLang="en-US">
                <a:latin typeface="Calibri" pitchFamily="34" charset="0"/>
              </a:endParaRPr>
            </a:p>
          </p:txBody>
        </p:sp>
        <p:sp>
          <p:nvSpPr>
            <p:cNvPr id="10299" name="Rectangle 22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fr-FR" altLang="en-US">
                <a:latin typeface="Calibri" pitchFamily="34" charset="0"/>
              </a:endParaRPr>
            </a:p>
          </p:txBody>
        </p:sp>
      </p:grpSp>
      <p:grpSp>
        <p:nvGrpSpPr>
          <p:cNvPr id="7" name="Group 23"/>
          <p:cNvGrpSpPr>
            <a:grpSpLocks/>
          </p:cNvGrpSpPr>
          <p:nvPr/>
        </p:nvGrpSpPr>
        <p:grpSpPr bwMode="auto">
          <a:xfrm>
            <a:off x="2000250" y="1890713"/>
            <a:ext cx="3486150" cy="838200"/>
            <a:chOff x="504" y="1008"/>
            <a:chExt cx="5721" cy="765"/>
          </a:xfrm>
        </p:grpSpPr>
        <p:sp>
          <p:nvSpPr>
            <p:cNvPr id="65560" name="AutoShape 24"/>
            <p:cNvSpPr>
              <a:spLocks noChangeArrowheads="1"/>
            </p:cNvSpPr>
            <p:nvPr/>
          </p:nvSpPr>
          <p:spPr bwMode="gray">
            <a:xfrm>
              <a:off x="504" y="1008"/>
              <a:ext cx="5533" cy="765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6471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0297" name="Text Box 25"/>
            <p:cNvSpPr txBox="1">
              <a:spLocks noChangeArrowheads="1"/>
            </p:cNvSpPr>
            <p:nvPr/>
          </p:nvSpPr>
          <p:spPr bwMode="gray">
            <a:xfrm>
              <a:off x="852" y="1226"/>
              <a:ext cx="5373" cy="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2400" b="1">
                  <a:solidFill>
                    <a:srgbClr val="FF0000"/>
                  </a:solidFill>
                  <a:latin typeface="Times New Roman" pitchFamily="18" charset="0"/>
                </a:rPr>
                <a:t> </a:t>
              </a:r>
              <a:r>
                <a:rPr lang="en-US" altLang="en-US" sz="2400" b="1">
                  <a:latin typeface="Times New Roman" pitchFamily="18" charset="0"/>
                </a:rPr>
                <a:t>Nước Văn Lang</a:t>
              </a:r>
              <a:endParaRPr lang="en-US" altLang="en-US" sz="2200" b="1">
                <a:latin typeface="Calibri" pitchFamily="34" charset="0"/>
                <a:cs typeface="Arial" charset="0"/>
                <a:sym typeface="Symbol" pitchFamily="18" charset="2"/>
              </a:endParaRPr>
            </a:p>
          </p:txBody>
        </p:sp>
      </p:grpSp>
      <p:grpSp>
        <p:nvGrpSpPr>
          <p:cNvPr id="8" name="Group 38"/>
          <p:cNvGrpSpPr>
            <a:grpSpLocks/>
          </p:cNvGrpSpPr>
          <p:nvPr/>
        </p:nvGrpSpPr>
        <p:grpSpPr bwMode="auto">
          <a:xfrm>
            <a:off x="1483519" y="2957513"/>
            <a:ext cx="691754" cy="976312"/>
            <a:chOff x="150" y="1175"/>
            <a:chExt cx="580" cy="615"/>
          </a:xfrm>
        </p:grpSpPr>
        <p:grpSp>
          <p:nvGrpSpPr>
            <p:cNvPr id="10285" name="Group 39"/>
            <p:cNvGrpSpPr>
              <a:grpSpLocks/>
            </p:cNvGrpSpPr>
            <p:nvPr/>
          </p:nvGrpSpPr>
          <p:grpSpPr bwMode="auto">
            <a:xfrm rot="5400000">
              <a:off x="132" y="1193"/>
              <a:ext cx="615" cy="580"/>
              <a:chOff x="1867" y="1824"/>
              <a:chExt cx="1980" cy="1800"/>
            </a:xfrm>
          </p:grpSpPr>
          <p:sp>
            <p:nvSpPr>
              <p:cNvPr id="65576" name="AutoShape 40"/>
              <p:cNvSpPr>
                <a:spLocks noChangeArrowheads="1"/>
              </p:cNvSpPr>
              <p:nvPr/>
            </p:nvSpPr>
            <p:spPr bwMode="gray">
              <a:xfrm rot="16200000" flipH="1">
                <a:off x="1816" y="2403"/>
                <a:ext cx="307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65577" name="AutoShape 41"/>
              <p:cNvSpPr>
                <a:spLocks noChangeArrowheads="1"/>
              </p:cNvSpPr>
              <p:nvPr/>
            </p:nvSpPr>
            <p:spPr bwMode="gray">
              <a:xfrm rot="5400000" flipH="1">
                <a:off x="3592" y="2463"/>
                <a:ext cx="307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65578" name="AutoShape 42"/>
              <p:cNvSpPr>
                <a:spLocks noChangeArrowheads="1"/>
              </p:cNvSpPr>
              <p:nvPr/>
            </p:nvSpPr>
            <p:spPr bwMode="gray">
              <a:xfrm rot="10800000" flipH="1">
                <a:off x="2717" y="3416"/>
                <a:ext cx="303" cy="208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10290" name="Oval 43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 altLang="en-US">
                  <a:latin typeface="Calibri" pitchFamily="34" charset="0"/>
                </a:endParaRPr>
              </a:p>
            </p:txBody>
          </p:sp>
          <p:sp>
            <p:nvSpPr>
              <p:cNvPr id="10291" name="Oval 44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fr-FR" altLang="en-US">
                  <a:latin typeface="Calibri" pitchFamily="34" charset="0"/>
                </a:endParaRPr>
              </a:p>
            </p:txBody>
          </p:sp>
          <p:sp>
            <p:nvSpPr>
              <p:cNvPr id="65581" name="Oval 45"/>
              <p:cNvSpPr>
                <a:spLocks noChangeArrowheads="1"/>
              </p:cNvSpPr>
              <p:nvPr/>
            </p:nvSpPr>
            <p:spPr bwMode="gray">
              <a:xfrm>
                <a:off x="2617" y="1948"/>
                <a:ext cx="527" cy="1352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10293" name="Oval 46"/>
              <p:cNvSpPr>
                <a:spLocks noChangeArrowheads="1"/>
              </p:cNvSpPr>
              <p:nvPr/>
            </p:nvSpPr>
            <p:spPr bwMode="gray">
              <a:xfrm>
                <a:off x="2621" y="1956"/>
                <a:ext cx="527" cy="1351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fr-FR" altLang="en-US">
                  <a:latin typeface="Calibri" pitchFamily="34" charset="0"/>
                </a:endParaRPr>
              </a:p>
            </p:txBody>
          </p:sp>
          <p:sp>
            <p:nvSpPr>
              <p:cNvPr id="65583" name="Oval 47"/>
              <p:cNvSpPr>
                <a:spLocks noChangeArrowheads="1"/>
              </p:cNvSpPr>
              <p:nvPr/>
            </p:nvSpPr>
            <p:spPr bwMode="gray">
              <a:xfrm>
                <a:off x="2327" y="1948"/>
                <a:ext cx="1098" cy="135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10295" name="Oval 48"/>
              <p:cNvSpPr>
                <a:spLocks noChangeArrowheads="1"/>
              </p:cNvSpPr>
              <p:nvPr/>
            </p:nvSpPr>
            <p:spPr bwMode="gray">
              <a:xfrm>
                <a:off x="2337" y="1956"/>
                <a:ext cx="1096" cy="1351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endParaRPr lang="fr-FR" altLang="en-US">
                  <a:latin typeface="Calibri" pitchFamily="34" charset="0"/>
                </a:endParaRPr>
              </a:p>
            </p:txBody>
          </p:sp>
        </p:grpSp>
        <p:sp>
          <p:nvSpPr>
            <p:cNvPr id="65585" name="Text Box 49"/>
            <p:cNvSpPr txBox="1">
              <a:spLocks noChangeArrowheads="1"/>
            </p:cNvSpPr>
            <p:nvPr/>
          </p:nvSpPr>
          <p:spPr bwMode="gray">
            <a:xfrm>
              <a:off x="297" y="1296"/>
              <a:ext cx="373" cy="3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</a:rPr>
                <a:t>B</a:t>
              </a:r>
            </a:p>
          </p:txBody>
        </p:sp>
      </p:grpSp>
      <p:grpSp>
        <p:nvGrpSpPr>
          <p:cNvPr id="10" name="Group 50"/>
          <p:cNvGrpSpPr>
            <a:grpSpLocks/>
          </p:cNvGrpSpPr>
          <p:nvPr/>
        </p:nvGrpSpPr>
        <p:grpSpPr bwMode="auto">
          <a:xfrm>
            <a:off x="1483519" y="4176713"/>
            <a:ext cx="691754" cy="976312"/>
            <a:chOff x="150" y="1175"/>
            <a:chExt cx="580" cy="615"/>
          </a:xfrm>
        </p:grpSpPr>
        <p:grpSp>
          <p:nvGrpSpPr>
            <p:cNvPr id="10274" name="Group 51"/>
            <p:cNvGrpSpPr>
              <a:grpSpLocks/>
            </p:cNvGrpSpPr>
            <p:nvPr/>
          </p:nvGrpSpPr>
          <p:grpSpPr bwMode="auto">
            <a:xfrm rot="5400000">
              <a:off x="132" y="1193"/>
              <a:ext cx="615" cy="580"/>
              <a:chOff x="1867" y="1824"/>
              <a:chExt cx="1980" cy="1800"/>
            </a:xfrm>
          </p:grpSpPr>
          <p:sp>
            <p:nvSpPr>
              <p:cNvPr id="65588" name="AutoShape 52"/>
              <p:cNvSpPr>
                <a:spLocks noChangeArrowheads="1"/>
              </p:cNvSpPr>
              <p:nvPr/>
            </p:nvSpPr>
            <p:spPr bwMode="gray">
              <a:xfrm rot="16200000" flipH="1">
                <a:off x="1816" y="2403"/>
                <a:ext cx="307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65589" name="AutoShape 53"/>
              <p:cNvSpPr>
                <a:spLocks noChangeArrowheads="1"/>
              </p:cNvSpPr>
              <p:nvPr/>
            </p:nvSpPr>
            <p:spPr bwMode="gray">
              <a:xfrm rot="5400000" flipH="1">
                <a:off x="3592" y="2463"/>
                <a:ext cx="307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65590" name="AutoShape 54"/>
              <p:cNvSpPr>
                <a:spLocks noChangeArrowheads="1"/>
              </p:cNvSpPr>
              <p:nvPr/>
            </p:nvSpPr>
            <p:spPr bwMode="gray">
              <a:xfrm rot="10800000" flipH="1">
                <a:off x="2717" y="3416"/>
                <a:ext cx="303" cy="208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10279" name="Oval 55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 altLang="en-US">
                  <a:latin typeface="Calibri" pitchFamily="34" charset="0"/>
                </a:endParaRPr>
              </a:p>
            </p:txBody>
          </p:sp>
          <p:sp>
            <p:nvSpPr>
              <p:cNvPr id="10280" name="Oval 56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fr-FR" altLang="en-US">
                  <a:latin typeface="Calibri" pitchFamily="34" charset="0"/>
                </a:endParaRPr>
              </a:p>
            </p:txBody>
          </p:sp>
          <p:sp>
            <p:nvSpPr>
              <p:cNvPr id="65593" name="Oval 57"/>
              <p:cNvSpPr>
                <a:spLocks noChangeArrowheads="1"/>
              </p:cNvSpPr>
              <p:nvPr/>
            </p:nvSpPr>
            <p:spPr bwMode="gray">
              <a:xfrm>
                <a:off x="2617" y="1948"/>
                <a:ext cx="527" cy="1352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10282" name="Oval 58"/>
              <p:cNvSpPr>
                <a:spLocks noChangeArrowheads="1"/>
              </p:cNvSpPr>
              <p:nvPr/>
            </p:nvSpPr>
            <p:spPr bwMode="gray">
              <a:xfrm>
                <a:off x="2621" y="1956"/>
                <a:ext cx="527" cy="1351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fr-FR" altLang="en-US">
                  <a:latin typeface="Calibri" pitchFamily="34" charset="0"/>
                </a:endParaRPr>
              </a:p>
            </p:txBody>
          </p:sp>
          <p:sp>
            <p:nvSpPr>
              <p:cNvPr id="65595" name="Oval 59"/>
              <p:cNvSpPr>
                <a:spLocks noChangeArrowheads="1"/>
              </p:cNvSpPr>
              <p:nvPr/>
            </p:nvSpPr>
            <p:spPr bwMode="gray">
              <a:xfrm>
                <a:off x="2327" y="1948"/>
                <a:ext cx="1098" cy="135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10284" name="Oval 60"/>
              <p:cNvSpPr>
                <a:spLocks noChangeArrowheads="1"/>
              </p:cNvSpPr>
              <p:nvPr/>
            </p:nvSpPr>
            <p:spPr bwMode="gray">
              <a:xfrm>
                <a:off x="2337" y="1956"/>
                <a:ext cx="1096" cy="1351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endParaRPr lang="fr-FR" altLang="en-US">
                  <a:latin typeface="Calibri" pitchFamily="34" charset="0"/>
                </a:endParaRPr>
              </a:p>
            </p:txBody>
          </p:sp>
        </p:grpSp>
        <p:sp>
          <p:nvSpPr>
            <p:cNvPr id="65597" name="Text Box 61"/>
            <p:cNvSpPr txBox="1">
              <a:spLocks noChangeArrowheads="1"/>
            </p:cNvSpPr>
            <p:nvPr/>
          </p:nvSpPr>
          <p:spPr bwMode="gray">
            <a:xfrm>
              <a:off x="297" y="1296"/>
              <a:ext cx="373" cy="3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</a:rPr>
                <a:t>C</a:t>
              </a:r>
            </a:p>
          </p:txBody>
        </p:sp>
      </p:grpSp>
      <p:grpSp>
        <p:nvGrpSpPr>
          <p:cNvPr id="10251" name="Group 74"/>
          <p:cNvGrpSpPr>
            <a:grpSpLocks/>
          </p:cNvGrpSpPr>
          <p:nvPr/>
        </p:nvGrpSpPr>
        <p:grpSpPr bwMode="auto">
          <a:xfrm>
            <a:off x="1547812" y="381001"/>
            <a:ext cx="5643563" cy="1298575"/>
            <a:chOff x="156" y="192"/>
            <a:chExt cx="5460" cy="529"/>
          </a:xfrm>
        </p:grpSpPr>
        <p:sp>
          <p:nvSpPr>
            <p:cNvPr id="65611" name="AutoShape 75"/>
            <p:cNvSpPr>
              <a:spLocks noChangeArrowheads="1"/>
            </p:cNvSpPr>
            <p:nvPr/>
          </p:nvSpPr>
          <p:spPr bwMode="gray">
            <a:xfrm>
              <a:off x="156" y="192"/>
              <a:ext cx="5460" cy="480"/>
            </a:xfrm>
            <a:prstGeom prst="roundRect">
              <a:avLst>
                <a:gd name="adj" fmla="val 50000"/>
              </a:avLst>
            </a:prstGeom>
            <a:blipFill dpi="0" rotWithShape="1">
              <a:blip r:embed="rId4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</a:blip>
              <a:srcRect/>
              <a:tile tx="0" ty="0" sx="100000" sy="100000" flip="none" algn="tl"/>
            </a:blipFill>
            <a:ln w="38100" algn="ctr">
              <a:solidFill>
                <a:srgbClr val="FFFFFF"/>
              </a:solidFill>
              <a:round/>
              <a:headEnd/>
              <a:tailEnd/>
            </a:ln>
            <a:effectLst>
              <a:outerShdw dist="63500" dir="3187806" algn="ctr" rotWithShape="0">
                <a:srgbClr val="001D3A"/>
              </a:outerShdw>
            </a:effectLst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000" b="1">
                  <a:solidFill>
                    <a:srgbClr val="0000FF"/>
                  </a:solidFill>
                  <a:latin typeface="VNI-Times" pitchFamily="2" charset="0"/>
                </a:rPr>
                <a:t> </a:t>
              </a:r>
            </a:p>
          </p:txBody>
        </p:sp>
        <p:grpSp>
          <p:nvGrpSpPr>
            <p:cNvPr id="10271" name="Group 76"/>
            <p:cNvGrpSpPr>
              <a:grpSpLocks/>
            </p:cNvGrpSpPr>
            <p:nvPr/>
          </p:nvGrpSpPr>
          <p:grpSpPr bwMode="auto">
            <a:xfrm rot="5400000">
              <a:off x="208" y="400"/>
              <a:ext cx="528" cy="114"/>
              <a:chOff x="0" y="1875"/>
              <a:chExt cx="5760" cy="141"/>
            </a:xfrm>
          </p:grpSpPr>
          <p:sp>
            <p:nvSpPr>
              <p:cNvPr id="10272" name="Rectangle 77"/>
              <p:cNvSpPr>
                <a:spLocks noChangeArrowheads="1"/>
              </p:cNvSpPr>
              <p:nvPr/>
            </p:nvSpPr>
            <p:spPr bwMode="gray">
              <a:xfrm>
                <a:off x="0" y="1896"/>
                <a:ext cx="5760" cy="47"/>
              </a:xfrm>
              <a:prstGeom prst="rect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ECECEC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fr-FR" altLang="en-US">
                  <a:latin typeface="Calibri" pitchFamily="34" charset="0"/>
                </a:endParaRPr>
              </a:p>
            </p:txBody>
          </p:sp>
          <p:sp>
            <p:nvSpPr>
              <p:cNvPr id="10273" name="Rectangle 78"/>
              <p:cNvSpPr>
                <a:spLocks noChangeArrowheads="1"/>
              </p:cNvSpPr>
              <p:nvPr/>
            </p:nvSpPr>
            <p:spPr bwMode="gray">
              <a:xfrm>
                <a:off x="0" y="1875"/>
                <a:ext cx="5760" cy="141"/>
              </a:xfrm>
              <a:prstGeom prst="rect">
                <a:avLst/>
              </a:prstGeom>
              <a:gradFill rotWithShape="1">
                <a:gsLst>
                  <a:gs pos="0">
                    <a:srgbClr val="CFCFCF"/>
                  </a:gs>
                  <a:gs pos="100000">
                    <a:srgbClr val="5F5F5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fr-FR" altLang="en-US">
                  <a:latin typeface="Calibri" pitchFamily="34" charset="0"/>
                </a:endParaRPr>
              </a:p>
            </p:txBody>
          </p:sp>
        </p:grpSp>
      </p:grpSp>
      <p:sp>
        <p:nvSpPr>
          <p:cNvPr id="65615" name="Text Box 79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1905000" y="457201"/>
            <a:ext cx="561975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b="1">
                <a:solidFill>
                  <a:srgbClr val="FF0000"/>
                </a:solidFill>
                <a:latin typeface="VNI-Times" pitchFamily="2" charset="0"/>
                <a:cs typeface="Arial" charset="0"/>
              </a:rPr>
              <a:t> </a:t>
            </a:r>
            <a:r>
              <a:rPr lang="en-US" altLang="en-US">
                <a:solidFill>
                  <a:srgbClr val="FF0000"/>
                </a:solidFill>
                <a:latin typeface="Times New Roman" pitchFamily="18" charset="0"/>
              </a:rPr>
              <a:t>Câu 1: </a:t>
            </a:r>
            <a:r>
              <a:rPr lang="en-US" altLang="en-US" i="1">
                <a:latin typeface="Times New Roman" pitchFamily="18" charset="0"/>
              </a:rPr>
              <a:t>Nhà nước đầu tiên của người Lạc Việt có tên gọi là gì?</a:t>
            </a:r>
            <a:endParaRPr lang="en-US" altLang="en-US">
              <a:latin typeface="Times New Roman" pitchFamily="18" charset="0"/>
            </a:endParaRPr>
          </a:p>
        </p:txBody>
      </p:sp>
      <p:sp>
        <p:nvSpPr>
          <p:cNvPr id="84" name="Text Box 25"/>
          <p:cNvSpPr txBox="1">
            <a:spLocks noChangeArrowheads="1"/>
          </p:cNvSpPr>
          <p:nvPr/>
        </p:nvSpPr>
        <p:spPr bwMode="gray">
          <a:xfrm>
            <a:off x="2271712" y="2133601"/>
            <a:ext cx="38623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400" b="1">
                <a:solidFill>
                  <a:srgbClr val="FF0000"/>
                </a:solidFill>
                <a:latin typeface="Times New Roman" pitchFamily="18" charset="0"/>
              </a:rPr>
              <a:t>Nước Văn Lang</a:t>
            </a:r>
          </a:p>
        </p:txBody>
      </p:sp>
      <p:grpSp>
        <p:nvGrpSpPr>
          <p:cNvPr id="14" name="Group 26"/>
          <p:cNvGrpSpPr>
            <a:grpSpLocks/>
          </p:cNvGrpSpPr>
          <p:nvPr/>
        </p:nvGrpSpPr>
        <p:grpSpPr bwMode="auto">
          <a:xfrm>
            <a:off x="1528766" y="1833563"/>
            <a:ext cx="652460" cy="990600"/>
            <a:chOff x="180" y="1179"/>
            <a:chExt cx="547" cy="624"/>
          </a:xfrm>
        </p:grpSpPr>
        <p:grpSp>
          <p:nvGrpSpPr>
            <p:cNvPr id="10257" name="Group 27"/>
            <p:cNvGrpSpPr>
              <a:grpSpLocks/>
            </p:cNvGrpSpPr>
            <p:nvPr/>
          </p:nvGrpSpPr>
          <p:grpSpPr bwMode="auto">
            <a:xfrm rot="5400000">
              <a:off x="142" y="1217"/>
              <a:ext cx="624" cy="547"/>
              <a:chOff x="1870" y="1824"/>
              <a:chExt cx="2007" cy="1693"/>
            </a:xfrm>
          </p:grpSpPr>
          <p:sp>
            <p:nvSpPr>
              <p:cNvPr id="88" name="AutoShape 28"/>
              <p:cNvSpPr>
                <a:spLocks noChangeArrowheads="1"/>
              </p:cNvSpPr>
              <p:nvPr/>
            </p:nvSpPr>
            <p:spPr bwMode="gray">
              <a:xfrm rot="16200000" flipH="1">
                <a:off x="1818" y="2404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89" name="AutoShape 29"/>
              <p:cNvSpPr>
                <a:spLocks noChangeArrowheads="1"/>
              </p:cNvSpPr>
              <p:nvPr/>
            </p:nvSpPr>
            <p:spPr bwMode="gray">
              <a:xfrm rot="5400000" flipH="1">
                <a:off x="3621" y="2371"/>
                <a:ext cx="309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90" name="AutoShape 30"/>
              <p:cNvSpPr>
                <a:spLocks noChangeArrowheads="1"/>
              </p:cNvSpPr>
              <p:nvPr/>
            </p:nvSpPr>
            <p:spPr bwMode="gray">
              <a:xfrm rot="10800000" flipH="1">
                <a:off x="2719" y="3313"/>
                <a:ext cx="306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10262" name="Oval 31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 altLang="en-US">
                  <a:latin typeface="Calibri" pitchFamily="34" charset="0"/>
                </a:endParaRPr>
              </a:p>
            </p:txBody>
          </p:sp>
          <p:sp>
            <p:nvSpPr>
              <p:cNvPr id="10263" name="Oval 32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fr-FR" altLang="en-US">
                  <a:latin typeface="Calibri" pitchFamily="34" charset="0"/>
                </a:endParaRPr>
              </a:p>
            </p:txBody>
          </p:sp>
          <p:sp>
            <p:nvSpPr>
              <p:cNvPr id="93" name="Oval 33"/>
              <p:cNvSpPr>
                <a:spLocks noChangeArrowheads="1"/>
              </p:cNvSpPr>
              <p:nvPr/>
            </p:nvSpPr>
            <p:spPr bwMode="gray">
              <a:xfrm>
                <a:off x="2620" y="1952"/>
                <a:ext cx="527" cy="1348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10265" name="Oval 34"/>
              <p:cNvSpPr>
                <a:spLocks noChangeArrowheads="1"/>
              </p:cNvSpPr>
              <p:nvPr/>
            </p:nvSpPr>
            <p:spPr bwMode="gray">
              <a:xfrm>
                <a:off x="2622" y="1959"/>
                <a:ext cx="526" cy="1348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fr-FR" altLang="en-US">
                  <a:latin typeface="Calibri" pitchFamily="34" charset="0"/>
                </a:endParaRPr>
              </a:p>
            </p:txBody>
          </p:sp>
          <p:sp>
            <p:nvSpPr>
              <p:cNvPr id="95" name="Oval 35"/>
              <p:cNvSpPr>
                <a:spLocks noChangeArrowheads="1"/>
              </p:cNvSpPr>
              <p:nvPr/>
            </p:nvSpPr>
            <p:spPr bwMode="gray">
              <a:xfrm>
                <a:off x="2329" y="1836"/>
                <a:ext cx="1097" cy="1348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10267" name="Oval 36"/>
              <p:cNvSpPr>
                <a:spLocks noChangeArrowheads="1"/>
              </p:cNvSpPr>
              <p:nvPr/>
            </p:nvSpPr>
            <p:spPr bwMode="gray">
              <a:xfrm>
                <a:off x="2337" y="1959"/>
                <a:ext cx="1096" cy="134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endParaRPr lang="fr-FR" altLang="en-US">
                  <a:latin typeface="Calibri" pitchFamily="34" charset="0"/>
                </a:endParaRPr>
              </a:p>
            </p:txBody>
          </p:sp>
        </p:grpSp>
        <p:sp>
          <p:nvSpPr>
            <p:cNvPr id="87" name="Text Box 37"/>
            <p:cNvSpPr txBox="1">
              <a:spLocks noChangeArrowheads="1"/>
            </p:cNvSpPr>
            <p:nvPr/>
          </p:nvSpPr>
          <p:spPr bwMode="gray">
            <a:xfrm>
              <a:off x="296" y="1296"/>
              <a:ext cx="373" cy="3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</a:rPr>
                <a:t>A</a:t>
              </a:r>
            </a:p>
          </p:txBody>
        </p:sp>
      </p:grpSp>
      <p:grpSp>
        <p:nvGrpSpPr>
          <p:cNvPr id="16" name="Group 26"/>
          <p:cNvGrpSpPr>
            <a:grpSpLocks/>
          </p:cNvGrpSpPr>
          <p:nvPr/>
        </p:nvGrpSpPr>
        <p:grpSpPr bwMode="auto">
          <a:xfrm>
            <a:off x="1490249" y="1881021"/>
            <a:ext cx="692934" cy="989013"/>
            <a:chOff x="149" y="1175"/>
            <a:chExt cx="581" cy="623"/>
          </a:xfrm>
          <a:solidFill>
            <a:srgbClr val="1344E1"/>
          </a:solidFill>
        </p:grpSpPr>
        <p:grpSp>
          <p:nvGrpSpPr>
            <p:cNvPr id="17" name="Group 27"/>
            <p:cNvGrpSpPr>
              <a:grpSpLocks/>
            </p:cNvGrpSpPr>
            <p:nvPr/>
          </p:nvGrpSpPr>
          <p:grpSpPr bwMode="auto">
            <a:xfrm rot="5400000">
              <a:off x="128" y="1196"/>
              <a:ext cx="623" cy="581"/>
              <a:chOff x="1868" y="1824"/>
              <a:chExt cx="2009" cy="1807"/>
            </a:xfrm>
            <a:grpFill/>
          </p:grpSpPr>
          <p:sp>
            <p:nvSpPr>
              <p:cNvPr id="65564" name="AutoShape 28"/>
              <p:cNvSpPr>
                <a:spLocks noChangeArrowheads="1"/>
              </p:cNvSpPr>
              <p:nvPr/>
            </p:nvSpPr>
            <p:spPr bwMode="gray">
              <a:xfrm rot="16200000" flipH="1">
                <a:off x="1817" y="2518"/>
                <a:ext cx="307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p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65565" name="AutoShape 29"/>
              <p:cNvSpPr>
                <a:spLocks noChangeArrowheads="1"/>
              </p:cNvSpPr>
              <p:nvPr/>
            </p:nvSpPr>
            <p:spPr bwMode="gray">
              <a:xfrm rot="5400000" flipH="1">
                <a:off x="3621" y="2484"/>
                <a:ext cx="310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p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65566" name="AutoShape 30"/>
              <p:cNvSpPr>
                <a:spLocks noChangeArrowheads="1"/>
              </p:cNvSpPr>
              <p:nvPr/>
            </p:nvSpPr>
            <p:spPr bwMode="gray">
              <a:xfrm rot="10800000" flipH="1">
                <a:off x="2718" y="3426"/>
                <a:ext cx="306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p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12350" name="Oval 31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pFill/>
              <a:ln w="57150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12351" name="Oval 32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solidFill>
                <a:schemeClr val="bg2">
                  <a:lumMod val="75000"/>
                </a:schemeClr>
              </a:soli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65569" name="Oval 33"/>
              <p:cNvSpPr>
                <a:spLocks noChangeArrowheads="1"/>
              </p:cNvSpPr>
              <p:nvPr/>
            </p:nvSpPr>
            <p:spPr bwMode="gray">
              <a:xfrm>
                <a:off x="2620" y="1947"/>
                <a:ext cx="528" cy="1354"/>
              </a:xfrm>
              <a:prstGeom prst="ellipse">
                <a:avLst/>
              </a:prstGeom>
              <a:grpFill/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12353" name="Oval 34"/>
              <p:cNvSpPr>
                <a:spLocks noChangeArrowheads="1"/>
              </p:cNvSpPr>
              <p:nvPr/>
            </p:nvSpPr>
            <p:spPr bwMode="gray">
              <a:xfrm>
                <a:off x="2621" y="1955"/>
                <a:ext cx="528" cy="1354"/>
              </a:xfrm>
              <a:prstGeom prst="ellipse">
                <a:avLst/>
              </a:prstGeom>
              <a:solidFill>
                <a:srgbClr val="990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65571" name="Oval 35"/>
              <p:cNvSpPr>
                <a:spLocks noChangeArrowheads="1"/>
              </p:cNvSpPr>
              <p:nvPr/>
            </p:nvSpPr>
            <p:spPr bwMode="gray">
              <a:xfrm>
                <a:off x="2328" y="1948"/>
                <a:ext cx="1099" cy="1354"/>
              </a:xfrm>
              <a:prstGeom prst="ellipse">
                <a:avLst/>
              </a:prstGeom>
              <a:grpFill/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12355" name="Oval 36"/>
              <p:cNvSpPr>
                <a:spLocks noChangeArrowheads="1"/>
              </p:cNvSpPr>
              <p:nvPr/>
            </p:nvSpPr>
            <p:spPr bwMode="gray">
              <a:xfrm>
                <a:off x="2337" y="1955"/>
                <a:ext cx="1096" cy="1354"/>
              </a:xfrm>
              <a:prstGeom prst="ellipse">
                <a:avLst/>
              </a:prstGeom>
              <a:grpFill/>
              <a:ln w="381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</p:grpSp>
        <p:sp>
          <p:nvSpPr>
            <p:cNvPr id="65573" name="Text Box 37"/>
            <p:cNvSpPr txBox="1">
              <a:spLocks noChangeArrowheads="1"/>
            </p:cNvSpPr>
            <p:nvPr/>
          </p:nvSpPr>
          <p:spPr bwMode="gray">
            <a:xfrm>
              <a:off x="245" y="1272"/>
              <a:ext cx="434" cy="40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</a:rPr>
                <a:t>A</a:t>
              </a:r>
            </a:p>
          </p:txBody>
        </p:sp>
      </p:grpSp>
      <p:pic>
        <p:nvPicPr>
          <p:cNvPr id="94" name="Picture 80" descr="61403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848" y="1679575"/>
            <a:ext cx="802481" cy="105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882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56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withGroup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entagon 8">
            <a:hlinkClick r:id="rId2" action="ppaction://hlinksldjump"/>
          </p:cNvPr>
          <p:cNvSpPr/>
          <p:nvPr/>
        </p:nvSpPr>
        <p:spPr>
          <a:xfrm flipH="1">
            <a:off x="7620000" y="5435600"/>
            <a:ext cx="1404938" cy="490538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100">
                <a:solidFill>
                  <a:schemeClr val="tx1"/>
                </a:solidFill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1230313" y="1393825"/>
            <a:ext cx="7032625" cy="1406525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3" cstate="print"/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algn="ctr">
              <a:defRPr/>
            </a:pPr>
            <a:endParaRPr lang="en-US" altLang="en-US" sz="2400" b="1" dirty="0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47800" y="3416300"/>
            <a:ext cx="5965825" cy="10795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Gia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Viễn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entagon 8">
            <a:hlinkClick r:id="rId2" action="ppaction://hlinksldjump"/>
          </p:cNvPr>
          <p:cNvSpPr/>
          <p:nvPr/>
        </p:nvSpPr>
        <p:spPr>
          <a:xfrm flipH="1">
            <a:off x="7620000" y="5435600"/>
            <a:ext cx="1404938" cy="490538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>
                <a:solidFill>
                  <a:prstClr val="black"/>
                </a:solidFill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838200" y="1285875"/>
            <a:ext cx="7032625" cy="1406525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3" cstate="print"/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Thuở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5" name="Rectangle 4"/>
          <p:cNvSpPr/>
          <p:nvPr/>
        </p:nvSpPr>
        <p:spPr>
          <a:xfrm>
            <a:off x="1652588" y="3733800"/>
            <a:ext cx="5967412" cy="10795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endParaRPr lang="en-US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lau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>
              <a:defRPr/>
            </a:pPr>
            <a:endParaRPr lang="en-US" altLang="en-US" sz="2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entagon 8">
            <a:hlinkClick r:id="rId2" action="ppaction://hlinksldjump"/>
          </p:cNvPr>
          <p:cNvSpPr/>
          <p:nvPr/>
        </p:nvSpPr>
        <p:spPr>
          <a:xfrm flipH="1">
            <a:off x="7620000" y="5435600"/>
            <a:ext cx="1404938" cy="490538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>
                <a:solidFill>
                  <a:prstClr val="black"/>
                </a:solidFill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1120775" y="1703388"/>
            <a:ext cx="7031038" cy="1406525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3" cstate="print"/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1" hangingPunct="1">
              <a:defRPr/>
            </a:pP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altLang="en-US" sz="32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52588" y="3733800"/>
            <a:ext cx="5967412" cy="10795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x-none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r>
              <a:rPr lang="en-US" altLang="x-none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altLang="x-none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endParaRPr lang="en-US" altLang="x-none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entagon 8">
            <a:hlinkClick r:id="rId2" action="ppaction://hlinksldjump"/>
          </p:cNvPr>
          <p:cNvSpPr/>
          <p:nvPr/>
        </p:nvSpPr>
        <p:spPr>
          <a:xfrm flipH="1">
            <a:off x="7620000" y="5435600"/>
            <a:ext cx="1404938" cy="490538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>
                <a:solidFill>
                  <a:prstClr val="black"/>
                </a:solidFill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1120775" y="1703388"/>
            <a:ext cx="7031038" cy="1406525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3" cstate="print"/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5" name="Rectangle 4"/>
          <p:cNvSpPr/>
          <p:nvPr/>
        </p:nvSpPr>
        <p:spPr>
          <a:xfrm>
            <a:off x="1652588" y="3733800"/>
            <a:ext cx="5967412" cy="10795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 Cồ Việt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entagon 8">
            <a:hlinkClick r:id="rId2" action="ppaction://hlinksldjump"/>
          </p:cNvPr>
          <p:cNvSpPr/>
          <p:nvPr/>
        </p:nvSpPr>
        <p:spPr>
          <a:xfrm flipH="1">
            <a:off x="7620000" y="5435600"/>
            <a:ext cx="1404938" cy="490538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>
                <a:solidFill>
                  <a:prstClr val="black"/>
                </a:solidFill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1120775" y="1703388"/>
            <a:ext cx="7031038" cy="1406525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3" cstate="print"/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2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Đinh Bộ Lĩnh là người như thế nào?</a:t>
            </a:r>
          </a:p>
        </p:txBody>
      </p:sp>
      <p:sp>
        <p:nvSpPr>
          <p:cNvPr id="5" name="Rectangle 4"/>
          <p:cNvSpPr/>
          <p:nvPr/>
        </p:nvSpPr>
        <p:spPr>
          <a:xfrm>
            <a:off x="1652588" y="3733800"/>
            <a:ext cx="5967412" cy="10795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 giỏi, có chí lớn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entagon 8">
            <a:hlinkClick r:id="rId2" action="ppaction://hlinksldjump"/>
          </p:cNvPr>
          <p:cNvSpPr/>
          <p:nvPr/>
        </p:nvSpPr>
        <p:spPr>
          <a:xfrm flipH="1">
            <a:off x="7620000" y="5435600"/>
            <a:ext cx="1404938" cy="490538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>
                <a:solidFill>
                  <a:prstClr val="black"/>
                </a:solidFill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1120775" y="1703388"/>
            <a:ext cx="7031038" cy="1406525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3" cstate="print"/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2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Đinh Bộ Lĩnh dẹp loạn 12 sứ quân thống nhất đất nước vào năm nào?</a:t>
            </a:r>
          </a:p>
        </p:txBody>
      </p:sp>
      <p:sp>
        <p:nvSpPr>
          <p:cNvPr id="5" name="Rectangle 4"/>
          <p:cNvSpPr/>
          <p:nvPr/>
        </p:nvSpPr>
        <p:spPr>
          <a:xfrm>
            <a:off x="1652588" y="3733800"/>
            <a:ext cx="5967412" cy="10795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968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entagon 8">
            <a:hlinkClick r:id="rId2" action="ppaction://hlinksldjump"/>
          </p:cNvPr>
          <p:cNvSpPr/>
          <p:nvPr/>
        </p:nvSpPr>
        <p:spPr>
          <a:xfrm flipH="1">
            <a:off x="7620000" y="5435600"/>
            <a:ext cx="1404938" cy="490538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>
                <a:solidFill>
                  <a:prstClr val="black"/>
                </a:solidFill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1120775" y="1703388"/>
            <a:ext cx="7031038" cy="1406525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3" cstate="print"/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lao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1652588" y="3733800"/>
            <a:ext cx="5967412" cy="10795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Dẹp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E:\hình nền\4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-14288"/>
            <a:ext cx="10287000" cy="68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905000" y="1752600"/>
            <a:ext cx="6096000" cy="3046413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defRPr/>
            </a:pPr>
            <a:r>
              <a:rPr lang="en-US" altLang="en-US" sz="3200" b="1" u="sng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 trước </a:t>
            </a:r>
          </a:p>
          <a:p>
            <a:pPr algn="ctr" eaLnBrk="1" hangingPunct="1">
              <a:lnSpc>
                <a:spcPct val="150000"/>
              </a:lnSpc>
              <a:defRPr/>
            </a:pP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8: Cuộc kháng chiến chống quân Tống xâm lược lần thứ nhất </a:t>
            </a:r>
          </a:p>
          <a:p>
            <a:pPr algn="ctr" eaLnBrk="1" hangingPunct="1">
              <a:lnSpc>
                <a:spcPct val="150000"/>
              </a:lnSpc>
              <a:defRPr/>
            </a:pP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(Năm 981)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0" descr="phuo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73038"/>
            <a:ext cx="83820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819" name="Group 2"/>
          <p:cNvGrpSpPr>
            <a:grpSpLocks/>
          </p:cNvGrpSpPr>
          <p:nvPr/>
        </p:nvGrpSpPr>
        <p:grpSpPr bwMode="auto">
          <a:xfrm>
            <a:off x="9525" y="39688"/>
            <a:ext cx="9124950" cy="6778625"/>
            <a:chOff x="202" y="126"/>
            <a:chExt cx="5356" cy="4068"/>
          </a:xfrm>
        </p:grpSpPr>
        <p:sp>
          <p:nvSpPr>
            <p:cNvPr id="34822" name="Freeform 3"/>
            <p:cNvSpPr>
              <a:spLocks noEditPoints="1"/>
            </p:cNvSpPr>
            <p:nvPr/>
          </p:nvSpPr>
          <p:spPr bwMode="auto">
            <a:xfrm>
              <a:off x="231" y="145"/>
              <a:ext cx="5298" cy="4030"/>
            </a:xfrm>
            <a:custGeom>
              <a:avLst/>
              <a:gdLst>
                <a:gd name="T0" fmla="*/ 278 w 5298"/>
                <a:gd name="T1" fmla="*/ 3904 h 4030"/>
                <a:gd name="T2" fmla="*/ 150 w 5298"/>
                <a:gd name="T3" fmla="*/ 3840 h 4030"/>
                <a:gd name="T4" fmla="*/ 73 w 5298"/>
                <a:gd name="T5" fmla="*/ 3985 h 4030"/>
                <a:gd name="T6" fmla="*/ 0 w 5298"/>
                <a:gd name="T7" fmla="*/ 3741 h 4030"/>
                <a:gd name="T8" fmla="*/ 128 w 5298"/>
                <a:gd name="T9" fmla="*/ 3613 h 4030"/>
                <a:gd name="T10" fmla="*/ 0 w 5298"/>
                <a:gd name="T11" fmla="*/ 3585 h 4030"/>
                <a:gd name="T12" fmla="*/ 44 w 5298"/>
                <a:gd name="T13" fmla="*/ 3365 h 4030"/>
                <a:gd name="T14" fmla="*/ 95 w 5298"/>
                <a:gd name="T15" fmla="*/ 3585 h 4030"/>
                <a:gd name="T16" fmla="*/ 381 w 5298"/>
                <a:gd name="T17" fmla="*/ 3916 h 4030"/>
                <a:gd name="T18" fmla="*/ 879 w 5298"/>
                <a:gd name="T19" fmla="*/ 4003 h 4030"/>
                <a:gd name="T20" fmla="*/ 887 w 5298"/>
                <a:gd name="T21" fmla="*/ 4030 h 4030"/>
                <a:gd name="T22" fmla="*/ 557 w 5298"/>
                <a:gd name="T23" fmla="*/ 4030 h 4030"/>
                <a:gd name="T24" fmla="*/ 498 w 5298"/>
                <a:gd name="T25" fmla="*/ 3987 h 4030"/>
                <a:gd name="T26" fmla="*/ 381 w 5298"/>
                <a:gd name="T27" fmla="*/ 4012 h 4030"/>
                <a:gd name="T28" fmla="*/ 5254 w 5298"/>
                <a:gd name="T29" fmla="*/ 4003 h 4030"/>
                <a:gd name="T30" fmla="*/ 5221 w 5298"/>
                <a:gd name="T31" fmla="*/ 3886 h 4030"/>
                <a:gd name="T32" fmla="*/ 5254 w 5298"/>
                <a:gd name="T33" fmla="*/ 3904 h 4030"/>
                <a:gd name="T34" fmla="*/ 5163 w 5298"/>
                <a:gd name="T35" fmla="*/ 3927 h 4030"/>
                <a:gd name="T36" fmla="*/ 5199 w 5298"/>
                <a:gd name="T37" fmla="*/ 3718 h 4030"/>
                <a:gd name="T38" fmla="*/ 5199 w 5298"/>
                <a:gd name="T39" fmla="*/ 3666 h 4030"/>
                <a:gd name="T40" fmla="*/ 5229 w 5298"/>
                <a:gd name="T41" fmla="*/ 3491 h 4030"/>
                <a:gd name="T42" fmla="*/ 5229 w 5298"/>
                <a:gd name="T43" fmla="*/ 3393 h 4030"/>
                <a:gd name="T44" fmla="*/ 5207 w 5298"/>
                <a:gd name="T45" fmla="*/ 3776 h 4030"/>
                <a:gd name="T46" fmla="*/ 4613 w 5298"/>
                <a:gd name="T47" fmla="*/ 3925 h 4030"/>
                <a:gd name="T48" fmla="*/ 4261 w 5298"/>
                <a:gd name="T49" fmla="*/ 3964 h 4030"/>
                <a:gd name="T50" fmla="*/ 4595 w 5298"/>
                <a:gd name="T51" fmla="*/ 3996 h 4030"/>
                <a:gd name="T52" fmla="*/ 4701 w 5298"/>
                <a:gd name="T53" fmla="*/ 4003 h 4030"/>
                <a:gd name="T54" fmla="*/ 4800 w 5298"/>
                <a:gd name="T55" fmla="*/ 4030 h 4030"/>
                <a:gd name="T56" fmla="*/ 5251 w 5298"/>
                <a:gd name="T57" fmla="*/ 3776 h 4030"/>
                <a:gd name="T58" fmla="*/ 5247 w 5298"/>
                <a:gd name="T59" fmla="*/ 688 h 4030"/>
                <a:gd name="T60" fmla="*/ 242 w 5298"/>
                <a:gd name="T61" fmla="*/ 144 h 4030"/>
                <a:gd name="T62" fmla="*/ 77 w 5298"/>
                <a:gd name="T63" fmla="*/ 211 h 4030"/>
                <a:gd name="T64" fmla="*/ 176 w 5298"/>
                <a:gd name="T65" fmla="*/ 84 h 4030"/>
                <a:gd name="T66" fmla="*/ 47 w 5298"/>
                <a:gd name="T67" fmla="*/ 254 h 4030"/>
                <a:gd name="T68" fmla="*/ 44 w 5298"/>
                <a:gd name="T69" fmla="*/ 323 h 4030"/>
                <a:gd name="T70" fmla="*/ 0 w 5298"/>
                <a:gd name="T71" fmla="*/ 385 h 4030"/>
                <a:gd name="T72" fmla="*/ 0 w 5298"/>
                <a:gd name="T73" fmla="*/ 566 h 4030"/>
                <a:gd name="T74" fmla="*/ 113 w 5298"/>
                <a:gd name="T75" fmla="*/ 566 h 4030"/>
                <a:gd name="T76" fmla="*/ 242 w 5298"/>
                <a:gd name="T77" fmla="*/ 167 h 4030"/>
                <a:gd name="T78" fmla="*/ 703 w 5298"/>
                <a:gd name="T79" fmla="*/ 59 h 4030"/>
                <a:gd name="T80" fmla="*/ 1037 w 5298"/>
                <a:gd name="T81" fmla="*/ 0 h 4030"/>
                <a:gd name="T82" fmla="*/ 652 w 5298"/>
                <a:gd name="T83" fmla="*/ 0 h 4030"/>
                <a:gd name="T84" fmla="*/ 447 w 5298"/>
                <a:gd name="T85" fmla="*/ 80 h 4030"/>
                <a:gd name="T86" fmla="*/ 403 w 5298"/>
                <a:gd name="T87" fmla="*/ 0 h 4030"/>
                <a:gd name="T88" fmla="*/ 242 w 5298"/>
                <a:gd name="T89" fmla="*/ 103 h 4030"/>
                <a:gd name="T90" fmla="*/ 5042 w 5298"/>
                <a:gd name="T91" fmla="*/ 48 h 4030"/>
                <a:gd name="T92" fmla="*/ 5097 w 5298"/>
                <a:gd name="T93" fmla="*/ 167 h 4030"/>
                <a:gd name="T94" fmla="*/ 5196 w 5298"/>
                <a:gd name="T95" fmla="*/ 84 h 4030"/>
                <a:gd name="T96" fmla="*/ 5298 w 5298"/>
                <a:gd name="T97" fmla="*/ 348 h 4030"/>
                <a:gd name="T98" fmla="*/ 5229 w 5298"/>
                <a:gd name="T99" fmla="*/ 392 h 4030"/>
                <a:gd name="T100" fmla="*/ 5298 w 5298"/>
                <a:gd name="T101" fmla="*/ 456 h 4030"/>
                <a:gd name="T102" fmla="*/ 5185 w 5298"/>
                <a:gd name="T103" fmla="*/ 665 h 4030"/>
                <a:gd name="T104" fmla="*/ 5130 w 5298"/>
                <a:gd name="T105" fmla="*/ 270 h 4030"/>
                <a:gd name="T106" fmla="*/ 4895 w 5298"/>
                <a:gd name="T107" fmla="*/ 59 h 4030"/>
                <a:gd name="T108" fmla="*/ 4375 w 5298"/>
                <a:gd name="T109" fmla="*/ 43 h 4030"/>
                <a:gd name="T110" fmla="*/ 4554 w 5298"/>
                <a:gd name="T111" fmla="*/ 43 h 4030"/>
                <a:gd name="T112" fmla="*/ 4683 w 5298"/>
                <a:gd name="T113" fmla="*/ 61 h 4030"/>
                <a:gd name="T114" fmla="*/ 4767 w 5298"/>
                <a:gd name="T115" fmla="*/ 61 h 4030"/>
                <a:gd name="T116" fmla="*/ 5298 w 5298"/>
                <a:gd name="T117" fmla="*/ 18 h 403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5298"/>
                <a:gd name="T178" fmla="*/ 0 h 4030"/>
                <a:gd name="T179" fmla="*/ 5298 w 5298"/>
                <a:gd name="T180" fmla="*/ 4030 h 4030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5298" h="4030">
                  <a:moveTo>
                    <a:pt x="1062" y="3998"/>
                  </a:moveTo>
                  <a:lnTo>
                    <a:pt x="4236" y="3998"/>
                  </a:lnTo>
                  <a:lnTo>
                    <a:pt x="4236" y="4030"/>
                  </a:lnTo>
                  <a:lnTo>
                    <a:pt x="1062" y="4030"/>
                  </a:lnTo>
                  <a:lnTo>
                    <a:pt x="1062" y="3998"/>
                  </a:lnTo>
                  <a:close/>
                  <a:moveTo>
                    <a:pt x="44" y="4003"/>
                  </a:moveTo>
                  <a:lnTo>
                    <a:pt x="337" y="4003"/>
                  </a:lnTo>
                  <a:lnTo>
                    <a:pt x="337" y="3886"/>
                  </a:lnTo>
                  <a:lnTo>
                    <a:pt x="242" y="3886"/>
                  </a:lnTo>
                  <a:lnTo>
                    <a:pt x="242" y="3904"/>
                  </a:lnTo>
                  <a:lnTo>
                    <a:pt x="278" y="3904"/>
                  </a:lnTo>
                  <a:lnTo>
                    <a:pt x="308" y="3904"/>
                  </a:lnTo>
                  <a:lnTo>
                    <a:pt x="308" y="3982"/>
                  </a:lnTo>
                  <a:lnTo>
                    <a:pt x="256" y="3982"/>
                  </a:lnTo>
                  <a:lnTo>
                    <a:pt x="201" y="3982"/>
                  </a:lnTo>
                  <a:lnTo>
                    <a:pt x="201" y="3886"/>
                  </a:lnTo>
                  <a:lnTo>
                    <a:pt x="77" y="3886"/>
                  </a:lnTo>
                  <a:lnTo>
                    <a:pt x="77" y="3852"/>
                  </a:lnTo>
                  <a:lnTo>
                    <a:pt x="77" y="3819"/>
                  </a:lnTo>
                  <a:lnTo>
                    <a:pt x="113" y="3819"/>
                  </a:lnTo>
                  <a:lnTo>
                    <a:pt x="150" y="3819"/>
                  </a:lnTo>
                  <a:lnTo>
                    <a:pt x="150" y="3840"/>
                  </a:lnTo>
                  <a:lnTo>
                    <a:pt x="110" y="3840"/>
                  </a:lnTo>
                  <a:lnTo>
                    <a:pt x="110" y="3863"/>
                  </a:lnTo>
                  <a:lnTo>
                    <a:pt x="201" y="3863"/>
                  </a:lnTo>
                  <a:lnTo>
                    <a:pt x="201" y="3801"/>
                  </a:lnTo>
                  <a:lnTo>
                    <a:pt x="44" y="3801"/>
                  </a:lnTo>
                  <a:lnTo>
                    <a:pt x="44" y="3904"/>
                  </a:lnTo>
                  <a:lnTo>
                    <a:pt x="176" y="3904"/>
                  </a:lnTo>
                  <a:lnTo>
                    <a:pt x="176" y="3925"/>
                  </a:lnTo>
                  <a:lnTo>
                    <a:pt x="176" y="3946"/>
                  </a:lnTo>
                  <a:lnTo>
                    <a:pt x="176" y="3964"/>
                  </a:lnTo>
                  <a:lnTo>
                    <a:pt x="176" y="3985"/>
                  </a:lnTo>
                  <a:lnTo>
                    <a:pt x="73" y="3985"/>
                  </a:lnTo>
                  <a:lnTo>
                    <a:pt x="73" y="3964"/>
                  </a:lnTo>
                  <a:lnTo>
                    <a:pt x="73" y="3946"/>
                  </a:lnTo>
                  <a:lnTo>
                    <a:pt x="102" y="3946"/>
                  </a:lnTo>
                  <a:lnTo>
                    <a:pt x="102" y="3964"/>
                  </a:lnTo>
                  <a:lnTo>
                    <a:pt x="135" y="3964"/>
                  </a:lnTo>
                  <a:lnTo>
                    <a:pt x="135" y="3927"/>
                  </a:lnTo>
                  <a:lnTo>
                    <a:pt x="44" y="3927"/>
                  </a:lnTo>
                  <a:lnTo>
                    <a:pt x="44" y="4003"/>
                  </a:lnTo>
                  <a:close/>
                  <a:moveTo>
                    <a:pt x="47" y="3776"/>
                  </a:moveTo>
                  <a:lnTo>
                    <a:pt x="47" y="3760"/>
                  </a:lnTo>
                  <a:lnTo>
                    <a:pt x="0" y="3760"/>
                  </a:lnTo>
                  <a:lnTo>
                    <a:pt x="0" y="3741"/>
                  </a:lnTo>
                  <a:lnTo>
                    <a:pt x="0" y="3721"/>
                  </a:lnTo>
                  <a:lnTo>
                    <a:pt x="0" y="3700"/>
                  </a:lnTo>
                  <a:lnTo>
                    <a:pt x="0" y="3682"/>
                  </a:lnTo>
                  <a:lnTo>
                    <a:pt x="51" y="3682"/>
                  </a:lnTo>
                  <a:lnTo>
                    <a:pt x="99" y="3682"/>
                  </a:lnTo>
                  <a:lnTo>
                    <a:pt x="99" y="3718"/>
                  </a:lnTo>
                  <a:lnTo>
                    <a:pt x="69" y="3718"/>
                  </a:lnTo>
                  <a:lnTo>
                    <a:pt x="69" y="3707"/>
                  </a:lnTo>
                  <a:lnTo>
                    <a:pt x="44" y="3707"/>
                  </a:lnTo>
                  <a:lnTo>
                    <a:pt x="44" y="3735"/>
                  </a:lnTo>
                  <a:lnTo>
                    <a:pt x="128" y="3735"/>
                  </a:lnTo>
                  <a:lnTo>
                    <a:pt x="128" y="3613"/>
                  </a:lnTo>
                  <a:lnTo>
                    <a:pt x="44" y="3613"/>
                  </a:lnTo>
                  <a:lnTo>
                    <a:pt x="44" y="3638"/>
                  </a:lnTo>
                  <a:lnTo>
                    <a:pt x="69" y="3638"/>
                  </a:lnTo>
                  <a:lnTo>
                    <a:pt x="69" y="3629"/>
                  </a:lnTo>
                  <a:lnTo>
                    <a:pt x="99" y="3629"/>
                  </a:lnTo>
                  <a:lnTo>
                    <a:pt x="99" y="3666"/>
                  </a:lnTo>
                  <a:lnTo>
                    <a:pt x="51" y="3666"/>
                  </a:lnTo>
                  <a:lnTo>
                    <a:pt x="0" y="3666"/>
                  </a:lnTo>
                  <a:lnTo>
                    <a:pt x="0" y="3645"/>
                  </a:lnTo>
                  <a:lnTo>
                    <a:pt x="0" y="3624"/>
                  </a:lnTo>
                  <a:lnTo>
                    <a:pt x="0" y="3606"/>
                  </a:lnTo>
                  <a:lnTo>
                    <a:pt x="0" y="3585"/>
                  </a:lnTo>
                  <a:lnTo>
                    <a:pt x="55" y="3585"/>
                  </a:lnTo>
                  <a:lnTo>
                    <a:pt x="55" y="3574"/>
                  </a:lnTo>
                  <a:lnTo>
                    <a:pt x="0" y="3574"/>
                  </a:lnTo>
                  <a:lnTo>
                    <a:pt x="0" y="3549"/>
                  </a:lnTo>
                  <a:lnTo>
                    <a:pt x="69" y="3549"/>
                  </a:lnTo>
                  <a:lnTo>
                    <a:pt x="69" y="3491"/>
                  </a:lnTo>
                  <a:lnTo>
                    <a:pt x="44" y="3491"/>
                  </a:lnTo>
                  <a:lnTo>
                    <a:pt x="0" y="3491"/>
                  </a:lnTo>
                  <a:lnTo>
                    <a:pt x="0" y="3464"/>
                  </a:lnTo>
                  <a:lnTo>
                    <a:pt x="0" y="3393"/>
                  </a:lnTo>
                  <a:lnTo>
                    <a:pt x="0" y="3365"/>
                  </a:lnTo>
                  <a:lnTo>
                    <a:pt x="44" y="3365"/>
                  </a:lnTo>
                  <a:lnTo>
                    <a:pt x="69" y="3365"/>
                  </a:lnTo>
                  <a:lnTo>
                    <a:pt x="106" y="3365"/>
                  </a:lnTo>
                  <a:lnTo>
                    <a:pt x="113" y="3365"/>
                  </a:lnTo>
                  <a:lnTo>
                    <a:pt x="113" y="3439"/>
                  </a:lnTo>
                  <a:lnTo>
                    <a:pt x="69" y="3439"/>
                  </a:lnTo>
                  <a:lnTo>
                    <a:pt x="69" y="3393"/>
                  </a:lnTo>
                  <a:lnTo>
                    <a:pt x="44" y="3393"/>
                  </a:lnTo>
                  <a:lnTo>
                    <a:pt x="44" y="3464"/>
                  </a:lnTo>
                  <a:lnTo>
                    <a:pt x="113" y="3464"/>
                  </a:lnTo>
                  <a:lnTo>
                    <a:pt x="113" y="3574"/>
                  </a:lnTo>
                  <a:lnTo>
                    <a:pt x="95" y="3574"/>
                  </a:lnTo>
                  <a:lnTo>
                    <a:pt x="95" y="3585"/>
                  </a:lnTo>
                  <a:lnTo>
                    <a:pt x="132" y="3585"/>
                  </a:lnTo>
                  <a:lnTo>
                    <a:pt x="168" y="3585"/>
                  </a:lnTo>
                  <a:lnTo>
                    <a:pt x="168" y="3760"/>
                  </a:lnTo>
                  <a:lnTo>
                    <a:pt x="132" y="3760"/>
                  </a:lnTo>
                  <a:lnTo>
                    <a:pt x="91" y="3760"/>
                  </a:lnTo>
                  <a:lnTo>
                    <a:pt x="91" y="3776"/>
                  </a:lnTo>
                  <a:lnTo>
                    <a:pt x="242" y="3776"/>
                  </a:lnTo>
                  <a:lnTo>
                    <a:pt x="242" y="3801"/>
                  </a:lnTo>
                  <a:lnTo>
                    <a:pt x="242" y="3863"/>
                  </a:lnTo>
                  <a:lnTo>
                    <a:pt x="381" y="3863"/>
                  </a:lnTo>
                  <a:lnTo>
                    <a:pt x="381" y="3891"/>
                  </a:lnTo>
                  <a:lnTo>
                    <a:pt x="381" y="3916"/>
                  </a:lnTo>
                  <a:lnTo>
                    <a:pt x="381" y="3943"/>
                  </a:lnTo>
                  <a:lnTo>
                    <a:pt x="381" y="3971"/>
                  </a:lnTo>
                  <a:lnTo>
                    <a:pt x="403" y="3971"/>
                  </a:lnTo>
                  <a:lnTo>
                    <a:pt x="403" y="3948"/>
                  </a:lnTo>
                  <a:lnTo>
                    <a:pt x="403" y="3925"/>
                  </a:lnTo>
                  <a:lnTo>
                    <a:pt x="685" y="3925"/>
                  </a:lnTo>
                  <a:lnTo>
                    <a:pt x="685" y="3948"/>
                  </a:lnTo>
                  <a:lnTo>
                    <a:pt x="685" y="3971"/>
                  </a:lnTo>
                  <a:lnTo>
                    <a:pt x="703" y="3971"/>
                  </a:lnTo>
                  <a:lnTo>
                    <a:pt x="703" y="3959"/>
                  </a:lnTo>
                  <a:lnTo>
                    <a:pt x="879" y="3959"/>
                  </a:lnTo>
                  <a:lnTo>
                    <a:pt x="879" y="4003"/>
                  </a:lnTo>
                  <a:lnTo>
                    <a:pt x="993" y="4003"/>
                  </a:lnTo>
                  <a:lnTo>
                    <a:pt x="993" y="3987"/>
                  </a:lnTo>
                  <a:lnTo>
                    <a:pt x="923" y="3987"/>
                  </a:lnTo>
                  <a:lnTo>
                    <a:pt x="923" y="3959"/>
                  </a:lnTo>
                  <a:lnTo>
                    <a:pt x="1037" y="3959"/>
                  </a:lnTo>
                  <a:lnTo>
                    <a:pt x="1037" y="3964"/>
                  </a:lnTo>
                  <a:lnTo>
                    <a:pt x="1037" y="3987"/>
                  </a:lnTo>
                  <a:lnTo>
                    <a:pt x="1037" y="4003"/>
                  </a:lnTo>
                  <a:lnTo>
                    <a:pt x="1037" y="4030"/>
                  </a:lnTo>
                  <a:lnTo>
                    <a:pt x="985" y="4030"/>
                  </a:lnTo>
                  <a:lnTo>
                    <a:pt x="938" y="4030"/>
                  </a:lnTo>
                  <a:lnTo>
                    <a:pt x="887" y="4030"/>
                  </a:lnTo>
                  <a:lnTo>
                    <a:pt x="835" y="4030"/>
                  </a:lnTo>
                  <a:lnTo>
                    <a:pt x="835" y="3987"/>
                  </a:lnTo>
                  <a:lnTo>
                    <a:pt x="744" y="3987"/>
                  </a:lnTo>
                  <a:lnTo>
                    <a:pt x="744" y="4030"/>
                  </a:lnTo>
                  <a:lnTo>
                    <a:pt x="703" y="4030"/>
                  </a:lnTo>
                  <a:lnTo>
                    <a:pt x="703" y="3996"/>
                  </a:lnTo>
                  <a:lnTo>
                    <a:pt x="685" y="3996"/>
                  </a:lnTo>
                  <a:lnTo>
                    <a:pt x="685" y="4030"/>
                  </a:lnTo>
                  <a:lnTo>
                    <a:pt x="652" y="4030"/>
                  </a:lnTo>
                  <a:lnTo>
                    <a:pt x="619" y="4030"/>
                  </a:lnTo>
                  <a:lnTo>
                    <a:pt x="590" y="4030"/>
                  </a:lnTo>
                  <a:lnTo>
                    <a:pt x="557" y="4030"/>
                  </a:lnTo>
                  <a:lnTo>
                    <a:pt x="557" y="3998"/>
                  </a:lnTo>
                  <a:lnTo>
                    <a:pt x="557" y="3969"/>
                  </a:lnTo>
                  <a:lnTo>
                    <a:pt x="615" y="3969"/>
                  </a:lnTo>
                  <a:lnTo>
                    <a:pt x="615" y="3987"/>
                  </a:lnTo>
                  <a:lnTo>
                    <a:pt x="597" y="3987"/>
                  </a:lnTo>
                  <a:lnTo>
                    <a:pt x="597" y="4003"/>
                  </a:lnTo>
                  <a:lnTo>
                    <a:pt x="641" y="4003"/>
                  </a:lnTo>
                  <a:lnTo>
                    <a:pt x="641" y="3950"/>
                  </a:lnTo>
                  <a:lnTo>
                    <a:pt x="447" y="3950"/>
                  </a:lnTo>
                  <a:lnTo>
                    <a:pt x="447" y="4003"/>
                  </a:lnTo>
                  <a:lnTo>
                    <a:pt x="498" y="4003"/>
                  </a:lnTo>
                  <a:lnTo>
                    <a:pt x="498" y="3987"/>
                  </a:lnTo>
                  <a:lnTo>
                    <a:pt x="473" y="3987"/>
                  </a:lnTo>
                  <a:lnTo>
                    <a:pt x="473" y="3969"/>
                  </a:lnTo>
                  <a:lnTo>
                    <a:pt x="531" y="3969"/>
                  </a:lnTo>
                  <a:lnTo>
                    <a:pt x="531" y="3998"/>
                  </a:lnTo>
                  <a:lnTo>
                    <a:pt x="531" y="4030"/>
                  </a:lnTo>
                  <a:lnTo>
                    <a:pt x="498" y="4030"/>
                  </a:lnTo>
                  <a:lnTo>
                    <a:pt x="469" y="4030"/>
                  </a:lnTo>
                  <a:lnTo>
                    <a:pt x="436" y="4030"/>
                  </a:lnTo>
                  <a:lnTo>
                    <a:pt x="403" y="4030"/>
                  </a:lnTo>
                  <a:lnTo>
                    <a:pt x="403" y="3996"/>
                  </a:lnTo>
                  <a:lnTo>
                    <a:pt x="381" y="3996"/>
                  </a:lnTo>
                  <a:lnTo>
                    <a:pt x="381" y="4012"/>
                  </a:lnTo>
                  <a:lnTo>
                    <a:pt x="381" y="4030"/>
                  </a:lnTo>
                  <a:lnTo>
                    <a:pt x="0" y="4030"/>
                  </a:lnTo>
                  <a:lnTo>
                    <a:pt x="0" y="4012"/>
                  </a:lnTo>
                  <a:lnTo>
                    <a:pt x="0" y="3776"/>
                  </a:lnTo>
                  <a:lnTo>
                    <a:pt x="47" y="3776"/>
                  </a:lnTo>
                  <a:close/>
                  <a:moveTo>
                    <a:pt x="278" y="3959"/>
                  </a:moveTo>
                  <a:lnTo>
                    <a:pt x="278" y="3927"/>
                  </a:lnTo>
                  <a:lnTo>
                    <a:pt x="242" y="3927"/>
                  </a:lnTo>
                  <a:lnTo>
                    <a:pt x="242" y="3959"/>
                  </a:lnTo>
                  <a:lnTo>
                    <a:pt x="278" y="3959"/>
                  </a:lnTo>
                  <a:close/>
                  <a:moveTo>
                    <a:pt x="5254" y="4003"/>
                  </a:moveTo>
                  <a:lnTo>
                    <a:pt x="4961" y="4003"/>
                  </a:lnTo>
                  <a:lnTo>
                    <a:pt x="4961" y="3886"/>
                  </a:lnTo>
                  <a:lnTo>
                    <a:pt x="5056" y="3886"/>
                  </a:lnTo>
                  <a:lnTo>
                    <a:pt x="5056" y="3904"/>
                  </a:lnTo>
                  <a:lnTo>
                    <a:pt x="5020" y="3904"/>
                  </a:lnTo>
                  <a:lnTo>
                    <a:pt x="4990" y="3904"/>
                  </a:lnTo>
                  <a:lnTo>
                    <a:pt x="4990" y="3982"/>
                  </a:lnTo>
                  <a:lnTo>
                    <a:pt x="5042" y="3982"/>
                  </a:lnTo>
                  <a:lnTo>
                    <a:pt x="5097" y="3982"/>
                  </a:lnTo>
                  <a:lnTo>
                    <a:pt x="5097" y="3886"/>
                  </a:lnTo>
                  <a:lnTo>
                    <a:pt x="5221" y="3886"/>
                  </a:lnTo>
                  <a:lnTo>
                    <a:pt x="5221" y="3852"/>
                  </a:lnTo>
                  <a:lnTo>
                    <a:pt x="5221" y="3819"/>
                  </a:lnTo>
                  <a:lnTo>
                    <a:pt x="5185" y="3819"/>
                  </a:lnTo>
                  <a:lnTo>
                    <a:pt x="5148" y="3819"/>
                  </a:lnTo>
                  <a:lnTo>
                    <a:pt x="5148" y="3840"/>
                  </a:lnTo>
                  <a:lnTo>
                    <a:pt x="5188" y="3840"/>
                  </a:lnTo>
                  <a:lnTo>
                    <a:pt x="5188" y="3863"/>
                  </a:lnTo>
                  <a:lnTo>
                    <a:pt x="5097" y="3863"/>
                  </a:lnTo>
                  <a:lnTo>
                    <a:pt x="5097" y="3801"/>
                  </a:lnTo>
                  <a:lnTo>
                    <a:pt x="5254" y="3801"/>
                  </a:lnTo>
                  <a:lnTo>
                    <a:pt x="5254" y="3904"/>
                  </a:lnTo>
                  <a:lnTo>
                    <a:pt x="5122" y="3904"/>
                  </a:lnTo>
                  <a:lnTo>
                    <a:pt x="5122" y="3925"/>
                  </a:lnTo>
                  <a:lnTo>
                    <a:pt x="5122" y="3946"/>
                  </a:lnTo>
                  <a:lnTo>
                    <a:pt x="5122" y="3964"/>
                  </a:lnTo>
                  <a:lnTo>
                    <a:pt x="5122" y="3985"/>
                  </a:lnTo>
                  <a:lnTo>
                    <a:pt x="5225" y="3985"/>
                  </a:lnTo>
                  <a:lnTo>
                    <a:pt x="5225" y="3964"/>
                  </a:lnTo>
                  <a:lnTo>
                    <a:pt x="5225" y="3946"/>
                  </a:lnTo>
                  <a:lnTo>
                    <a:pt x="5196" y="3946"/>
                  </a:lnTo>
                  <a:lnTo>
                    <a:pt x="5196" y="3964"/>
                  </a:lnTo>
                  <a:lnTo>
                    <a:pt x="5163" y="3964"/>
                  </a:lnTo>
                  <a:lnTo>
                    <a:pt x="5163" y="3927"/>
                  </a:lnTo>
                  <a:lnTo>
                    <a:pt x="5254" y="3927"/>
                  </a:lnTo>
                  <a:lnTo>
                    <a:pt x="5254" y="4003"/>
                  </a:lnTo>
                  <a:close/>
                  <a:moveTo>
                    <a:pt x="5251" y="3776"/>
                  </a:moveTo>
                  <a:lnTo>
                    <a:pt x="5251" y="3760"/>
                  </a:lnTo>
                  <a:lnTo>
                    <a:pt x="5298" y="3760"/>
                  </a:lnTo>
                  <a:lnTo>
                    <a:pt x="5298" y="3741"/>
                  </a:lnTo>
                  <a:lnTo>
                    <a:pt x="5298" y="3721"/>
                  </a:lnTo>
                  <a:lnTo>
                    <a:pt x="5298" y="3700"/>
                  </a:lnTo>
                  <a:lnTo>
                    <a:pt x="5298" y="3682"/>
                  </a:lnTo>
                  <a:lnTo>
                    <a:pt x="5247" y="3682"/>
                  </a:lnTo>
                  <a:lnTo>
                    <a:pt x="5199" y="3682"/>
                  </a:lnTo>
                  <a:lnTo>
                    <a:pt x="5199" y="3718"/>
                  </a:lnTo>
                  <a:lnTo>
                    <a:pt x="5229" y="3718"/>
                  </a:lnTo>
                  <a:lnTo>
                    <a:pt x="5229" y="3707"/>
                  </a:lnTo>
                  <a:lnTo>
                    <a:pt x="5254" y="3707"/>
                  </a:lnTo>
                  <a:lnTo>
                    <a:pt x="5254" y="3735"/>
                  </a:lnTo>
                  <a:lnTo>
                    <a:pt x="5170" y="3735"/>
                  </a:lnTo>
                  <a:lnTo>
                    <a:pt x="5170" y="3613"/>
                  </a:lnTo>
                  <a:lnTo>
                    <a:pt x="5254" y="3613"/>
                  </a:lnTo>
                  <a:lnTo>
                    <a:pt x="5254" y="3638"/>
                  </a:lnTo>
                  <a:lnTo>
                    <a:pt x="5229" y="3638"/>
                  </a:lnTo>
                  <a:lnTo>
                    <a:pt x="5229" y="3629"/>
                  </a:lnTo>
                  <a:lnTo>
                    <a:pt x="5199" y="3629"/>
                  </a:lnTo>
                  <a:lnTo>
                    <a:pt x="5199" y="3666"/>
                  </a:lnTo>
                  <a:lnTo>
                    <a:pt x="5247" y="3666"/>
                  </a:lnTo>
                  <a:lnTo>
                    <a:pt x="5298" y="3666"/>
                  </a:lnTo>
                  <a:lnTo>
                    <a:pt x="5298" y="3645"/>
                  </a:lnTo>
                  <a:lnTo>
                    <a:pt x="5298" y="3624"/>
                  </a:lnTo>
                  <a:lnTo>
                    <a:pt x="5298" y="3606"/>
                  </a:lnTo>
                  <a:lnTo>
                    <a:pt x="5298" y="3585"/>
                  </a:lnTo>
                  <a:lnTo>
                    <a:pt x="5243" y="3585"/>
                  </a:lnTo>
                  <a:lnTo>
                    <a:pt x="5243" y="3574"/>
                  </a:lnTo>
                  <a:lnTo>
                    <a:pt x="5298" y="3574"/>
                  </a:lnTo>
                  <a:lnTo>
                    <a:pt x="5298" y="3549"/>
                  </a:lnTo>
                  <a:lnTo>
                    <a:pt x="5229" y="3549"/>
                  </a:lnTo>
                  <a:lnTo>
                    <a:pt x="5229" y="3491"/>
                  </a:lnTo>
                  <a:lnTo>
                    <a:pt x="5254" y="3491"/>
                  </a:lnTo>
                  <a:lnTo>
                    <a:pt x="5298" y="3491"/>
                  </a:lnTo>
                  <a:lnTo>
                    <a:pt x="5298" y="3464"/>
                  </a:lnTo>
                  <a:lnTo>
                    <a:pt x="5298" y="3393"/>
                  </a:lnTo>
                  <a:lnTo>
                    <a:pt x="5298" y="3365"/>
                  </a:lnTo>
                  <a:lnTo>
                    <a:pt x="5254" y="3365"/>
                  </a:lnTo>
                  <a:lnTo>
                    <a:pt x="5229" y="3365"/>
                  </a:lnTo>
                  <a:lnTo>
                    <a:pt x="5192" y="3365"/>
                  </a:lnTo>
                  <a:lnTo>
                    <a:pt x="5185" y="3365"/>
                  </a:lnTo>
                  <a:lnTo>
                    <a:pt x="5185" y="3439"/>
                  </a:lnTo>
                  <a:lnTo>
                    <a:pt x="5229" y="3439"/>
                  </a:lnTo>
                  <a:lnTo>
                    <a:pt x="5229" y="3393"/>
                  </a:lnTo>
                  <a:lnTo>
                    <a:pt x="5254" y="3393"/>
                  </a:lnTo>
                  <a:lnTo>
                    <a:pt x="5254" y="3464"/>
                  </a:lnTo>
                  <a:lnTo>
                    <a:pt x="5185" y="3464"/>
                  </a:lnTo>
                  <a:lnTo>
                    <a:pt x="5185" y="3574"/>
                  </a:lnTo>
                  <a:lnTo>
                    <a:pt x="5203" y="3574"/>
                  </a:lnTo>
                  <a:lnTo>
                    <a:pt x="5203" y="3585"/>
                  </a:lnTo>
                  <a:lnTo>
                    <a:pt x="5166" y="3585"/>
                  </a:lnTo>
                  <a:lnTo>
                    <a:pt x="5130" y="3585"/>
                  </a:lnTo>
                  <a:lnTo>
                    <a:pt x="5130" y="3760"/>
                  </a:lnTo>
                  <a:lnTo>
                    <a:pt x="5166" y="3760"/>
                  </a:lnTo>
                  <a:lnTo>
                    <a:pt x="5207" y="3760"/>
                  </a:lnTo>
                  <a:lnTo>
                    <a:pt x="5207" y="3776"/>
                  </a:lnTo>
                  <a:lnTo>
                    <a:pt x="5056" y="3776"/>
                  </a:lnTo>
                  <a:lnTo>
                    <a:pt x="5056" y="3801"/>
                  </a:lnTo>
                  <a:lnTo>
                    <a:pt x="5056" y="3863"/>
                  </a:lnTo>
                  <a:lnTo>
                    <a:pt x="4917" y="3863"/>
                  </a:lnTo>
                  <a:lnTo>
                    <a:pt x="4917" y="3891"/>
                  </a:lnTo>
                  <a:lnTo>
                    <a:pt x="4917" y="3916"/>
                  </a:lnTo>
                  <a:lnTo>
                    <a:pt x="4917" y="3943"/>
                  </a:lnTo>
                  <a:lnTo>
                    <a:pt x="4917" y="3971"/>
                  </a:lnTo>
                  <a:lnTo>
                    <a:pt x="4895" y="3971"/>
                  </a:lnTo>
                  <a:lnTo>
                    <a:pt x="4895" y="3948"/>
                  </a:lnTo>
                  <a:lnTo>
                    <a:pt x="4895" y="3925"/>
                  </a:lnTo>
                  <a:lnTo>
                    <a:pt x="4613" y="3925"/>
                  </a:lnTo>
                  <a:lnTo>
                    <a:pt x="4613" y="3948"/>
                  </a:lnTo>
                  <a:lnTo>
                    <a:pt x="4613" y="3971"/>
                  </a:lnTo>
                  <a:lnTo>
                    <a:pt x="4595" y="3971"/>
                  </a:lnTo>
                  <a:lnTo>
                    <a:pt x="4595" y="3959"/>
                  </a:lnTo>
                  <a:lnTo>
                    <a:pt x="4419" y="3959"/>
                  </a:lnTo>
                  <a:lnTo>
                    <a:pt x="4419" y="4003"/>
                  </a:lnTo>
                  <a:lnTo>
                    <a:pt x="4305" y="4003"/>
                  </a:lnTo>
                  <a:lnTo>
                    <a:pt x="4305" y="3987"/>
                  </a:lnTo>
                  <a:lnTo>
                    <a:pt x="4375" y="3987"/>
                  </a:lnTo>
                  <a:lnTo>
                    <a:pt x="4375" y="3959"/>
                  </a:lnTo>
                  <a:lnTo>
                    <a:pt x="4261" y="3959"/>
                  </a:lnTo>
                  <a:lnTo>
                    <a:pt x="4261" y="3964"/>
                  </a:lnTo>
                  <a:lnTo>
                    <a:pt x="4261" y="3987"/>
                  </a:lnTo>
                  <a:lnTo>
                    <a:pt x="4261" y="4003"/>
                  </a:lnTo>
                  <a:lnTo>
                    <a:pt x="4261" y="4030"/>
                  </a:lnTo>
                  <a:lnTo>
                    <a:pt x="4313" y="4030"/>
                  </a:lnTo>
                  <a:lnTo>
                    <a:pt x="4360" y="4030"/>
                  </a:lnTo>
                  <a:lnTo>
                    <a:pt x="4411" y="4030"/>
                  </a:lnTo>
                  <a:lnTo>
                    <a:pt x="4463" y="4030"/>
                  </a:lnTo>
                  <a:lnTo>
                    <a:pt x="4463" y="3987"/>
                  </a:lnTo>
                  <a:lnTo>
                    <a:pt x="4554" y="3987"/>
                  </a:lnTo>
                  <a:lnTo>
                    <a:pt x="4554" y="4030"/>
                  </a:lnTo>
                  <a:lnTo>
                    <a:pt x="4595" y="4030"/>
                  </a:lnTo>
                  <a:lnTo>
                    <a:pt x="4595" y="3996"/>
                  </a:lnTo>
                  <a:lnTo>
                    <a:pt x="4613" y="3996"/>
                  </a:lnTo>
                  <a:lnTo>
                    <a:pt x="4613" y="4030"/>
                  </a:lnTo>
                  <a:lnTo>
                    <a:pt x="4646" y="4030"/>
                  </a:lnTo>
                  <a:lnTo>
                    <a:pt x="4679" y="4030"/>
                  </a:lnTo>
                  <a:lnTo>
                    <a:pt x="4708" y="4030"/>
                  </a:lnTo>
                  <a:lnTo>
                    <a:pt x="4741" y="4030"/>
                  </a:lnTo>
                  <a:lnTo>
                    <a:pt x="4741" y="3998"/>
                  </a:lnTo>
                  <a:lnTo>
                    <a:pt x="4741" y="3969"/>
                  </a:lnTo>
                  <a:lnTo>
                    <a:pt x="4683" y="3969"/>
                  </a:lnTo>
                  <a:lnTo>
                    <a:pt x="4683" y="3987"/>
                  </a:lnTo>
                  <a:lnTo>
                    <a:pt x="4701" y="3987"/>
                  </a:lnTo>
                  <a:lnTo>
                    <a:pt x="4701" y="4003"/>
                  </a:lnTo>
                  <a:lnTo>
                    <a:pt x="4657" y="4003"/>
                  </a:lnTo>
                  <a:lnTo>
                    <a:pt x="4657" y="3950"/>
                  </a:lnTo>
                  <a:lnTo>
                    <a:pt x="4851" y="3950"/>
                  </a:lnTo>
                  <a:lnTo>
                    <a:pt x="4851" y="4003"/>
                  </a:lnTo>
                  <a:lnTo>
                    <a:pt x="4800" y="4003"/>
                  </a:lnTo>
                  <a:lnTo>
                    <a:pt x="4800" y="3987"/>
                  </a:lnTo>
                  <a:lnTo>
                    <a:pt x="4825" y="3987"/>
                  </a:lnTo>
                  <a:lnTo>
                    <a:pt x="4825" y="3969"/>
                  </a:lnTo>
                  <a:lnTo>
                    <a:pt x="4767" y="3969"/>
                  </a:lnTo>
                  <a:lnTo>
                    <a:pt x="4767" y="3998"/>
                  </a:lnTo>
                  <a:lnTo>
                    <a:pt x="4767" y="4030"/>
                  </a:lnTo>
                  <a:lnTo>
                    <a:pt x="4800" y="4030"/>
                  </a:lnTo>
                  <a:lnTo>
                    <a:pt x="4829" y="4030"/>
                  </a:lnTo>
                  <a:lnTo>
                    <a:pt x="4862" y="4030"/>
                  </a:lnTo>
                  <a:lnTo>
                    <a:pt x="4895" y="4030"/>
                  </a:lnTo>
                  <a:lnTo>
                    <a:pt x="4895" y="3996"/>
                  </a:lnTo>
                  <a:lnTo>
                    <a:pt x="4917" y="3996"/>
                  </a:lnTo>
                  <a:lnTo>
                    <a:pt x="4917" y="4012"/>
                  </a:lnTo>
                  <a:lnTo>
                    <a:pt x="4917" y="4030"/>
                  </a:lnTo>
                  <a:lnTo>
                    <a:pt x="5298" y="4030"/>
                  </a:lnTo>
                  <a:lnTo>
                    <a:pt x="5298" y="4012"/>
                  </a:lnTo>
                  <a:lnTo>
                    <a:pt x="5298" y="3776"/>
                  </a:lnTo>
                  <a:lnTo>
                    <a:pt x="5251" y="3776"/>
                  </a:lnTo>
                  <a:close/>
                  <a:moveTo>
                    <a:pt x="5020" y="3959"/>
                  </a:moveTo>
                  <a:lnTo>
                    <a:pt x="5020" y="3927"/>
                  </a:lnTo>
                  <a:lnTo>
                    <a:pt x="5056" y="3927"/>
                  </a:lnTo>
                  <a:lnTo>
                    <a:pt x="5056" y="3959"/>
                  </a:lnTo>
                  <a:lnTo>
                    <a:pt x="5020" y="3959"/>
                  </a:lnTo>
                  <a:close/>
                  <a:moveTo>
                    <a:pt x="0" y="3342"/>
                  </a:moveTo>
                  <a:lnTo>
                    <a:pt x="0" y="688"/>
                  </a:lnTo>
                  <a:lnTo>
                    <a:pt x="51" y="688"/>
                  </a:lnTo>
                  <a:lnTo>
                    <a:pt x="51" y="3342"/>
                  </a:lnTo>
                  <a:lnTo>
                    <a:pt x="0" y="3342"/>
                  </a:lnTo>
                  <a:close/>
                  <a:moveTo>
                    <a:pt x="5247" y="3342"/>
                  </a:moveTo>
                  <a:lnTo>
                    <a:pt x="5247" y="688"/>
                  </a:lnTo>
                  <a:lnTo>
                    <a:pt x="5298" y="688"/>
                  </a:lnTo>
                  <a:lnTo>
                    <a:pt x="5298" y="3342"/>
                  </a:lnTo>
                  <a:lnTo>
                    <a:pt x="5247" y="3342"/>
                  </a:lnTo>
                  <a:close/>
                  <a:moveTo>
                    <a:pt x="1062" y="0"/>
                  </a:moveTo>
                  <a:lnTo>
                    <a:pt x="4236" y="0"/>
                  </a:lnTo>
                  <a:lnTo>
                    <a:pt x="4236" y="32"/>
                  </a:lnTo>
                  <a:lnTo>
                    <a:pt x="1062" y="32"/>
                  </a:lnTo>
                  <a:lnTo>
                    <a:pt x="1062" y="0"/>
                  </a:lnTo>
                  <a:close/>
                  <a:moveTo>
                    <a:pt x="44" y="27"/>
                  </a:moveTo>
                  <a:lnTo>
                    <a:pt x="337" y="27"/>
                  </a:lnTo>
                  <a:lnTo>
                    <a:pt x="337" y="144"/>
                  </a:lnTo>
                  <a:lnTo>
                    <a:pt x="242" y="144"/>
                  </a:lnTo>
                  <a:lnTo>
                    <a:pt x="242" y="126"/>
                  </a:lnTo>
                  <a:lnTo>
                    <a:pt x="278" y="126"/>
                  </a:lnTo>
                  <a:lnTo>
                    <a:pt x="308" y="126"/>
                  </a:lnTo>
                  <a:lnTo>
                    <a:pt x="308" y="48"/>
                  </a:lnTo>
                  <a:lnTo>
                    <a:pt x="256" y="48"/>
                  </a:lnTo>
                  <a:lnTo>
                    <a:pt x="201" y="48"/>
                  </a:lnTo>
                  <a:lnTo>
                    <a:pt x="201" y="144"/>
                  </a:lnTo>
                  <a:lnTo>
                    <a:pt x="77" y="144"/>
                  </a:lnTo>
                  <a:lnTo>
                    <a:pt x="77" y="178"/>
                  </a:lnTo>
                  <a:lnTo>
                    <a:pt x="77" y="211"/>
                  </a:lnTo>
                  <a:lnTo>
                    <a:pt x="113" y="211"/>
                  </a:lnTo>
                  <a:lnTo>
                    <a:pt x="150" y="211"/>
                  </a:lnTo>
                  <a:lnTo>
                    <a:pt x="150" y="190"/>
                  </a:lnTo>
                  <a:lnTo>
                    <a:pt x="110" y="190"/>
                  </a:lnTo>
                  <a:lnTo>
                    <a:pt x="110" y="167"/>
                  </a:lnTo>
                  <a:lnTo>
                    <a:pt x="201" y="167"/>
                  </a:lnTo>
                  <a:lnTo>
                    <a:pt x="201" y="229"/>
                  </a:lnTo>
                  <a:lnTo>
                    <a:pt x="44" y="229"/>
                  </a:lnTo>
                  <a:lnTo>
                    <a:pt x="44" y="126"/>
                  </a:lnTo>
                  <a:lnTo>
                    <a:pt x="176" y="126"/>
                  </a:lnTo>
                  <a:lnTo>
                    <a:pt x="176" y="105"/>
                  </a:lnTo>
                  <a:lnTo>
                    <a:pt x="176" y="84"/>
                  </a:lnTo>
                  <a:lnTo>
                    <a:pt x="176" y="66"/>
                  </a:lnTo>
                  <a:lnTo>
                    <a:pt x="176" y="45"/>
                  </a:lnTo>
                  <a:lnTo>
                    <a:pt x="73" y="45"/>
                  </a:lnTo>
                  <a:lnTo>
                    <a:pt x="73" y="66"/>
                  </a:lnTo>
                  <a:lnTo>
                    <a:pt x="73" y="84"/>
                  </a:lnTo>
                  <a:lnTo>
                    <a:pt x="102" y="84"/>
                  </a:lnTo>
                  <a:lnTo>
                    <a:pt x="102" y="66"/>
                  </a:lnTo>
                  <a:lnTo>
                    <a:pt x="135" y="66"/>
                  </a:lnTo>
                  <a:lnTo>
                    <a:pt x="135" y="103"/>
                  </a:lnTo>
                  <a:lnTo>
                    <a:pt x="44" y="103"/>
                  </a:lnTo>
                  <a:lnTo>
                    <a:pt x="44" y="27"/>
                  </a:lnTo>
                  <a:close/>
                  <a:moveTo>
                    <a:pt x="47" y="254"/>
                  </a:moveTo>
                  <a:lnTo>
                    <a:pt x="47" y="270"/>
                  </a:lnTo>
                  <a:lnTo>
                    <a:pt x="0" y="270"/>
                  </a:lnTo>
                  <a:lnTo>
                    <a:pt x="0" y="289"/>
                  </a:lnTo>
                  <a:lnTo>
                    <a:pt x="0" y="309"/>
                  </a:lnTo>
                  <a:lnTo>
                    <a:pt x="0" y="330"/>
                  </a:lnTo>
                  <a:lnTo>
                    <a:pt x="0" y="348"/>
                  </a:lnTo>
                  <a:lnTo>
                    <a:pt x="51" y="348"/>
                  </a:lnTo>
                  <a:lnTo>
                    <a:pt x="99" y="348"/>
                  </a:lnTo>
                  <a:lnTo>
                    <a:pt x="99" y="312"/>
                  </a:lnTo>
                  <a:lnTo>
                    <a:pt x="69" y="312"/>
                  </a:lnTo>
                  <a:lnTo>
                    <a:pt x="69" y="323"/>
                  </a:lnTo>
                  <a:lnTo>
                    <a:pt x="44" y="323"/>
                  </a:lnTo>
                  <a:lnTo>
                    <a:pt x="44" y="295"/>
                  </a:lnTo>
                  <a:lnTo>
                    <a:pt x="128" y="295"/>
                  </a:lnTo>
                  <a:lnTo>
                    <a:pt x="128" y="417"/>
                  </a:lnTo>
                  <a:lnTo>
                    <a:pt x="44" y="417"/>
                  </a:lnTo>
                  <a:lnTo>
                    <a:pt x="44" y="392"/>
                  </a:lnTo>
                  <a:lnTo>
                    <a:pt x="69" y="392"/>
                  </a:lnTo>
                  <a:lnTo>
                    <a:pt x="69" y="401"/>
                  </a:lnTo>
                  <a:lnTo>
                    <a:pt x="99" y="401"/>
                  </a:lnTo>
                  <a:lnTo>
                    <a:pt x="99" y="364"/>
                  </a:lnTo>
                  <a:lnTo>
                    <a:pt x="51" y="364"/>
                  </a:lnTo>
                  <a:lnTo>
                    <a:pt x="0" y="364"/>
                  </a:lnTo>
                  <a:lnTo>
                    <a:pt x="0" y="385"/>
                  </a:lnTo>
                  <a:lnTo>
                    <a:pt x="0" y="406"/>
                  </a:lnTo>
                  <a:lnTo>
                    <a:pt x="0" y="424"/>
                  </a:lnTo>
                  <a:lnTo>
                    <a:pt x="0" y="445"/>
                  </a:lnTo>
                  <a:lnTo>
                    <a:pt x="55" y="445"/>
                  </a:lnTo>
                  <a:lnTo>
                    <a:pt x="55" y="456"/>
                  </a:lnTo>
                  <a:lnTo>
                    <a:pt x="0" y="456"/>
                  </a:lnTo>
                  <a:lnTo>
                    <a:pt x="0" y="481"/>
                  </a:lnTo>
                  <a:lnTo>
                    <a:pt x="69" y="481"/>
                  </a:lnTo>
                  <a:lnTo>
                    <a:pt x="69" y="539"/>
                  </a:lnTo>
                  <a:lnTo>
                    <a:pt x="44" y="539"/>
                  </a:lnTo>
                  <a:lnTo>
                    <a:pt x="0" y="539"/>
                  </a:lnTo>
                  <a:lnTo>
                    <a:pt x="0" y="566"/>
                  </a:lnTo>
                  <a:lnTo>
                    <a:pt x="0" y="637"/>
                  </a:lnTo>
                  <a:lnTo>
                    <a:pt x="0" y="665"/>
                  </a:lnTo>
                  <a:lnTo>
                    <a:pt x="44" y="665"/>
                  </a:lnTo>
                  <a:lnTo>
                    <a:pt x="69" y="665"/>
                  </a:lnTo>
                  <a:lnTo>
                    <a:pt x="106" y="665"/>
                  </a:lnTo>
                  <a:lnTo>
                    <a:pt x="113" y="665"/>
                  </a:lnTo>
                  <a:lnTo>
                    <a:pt x="113" y="591"/>
                  </a:lnTo>
                  <a:lnTo>
                    <a:pt x="69" y="591"/>
                  </a:lnTo>
                  <a:lnTo>
                    <a:pt x="69" y="637"/>
                  </a:lnTo>
                  <a:lnTo>
                    <a:pt x="44" y="637"/>
                  </a:lnTo>
                  <a:lnTo>
                    <a:pt x="44" y="566"/>
                  </a:lnTo>
                  <a:lnTo>
                    <a:pt x="113" y="566"/>
                  </a:lnTo>
                  <a:lnTo>
                    <a:pt x="113" y="456"/>
                  </a:lnTo>
                  <a:lnTo>
                    <a:pt x="95" y="456"/>
                  </a:lnTo>
                  <a:lnTo>
                    <a:pt x="95" y="445"/>
                  </a:lnTo>
                  <a:lnTo>
                    <a:pt x="132" y="445"/>
                  </a:lnTo>
                  <a:lnTo>
                    <a:pt x="168" y="445"/>
                  </a:lnTo>
                  <a:lnTo>
                    <a:pt x="168" y="270"/>
                  </a:lnTo>
                  <a:lnTo>
                    <a:pt x="132" y="270"/>
                  </a:lnTo>
                  <a:lnTo>
                    <a:pt x="91" y="270"/>
                  </a:lnTo>
                  <a:lnTo>
                    <a:pt x="91" y="254"/>
                  </a:lnTo>
                  <a:lnTo>
                    <a:pt x="242" y="254"/>
                  </a:lnTo>
                  <a:lnTo>
                    <a:pt x="242" y="229"/>
                  </a:lnTo>
                  <a:lnTo>
                    <a:pt x="242" y="167"/>
                  </a:lnTo>
                  <a:lnTo>
                    <a:pt x="381" y="167"/>
                  </a:lnTo>
                  <a:lnTo>
                    <a:pt x="381" y="139"/>
                  </a:lnTo>
                  <a:lnTo>
                    <a:pt x="381" y="114"/>
                  </a:lnTo>
                  <a:lnTo>
                    <a:pt x="381" y="87"/>
                  </a:lnTo>
                  <a:lnTo>
                    <a:pt x="381" y="59"/>
                  </a:lnTo>
                  <a:lnTo>
                    <a:pt x="403" y="59"/>
                  </a:lnTo>
                  <a:lnTo>
                    <a:pt x="403" y="82"/>
                  </a:lnTo>
                  <a:lnTo>
                    <a:pt x="403" y="105"/>
                  </a:lnTo>
                  <a:lnTo>
                    <a:pt x="685" y="105"/>
                  </a:lnTo>
                  <a:lnTo>
                    <a:pt x="685" y="82"/>
                  </a:lnTo>
                  <a:lnTo>
                    <a:pt x="685" y="59"/>
                  </a:lnTo>
                  <a:lnTo>
                    <a:pt x="703" y="59"/>
                  </a:lnTo>
                  <a:lnTo>
                    <a:pt x="703" y="71"/>
                  </a:lnTo>
                  <a:lnTo>
                    <a:pt x="879" y="71"/>
                  </a:lnTo>
                  <a:lnTo>
                    <a:pt x="879" y="27"/>
                  </a:lnTo>
                  <a:lnTo>
                    <a:pt x="993" y="27"/>
                  </a:lnTo>
                  <a:lnTo>
                    <a:pt x="993" y="43"/>
                  </a:lnTo>
                  <a:lnTo>
                    <a:pt x="923" y="43"/>
                  </a:lnTo>
                  <a:lnTo>
                    <a:pt x="923" y="71"/>
                  </a:lnTo>
                  <a:lnTo>
                    <a:pt x="1037" y="71"/>
                  </a:lnTo>
                  <a:lnTo>
                    <a:pt x="1037" y="66"/>
                  </a:lnTo>
                  <a:lnTo>
                    <a:pt x="1037" y="43"/>
                  </a:lnTo>
                  <a:lnTo>
                    <a:pt x="1037" y="27"/>
                  </a:lnTo>
                  <a:lnTo>
                    <a:pt x="1037" y="0"/>
                  </a:lnTo>
                  <a:lnTo>
                    <a:pt x="985" y="0"/>
                  </a:lnTo>
                  <a:lnTo>
                    <a:pt x="938" y="0"/>
                  </a:lnTo>
                  <a:lnTo>
                    <a:pt x="887" y="0"/>
                  </a:lnTo>
                  <a:lnTo>
                    <a:pt x="835" y="0"/>
                  </a:lnTo>
                  <a:lnTo>
                    <a:pt x="835" y="43"/>
                  </a:lnTo>
                  <a:lnTo>
                    <a:pt x="744" y="43"/>
                  </a:lnTo>
                  <a:lnTo>
                    <a:pt x="744" y="0"/>
                  </a:lnTo>
                  <a:lnTo>
                    <a:pt x="703" y="0"/>
                  </a:lnTo>
                  <a:lnTo>
                    <a:pt x="703" y="34"/>
                  </a:lnTo>
                  <a:lnTo>
                    <a:pt x="685" y="34"/>
                  </a:lnTo>
                  <a:lnTo>
                    <a:pt x="685" y="0"/>
                  </a:lnTo>
                  <a:lnTo>
                    <a:pt x="652" y="0"/>
                  </a:lnTo>
                  <a:lnTo>
                    <a:pt x="619" y="0"/>
                  </a:lnTo>
                  <a:lnTo>
                    <a:pt x="590" y="0"/>
                  </a:lnTo>
                  <a:lnTo>
                    <a:pt x="557" y="0"/>
                  </a:lnTo>
                  <a:lnTo>
                    <a:pt x="557" y="32"/>
                  </a:lnTo>
                  <a:lnTo>
                    <a:pt x="557" y="61"/>
                  </a:lnTo>
                  <a:lnTo>
                    <a:pt x="615" y="61"/>
                  </a:lnTo>
                  <a:lnTo>
                    <a:pt x="615" y="43"/>
                  </a:lnTo>
                  <a:lnTo>
                    <a:pt x="597" y="43"/>
                  </a:lnTo>
                  <a:lnTo>
                    <a:pt x="597" y="27"/>
                  </a:lnTo>
                  <a:lnTo>
                    <a:pt x="641" y="27"/>
                  </a:lnTo>
                  <a:lnTo>
                    <a:pt x="641" y="80"/>
                  </a:lnTo>
                  <a:lnTo>
                    <a:pt x="447" y="80"/>
                  </a:lnTo>
                  <a:lnTo>
                    <a:pt x="447" y="27"/>
                  </a:lnTo>
                  <a:lnTo>
                    <a:pt x="498" y="27"/>
                  </a:lnTo>
                  <a:lnTo>
                    <a:pt x="498" y="43"/>
                  </a:lnTo>
                  <a:lnTo>
                    <a:pt x="473" y="43"/>
                  </a:lnTo>
                  <a:lnTo>
                    <a:pt x="473" y="61"/>
                  </a:lnTo>
                  <a:lnTo>
                    <a:pt x="531" y="61"/>
                  </a:lnTo>
                  <a:lnTo>
                    <a:pt x="531" y="32"/>
                  </a:lnTo>
                  <a:lnTo>
                    <a:pt x="531" y="0"/>
                  </a:lnTo>
                  <a:lnTo>
                    <a:pt x="498" y="0"/>
                  </a:lnTo>
                  <a:lnTo>
                    <a:pt x="469" y="0"/>
                  </a:lnTo>
                  <a:lnTo>
                    <a:pt x="436" y="0"/>
                  </a:lnTo>
                  <a:lnTo>
                    <a:pt x="403" y="0"/>
                  </a:lnTo>
                  <a:lnTo>
                    <a:pt x="403" y="34"/>
                  </a:lnTo>
                  <a:lnTo>
                    <a:pt x="381" y="34"/>
                  </a:lnTo>
                  <a:lnTo>
                    <a:pt x="381" y="18"/>
                  </a:lnTo>
                  <a:lnTo>
                    <a:pt x="381" y="0"/>
                  </a:lnTo>
                  <a:lnTo>
                    <a:pt x="0" y="0"/>
                  </a:lnTo>
                  <a:lnTo>
                    <a:pt x="0" y="18"/>
                  </a:lnTo>
                  <a:lnTo>
                    <a:pt x="0" y="254"/>
                  </a:lnTo>
                  <a:lnTo>
                    <a:pt x="47" y="254"/>
                  </a:lnTo>
                  <a:close/>
                  <a:moveTo>
                    <a:pt x="278" y="71"/>
                  </a:moveTo>
                  <a:lnTo>
                    <a:pt x="278" y="103"/>
                  </a:lnTo>
                  <a:lnTo>
                    <a:pt x="242" y="103"/>
                  </a:lnTo>
                  <a:lnTo>
                    <a:pt x="242" y="71"/>
                  </a:lnTo>
                  <a:lnTo>
                    <a:pt x="278" y="71"/>
                  </a:lnTo>
                  <a:close/>
                  <a:moveTo>
                    <a:pt x="5254" y="27"/>
                  </a:moveTo>
                  <a:lnTo>
                    <a:pt x="4961" y="27"/>
                  </a:lnTo>
                  <a:lnTo>
                    <a:pt x="4961" y="144"/>
                  </a:lnTo>
                  <a:lnTo>
                    <a:pt x="5056" y="144"/>
                  </a:lnTo>
                  <a:lnTo>
                    <a:pt x="5056" y="126"/>
                  </a:lnTo>
                  <a:lnTo>
                    <a:pt x="5020" y="126"/>
                  </a:lnTo>
                  <a:lnTo>
                    <a:pt x="4990" y="126"/>
                  </a:lnTo>
                  <a:lnTo>
                    <a:pt x="4990" y="48"/>
                  </a:lnTo>
                  <a:lnTo>
                    <a:pt x="5042" y="48"/>
                  </a:lnTo>
                  <a:lnTo>
                    <a:pt x="5097" y="48"/>
                  </a:lnTo>
                  <a:lnTo>
                    <a:pt x="5097" y="144"/>
                  </a:lnTo>
                  <a:lnTo>
                    <a:pt x="5221" y="144"/>
                  </a:lnTo>
                  <a:lnTo>
                    <a:pt x="5221" y="178"/>
                  </a:lnTo>
                  <a:lnTo>
                    <a:pt x="5221" y="211"/>
                  </a:lnTo>
                  <a:lnTo>
                    <a:pt x="5185" y="211"/>
                  </a:lnTo>
                  <a:lnTo>
                    <a:pt x="5148" y="211"/>
                  </a:lnTo>
                  <a:lnTo>
                    <a:pt x="5148" y="190"/>
                  </a:lnTo>
                  <a:lnTo>
                    <a:pt x="5188" y="190"/>
                  </a:lnTo>
                  <a:lnTo>
                    <a:pt x="5188" y="167"/>
                  </a:lnTo>
                  <a:lnTo>
                    <a:pt x="5097" y="167"/>
                  </a:lnTo>
                  <a:lnTo>
                    <a:pt x="5097" y="229"/>
                  </a:lnTo>
                  <a:lnTo>
                    <a:pt x="5254" y="229"/>
                  </a:lnTo>
                  <a:lnTo>
                    <a:pt x="5254" y="126"/>
                  </a:lnTo>
                  <a:lnTo>
                    <a:pt x="5122" y="126"/>
                  </a:lnTo>
                  <a:lnTo>
                    <a:pt x="5122" y="105"/>
                  </a:lnTo>
                  <a:lnTo>
                    <a:pt x="5122" y="84"/>
                  </a:lnTo>
                  <a:lnTo>
                    <a:pt x="5122" y="66"/>
                  </a:lnTo>
                  <a:lnTo>
                    <a:pt x="5122" y="45"/>
                  </a:lnTo>
                  <a:lnTo>
                    <a:pt x="5225" y="45"/>
                  </a:lnTo>
                  <a:lnTo>
                    <a:pt x="5225" y="66"/>
                  </a:lnTo>
                  <a:lnTo>
                    <a:pt x="5225" y="84"/>
                  </a:lnTo>
                  <a:lnTo>
                    <a:pt x="5196" y="84"/>
                  </a:lnTo>
                  <a:lnTo>
                    <a:pt x="5196" y="66"/>
                  </a:lnTo>
                  <a:lnTo>
                    <a:pt x="5163" y="66"/>
                  </a:lnTo>
                  <a:lnTo>
                    <a:pt x="5163" y="103"/>
                  </a:lnTo>
                  <a:lnTo>
                    <a:pt x="5254" y="103"/>
                  </a:lnTo>
                  <a:lnTo>
                    <a:pt x="5254" y="27"/>
                  </a:lnTo>
                  <a:close/>
                  <a:moveTo>
                    <a:pt x="5251" y="254"/>
                  </a:moveTo>
                  <a:lnTo>
                    <a:pt x="5251" y="270"/>
                  </a:lnTo>
                  <a:lnTo>
                    <a:pt x="5298" y="270"/>
                  </a:lnTo>
                  <a:lnTo>
                    <a:pt x="5298" y="289"/>
                  </a:lnTo>
                  <a:lnTo>
                    <a:pt x="5298" y="309"/>
                  </a:lnTo>
                  <a:lnTo>
                    <a:pt x="5298" y="330"/>
                  </a:lnTo>
                  <a:lnTo>
                    <a:pt x="5298" y="348"/>
                  </a:lnTo>
                  <a:lnTo>
                    <a:pt x="5247" y="348"/>
                  </a:lnTo>
                  <a:lnTo>
                    <a:pt x="5199" y="348"/>
                  </a:lnTo>
                  <a:lnTo>
                    <a:pt x="5199" y="312"/>
                  </a:lnTo>
                  <a:lnTo>
                    <a:pt x="5229" y="312"/>
                  </a:lnTo>
                  <a:lnTo>
                    <a:pt x="5229" y="323"/>
                  </a:lnTo>
                  <a:lnTo>
                    <a:pt x="5254" y="323"/>
                  </a:lnTo>
                  <a:lnTo>
                    <a:pt x="5254" y="295"/>
                  </a:lnTo>
                  <a:lnTo>
                    <a:pt x="5170" y="295"/>
                  </a:lnTo>
                  <a:lnTo>
                    <a:pt x="5170" y="417"/>
                  </a:lnTo>
                  <a:lnTo>
                    <a:pt x="5254" y="417"/>
                  </a:lnTo>
                  <a:lnTo>
                    <a:pt x="5254" y="392"/>
                  </a:lnTo>
                  <a:lnTo>
                    <a:pt x="5229" y="392"/>
                  </a:lnTo>
                  <a:lnTo>
                    <a:pt x="5229" y="401"/>
                  </a:lnTo>
                  <a:lnTo>
                    <a:pt x="5199" y="401"/>
                  </a:lnTo>
                  <a:lnTo>
                    <a:pt x="5199" y="364"/>
                  </a:lnTo>
                  <a:lnTo>
                    <a:pt x="5247" y="364"/>
                  </a:lnTo>
                  <a:lnTo>
                    <a:pt x="5298" y="364"/>
                  </a:lnTo>
                  <a:lnTo>
                    <a:pt x="5298" y="385"/>
                  </a:lnTo>
                  <a:lnTo>
                    <a:pt x="5298" y="406"/>
                  </a:lnTo>
                  <a:lnTo>
                    <a:pt x="5298" y="424"/>
                  </a:lnTo>
                  <a:lnTo>
                    <a:pt x="5298" y="445"/>
                  </a:lnTo>
                  <a:lnTo>
                    <a:pt x="5243" y="445"/>
                  </a:lnTo>
                  <a:lnTo>
                    <a:pt x="5243" y="456"/>
                  </a:lnTo>
                  <a:lnTo>
                    <a:pt x="5298" y="456"/>
                  </a:lnTo>
                  <a:lnTo>
                    <a:pt x="5298" y="481"/>
                  </a:lnTo>
                  <a:lnTo>
                    <a:pt x="5229" y="481"/>
                  </a:lnTo>
                  <a:lnTo>
                    <a:pt x="5229" y="539"/>
                  </a:lnTo>
                  <a:lnTo>
                    <a:pt x="5254" y="539"/>
                  </a:lnTo>
                  <a:lnTo>
                    <a:pt x="5298" y="539"/>
                  </a:lnTo>
                  <a:lnTo>
                    <a:pt x="5298" y="566"/>
                  </a:lnTo>
                  <a:lnTo>
                    <a:pt x="5298" y="637"/>
                  </a:lnTo>
                  <a:lnTo>
                    <a:pt x="5298" y="665"/>
                  </a:lnTo>
                  <a:lnTo>
                    <a:pt x="5254" y="665"/>
                  </a:lnTo>
                  <a:lnTo>
                    <a:pt x="5229" y="665"/>
                  </a:lnTo>
                  <a:lnTo>
                    <a:pt x="5192" y="665"/>
                  </a:lnTo>
                  <a:lnTo>
                    <a:pt x="5185" y="665"/>
                  </a:lnTo>
                  <a:lnTo>
                    <a:pt x="5185" y="591"/>
                  </a:lnTo>
                  <a:lnTo>
                    <a:pt x="5229" y="591"/>
                  </a:lnTo>
                  <a:lnTo>
                    <a:pt x="5229" y="637"/>
                  </a:lnTo>
                  <a:lnTo>
                    <a:pt x="5254" y="637"/>
                  </a:lnTo>
                  <a:lnTo>
                    <a:pt x="5254" y="566"/>
                  </a:lnTo>
                  <a:lnTo>
                    <a:pt x="5185" y="566"/>
                  </a:lnTo>
                  <a:lnTo>
                    <a:pt x="5185" y="456"/>
                  </a:lnTo>
                  <a:lnTo>
                    <a:pt x="5203" y="456"/>
                  </a:lnTo>
                  <a:lnTo>
                    <a:pt x="5203" y="445"/>
                  </a:lnTo>
                  <a:lnTo>
                    <a:pt x="5166" y="445"/>
                  </a:lnTo>
                  <a:lnTo>
                    <a:pt x="5130" y="445"/>
                  </a:lnTo>
                  <a:lnTo>
                    <a:pt x="5130" y="270"/>
                  </a:lnTo>
                  <a:lnTo>
                    <a:pt x="5166" y="270"/>
                  </a:lnTo>
                  <a:lnTo>
                    <a:pt x="5207" y="270"/>
                  </a:lnTo>
                  <a:lnTo>
                    <a:pt x="5207" y="254"/>
                  </a:lnTo>
                  <a:lnTo>
                    <a:pt x="5056" y="254"/>
                  </a:lnTo>
                  <a:lnTo>
                    <a:pt x="5056" y="229"/>
                  </a:lnTo>
                  <a:lnTo>
                    <a:pt x="5056" y="167"/>
                  </a:lnTo>
                  <a:lnTo>
                    <a:pt x="4917" y="167"/>
                  </a:lnTo>
                  <a:lnTo>
                    <a:pt x="4917" y="139"/>
                  </a:lnTo>
                  <a:lnTo>
                    <a:pt x="4917" y="114"/>
                  </a:lnTo>
                  <a:lnTo>
                    <a:pt x="4917" y="87"/>
                  </a:lnTo>
                  <a:lnTo>
                    <a:pt x="4917" y="59"/>
                  </a:lnTo>
                  <a:lnTo>
                    <a:pt x="4895" y="59"/>
                  </a:lnTo>
                  <a:lnTo>
                    <a:pt x="4895" y="82"/>
                  </a:lnTo>
                  <a:lnTo>
                    <a:pt x="4895" y="105"/>
                  </a:lnTo>
                  <a:lnTo>
                    <a:pt x="4613" y="105"/>
                  </a:lnTo>
                  <a:lnTo>
                    <a:pt x="4613" y="82"/>
                  </a:lnTo>
                  <a:lnTo>
                    <a:pt x="4613" y="59"/>
                  </a:lnTo>
                  <a:lnTo>
                    <a:pt x="4595" y="59"/>
                  </a:lnTo>
                  <a:lnTo>
                    <a:pt x="4595" y="71"/>
                  </a:lnTo>
                  <a:lnTo>
                    <a:pt x="4419" y="71"/>
                  </a:lnTo>
                  <a:lnTo>
                    <a:pt x="4419" y="27"/>
                  </a:lnTo>
                  <a:lnTo>
                    <a:pt x="4305" y="27"/>
                  </a:lnTo>
                  <a:lnTo>
                    <a:pt x="4305" y="43"/>
                  </a:lnTo>
                  <a:lnTo>
                    <a:pt x="4375" y="43"/>
                  </a:lnTo>
                  <a:lnTo>
                    <a:pt x="4375" y="71"/>
                  </a:lnTo>
                  <a:lnTo>
                    <a:pt x="4261" y="71"/>
                  </a:lnTo>
                  <a:lnTo>
                    <a:pt x="4261" y="66"/>
                  </a:lnTo>
                  <a:lnTo>
                    <a:pt x="4261" y="43"/>
                  </a:lnTo>
                  <a:lnTo>
                    <a:pt x="4261" y="27"/>
                  </a:lnTo>
                  <a:lnTo>
                    <a:pt x="4261" y="0"/>
                  </a:lnTo>
                  <a:lnTo>
                    <a:pt x="4313" y="0"/>
                  </a:lnTo>
                  <a:lnTo>
                    <a:pt x="4360" y="0"/>
                  </a:lnTo>
                  <a:lnTo>
                    <a:pt x="4411" y="0"/>
                  </a:lnTo>
                  <a:lnTo>
                    <a:pt x="4463" y="0"/>
                  </a:lnTo>
                  <a:lnTo>
                    <a:pt x="4463" y="43"/>
                  </a:lnTo>
                  <a:lnTo>
                    <a:pt x="4554" y="43"/>
                  </a:lnTo>
                  <a:lnTo>
                    <a:pt x="4554" y="0"/>
                  </a:lnTo>
                  <a:lnTo>
                    <a:pt x="4595" y="0"/>
                  </a:lnTo>
                  <a:lnTo>
                    <a:pt x="4595" y="34"/>
                  </a:lnTo>
                  <a:lnTo>
                    <a:pt x="4613" y="34"/>
                  </a:lnTo>
                  <a:lnTo>
                    <a:pt x="4613" y="0"/>
                  </a:lnTo>
                  <a:lnTo>
                    <a:pt x="4646" y="0"/>
                  </a:lnTo>
                  <a:lnTo>
                    <a:pt x="4679" y="0"/>
                  </a:lnTo>
                  <a:lnTo>
                    <a:pt x="4708" y="0"/>
                  </a:lnTo>
                  <a:lnTo>
                    <a:pt x="4741" y="0"/>
                  </a:lnTo>
                  <a:lnTo>
                    <a:pt x="4741" y="32"/>
                  </a:lnTo>
                  <a:lnTo>
                    <a:pt x="4741" y="61"/>
                  </a:lnTo>
                  <a:lnTo>
                    <a:pt x="4683" y="61"/>
                  </a:lnTo>
                  <a:lnTo>
                    <a:pt x="4683" y="43"/>
                  </a:lnTo>
                  <a:lnTo>
                    <a:pt x="4701" y="43"/>
                  </a:lnTo>
                  <a:lnTo>
                    <a:pt x="4701" y="27"/>
                  </a:lnTo>
                  <a:lnTo>
                    <a:pt x="4657" y="27"/>
                  </a:lnTo>
                  <a:lnTo>
                    <a:pt x="4657" y="80"/>
                  </a:lnTo>
                  <a:lnTo>
                    <a:pt x="4851" y="80"/>
                  </a:lnTo>
                  <a:lnTo>
                    <a:pt x="4851" y="27"/>
                  </a:lnTo>
                  <a:lnTo>
                    <a:pt x="4800" y="27"/>
                  </a:lnTo>
                  <a:lnTo>
                    <a:pt x="4800" y="43"/>
                  </a:lnTo>
                  <a:lnTo>
                    <a:pt x="4825" y="43"/>
                  </a:lnTo>
                  <a:lnTo>
                    <a:pt x="4825" y="61"/>
                  </a:lnTo>
                  <a:lnTo>
                    <a:pt x="4767" y="61"/>
                  </a:lnTo>
                  <a:lnTo>
                    <a:pt x="4767" y="32"/>
                  </a:lnTo>
                  <a:lnTo>
                    <a:pt x="4767" y="0"/>
                  </a:lnTo>
                  <a:lnTo>
                    <a:pt x="4800" y="0"/>
                  </a:lnTo>
                  <a:lnTo>
                    <a:pt x="4829" y="0"/>
                  </a:lnTo>
                  <a:lnTo>
                    <a:pt x="4862" y="0"/>
                  </a:lnTo>
                  <a:lnTo>
                    <a:pt x="4895" y="0"/>
                  </a:lnTo>
                  <a:lnTo>
                    <a:pt x="4895" y="34"/>
                  </a:lnTo>
                  <a:lnTo>
                    <a:pt x="4917" y="34"/>
                  </a:lnTo>
                  <a:lnTo>
                    <a:pt x="4917" y="18"/>
                  </a:lnTo>
                  <a:lnTo>
                    <a:pt x="4917" y="0"/>
                  </a:lnTo>
                  <a:lnTo>
                    <a:pt x="5298" y="0"/>
                  </a:lnTo>
                  <a:lnTo>
                    <a:pt x="5298" y="18"/>
                  </a:lnTo>
                  <a:lnTo>
                    <a:pt x="5298" y="254"/>
                  </a:lnTo>
                  <a:lnTo>
                    <a:pt x="5251" y="254"/>
                  </a:lnTo>
                  <a:close/>
                  <a:moveTo>
                    <a:pt x="5020" y="71"/>
                  </a:moveTo>
                  <a:lnTo>
                    <a:pt x="5020" y="103"/>
                  </a:lnTo>
                  <a:lnTo>
                    <a:pt x="5056" y="103"/>
                  </a:lnTo>
                  <a:lnTo>
                    <a:pt x="5056" y="71"/>
                  </a:lnTo>
                  <a:lnTo>
                    <a:pt x="5020" y="71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23" name="Rectangle 6"/>
            <p:cNvSpPr>
              <a:spLocks noChangeArrowheads="1"/>
            </p:cNvSpPr>
            <p:nvPr/>
          </p:nvSpPr>
          <p:spPr bwMode="auto">
            <a:xfrm>
              <a:off x="202" y="126"/>
              <a:ext cx="5356" cy="4068"/>
            </a:xfrm>
            <a:prstGeom prst="rect">
              <a:avLst/>
            </a:prstGeom>
            <a:noFill/>
            <a:ln w="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 sz="4000">
                <a:latin typeface=".VnTime" panose="020B7200000000000000" pitchFamily="34" charset="0"/>
              </a:endParaRPr>
            </a:p>
          </p:txBody>
        </p:sp>
      </p:grpSp>
      <p:sp>
        <p:nvSpPr>
          <p:cNvPr id="96267" name="Rectangle 11"/>
          <p:cNvSpPr>
            <a:spLocks noChangeArrowheads="1"/>
          </p:cNvSpPr>
          <p:nvPr/>
        </p:nvSpPr>
        <p:spPr bwMode="auto">
          <a:xfrm>
            <a:off x="4983163" y="1630363"/>
            <a:ext cx="3760787" cy="1570037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vi-VN" sz="3200" b="1" i="1" dirty="0">
                <a:solidFill>
                  <a:srgbClr val="FF0000"/>
                </a:solidFill>
                <a:latin typeface="+mj-lt"/>
              </a:rPr>
              <a:t>Xin chân thành cảm ơn các thầy cô và các em   học sinh!</a:t>
            </a:r>
          </a:p>
        </p:txBody>
      </p:sp>
      <p:pic>
        <p:nvPicPr>
          <p:cNvPr id="96268" name="Picture 12" descr="57CAA3340BAF47ECBDEC278F91C3714B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3800" y="5791200"/>
            <a:ext cx="1600200" cy="7651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6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6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6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6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96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mph" presetSubtype="2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000" fill="hold"/>
                                        <p:tgtEl>
                                          <p:spTgt spid="962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67" grpId="0"/>
      <p:bldP spid="96267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75" descr="trống đồ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933575" y="4311650"/>
            <a:ext cx="5268516" cy="838200"/>
            <a:chOff x="504" y="1008"/>
            <a:chExt cx="4836" cy="765"/>
          </a:xfrm>
        </p:grpSpPr>
        <p:sp>
          <p:nvSpPr>
            <p:cNvPr id="65542" name="AutoShape 6"/>
            <p:cNvSpPr>
              <a:spLocks noChangeArrowheads="1"/>
            </p:cNvSpPr>
            <p:nvPr/>
          </p:nvSpPr>
          <p:spPr bwMode="gray">
            <a:xfrm>
              <a:off x="504" y="1008"/>
              <a:ext cx="4416" cy="765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6471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1331" name="Text Box 7"/>
            <p:cNvSpPr txBox="1">
              <a:spLocks noChangeArrowheads="1"/>
            </p:cNvSpPr>
            <p:nvPr/>
          </p:nvSpPr>
          <p:spPr bwMode="gray">
            <a:xfrm>
              <a:off x="828" y="1176"/>
              <a:ext cx="4512" cy="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2400">
                  <a:latin typeface="Times New Roman" pitchFamily="18" charset="0"/>
                </a:rPr>
                <a:t>Mùa xuân năm 939</a:t>
              </a:r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1828801" y="3200400"/>
            <a:ext cx="5145881" cy="838200"/>
            <a:chOff x="567" y="1008"/>
            <a:chExt cx="4840" cy="765"/>
          </a:xfrm>
        </p:grpSpPr>
        <p:sp>
          <p:nvSpPr>
            <p:cNvPr id="65545" name="AutoShape 9"/>
            <p:cNvSpPr>
              <a:spLocks noChangeArrowheads="1"/>
            </p:cNvSpPr>
            <p:nvPr/>
          </p:nvSpPr>
          <p:spPr bwMode="gray">
            <a:xfrm>
              <a:off x="567" y="1008"/>
              <a:ext cx="4416" cy="765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6471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1329" name="Text Box 10"/>
            <p:cNvSpPr txBox="1">
              <a:spLocks noChangeArrowheads="1"/>
            </p:cNvSpPr>
            <p:nvPr/>
          </p:nvSpPr>
          <p:spPr bwMode="gray">
            <a:xfrm>
              <a:off x="943" y="1147"/>
              <a:ext cx="4464" cy="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2400">
                  <a:latin typeface="Times New Roman" pitchFamily="18" charset="0"/>
                </a:rPr>
                <a:t>Mùa xuân năm 40</a:t>
              </a:r>
            </a:p>
          </p:txBody>
        </p:sp>
      </p:grpSp>
      <p:grpSp>
        <p:nvGrpSpPr>
          <p:cNvPr id="4" name="Group 11"/>
          <p:cNvGrpSpPr>
            <a:grpSpLocks/>
          </p:cNvGrpSpPr>
          <p:nvPr/>
        </p:nvGrpSpPr>
        <p:grpSpPr bwMode="auto">
          <a:xfrm rot="5400000">
            <a:off x="1190625" y="4273550"/>
            <a:ext cx="1371600" cy="114300"/>
            <a:chOff x="0" y="1896"/>
            <a:chExt cx="5760" cy="120"/>
          </a:xfrm>
        </p:grpSpPr>
        <p:sp>
          <p:nvSpPr>
            <p:cNvPr id="11326" name="Rectangle 12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fr-FR" altLang="en-US">
                <a:latin typeface="Calibri" pitchFamily="34" charset="0"/>
              </a:endParaRPr>
            </a:p>
          </p:txBody>
        </p:sp>
        <p:sp>
          <p:nvSpPr>
            <p:cNvPr id="11327" name="Rectangle 13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fr-FR" altLang="en-US">
                <a:latin typeface="Calibri" pitchFamily="34" charset="0"/>
              </a:endParaRPr>
            </a:p>
          </p:txBody>
        </p:sp>
      </p:grpSp>
      <p:grpSp>
        <p:nvGrpSpPr>
          <p:cNvPr id="5" name="Group 14"/>
          <p:cNvGrpSpPr>
            <a:grpSpLocks/>
          </p:cNvGrpSpPr>
          <p:nvPr/>
        </p:nvGrpSpPr>
        <p:grpSpPr bwMode="auto">
          <a:xfrm rot="5400000">
            <a:off x="1257300" y="3197225"/>
            <a:ext cx="1238250" cy="114300"/>
            <a:chOff x="0" y="1896"/>
            <a:chExt cx="5760" cy="120"/>
          </a:xfrm>
        </p:grpSpPr>
        <p:sp>
          <p:nvSpPr>
            <p:cNvPr id="11324" name="Rectangle 15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fr-FR" altLang="en-US">
                <a:latin typeface="Calibri" pitchFamily="34" charset="0"/>
              </a:endParaRPr>
            </a:p>
          </p:txBody>
        </p:sp>
        <p:sp>
          <p:nvSpPr>
            <p:cNvPr id="11325" name="Rectangle 16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fr-FR" altLang="en-US">
                <a:latin typeface="Calibri" pitchFamily="34" charset="0"/>
              </a:endParaRPr>
            </a:p>
          </p:txBody>
        </p:sp>
      </p:grpSp>
      <p:grpSp>
        <p:nvGrpSpPr>
          <p:cNvPr id="6" name="Group 20"/>
          <p:cNvGrpSpPr>
            <a:grpSpLocks/>
          </p:cNvGrpSpPr>
          <p:nvPr/>
        </p:nvGrpSpPr>
        <p:grpSpPr bwMode="auto">
          <a:xfrm rot="5400000">
            <a:off x="1333500" y="1749425"/>
            <a:ext cx="1085850" cy="114300"/>
            <a:chOff x="0" y="1896"/>
            <a:chExt cx="5760" cy="120"/>
          </a:xfrm>
        </p:grpSpPr>
        <p:sp>
          <p:nvSpPr>
            <p:cNvPr id="11322" name="Rectangle 21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fr-FR" altLang="en-US">
                <a:latin typeface="Calibri" pitchFamily="34" charset="0"/>
              </a:endParaRPr>
            </a:p>
          </p:txBody>
        </p:sp>
        <p:sp>
          <p:nvSpPr>
            <p:cNvPr id="11323" name="Rectangle 22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fr-FR" altLang="en-US">
                <a:latin typeface="Calibri" pitchFamily="34" charset="0"/>
              </a:endParaRPr>
            </a:p>
          </p:txBody>
        </p:sp>
      </p:grpSp>
      <p:grpSp>
        <p:nvGrpSpPr>
          <p:cNvPr id="7" name="Group 23"/>
          <p:cNvGrpSpPr>
            <a:grpSpLocks/>
          </p:cNvGrpSpPr>
          <p:nvPr/>
        </p:nvGrpSpPr>
        <p:grpSpPr bwMode="auto">
          <a:xfrm>
            <a:off x="1943100" y="1905000"/>
            <a:ext cx="4743450" cy="838200"/>
            <a:chOff x="504" y="1008"/>
            <a:chExt cx="4416" cy="765"/>
          </a:xfrm>
        </p:grpSpPr>
        <p:sp>
          <p:nvSpPr>
            <p:cNvPr id="65560" name="AutoShape 24"/>
            <p:cNvSpPr>
              <a:spLocks noChangeArrowheads="1"/>
            </p:cNvSpPr>
            <p:nvPr/>
          </p:nvSpPr>
          <p:spPr bwMode="gray">
            <a:xfrm>
              <a:off x="504" y="1008"/>
              <a:ext cx="4416" cy="765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6471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1321" name="Text Box 25"/>
            <p:cNvSpPr txBox="1">
              <a:spLocks noChangeArrowheads="1"/>
            </p:cNvSpPr>
            <p:nvPr/>
          </p:nvSpPr>
          <p:spPr bwMode="gray">
            <a:xfrm>
              <a:off x="801" y="1213"/>
              <a:ext cx="3976" cy="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2400">
                  <a:latin typeface="Times New Roman" pitchFamily="18" charset="0"/>
                </a:rPr>
                <a:t>Mùa thu năm 40</a:t>
              </a:r>
            </a:p>
          </p:txBody>
        </p:sp>
      </p:grpSp>
      <p:grpSp>
        <p:nvGrpSpPr>
          <p:cNvPr id="8" name="Group 38"/>
          <p:cNvGrpSpPr>
            <a:grpSpLocks/>
          </p:cNvGrpSpPr>
          <p:nvPr/>
        </p:nvGrpSpPr>
        <p:grpSpPr bwMode="auto">
          <a:xfrm>
            <a:off x="1483519" y="3044826"/>
            <a:ext cx="691754" cy="976313"/>
            <a:chOff x="150" y="1175"/>
            <a:chExt cx="580" cy="615"/>
          </a:xfrm>
        </p:grpSpPr>
        <p:grpSp>
          <p:nvGrpSpPr>
            <p:cNvPr id="11309" name="Group 39"/>
            <p:cNvGrpSpPr>
              <a:grpSpLocks/>
            </p:cNvGrpSpPr>
            <p:nvPr/>
          </p:nvGrpSpPr>
          <p:grpSpPr bwMode="auto">
            <a:xfrm rot="5400000">
              <a:off x="132" y="1193"/>
              <a:ext cx="615" cy="580"/>
              <a:chOff x="1867" y="1824"/>
              <a:chExt cx="1980" cy="1800"/>
            </a:xfrm>
          </p:grpSpPr>
          <p:sp>
            <p:nvSpPr>
              <p:cNvPr id="65576" name="AutoShape 40"/>
              <p:cNvSpPr>
                <a:spLocks noChangeArrowheads="1"/>
              </p:cNvSpPr>
              <p:nvPr/>
            </p:nvSpPr>
            <p:spPr bwMode="gray">
              <a:xfrm rot="16200000" flipH="1">
                <a:off x="1816" y="2403"/>
                <a:ext cx="307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65577" name="AutoShape 41"/>
              <p:cNvSpPr>
                <a:spLocks noChangeArrowheads="1"/>
              </p:cNvSpPr>
              <p:nvPr/>
            </p:nvSpPr>
            <p:spPr bwMode="gray">
              <a:xfrm rot="5400000" flipH="1">
                <a:off x="3592" y="2463"/>
                <a:ext cx="307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65578" name="AutoShape 42"/>
              <p:cNvSpPr>
                <a:spLocks noChangeArrowheads="1"/>
              </p:cNvSpPr>
              <p:nvPr/>
            </p:nvSpPr>
            <p:spPr bwMode="gray">
              <a:xfrm rot="10800000" flipH="1">
                <a:off x="2717" y="3416"/>
                <a:ext cx="303" cy="208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11314" name="Oval 43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 altLang="en-US">
                  <a:latin typeface="Calibri" pitchFamily="34" charset="0"/>
                </a:endParaRPr>
              </a:p>
            </p:txBody>
          </p:sp>
          <p:sp>
            <p:nvSpPr>
              <p:cNvPr id="11315" name="Oval 44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fr-FR" altLang="en-US">
                  <a:latin typeface="Calibri" pitchFamily="34" charset="0"/>
                </a:endParaRPr>
              </a:p>
            </p:txBody>
          </p:sp>
          <p:sp>
            <p:nvSpPr>
              <p:cNvPr id="65581" name="Oval 45"/>
              <p:cNvSpPr>
                <a:spLocks noChangeArrowheads="1"/>
              </p:cNvSpPr>
              <p:nvPr/>
            </p:nvSpPr>
            <p:spPr bwMode="gray">
              <a:xfrm>
                <a:off x="2617" y="1948"/>
                <a:ext cx="527" cy="1352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11317" name="Oval 46"/>
              <p:cNvSpPr>
                <a:spLocks noChangeArrowheads="1"/>
              </p:cNvSpPr>
              <p:nvPr/>
            </p:nvSpPr>
            <p:spPr bwMode="gray">
              <a:xfrm>
                <a:off x="2621" y="1956"/>
                <a:ext cx="527" cy="1351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fr-FR" altLang="en-US">
                  <a:latin typeface="Calibri" pitchFamily="34" charset="0"/>
                </a:endParaRPr>
              </a:p>
            </p:txBody>
          </p:sp>
          <p:sp>
            <p:nvSpPr>
              <p:cNvPr id="65583" name="Oval 47"/>
              <p:cNvSpPr>
                <a:spLocks noChangeArrowheads="1"/>
              </p:cNvSpPr>
              <p:nvPr/>
            </p:nvSpPr>
            <p:spPr bwMode="gray">
              <a:xfrm>
                <a:off x="2327" y="1948"/>
                <a:ext cx="1098" cy="135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11319" name="Oval 48"/>
              <p:cNvSpPr>
                <a:spLocks noChangeArrowheads="1"/>
              </p:cNvSpPr>
              <p:nvPr/>
            </p:nvSpPr>
            <p:spPr bwMode="gray">
              <a:xfrm>
                <a:off x="2337" y="1956"/>
                <a:ext cx="1096" cy="1351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endParaRPr lang="fr-FR" altLang="en-US">
                  <a:latin typeface="Calibri" pitchFamily="34" charset="0"/>
                </a:endParaRPr>
              </a:p>
            </p:txBody>
          </p:sp>
        </p:grpSp>
        <p:sp>
          <p:nvSpPr>
            <p:cNvPr id="65585" name="Text Box 49"/>
            <p:cNvSpPr txBox="1">
              <a:spLocks noChangeArrowheads="1"/>
            </p:cNvSpPr>
            <p:nvPr/>
          </p:nvSpPr>
          <p:spPr bwMode="gray">
            <a:xfrm>
              <a:off x="297" y="1296"/>
              <a:ext cx="373" cy="3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</a:rPr>
                <a:t>B</a:t>
              </a:r>
            </a:p>
          </p:txBody>
        </p:sp>
      </p:grpSp>
      <p:grpSp>
        <p:nvGrpSpPr>
          <p:cNvPr id="10" name="Group 50"/>
          <p:cNvGrpSpPr>
            <a:grpSpLocks/>
          </p:cNvGrpSpPr>
          <p:nvPr/>
        </p:nvGrpSpPr>
        <p:grpSpPr bwMode="auto">
          <a:xfrm>
            <a:off x="1483519" y="4264026"/>
            <a:ext cx="691754" cy="976313"/>
            <a:chOff x="150" y="1175"/>
            <a:chExt cx="580" cy="615"/>
          </a:xfrm>
        </p:grpSpPr>
        <p:grpSp>
          <p:nvGrpSpPr>
            <p:cNvPr id="11298" name="Group 51"/>
            <p:cNvGrpSpPr>
              <a:grpSpLocks/>
            </p:cNvGrpSpPr>
            <p:nvPr/>
          </p:nvGrpSpPr>
          <p:grpSpPr bwMode="auto">
            <a:xfrm rot="5400000">
              <a:off x="132" y="1193"/>
              <a:ext cx="615" cy="580"/>
              <a:chOff x="1867" y="1824"/>
              <a:chExt cx="1980" cy="1800"/>
            </a:xfrm>
          </p:grpSpPr>
          <p:sp>
            <p:nvSpPr>
              <p:cNvPr id="65588" name="AutoShape 52"/>
              <p:cNvSpPr>
                <a:spLocks noChangeArrowheads="1"/>
              </p:cNvSpPr>
              <p:nvPr/>
            </p:nvSpPr>
            <p:spPr bwMode="gray">
              <a:xfrm rot="16200000" flipH="1">
                <a:off x="1816" y="2403"/>
                <a:ext cx="307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65589" name="AutoShape 53"/>
              <p:cNvSpPr>
                <a:spLocks noChangeArrowheads="1"/>
              </p:cNvSpPr>
              <p:nvPr/>
            </p:nvSpPr>
            <p:spPr bwMode="gray">
              <a:xfrm rot="5400000" flipH="1">
                <a:off x="3592" y="2463"/>
                <a:ext cx="307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65590" name="AutoShape 54"/>
              <p:cNvSpPr>
                <a:spLocks noChangeArrowheads="1"/>
              </p:cNvSpPr>
              <p:nvPr/>
            </p:nvSpPr>
            <p:spPr bwMode="gray">
              <a:xfrm rot="10800000" flipH="1">
                <a:off x="2717" y="3416"/>
                <a:ext cx="303" cy="208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11303" name="Oval 55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 altLang="en-US">
                  <a:latin typeface="Calibri" pitchFamily="34" charset="0"/>
                </a:endParaRPr>
              </a:p>
            </p:txBody>
          </p:sp>
          <p:sp>
            <p:nvSpPr>
              <p:cNvPr id="11304" name="Oval 56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fr-FR" altLang="en-US">
                  <a:latin typeface="Calibri" pitchFamily="34" charset="0"/>
                </a:endParaRPr>
              </a:p>
            </p:txBody>
          </p:sp>
          <p:sp>
            <p:nvSpPr>
              <p:cNvPr id="65593" name="Oval 57"/>
              <p:cNvSpPr>
                <a:spLocks noChangeArrowheads="1"/>
              </p:cNvSpPr>
              <p:nvPr/>
            </p:nvSpPr>
            <p:spPr bwMode="gray">
              <a:xfrm>
                <a:off x="2617" y="1948"/>
                <a:ext cx="527" cy="1352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11306" name="Oval 58"/>
              <p:cNvSpPr>
                <a:spLocks noChangeArrowheads="1"/>
              </p:cNvSpPr>
              <p:nvPr/>
            </p:nvSpPr>
            <p:spPr bwMode="gray">
              <a:xfrm>
                <a:off x="2621" y="1956"/>
                <a:ext cx="527" cy="1351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fr-FR" altLang="en-US">
                  <a:latin typeface="Calibri" pitchFamily="34" charset="0"/>
                </a:endParaRPr>
              </a:p>
            </p:txBody>
          </p:sp>
          <p:sp>
            <p:nvSpPr>
              <p:cNvPr id="65595" name="Oval 59"/>
              <p:cNvSpPr>
                <a:spLocks noChangeArrowheads="1"/>
              </p:cNvSpPr>
              <p:nvPr/>
            </p:nvSpPr>
            <p:spPr bwMode="gray">
              <a:xfrm>
                <a:off x="2327" y="1948"/>
                <a:ext cx="1098" cy="135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11308" name="Oval 60"/>
              <p:cNvSpPr>
                <a:spLocks noChangeArrowheads="1"/>
              </p:cNvSpPr>
              <p:nvPr/>
            </p:nvSpPr>
            <p:spPr bwMode="gray">
              <a:xfrm>
                <a:off x="2337" y="1956"/>
                <a:ext cx="1096" cy="1351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endParaRPr lang="fr-FR" altLang="en-US">
                  <a:latin typeface="Calibri" pitchFamily="34" charset="0"/>
                </a:endParaRPr>
              </a:p>
            </p:txBody>
          </p:sp>
        </p:grpSp>
        <p:sp>
          <p:nvSpPr>
            <p:cNvPr id="65597" name="Text Box 61"/>
            <p:cNvSpPr txBox="1">
              <a:spLocks noChangeArrowheads="1"/>
            </p:cNvSpPr>
            <p:nvPr/>
          </p:nvSpPr>
          <p:spPr bwMode="gray">
            <a:xfrm>
              <a:off x="297" y="1296"/>
              <a:ext cx="373" cy="3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</a:rPr>
                <a:t>C</a:t>
              </a:r>
            </a:p>
          </p:txBody>
        </p:sp>
      </p:grpSp>
      <p:grpSp>
        <p:nvGrpSpPr>
          <p:cNvPr id="11275" name="Group 74"/>
          <p:cNvGrpSpPr>
            <a:grpSpLocks/>
          </p:cNvGrpSpPr>
          <p:nvPr/>
        </p:nvGrpSpPr>
        <p:grpSpPr bwMode="auto">
          <a:xfrm>
            <a:off x="1547812" y="381000"/>
            <a:ext cx="5643563" cy="1295400"/>
            <a:chOff x="156" y="192"/>
            <a:chExt cx="5460" cy="528"/>
          </a:xfrm>
        </p:grpSpPr>
        <p:sp>
          <p:nvSpPr>
            <p:cNvPr id="65611" name="AutoShape 75"/>
            <p:cNvSpPr>
              <a:spLocks noChangeArrowheads="1"/>
            </p:cNvSpPr>
            <p:nvPr/>
          </p:nvSpPr>
          <p:spPr bwMode="gray">
            <a:xfrm>
              <a:off x="156" y="192"/>
              <a:ext cx="5460" cy="480"/>
            </a:xfrm>
            <a:prstGeom prst="roundRect">
              <a:avLst>
                <a:gd name="adj" fmla="val 50000"/>
              </a:avLst>
            </a:prstGeom>
            <a:blipFill dpi="0" rotWithShape="1">
              <a:blip r:embed="rId4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</a:blip>
              <a:srcRect/>
              <a:tile tx="0" ty="0" sx="100000" sy="100000" flip="none" algn="tl"/>
            </a:blipFill>
            <a:ln w="38100" algn="ctr">
              <a:solidFill>
                <a:srgbClr val="FFFFFF"/>
              </a:solidFill>
              <a:round/>
              <a:headEnd/>
              <a:tailEnd/>
            </a:ln>
            <a:effectLst>
              <a:outerShdw dist="63500" dir="3187806" algn="ctr" rotWithShape="0">
                <a:srgbClr val="001D3A"/>
              </a:outerShdw>
            </a:effectLst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000" b="1">
                  <a:solidFill>
                    <a:srgbClr val="0000FF"/>
                  </a:solidFill>
                  <a:latin typeface="VNI-Times" pitchFamily="2" charset="0"/>
                </a:rPr>
                <a:t> </a:t>
              </a:r>
            </a:p>
          </p:txBody>
        </p:sp>
        <p:grpSp>
          <p:nvGrpSpPr>
            <p:cNvPr id="11295" name="Group 76"/>
            <p:cNvGrpSpPr>
              <a:grpSpLocks/>
            </p:cNvGrpSpPr>
            <p:nvPr/>
          </p:nvGrpSpPr>
          <p:grpSpPr bwMode="auto">
            <a:xfrm rot="5400000">
              <a:off x="216" y="408"/>
              <a:ext cx="528" cy="96"/>
              <a:chOff x="0" y="1896"/>
              <a:chExt cx="5760" cy="120"/>
            </a:xfrm>
          </p:grpSpPr>
          <p:sp>
            <p:nvSpPr>
              <p:cNvPr id="11296" name="Rectangle 77"/>
              <p:cNvSpPr>
                <a:spLocks noChangeArrowheads="1"/>
              </p:cNvSpPr>
              <p:nvPr/>
            </p:nvSpPr>
            <p:spPr bwMode="gray">
              <a:xfrm>
                <a:off x="0" y="1896"/>
                <a:ext cx="5760" cy="47"/>
              </a:xfrm>
              <a:prstGeom prst="rect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ECECEC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fr-FR" altLang="en-US">
                  <a:latin typeface="Calibri" pitchFamily="34" charset="0"/>
                </a:endParaRPr>
              </a:p>
            </p:txBody>
          </p:sp>
          <p:sp>
            <p:nvSpPr>
              <p:cNvPr id="11297" name="Rectangle 78"/>
              <p:cNvSpPr>
                <a:spLocks noChangeArrowheads="1"/>
              </p:cNvSpPr>
              <p:nvPr/>
            </p:nvSpPr>
            <p:spPr bwMode="gray">
              <a:xfrm>
                <a:off x="0" y="1942"/>
                <a:ext cx="5760" cy="74"/>
              </a:xfrm>
              <a:prstGeom prst="rect">
                <a:avLst/>
              </a:prstGeom>
              <a:gradFill rotWithShape="1">
                <a:gsLst>
                  <a:gs pos="0">
                    <a:srgbClr val="CFCFCF"/>
                  </a:gs>
                  <a:gs pos="100000">
                    <a:srgbClr val="5F5F5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fr-FR" altLang="en-US">
                  <a:latin typeface="Calibri" pitchFamily="34" charset="0"/>
                </a:endParaRPr>
              </a:p>
            </p:txBody>
          </p:sp>
        </p:grpSp>
      </p:grpSp>
      <p:sp>
        <p:nvSpPr>
          <p:cNvPr id="65615" name="Text Box 79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1905000" y="493714"/>
            <a:ext cx="51816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800" b="1">
                <a:solidFill>
                  <a:srgbClr val="FF0000"/>
                </a:solidFill>
                <a:latin typeface="VNI-Times" pitchFamily="2" charset="0"/>
                <a:cs typeface="Arial" charset="0"/>
              </a:rPr>
              <a:t> </a:t>
            </a:r>
            <a:r>
              <a:rPr lang="en-US" altLang="en-US" sz="2800" b="1">
                <a:solidFill>
                  <a:srgbClr val="FF0000"/>
                </a:solidFill>
                <a:latin typeface="Tahoma" pitchFamily="34" charset="0"/>
                <a:cs typeface="Arial" charset="0"/>
              </a:rPr>
              <a:t>Câu 2. </a:t>
            </a:r>
            <a:r>
              <a:rPr lang="en-US" altLang="en-US" sz="2800" i="1">
                <a:latin typeface="Times New Roman" pitchFamily="18" charset="0"/>
              </a:rPr>
              <a:t>Khởi nghĩa Hai Bà Trưng nổ ra vào thời gian nào?</a:t>
            </a:r>
            <a:endParaRPr lang="en-US" altLang="en-US" sz="2800">
              <a:latin typeface="Times New Roman" pitchFamily="18" charset="0"/>
            </a:endParaRPr>
          </a:p>
        </p:txBody>
      </p:sp>
      <p:sp>
        <p:nvSpPr>
          <p:cNvPr id="84" name="Text Box 25"/>
          <p:cNvSpPr txBox="1">
            <a:spLocks noChangeArrowheads="1"/>
          </p:cNvSpPr>
          <p:nvPr/>
        </p:nvSpPr>
        <p:spPr bwMode="gray">
          <a:xfrm>
            <a:off x="2228850" y="3349626"/>
            <a:ext cx="47720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Mùa xuân năm 40</a:t>
            </a:r>
          </a:p>
        </p:txBody>
      </p:sp>
      <p:grpSp>
        <p:nvGrpSpPr>
          <p:cNvPr id="14" name="Group 26"/>
          <p:cNvGrpSpPr>
            <a:grpSpLocks/>
          </p:cNvGrpSpPr>
          <p:nvPr/>
        </p:nvGrpSpPr>
        <p:grpSpPr bwMode="auto">
          <a:xfrm>
            <a:off x="1528766" y="1833563"/>
            <a:ext cx="652460" cy="990600"/>
            <a:chOff x="180" y="1179"/>
            <a:chExt cx="547" cy="624"/>
          </a:xfrm>
        </p:grpSpPr>
        <p:grpSp>
          <p:nvGrpSpPr>
            <p:cNvPr id="11281" name="Group 27"/>
            <p:cNvGrpSpPr>
              <a:grpSpLocks/>
            </p:cNvGrpSpPr>
            <p:nvPr/>
          </p:nvGrpSpPr>
          <p:grpSpPr bwMode="auto">
            <a:xfrm rot="5400000">
              <a:off x="142" y="1217"/>
              <a:ext cx="624" cy="547"/>
              <a:chOff x="1870" y="1824"/>
              <a:chExt cx="2007" cy="1693"/>
            </a:xfrm>
          </p:grpSpPr>
          <p:sp>
            <p:nvSpPr>
              <p:cNvPr id="88" name="AutoShape 28"/>
              <p:cNvSpPr>
                <a:spLocks noChangeArrowheads="1"/>
              </p:cNvSpPr>
              <p:nvPr/>
            </p:nvSpPr>
            <p:spPr bwMode="gray">
              <a:xfrm rot="16200000" flipH="1">
                <a:off x="1818" y="2404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89" name="AutoShape 29"/>
              <p:cNvSpPr>
                <a:spLocks noChangeArrowheads="1"/>
              </p:cNvSpPr>
              <p:nvPr/>
            </p:nvSpPr>
            <p:spPr bwMode="gray">
              <a:xfrm rot="5400000" flipH="1">
                <a:off x="3621" y="2371"/>
                <a:ext cx="309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90" name="AutoShape 30"/>
              <p:cNvSpPr>
                <a:spLocks noChangeArrowheads="1"/>
              </p:cNvSpPr>
              <p:nvPr/>
            </p:nvSpPr>
            <p:spPr bwMode="gray">
              <a:xfrm rot="10800000" flipH="1">
                <a:off x="2719" y="3313"/>
                <a:ext cx="306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11286" name="Oval 31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 altLang="en-US">
                  <a:latin typeface="Calibri" pitchFamily="34" charset="0"/>
                </a:endParaRPr>
              </a:p>
            </p:txBody>
          </p:sp>
          <p:sp>
            <p:nvSpPr>
              <p:cNvPr id="11287" name="Oval 32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fr-FR" altLang="en-US">
                  <a:latin typeface="Calibri" pitchFamily="34" charset="0"/>
                </a:endParaRPr>
              </a:p>
            </p:txBody>
          </p:sp>
          <p:sp>
            <p:nvSpPr>
              <p:cNvPr id="93" name="Oval 33"/>
              <p:cNvSpPr>
                <a:spLocks noChangeArrowheads="1"/>
              </p:cNvSpPr>
              <p:nvPr/>
            </p:nvSpPr>
            <p:spPr bwMode="gray">
              <a:xfrm>
                <a:off x="2620" y="1952"/>
                <a:ext cx="527" cy="1348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11289" name="Oval 34"/>
              <p:cNvSpPr>
                <a:spLocks noChangeArrowheads="1"/>
              </p:cNvSpPr>
              <p:nvPr/>
            </p:nvSpPr>
            <p:spPr bwMode="gray">
              <a:xfrm>
                <a:off x="2622" y="1959"/>
                <a:ext cx="526" cy="1348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fr-FR" altLang="en-US">
                  <a:latin typeface="Calibri" pitchFamily="34" charset="0"/>
                </a:endParaRPr>
              </a:p>
            </p:txBody>
          </p:sp>
          <p:sp>
            <p:nvSpPr>
              <p:cNvPr id="95" name="Oval 35"/>
              <p:cNvSpPr>
                <a:spLocks noChangeArrowheads="1"/>
              </p:cNvSpPr>
              <p:nvPr/>
            </p:nvSpPr>
            <p:spPr bwMode="gray">
              <a:xfrm>
                <a:off x="2329" y="1836"/>
                <a:ext cx="1097" cy="1348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11291" name="Oval 36"/>
              <p:cNvSpPr>
                <a:spLocks noChangeArrowheads="1"/>
              </p:cNvSpPr>
              <p:nvPr/>
            </p:nvSpPr>
            <p:spPr bwMode="gray">
              <a:xfrm>
                <a:off x="2337" y="1959"/>
                <a:ext cx="1096" cy="134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endParaRPr lang="fr-FR" altLang="en-US">
                  <a:latin typeface="Calibri" pitchFamily="34" charset="0"/>
                </a:endParaRPr>
              </a:p>
            </p:txBody>
          </p:sp>
        </p:grpSp>
        <p:sp>
          <p:nvSpPr>
            <p:cNvPr id="87" name="Text Box 37"/>
            <p:cNvSpPr txBox="1">
              <a:spLocks noChangeArrowheads="1"/>
            </p:cNvSpPr>
            <p:nvPr/>
          </p:nvSpPr>
          <p:spPr bwMode="gray">
            <a:xfrm>
              <a:off x="296" y="1296"/>
              <a:ext cx="373" cy="3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</a:rPr>
                <a:t>A</a:t>
              </a:r>
            </a:p>
          </p:txBody>
        </p:sp>
      </p:grpSp>
      <p:grpSp>
        <p:nvGrpSpPr>
          <p:cNvPr id="16" name="Group 26"/>
          <p:cNvGrpSpPr>
            <a:grpSpLocks/>
          </p:cNvGrpSpPr>
          <p:nvPr/>
        </p:nvGrpSpPr>
        <p:grpSpPr bwMode="auto">
          <a:xfrm>
            <a:off x="1478766" y="3106849"/>
            <a:ext cx="692934" cy="989013"/>
            <a:chOff x="149" y="1175"/>
            <a:chExt cx="581" cy="623"/>
          </a:xfrm>
          <a:solidFill>
            <a:srgbClr val="1344E1"/>
          </a:solidFill>
        </p:grpSpPr>
        <p:grpSp>
          <p:nvGrpSpPr>
            <p:cNvPr id="17" name="Group 27"/>
            <p:cNvGrpSpPr>
              <a:grpSpLocks/>
            </p:cNvGrpSpPr>
            <p:nvPr/>
          </p:nvGrpSpPr>
          <p:grpSpPr bwMode="auto">
            <a:xfrm rot="5400000">
              <a:off x="128" y="1196"/>
              <a:ext cx="623" cy="581"/>
              <a:chOff x="1868" y="1824"/>
              <a:chExt cx="2009" cy="1807"/>
            </a:xfrm>
            <a:grpFill/>
          </p:grpSpPr>
          <p:sp>
            <p:nvSpPr>
              <p:cNvPr id="65564" name="AutoShape 28"/>
              <p:cNvSpPr>
                <a:spLocks noChangeArrowheads="1"/>
              </p:cNvSpPr>
              <p:nvPr/>
            </p:nvSpPr>
            <p:spPr bwMode="gray">
              <a:xfrm rot="16200000" flipH="1">
                <a:off x="1817" y="2518"/>
                <a:ext cx="307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p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65565" name="AutoShape 29"/>
              <p:cNvSpPr>
                <a:spLocks noChangeArrowheads="1"/>
              </p:cNvSpPr>
              <p:nvPr/>
            </p:nvSpPr>
            <p:spPr bwMode="gray">
              <a:xfrm rot="5400000" flipH="1">
                <a:off x="3621" y="2484"/>
                <a:ext cx="310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p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65566" name="AutoShape 30"/>
              <p:cNvSpPr>
                <a:spLocks noChangeArrowheads="1"/>
              </p:cNvSpPr>
              <p:nvPr/>
            </p:nvSpPr>
            <p:spPr bwMode="gray">
              <a:xfrm rot="10800000" flipH="1">
                <a:off x="2718" y="3426"/>
                <a:ext cx="306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p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12350" name="Oval 31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pFill/>
              <a:ln w="57150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12351" name="Oval 32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solidFill>
                <a:schemeClr val="bg2">
                  <a:lumMod val="75000"/>
                </a:schemeClr>
              </a:soli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65569" name="Oval 33"/>
              <p:cNvSpPr>
                <a:spLocks noChangeArrowheads="1"/>
              </p:cNvSpPr>
              <p:nvPr/>
            </p:nvSpPr>
            <p:spPr bwMode="gray">
              <a:xfrm>
                <a:off x="2620" y="1947"/>
                <a:ext cx="528" cy="1354"/>
              </a:xfrm>
              <a:prstGeom prst="ellipse">
                <a:avLst/>
              </a:prstGeom>
              <a:grpFill/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12353" name="Oval 34"/>
              <p:cNvSpPr>
                <a:spLocks noChangeArrowheads="1"/>
              </p:cNvSpPr>
              <p:nvPr/>
            </p:nvSpPr>
            <p:spPr bwMode="gray">
              <a:xfrm>
                <a:off x="2621" y="1955"/>
                <a:ext cx="528" cy="1354"/>
              </a:xfrm>
              <a:prstGeom prst="ellipse">
                <a:avLst/>
              </a:prstGeom>
              <a:solidFill>
                <a:srgbClr val="990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65571" name="Oval 35"/>
              <p:cNvSpPr>
                <a:spLocks noChangeArrowheads="1"/>
              </p:cNvSpPr>
              <p:nvPr/>
            </p:nvSpPr>
            <p:spPr bwMode="gray">
              <a:xfrm>
                <a:off x="2328" y="1948"/>
                <a:ext cx="1099" cy="1354"/>
              </a:xfrm>
              <a:prstGeom prst="ellipse">
                <a:avLst/>
              </a:prstGeom>
              <a:grpFill/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12355" name="Oval 36"/>
              <p:cNvSpPr>
                <a:spLocks noChangeArrowheads="1"/>
              </p:cNvSpPr>
              <p:nvPr/>
            </p:nvSpPr>
            <p:spPr bwMode="gray">
              <a:xfrm>
                <a:off x="2337" y="1955"/>
                <a:ext cx="1096" cy="1354"/>
              </a:xfrm>
              <a:prstGeom prst="ellipse">
                <a:avLst/>
              </a:prstGeom>
              <a:grpFill/>
              <a:ln w="381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</p:grpSp>
        <p:sp>
          <p:nvSpPr>
            <p:cNvPr id="65573" name="Text Box 37"/>
            <p:cNvSpPr txBox="1">
              <a:spLocks noChangeArrowheads="1"/>
            </p:cNvSpPr>
            <p:nvPr/>
          </p:nvSpPr>
          <p:spPr bwMode="gray">
            <a:xfrm>
              <a:off x="289" y="1296"/>
              <a:ext cx="373" cy="3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</a:rPr>
                <a:t>B</a:t>
              </a:r>
            </a:p>
          </p:txBody>
        </p:sp>
      </p:grpSp>
      <p:pic>
        <p:nvPicPr>
          <p:cNvPr id="94" name="Picture 80" descr="61403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7278" y="2921000"/>
            <a:ext cx="803672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6117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56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75" descr="trống đồ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933575" y="4267200"/>
            <a:ext cx="4810125" cy="838200"/>
            <a:chOff x="504" y="1008"/>
            <a:chExt cx="4416" cy="765"/>
          </a:xfrm>
        </p:grpSpPr>
        <p:sp>
          <p:nvSpPr>
            <p:cNvPr id="65542" name="AutoShape 6"/>
            <p:cNvSpPr>
              <a:spLocks noChangeArrowheads="1"/>
            </p:cNvSpPr>
            <p:nvPr/>
          </p:nvSpPr>
          <p:spPr bwMode="gray">
            <a:xfrm>
              <a:off x="504" y="1008"/>
              <a:ext cx="4416" cy="765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6471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9" name="Text Box 7"/>
            <p:cNvSpPr txBox="1">
              <a:spLocks noChangeArrowheads="1"/>
            </p:cNvSpPr>
            <p:nvPr/>
          </p:nvSpPr>
          <p:spPr bwMode="gray">
            <a:xfrm>
              <a:off x="801" y="1169"/>
              <a:ext cx="3976" cy="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2400" b="1">
                  <a:latin typeface="Times New Roman" pitchFamily="18" charset="0"/>
                </a:rPr>
                <a:t>Lý Bí lãnh đạo</a:t>
              </a:r>
              <a:endParaRPr lang="en-US" altLang="en-US" sz="2400">
                <a:latin typeface="Times New Roman" pitchFamily="18" charset="0"/>
              </a:endParaRPr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1990725" y="3048000"/>
            <a:ext cx="4695825" cy="838200"/>
            <a:chOff x="504" y="1008"/>
            <a:chExt cx="4416" cy="765"/>
          </a:xfrm>
        </p:grpSpPr>
        <p:sp>
          <p:nvSpPr>
            <p:cNvPr id="65545" name="AutoShape 9"/>
            <p:cNvSpPr>
              <a:spLocks noChangeArrowheads="1"/>
            </p:cNvSpPr>
            <p:nvPr/>
          </p:nvSpPr>
          <p:spPr bwMode="gray">
            <a:xfrm>
              <a:off x="504" y="1008"/>
              <a:ext cx="4416" cy="765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6471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1" name="Text Box 10"/>
            <p:cNvSpPr txBox="1">
              <a:spLocks noChangeArrowheads="1"/>
            </p:cNvSpPr>
            <p:nvPr/>
          </p:nvSpPr>
          <p:spPr bwMode="gray">
            <a:xfrm>
              <a:off x="754" y="1178"/>
              <a:ext cx="3976" cy="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2400" b="1">
                  <a:latin typeface="Times New Roman" pitchFamily="18" charset="0"/>
                  <a:sym typeface="Symbol" pitchFamily="18" charset="2"/>
                </a:rPr>
                <a:t>Dương Đình Nghệ lãnh đạo</a:t>
              </a:r>
              <a:endParaRPr lang="en-US" altLang="en-US" sz="2200" b="1">
                <a:latin typeface="Tahoma" pitchFamily="34" charset="0"/>
                <a:cs typeface="Arial" charset="0"/>
                <a:sym typeface="Symbol" pitchFamily="18" charset="2"/>
              </a:endParaRPr>
            </a:p>
          </p:txBody>
        </p:sp>
      </p:grpSp>
      <p:grpSp>
        <p:nvGrpSpPr>
          <p:cNvPr id="4" name="Group 11"/>
          <p:cNvGrpSpPr>
            <a:grpSpLocks/>
          </p:cNvGrpSpPr>
          <p:nvPr/>
        </p:nvGrpSpPr>
        <p:grpSpPr bwMode="auto">
          <a:xfrm rot="5400000">
            <a:off x="1190625" y="4273550"/>
            <a:ext cx="1371600" cy="114300"/>
            <a:chOff x="0" y="1896"/>
            <a:chExt cx="5760" cy="120"/>
          </a:xfrm>
        </p:grpSpPr>
        <p:sp>
          <p:nvSpPr>
            <p:cNvPr id="12" name="Rectangle 12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fr-FR" altLang="en-US">
                <a:latin typeface="Calibri" pitchFamily="34" charset="0"/>
              </a:endParaRPr>
            </a:p>
          </p:txBody>
        </p:sp>
        <p:sp>
          <p:nvSpPr>
            <p:cNvPr id="13" name="Rectangle 13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fr-FR" altLang="en-US">
                <a:latin typeface="Calibri" pitchFamily="34" charset="0"/>
              </a:endParaRPr>
            </a:p>
          </p:txBody>
        </p:sp>
      </p:grpSp>
      <p:grpSp>
        <p:nvGrpSpPr>
          <p:cNvPr id="5" name="Group 14"/>
          <p:cNvGrpSpPr>
            <a:grpSpLocks/>
          </p:cNvGrpSpPr>
          <p:nvPr/>
        </p:nvGrpSpPr>
        <p:grpSpPr bwMode="auto">
          <a:xfrm rot="5400000">
            <a:off x="1257300" y="3197225"/>
            <a:ext cx="1238250" cy="114300"/>
            <a:chOff x="0" y="1896"/>
            <a:chExt cx="5760" cy="120"/>
          </a:xfrm>
        </p:grpSpPr>
        <p:sp>
          <p:nvSpPr>
            <p:cNvPr id="12348" name="Rectangle 15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fr-FR" altLang="en-US">
                <a:latin typeface="Calibri" pitchFamily="34" charset="0"/>
              </a:endParaRPr>
            </a:p>
          </p:txBody>
        </p:sp>
        <p:sp>
          <p:nvSpPr>
            <p:cNvPr id="12349" name="Rectangle 16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fr-FR" altLang="en-US">
                <a:latin typeface="Calibri" pitchFamily="34" charset="0"/>
              </a:endParaRPr>
            </a:p>
          </p:txBody>
        </p:sp>
      </p:grpSp>
      <p:grpSp>
        <p:nvGrpSpPr>
          <p:cNvPr id="6" name="Group 20"/>
          <p:cNvGrpSpPr>
            <a:grpSpLocks/>
          </p:cNvGrpSpPr>
          <p:nvPr/>
        </p:nvGrpSpPr>
        <p:grpSpPr bwMode="auto">
          <a:xfrm rot="5400000">
            <a:off x="1333500" y="1749425"/>
            <a:ext cx="1085850" cy="114300"/>
            <a:chOff x="0" y="1896"/>
            <a:chExt cx="5760" cy="120"/>
          </a:xfrm>
        </p:grpSpPr>
        <p:sp>
          <p:nvSpPr>
            <p:cNvPr id="12346" name="Rectangle 21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fr-FR" altLang="en-US">
                <a:latin typeface="Calibri" pitchFamily="34" charset="0"/>
              </a:endParaRPr>
            </a:p>
          </p:txBody>
        </p:sp>
        <p:sp>
          <p:nvSpPr>
            <p:cNvPr id="12347" name="Rectangle 22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fr-FR" altLang="en-US">
                <a:latin typeface="Calibri" pitchFamily="34" charset="0"/>
              </a:endParaRPr>
            </a:p>
          </p:txBody>
        </p:sp>
      </p:grpSp>
      <p:grpSp>
        <p:nvGrpSpPr>
          <p:cNvPr id="7" name="Group 23"/>
          <p:cNvGrpSpPr>
            <a:grpSpLocks/>
          </p:cNvGrpSpPr>
          <p:nvPr/>
        </p:nvGrpSpPr>
        <p:grpSpPr bwMode="auto">
          <a:xfrm>
            <a:off x="1943100" y="1890713"/>
            <a:ext cx="4743450" cy="838200"/>
            <a:chOff x="504" y="1008"/>
            <a:chExt cx="4416" cy="765"/>
          </a:xfrm>
        </p:grpSpPr>
        <p:sp>
          <p:nvSpPr>
            <p:cNvPr id="65560" name="AutoShape 24"/>
            <p:cNvSpPr>
              <a:spLocks noChangeArrowheads="1"/>
            </p:cNvSpPr>
            <p:nvPr/>
          </p:nvSpPr>
          <p:spPr bwMode="gray">
            <a:xfrm>
              <a:off x="504" y="1008"/>
              <a:ext cx="4416" cy="765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6471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2345" name="Text Box 25"/>
            <p:cNvSpPr txBox="1">
              <a:spLocks noChangeArrowheads="1"/>
            </p:cNvSpPr>
            <p:nvPr/>
          </p:nvSpPr>
          <p:spPr bwMode="gray">
            <a:xfrm>
              <a:off x="788" y="1264"/>
              <a:ext cx="3976" cy="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2400" b="1">
                  <a:latin typeface="Times New Roman" pitchFamily="18" charset="0"/>
                  <a:sym typeface="Symbol" pitchFamily="18" charset="2"/>
                </a:rPr>
                <a:t>Ngô Quyền lãnh đạo</a:t>
              </a:r>
              <a:r>
                <a:rPr lang="en-US" altLang="en-US" sz="2200" b="1">
                  <a:latin typeface="Calibri" pitchFamily="34" charset="0"/>
                  <a:cs typeface="Arial" charset="0"/>
                  <a:sym typeface="Symbol" pitchFamily="18" charset="2"/>
                </a:rPr>
                <a:t>	</a:t>
              </a:r>
            </a:p>
          </p:txBody>
        </p:sp>
      </p:grpSp>
      <p:grpSp>
        <p:nvGrpSpPr>
          <p:cNvPr id="8" name="Group 38"/>
          <p:cNvGrpSpPr>
            <a:grpSpLocks/>
          </p:cNvGrpSpPr>
          <p:nvPr/>
        </p:nvGrpSpPr>
        <p:grpSpPr bwMode="auto">
          <a:xfrm>
            <a:off x="1483519" y="2957513"/>
            <a:ext cx="691754" cy="976312"/>
            <a:chOff x="150" y="1175"/>
            <a:chExt cx="580" cy="615"/>
          </a:xfrm>
        </p:grpSpPr>
        <p:grpSp>
          <p:nvGrpSpPr>
            <p:cNvPr id="12333" name="Group 39"/>
            <p:cNvGrpSpPr>
              <a:grpSpLocks/>
            </p:cNvGrpSpPr>
            <p:nvPr/>
          </p:nvGrpSpPr>
          <p:grpSpPr bwMode="auto">
            <a:xfrm rot="5400000">
              <a:off x="132" y="1193"/>
              <a:ext cx="615" cy="580"/>
              <a:chOff x="1867" y="1824"/>
              <a:chExt cx="1980" cy="1800"/>
            </a:xfrm>
          </p:grpSpPr>
          <p:sp>
            <p:nvSpPr>
              <p:cNvPr id="65576" name="AutoShape 40"/>
              <p:cNvSpPr>
                <a:spLocks noChangeArrowheads="1"/>
              </p:cNvSpPr>
              <p:nvPr/>
            </p:nvSpPr>
            <p:spPr bwMode="gray">
              <a:xfrm rot="16200000" flipH="1">
                <a:off x="1816" y="2403"/>
                <a:ext cx="307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65577" name="AutoShape 41"/>
              <p:cNvSpPr>
                <a:spLocks noChangeArrowheads="1"/>
              </p:cNvSpPr>
              <p:nvPr/>
            </p:nvSpPr>
            <p:spPr bwMode="gray">
              <a:xfrm rot="5400000" flipH="1">
                <a:off x="3592" y="2463"/>
                <a:ext cx="307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65578" name="AutoShape 42"/>
              <p:cNvSpPr>
                <a:spLocks noChangeArrowheads="1"/>
              </p:cNvSpPr>
              <p:nvPr/>
            </p:nvSpPr>
            <p:spPr bwMode="gray">
              <a:xfrm rot="10800000" flipH="1">
                <a:off x="2717" y="3416"/>
                <a:ext cx="303" cy="208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12338" name="Oval 43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 altLang="en-US">
                  <a:latin typeface="Calibri" pitchFamily="34" charset="0"/>
                </a:endParaRPr>
              </a:p>
            </p:txBody>
          </p:sp>
          <p:sp>
            <p:nvSpPr>
              <p:cNvPr id="12339" name="Oval 44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fr-FR" altLang="en-US">
                  <a:latin typeface="Calibri" pitchFamily="34" charset="0"/>
                </a:endParaRPr>
              </a:p>
            </p:txBody>
          </p:sp>
          <p:sp>
            <p:nvSpPr>
              <p:cNvPr id="65581" name="Oval 45"/>
              <p:cNvSpPr>
                <a:spLocks noChangeArrowheads="1"/>
              </p:cNvSpPr>
              <p:nvPr/>
            </p:nvSpPr>
            <p:spPr bwMode="gray">
              <a:xfrm>
                <a:off x="2617" y="1948"/>
                <a:ext cx="527" cy="1352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12341" name="Oval 46"/>
              <p:cNvSpPr>
                <a:spLocks noChangeArrowheads="1"/>
              </p:cNvSpPr>
              <p:nvPr/>
            </p:nvSpPr>
            <p:spPr bwMode="gray">
              <a:xfrm>
                <a:off x="2621" y="1956"/>
                <a:ext cx="527" cy="1351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fr-FR" altLang="en-US">
                  <a:latin typeface="Calibri" pitchFamily="34" charset="0"/>
                </a:endParaRPr>
              </a:p>
            </p:txBody>
          </p:sp>
          <p:sp>
            <p:nvSpPr>
              <p:cNvPr id="65583" name="Oval 47"/>
              <p:cNvSpPr>
                <a:spLocks noChangeArrowheads="1"/>
              </p:cNvSpPr>
              <p:nvPr/>
            </p:nvSpPr>
            <p:spPr bwMode="gray">
              <a:xfrm>
                <a:off x="2327" y="1948"/>
                <a:ext cx="1098" cy="135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12343" name="Oval 48"/>
              <p:cNvSpPr>
                <a:spLocks noChangeArrowheads="1"/>
              </p:cNvSpPr>
              <p:nvPr/>
            </p:nvSpPr>
            <p:spPr bwMode="gray">
              <a:xfrm>
                <a:off x="2337" y="1956"/>
                <a:ext cx="1096" cy="1351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endParaRPr lang="fr-FR" altLang="en-US">
                  <a:latin typeface="Calibri" pitchFamily="34" charset="0"/>
                </a:endParaRPr>
              </a:p>
            </p:txBody>
          </p:sp>
        </p:grpSp>
        <p:sp>
          <p:nvSpPr>
            <p:cNvPr id="65585" name="Text Box 49"/>
            <p:cNvSpPr txBox="1">
              <a:spLocks noChangeArrowheads="1"/>
            </p:cNvSpPr>
            <p:nvPr/>
          </p:nvSpPr>
          <p:spPr bwMode="gray">
            <a:xfrm>
              <a:off x="297" y="1296"/>
              <a:ext cx="373" cy="3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</a:rPr>
                <a:t>B</a:t>
              </a:r>
            </a:p>
          </p:txBody>
        </p:sp>
      </p:grpSp>
      <p:grpSp>
        <p:nvGrpSpPr>
          <p:cNvPr id="10" name="Group 50"/>
          <p:cNvGrpSpPr>
            <a:grpSpLocks/>
          </p:cNvGrpSpPr>
          <p:nvPr/>
        </p:nvGrpSpPr>
        <p:grpSpPr bwMode="auto">
          <a:xfrm>
            <a:off x="1483519" y="4176713"/>
            <a:ext cx="691754" cy="976312"/>
            <a:chOff x="150" y="1175"/>
            <a:chExt cx="580" cy="615"/>
          </a:xfrm>
        </p:grpSpPr>
        <p:grpSp>
          <p:nvGrpSpPr>
            <p:cNvPr id="12322" name="Group 51"/>
            <p:cNvGrpSpPr>
              <a:grpSpLocks/>
            </p:cNvGrpSpPr>
            <p:nvPr/>
          </p:nvGrpSpPr>
          <p:grpSpPr bwMode="auto">
            <a:xfrm rot="5400000">
              <a:off x="132" y="1193"/>
              <a:ext cx="615" cy="580"/>
              <a:chOff x="1867" y="1824"/>
              <a:chExt cx="1980" cy="1800"/>
            </a:xfrm>
          </p:grpSpPr>
          <p:sp>
            <p:nvSpPr>
              <p:cNvPr id="65588" name="AutoShape 52"/>
              <p:cNvSpPr>
                <a:spLocks noChangeArrowheads="1"/>
              </p:cNvSpPr>
              <p:nvPr/>
            </p:nvSpPr>
            <p:spPr bwMode="gray">
              <a:xfrm rot="16200000" flipH="1">
                <a:off x="1816" y="2403"/>
                <a:ext cx="307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65589" name="AutoShape 53"/>
              <p:cNvSpPr>
                <a:spLocks noChangeArrowheads="1"/>
              </p:cNvSpPr>
              <p:nvPr/>
            </p:nvSpPr>
            <p:spPr bwMode="gray">
              <a:xfrm rot="5400000" flipH="1">
                <a:off x="3592" y="2463"/>
                <a:ext cx="307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65590" name="AutoShape 54"/>
              <p:cNvSpPr>
                <a:spLocks noChangeArrowheads="1"/>
              </p:cNvSpPr>
              <p:nvPr/>
            </p:nvSpPr>
            <p:spPr bwMode="gray">
              <a:xfrm rot="10800000" flipH="1">
                <a:off x="2717" y="3416"/>
                <a:ext cx="303" cy="208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12327" name="Oval 55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 altLang="en-US">
                  <a:latin typeface="Calibri" pitchFamily="34" charset="0"/>
                </a:endParaRPr>
              </a:p>
            </p:txBody>
          </p:sp>
          <p:sp>
            <p:nvSpPr>
              <p:cNvPr id="12328" name="Oval 56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fr-FR" altLang="en-US">
                  <a:latin typeface="Calibri" pitchFamily="34" charset="0"/>
                </a:endParaRPr>
              </a:p>
            </p:txBody>
          </p:sp>
          <p:sp>
            <p:nvSpPr>
              <p:cNvPr id="65593" name="Oval 57"/>
              <p:cNvSpPr>
                <a:spLocks noChangeArrowheads="1"/>
              </p:cNvSpPr>
              <p:nvPr/>
            </p:nvSpPr>
            <p:spPr bwMode="gray">
              <a:xfrm>
                <a:off x="2617" y="1948"/>
                <a:ext cx="527" cy="1352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12330" name="Oval 58"/>
              <p:cNvSpPr>
                <a:spLocks noChangeArrowheads="1"/>
              </p:cNvSpPr>
              <p:nvPr/>
            </p:nvSpPr>
            <p:spPr bwMode="gray">
              <a:xfrm>
                <a:off x="2621" y="1956"/>
                <a:ext cx="527" cy="1351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fr-FR" altLang="en-US">
                  <a:latin typeface="Calibri" pitchFamily="34" charset="0"/>
                </a:endParaRPr>
              </a:p>
            </p:txBody>
          </p:sp>
          <p:sp>
            <p:nvSpPr>
              <p:cNvPr id="65595" name="Oval 59"/>
              <p:cNvSpPr>
                <a:spLocks noChangeArrowheads="1"/>
              </p:cNvSpPr>
              <p:nvPr/>
            </p:nvSpPr>
            <p:spPr bwMode="gray">
              <a:xfrm>
                <a:off x="2327" y="1948"/>
                <a:ext cx="1098" cy="135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12332" name="Oval 60"/>
              <p:cNvSpPr>
                <a:spLocks noChangeArrowheads="1"/>
              </p:cNvSpPr>
              <p:nvPr/>
            </p:nvSpPr>
            <p:spPr bwMode="gray">
              <a:xfrm>
                <a:off x="2337" y="1956"/>
                <a:ext cx="1096" cy="1351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endParaRPr lang="fr-FR" altLang="en-US">
                  <a:latin typeface="Calibri" pitchFamily="34" charset="0"/>
                </a:endParaRPr>
              </a:p>
            </p:txBody>
          </p:sp>
        </p:grpSp>
        <p:sp>
          <p:nvSpPr>
            <p:cNvPr id="65597" name="Text Box 61"/>
            <p:cNvSpPr txBox="1">
              <a:spLocks noChangeArrowheads="1"/>
            </p:cNvSpPr>
            <p:nvPr/>
          </p:nvSpPr>
          <p:spPr bwMode="gray">
            <a:xfrm>
              <a:off x="297" y="1296"/>
              <a:ext cx="373" cy="3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</a:rPr>
                <a:t>C</a:t>
              </a:r>
            </a:p>
          </p:txBody>
        </p:sp>
      </p:grpSp>
      <p:grpSp>
        <p:nvGrpSpPr>
          <p:cNvPr id="12299" name="Group 74"/>
          <p:cNvGrpSpPr>
            <a:grpSpLocks/>
          </p:cNvGrpSpPr>
          <p:nvPr/>
        </p:nvGrpSpPr>
        <p:grpSpPr bwMode="auto">
          <a:xfrm>
            <a:off x="1547812" y="381000"/>
            <a:ext cx="5643563" cy="1295400"/>
            <a:chOff x="156" y="192"/>
            <a:chExt cx="5460" cy="528"/>
          </a:xfrm>
        </p:grpSpPr>
        <p:sp>
          <p:nvSpPr>
            <p:cNvPr id="65611" name="AutoShape 75"/>
            <p:cNvSpPr>
              <a:spLocks noChangeArrowheads="1"/>
            </p:cNvSpPr>
            <p:nvPr/>
          </p:nvSpPr>
          <p:spPr bwMode="gray">
            <a:xfrm>
              <a:off x="156" y="192"/>
              <a:ext cx="5460" cy="480"/>
            </a:xfrm>
            <a:prstGeom prst="roundRect">
              <a:avLst>
                <a:gd name="adj" fmla="val 50000"/>
              </a:avLst>
            </a:prstGeom>
            <a:blipFill dpi="0" rotWithShape="1">
              <a:blip r:embed="rId4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</a:blip>
              <a:srcRect/>
              <a:tile tx="0" ty="0" sx="100000" sy="100000" flip="none" algn="tl"/>
            </a:blipFill>
            <a:ln w="38100" algn="ctr">
              <a:solidFill>
                <a:srgbClr val="FFFFFF"/>
              </a:solidFill>
              <a:round/>
              <a:headEnd/>
              <a:tailEnd/>
            </a:ln>
            <a:effectLst>
              <a:outerShdw dist="63500" dir="3187806" algn="ctr" rotWithShape="0">
                <a:srgbClr val="001D3A"/>
              </a:outerShdw>
            </a:effectLst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000" b="1">
                  <a:solidFill>
                    <a:srgbClr val="0000FF"/>
                  </a:solidFill>
                  <a:latin typeface="VNI-Times" pitchFamily="2" charset="0"/>
                </a:rPr>
                <a:t> </a:t>
              </a:r>
            </a:p>
          </p:txBody>
        </p:sp>
        <p:grpSp>
          <p:nvGrpSpPr>
            <p:cNvPr id="12319" name="Group 76"/>
            <p:cNvGrpSpPr>
              <a:grpSpLocks/>
            </p:cNvGrpSpPr>
            <p:nvPr/>
          </p:nvGrpSpPr>
          <p:grpSpPr bwMode="auto">
            <a:xfrm rot="5400000">
              <a:off x="216" y="408"/>
              <a:ext cx="528" cy="96"/>
              <a:chOff x="0" y="1896"/>
              <a:chExt cx="5760" cy="120"/>
            </a:xfrm>
          </p:grpSpPr>
          <p:sp>
            <p:nvSpPr>
              <p:cNvPr id="12320" name="Rectangle 77"/>
              <p:cNvSpPr>
                <a:spLocks noChangeArrowheads="1"/>
              </p:cNvSpPr>
              <p:nvPr/>
            </p:nvSpPr>
            <p:spPr bwMode="gray">
              <a:xfrm>
                <a:off x="0" y="1896"/>
                <a:ext cx="5760" cy="47"/>
              </a:xfrm>
              <a:prstGeom prst="rect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ECECEC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fr-FR" altLang="en-US">
                  <a:latin typeface="Calibri" pitchFamily="34" charset="0"/>
                </a:endParaRPr>
              </a:p>
            </p:txBody>
          </p:sp>
          <p:sp>
            <p:nvSpPr>
              <p:cNvPr id="12321" name="Rectangle 78"/>
              <p:cNvSpPr>
                <a:spLocks noChangeArrowheads="1"/>
              </p:cNvSpPr>
              <p:nvPr/>
            </p:nvSpPr>
            <p:spPr bwMode="gray">
              <a:xfrm>
                <a:off x="0" y="1942"/>
                <a:ext cx="5760" cy="74"/>
              </a:xfrm>
              <a:prstGeom prst="rect">
                <a:avLst/>
              </a:prstGeom>
              <a:gradFill rotWithShape="1">
                <a:gsLst>
                  <a:gs pos="0">
                    <a:srgbClr val="CFCFCF"/>
                  </a:gs>
                  <a:gs pos="100000">
                    <a:srgbClr val="5F5F5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fr-FR" altLang="en-US">
                  <a:latin typeface="Calibri" pitchFamily="34" charset="0"/>
                </a:endParaRPr>
              </a:p>
            </p:txBody>
          </p:sp>
        </p:grpSp>
      </p:grpSp>
      <p:sp>
        <p:nvSpPr>
          <p:cNvPr id="65615" name="Text Box 79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2000250" y="635000"/>
            <a:ext cx="485775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FF0000"/>
                </a:solidFill>
                <a:latin typeface="VNI-Times" pitchFamily="2" charset="0"/>
                <a:cs typeface="Arial" charset="0"/>
              </a:rPr>
              <a:t> </a:t>
            </a:r>
            <a:r>
              <a:rPr lang="en-US" altLang="en-US" sz="2800" b="1">
                <a:solidFill>
                  <a:srgbClr val="FF0000"/>
                </a:solidFill>
                <a:latin typeface="Tahoma" pitchFamily="34" charset="0"/>
                <a:cs typeface="Arial" charset="0"/>
              </a:rPr>
              <a:t>Câu 3. </a:t>
            </a:r>
            <a:r>
              <a:rPr lang="en-US" altLang="en-US" sz="2800" i="1">
                <a:latin typeface="Times New Roman" pitchFamily="18" charset="0"/>
              </a:rPr>
              <a:t>Chiến thắng Bạch Đằng do ai lãnh đạo?</a:t>
            </a:r>
            <a:endParaRPr lang="en-US" altLang="en-US" sz="2800" b="1">
              <a:solidFill>
                <a:srgbClr val="0000FF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84" name="Text Box 25"/>
          <p:cNvSpPr txBox="1">
            <a:spLocks noChangeArrowheads="1"/>
          </p:cNvSpPr>
          <p:nvPr/>
        </p:nvSpPr>
        <p:spPr bwMode="gray">
          <a:xfrm>
            <a:off x="2266950" y="2166938"/>
            <a:ext cx="38623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400" b="1">
                <a:solidFill>
                  <a:srgbClr val="FF0000"/>
                </a:solidFill>
                <a:latin typeface="Times New Roman" pitchFamily="18" charset="0"/>
              </a:rPr>
              <a:t>Ngô Quyền lãnh đạo</a:t>
            </a:r>
            <a:endParaRPr lang="en-US" altLang="en-US" sz="2400">
              <a:solidFill>
                <a:srgbClr val="FF0000"/>
              </a:solidFill>
              <a:latin typeface="Times New Roman" pitchFamily="18" charset="0"/>
            </a:endParaRPr>
          </a:p>
        </p:txBody>
      </p:sp>
      <p:grpSp>
        <p:nvGrpSpPr>
          <p:cNvPr id="14" name="Group 26"/>
          <p:cNvGrpSpPr>
            <a:grpSpLocks/>
          </p:cNvGrpSpPr>
          <p:nvPr/>
        </p:nvGrpSpPr>
        <p:grpSpPr bwMode="auto">
          <a:xfrm>
            <a:off x="1528766" y="1833563"/>
            <a:ext cx="652460" cy="990600"/>
            <a:chOff x="180" y="1179"/>
            <a:chExt cx="547" cy="624"/>
          </a:xfrm>
        </p:grpSpPr>
        <p:grpSp>
          <p:nvGrpSpPr>
            <p:cNvPr id="12305" name="Group 27"/>
            <p:cNvGrpSpPr>
              <a:grpSpLocks/>
            </p:cNvGrpSpPr>
            <p:nvPr/>
          </p:nvGrpSpPr>
          <p:grpSpPr bwMode="auto">
            <a:xfrm rot="5400000">
              <a:off x="142" y="1217"/>
              <a:ext cx="624" cy="547"/>
              <a:chOff x="1870" y="1824"/>
              <a:chExt cx="2007" cy="1693"/>
            </a:xfrm>
          </p:grpSpPr>
          <p:sp>
            <p:nvSpPr>
              <p:cNvPr id="88" name="AutoShape 28"/>
              <p:cNvSpPr>
                <a:spLocks noChangeArrowheads="1"/>
              </p:cNvSpPr>
              <p:nvPr/>
            </p:nvSpPr>
            <p:spPr bwMode="gray">
              <a:xfrm rot="16200000" flipH="1">
                <a:off x="1818" y="2404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89" name="AutoShape 29"/>
              <p:cNvSpPr>
                <a:spLocks noChangeArrowheads="1"/>
              </p:cNvSpPr>
              <p:nvPr/>
            </p:nvSpPr>
            <p:spPr bwMode="gray">
              <a:xfrm rot="5400000" flipH="1">
                <a:off x="3621" y="2371"/>
                <a:ext cx="309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90" name="AutoShape 30"/>
              <p:cNvSpPr>
                <a:spLocks noChangeArrowheads="1"/>
              </p:cNvSpPr>
              <p:nvPr/>
            </p:nvSpPr>
            <p:spPr bwMode="gray">
              <a:xfrm rot="10800000" flipH="1">
                <a:off x="2719" y="3313"/>
                <a:ext cx="306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12310" name="Oval 31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 altLang="en-US">
                  <a:latin typeface="Calibri" pitchFamily="34" charset="0"/>
                </a:endParaRPr>
              </a:p>
            </p:txBody>
          </p:sp>
          <p:sp>
            <p:nvSpPr>
              <p:cNvPr id="12311" name="Oval 32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fr-FR" altLang="en-US">
                  <a:latin typeface="Calibri" pitchFamily="34" charset="0"/>
                </a:endParaRPr>
              </a:p>
            </p:txBody>
          </p:sp>
          <p:sp>
            <p:nvSpPr>
              <p:cNvPr id="93" name="Oval 33"/>
              <p:cNvSpPr>
                <a:spLocks noChangeArrowheads="1"/>
              </p:cNvSpPr>
              <p:nvPr/>
            </p:nvSpPr>
            <p:spPr bwMode="gray">
              <a:xfrm>
                <a:off x="2620" y="1952"/>
                <a:ext cx="527" cy="1348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12313" name="Oval 34"/>
              <p:cNvSpPr>
                <a:spLocks noChangeArrowheads="1"/>
              </p:cNvSpPr>
              <p:nvPr/>
            </p:nvSpPr>
            <p:spPr bwMode="gray">
              <a:xfrm>
                <a:off x="2622" y="1959"/>
                <a:ext cx="526" cy="1348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fr-FR" altLang="en-US">
                  <a:latin typeface="Calibri" pitchFamily="34" charset="0"/>
                </a:endParaRPr>
              </a:p>
            </p:txBody>
          </p:sp>
          <p:sp>
            <p:nvSpPr>
              <p:cNvPr id="95" name="Oval 35"/>
              <p:cNvSpPr>
                <a:spLocks noChangeArrowheads="1"/>
              </p:cNvSpPr>
              <p:nvPr/>
            </p:nvSpPr>
            <p:spPr bwMode="gray">
              <a:xfrm>
                <a:off x="2329" y="1836"/>
                <a:ext cx="1097" cy="1348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12315" name="Oval 36"/>
              <p:cNvSpPr>
                <a:spLocks noChangeArrowheads="1"/>
              </p:cNvSpPr>
              <p:nvPr/>
            </p:nvSpPr>
            <p:spPr bwMode="gray">
              <a:xfrm>
                <a:off x="2337" y="1959"/>
                <a:ext cx="1096" cy="134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endParaRPr lang="fr-FR" altLang="en-US">
                  <a:latin typeface="Calibri" pitchFamily="34" charset="0"/>
                </a:endParaRPr>
              </a:p>
            </p:txBody>
          </p:sp>
        </p:grpSp>
        <p:sp>
          <p:nvSpPr>
            <p:cNvPr id="87" name="Text Box 37"/>
            <p:cNvSpPr txBox="1">
              <a:spLocks noChangeArrowheads="1"/>
            </p:cNvSpPr>
            <p:nvPr/>
          </p:nvSpPr>
          <p:spPr bwMode="gray">
            <a:xfrm>
              <a:off x="296" y="1296"/>
              <a:ext cx="373" cy="3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</a:rPr>
                <a:t>A</a:t>
              </a:r>
            </a:p>
          </p:txBody>
        </p:sp>
      </p:grpSp>
      <p:grpSp>
        <p:nvGrpSpPr>
          <p:cNvPr id="16" name="Group 26"/>
          <p:cNvGrpSpPr>
            <a:grpSpLocks/>
          </p:cNvGrpSpPr>
          <p:nvPr/>
        </p:nvGrpSpPr>
        <p:grpSpPr bwMode="auto">
          <a:xfrm>
            <a:off x="1508582" y="1777166"/>
            <a:ext cx="692934" cy="989013"/>
            <a:chOff x="149" y="1175"/>
            <a:chExt cx="581" cy="623"/>
          </a:xfrm>
          <a:solidFill>
            <a:srgbClr val="1344E1"/>
          </a:solidFill>
        </p:grpSpPr>
        <p:grpSp>
          <p:nvGrpSpPr>
            <p:cNvPr id="17" name="Group 27"/>
            <p:cNvGrpSpPr>
              <a:grpSpLocks/>
            </p:cNvGrpSpPr>
            <p:nvPr/>
          </p:nvGrpSpPr>
          <p:grpSpPr bwMode="auto">
            <a:xfrm rot="5400000">
              <a:off x="128" y="1196"/>
              <a:ext cx="623" cy="581"/>
              <a:chOff x="1868" y="1824"/>
              <a:chExt cx="2009" cy="1807"/>
            </a:xfrm>
            <a:grpFill/>
          </p:grpSpPr>
          <p:sp>
            <p:nvSpPr>
              <p:cNvPr id="65564" name="AutoShape 28"/>
              <p:cNvSpPr>
                <a:spLocks noChangeArrowheads="1"/>
              </p:cNvSpPr>
              <p:nvPr/>
            </p:nvSpPr>
            <p:spPr bwMode="gray">
              <a:xfrm rot="16200000" flipH="1">
                <a:off x="1817" y="2518"/>
                <a:ext cx="307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p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65565" name="AutoShape 29"/>
              <p:cNvSpPr>
                <a:spLocks noChangeArrowheads="1"/>
              </p:cNvSpPr>
              <p:nvPr/>
            </p:nvSpPr>
            <p:spPr bwMode="gray">
              <a:xfrm rot="5400000" flipH="1">
                <a:off x="3621" y="2484"/>
                <a:ext cx="310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p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65566" name="AutoShape 30"/>
              <p:cNvSpPr>
                <a:spLocks noChangeArrowheads="1"/>
              </p:cNvSpPr>
              <p:nvPr/>
            </p:nvSpPr>
            <p:spPr bwMode="gray">
              <a:xfrm rot="10800000" flipH="1">
                <a:off x="2718" y="3426"/>
                <a:ext cx="306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p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12350" name="Oval 31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pFill/>
              <a:ln w="57150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12351" name="Oval 32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solidFill>
                <a:schemeClr val="bg2">
                  <a:lumMod val="75000"/>
                </a:schemeClr>
              </a:soli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65569" name="Oval 33"/>
              <p:cNvSpPr>
                <a:spLocks noChangeArrowheads="1"/>
              </p:cNvSpPr>
              <p:nvPr/>
            </p:nvSpPr>
            <p:spPr bwMode="gray">
              <a:xfrm>
                <a:off x="2620" y="1947"/>
                <a:ext cx="528" cy="1354"/>
              </a:xfrm>
              <a:prstGeom prst="ellipse">
                <a:avLst/>
              </a:prstGeom>
              <a:grpFill/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12353" name="Oval 34"/>
              <p:cNvSpPr>
                <a:spLocks noChangeArrowheads="1"/>
              </p:cNvSpPr>
              <p:nvPr/>
            </p:nvSpPr>
            <p:spPr bwMode="gray">
              <a:xfrm>
                <a:off x="2621" y="1955"/>
                <a:ext cx="528" cy="1354"/>
              </a:xfrm>
              <a:prstGeom prst="ellipse">
                <a:avLst/>
              </a:prstGeom>
              <a:solidFill>
                <a:srgbClr val="990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65571" name="Oval 35"/>
              <p:cNvSpPr>
                <a:spLocks noChangeArrowheads="1"/>
              </p:cNvSpPr>
              <p:nvPr/>
            </p:nvSpPr>
            <p:spPr bwMode="gray">
              <a:xfrm>
                <a:off x="2328" y="1948"/>
                <a:ext cx="1099" cy="1354"/>
              </a:xfrm>
              <a:prstGeom prst="ellipse">
                <a:avLst/>
              </a:prstGeom>
              <a:grpFill/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12355" name="Oval 36"/>
              <p:cNvSpPr>
                <a:spLocks noChangeArrowheads="1"/>
              </p:cNvSpPr>
              <p:nvPr/>
            </p:nvSpPr>
            <p:spPr bwMode="gray">
              <a:xfrm>
                <a:off x="2337" y="1955"/>
                <a:ext cx="1096" cy="1354"/>
              </a:xfrm>
              <a:prstGeom prst="ellipse">
                <a:avLst/>
              </a:prstGeom>
              <a:grpFill/>
              <a:ln w="381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</p:grpSp>
        <p:sp>
          <p:nvSpPr>
            <p:cNvPr id="65573" name="Text Box 37"/>
            <p:cNvSpPr txBox="1">
              <a:spLocks noChangeArrowheads="1"/>
            </p:cNvSpPr>
            <p:nvPr/>
          </p:nvSpPr>
          <p:spPr bwMode="gray">
            <a:xfrm>
              <a:off x="245" y="1272"/>
              <a:ext cx="434" cy="40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</a:rPr>
                <a:t>A</a:t>
              </a:r>
            </a:p>
          </p:txBody>
        </p:sp>
      </p:grpSp>
      <p:pic>
        <p:nvPicPr>
          <p:cNvPr id="94" name="Picture 80" descr="61403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551" y="1792288"/>
            <a:ext cx="803672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5134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56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75" descr="trống đồ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933575" y="5334000"/>
            <a:ext cx="4810125" cy="838200"/>
            <a:chOff x="504" y="1008"/>
            <a:chExt cx="4416" cy="765"/>
          </a:xfrm>
        </p:grpSpPr>
        <p:sp>
          <p:nvSpPr>
            <p:cNvPr id="65542" name="AutoShape 6"/>
            <p:cNvSpPr>
              <a:spLocks noChangeArrowheads="1"/>
            </p:cNvSpPr>
            <p:nvPr/>
          </p:nvSpPr>
          <p:spPr bwMode="gray">
            <a:xfrm>
              <a:off x="504" y="1008"/>
              <a:ext cx="4416" cy="765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6471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3379" name="Text Box 7"/>
            <p:cNvSpPr txBox="1">
              <a:spLocks noChangeArrowheads="1"/>
            </p:cNvSpPr>
            <p:nvPr/>
          </p:nvSpPr>
          <p:spPr bwMode="gray">
            <a:xfrm>
              <a:off x="801" y="1169"/>
              <a:ext cx="3976" cy="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2400" b="1">
                  <a:latin typeface="Times New Roman" pitchFamily="18" charset="0"/>
                </a:rPr>
                <a:t>Tất cả các ý trên đều đúng</a:t>
              </a:r>
              <a:endParaRPr lang="en-US" altLang="en-US" sz="2400">
                <a:latin typeface="Times New Roman" pitchFamily="18" charset="0"/>
              </a:endParaRPr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1990725" y="3733800"/>
            <a:ext cx="4695825" cy="1282701"/>
            <a:chOff x="504" y="1008"/>
            <a:chExt cx="4416" cy="928"/>
          </a:xfrm>
        </p:grpSpPr>
        <p:sp>
          <p:nvSpPr>
            <p:cNvPr id="65545" name="AutoShape 9"/>
            <p:cNvSpPr>
              <a:spLocks noChangeArrowheads="1"/>
            </p:cNvSpPr>
            <p:nvPr/>
          </p:nvSpPr>
          <p:spPr bwMode="gray">
            <a:xfrm>
              <a:off x="504" y="1008"/>
              <a:ext cx="4416" cy="765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6471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3377" name="Text Box 10"/>
            <p:cNvSpPr txBox="1">
              <a:spLocks noChangeArrowheads="1"/>
            </p:cNvSpPr>
            <p:nvPr/>
          </p:nvSpPr>
          <p:spPr bwMode="gray">
            <a:xfrm>
              <a:off x="754" y="1178"/>
              <a:ext cx="3976" cy="7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2400" b="1">
                  <a:latin typeface="Times New Roman" pitchFamily="18" charset="0"/>
                  <a:sym typeface="Symbol" pitchFamily="18" charset="2"/>
                </a:rPr>
                <a:t>Mở ra thời kì độc lập lâu dài cho dân tộc.</a:t>
              </a:r>
              <a:endParaRPr lang="en-US" altLang="en-US" sz="2200" b="1">
                <a:latin typeface="Tahoma" pitchFamily="34" charset="0"/>
                <a:cs typeface="Arial" charset="0"/>
                <a:sym typeface="Symbol" pitchFamily="18" charset="2"/>
              </a:endParaRPr>
            </a:p>
          </p:txBody>
        </p:sp>
      </p:grpSp>
      <p:grpSp>
        <p:nvGrpSpPr>
          <p:cNvPr id="4" name="Group 11"/>
          <p:cNvGrpSpPr>
            <a:grpSpLocks/>
          </p:cNvGrpSpPr>
          <p:nvPr/>
        </p:nvGrpSpPr>
        <p:grpSpPr bwMode="auto">
          <a:xfrm rot="5400000">
            <a:off x="1190625" y="4273550"/>
            <a:ext cx="1371600" cy="114300"/>
            <a:chOff x="0" y="1896"/>
            <a:chExt cx="5760" cy="120"/>
          </a:xfrm>
        </p:grpSpPr>
        <p:sp>
          <p:nvSpPr>
            <p:cNvPr id="13374" name="Rectangle 12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fr-FR" altLang="en-US">
                <a:latin typeface="Calibri" pitchFamily="34" charset="0"/>
              </a:endParaRPr>
            </a:p>
          </p:txBody>
        </p:sp>
        <p:sp>
          <p:nvSpPr>
            <p:cNvPr id="13375" name="Rectangle 13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fr-FR" altLang="en-US">
                <a:latin typeface="Calibri" pitchFamily="34" charset="0"/>
              </a:endParaRPr>
            </a:p>
          </p:txBody>
        </p:sp>
      </p:grpSp>
      <p:grpSp>
        <p:nvGrpSpPr>
          <p:cNvPr id="5" name="Group 14"/>
          <p:cNvGrpSpPr>
            <a:grpSpLocks/>
          </p:cNvGrpSpPr>
          <p:nvPr/>
        </p:nvGrpSpPr>
        <p:grpSpPr bwMode="auto">
          <a:xfrm rot="5400000">
            <a:off x="1257300" y="3197225"/>
            <a:ext cx="1238250" cy="114300"/>
            <a:chOff x="0" y="1896"/>
            <a:chExt cx="5760" cy="120"/>
          </a:xfrm>
        </p:grpSpPr>
        <p:sp>
          <p:nvSpPr>
            <p:cNvPr id="13372" name="Rectangle 15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fr-FR" altLang="en-US">
                <a:latin typeface="Calibri" pitchFamily="34" charset="0"/>
              </a:endParaRPr>
            </a:p>
          </p:txBody>
        </p:sp>
        <p:sp>
          <p:nvSpPr>
            <p:cNvPr id="13373" name="Rectangle 16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fr-FR" altLang="en-US">
                <a:latin typeface="Calibri" pitchFamily="34" charset="0"/>
              </a:endParaRPr>
            </a:p>
          </p:txBody>
        </p:sp>
      </p:grpSp>
      <p:grpSp>
        <p:nvGrpSpPr>
          <p:cNvPr id="6" name="Group 20"/>
          <p:cNvGrpSpPr>
            <a:grpSpLocks/>
          </p:cNvGrpSpPr>
          <p:nvPr/>
        </p:nvGrpSpPr>
        <p:grpSpPr bwMode="auto">
          <a:xfrm rot="5400000">
            <a:off x="1333500" y="1749425"/>
            <a:ext cx="1085850" cy="114300"/>
            <a:chOff x="0" y="1896"/>
            <a:chExt cx="5760" cy="120"/>
          </a:xfrm>
        </p:grpSpPr>
        <p:sp>
          <p:nvSpPr>
            <p:cNvPr id="13370" name="Rectangle 21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fr-FR" altLang="en-US">
                <a:latin typeface="Calibri" pitchFamily="34" charset="0"/>
              </a:endParaRPr>
            </a:p>
          </p:txBody>
        </p:sp>
        <p:sp>
          <p:nvSpPr>
            <p:cNvPr id="13371" name="Rectangle 22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fr-FR" altLang="en-US">
                <a:latin typeface="Calibri" pitchFamily="34" charset="0"/>
              </a:endParaRPr>
            </a:p>
          </p:txBody>
        </p:sp>
      </p:grpSp>
      <p:grpSp>
        <p:nvGrpSpPr>
          <p:cNvPr id="7" name="Group 23"/>
          <p:cNvGrpSpPr>
            <a:grpSpLocks/>
          </p:cNvGrpSpPr>
          <p:nvPr/>
        </p:nvGrpSpPr>
        <p:grpSpPr bwMode="auto">
          <a:xfrm>
            <a:off x="2012157" y="2141538"/>
            <a:ext cx="6522244" cy="1216333"/>
            <a:chOff x="504" y="974"/>
            <a:chExt cx="5212" cy="799"/>
          </a:xfrm>
        </p:grpSpPr>
        <p:sp>
          <p:nvSpPr>
            <p:cNvPr id="65560" name="AutoShape 24"/>
            <p:cNvSpPr>
              <a:spLocks noChangeArrowheads="1"/>
            </p:cNvSpPr>
            <p:nvPr/>
          </p:nvSpPr>
          <p:spPr bwMode="gray">
            <a:xfrm>
              <a:off x="504" y="1007"/>
              <a:ext cx="4618" cy="766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6471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3369" name="Text Box 25"/>
            <p:cNvSpPr txBox="1">
              <a:spLocks noChangeArrowheads="1"/>
            </p:cNvSpPr>
            <p:nvPr/>
          </p:nvSpPr>
          <p:spPr bwMode="gray">
            <a:xfrm>
              <a:off x="615" y="974"/>
              <a:ext cx="5101" cy="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2400" b="1">
                  <a:latin typeface="Times New Roman" pitchFamily="18" charset="0"/>
                  <a:sym typeface="Symbol" pitchFamily="18" charset="2"/>
                </a:rPr>
                <a:t>Chấm dứt hoàn toàn thời kì hơn 1000 năm nhân dân ta sống dưới ách đô hộ của phong kiến phương Bắc.</a:t>
              </a:r>
              <a:r>
                <a:rPr lang="en-US" altLang="en-US" sz="2200" b="1">
                  <a:latin typeface="Calibri" pitchFamily="34" charset="0"/>
                  <a:cs typeface="Arial" charset="0"/>
                  <a:sym typeface="Symbol" pitchFamily="18" charset="2"/>
                </a:rPr>
                <a:t>	</a:t>
              </a:r>
            </a:p>
          </p:txBody>
        </p:sp>
      </p:grpSp>
      <p:grpSp>
        <p:nvGrpSpPr>
          <p:cNvPr id="8" name="Group 38"/>
          <p:cNvGrpSpPr>
            <a:grpSpLocks/>
          </p:cNvGrpSpPr>
          <p:nvPr/>
        </p:nvGrpSpPr>
        <p:grpSpPr bwMode="auto">
          <a:xfrm>
            <a:off x="1483519" y="3748088"/>
            <a:ext cx="691754" cy="976312"/>
            <a:chOff x="150" y="1175"/>
            <a:chExt cx="580" cy="615"/>
          </a:xfrm>
        </p:grpSpPr>
        <p:grpSp>
          <p:nvGrpSpPr>
            <p:cNvPr id="13357" name="Group 39"/>
            <p:cNvGrpSpPr>
              <a:grpSpLocks/>
            </p:cNvGrpSpPr>
            <p:nvPr/>
          </p:nvGrpSpPr>
          <p:grpSpPr bwMode="auto">
            <a:xfrm rot="5400000">
              <a:off x="132" y="1193"/>
              <a:ext cx="615" cy="580"/>
              <a:chOff x="1867" y="1824"/>
              <a:chExt cx="1980" cy="1800"/>
            </a:xfrm>
          </p:grpSpPr>
          <p:sp>
            <p:nvSpPr>
              <p:cNvPr id="65576" name="AutoShape 40"/>
              <p:cNvSpPr>
                <a:spLocks noChangeArrowheads="1"/>
              </p:cNvSpPr>
              <p:nvPr/>
            </p:nvSpPr>
            <p:spPr bwMode="gray">
              <a:xfrm rot="16200000" flipH="1">
                <a:off x="1816" y="2403"/>
                <a:ext cx="307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65577" name="AutoShape 41"/>
              <p:cNvSpPr>
                <a:spLocks noChangeArrowheads="1"/>
              </p:cNvSpPr>
              <p:nvPr/>
            </p:nvSpPr>
            <p:spPr bwMode="gray">
              <a:xfrm rot="5400000" flipH="1">
                <a:off x="3592" y="2463"/>
                <a:ext cx="307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65578" name="AutoShape 42"/>
              <p:cNvSpPr>
                <a:spLocks noChangeArrowheads="1"/>
              </p:cNvSpPr>
              <p:nvPr/>
            </p:nvSpPr>
            <p:spPr bwMode="gray">
              <a:xfrm rot="10800000" flipH="1">
                <a:off x="2717" y="3416"/>
                <a:ext cx="303" cy="208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13362" name="Oval 43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 altLang="en-US">
                  <a:latin typeface="Calibri" pitchFamily="34" charset="0"/>
                </a:endParaRPr>
              </a:p>
            </p:txBody>
          </p:sp>
          <p:sp>
            <p:nvSpPr>
              <p:cNvPr id="13363" name="Oval 44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fr-FR" altLang="en-US">
                  <a:latin typeface="Calibri" pitchFamily="34" charset="0"/>
                </a:endParaRPr>
              </a:p>
            </p:txBody>
          </p:sp>
          <p:sp>
            <p:nvSpPr>
              <p:cNvPr id="65581" name="Oval 45"/>
              <p:cNvSpPr>
                <a:spLocks noChangeArrowheads="1"/>
              </p:cNvSpPr>
              <p:nvPr/>
            </p:nvSpPr>
            <p:spPr bwMode="gray">
              <a:xfrm>
                <a:off x="2617" y="1948"/>
                <a:ext cx="527" cy="1352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13365" name="Oval 46"/>
              <p:cNvSpPr>
                <a:spLocks noChangeArrowheads="1"/>
              </p:cNvSpPr>
              <p:nvPr/>
            </p:nvSpPr>
            <p:spPr bwMode="gray">
              <a:xfrm>
                <a:off x="2621" y="1956"/>
                <a:ext cx="527" cy="1351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fr-FR" altLang="en-US">
                  <a:latin typeface="Calibri" pitchFamily="34" charset="0"/>
                </a:endParaRPr>
              </a:p>
            </p:txBody>
          </p:sp>
          <p:sp>
            <p:nvSpPr>
              <p:cNvPr id="65583" name="Oval 47"/>
              <p:cNvSpPr>
                <a:spLocks noChangeArrowheads="1"/>
              </p:cNvSpPr>
              <p:nvPr/>
            </p:nvSpPr>
            <p:spPr bwMode="gray">
              <a:xfrm>
                <a:off x="2327" y="1948"/>
                <a:ext cx="1098" cy="135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13367" name="Oval 48"/>
              <p:cNvSpPr>
                <a:spLocks noChangeArrowheads="1"/>
              </p:cNvSpPr>
              <p:nvPr/>
            </p:nvSpPr>
            <p:spPr bwMode="gray">
              <a:xfrm>
                <a:off x="2337" y="1956"/>
                <a:ext cx="1096" cy="1351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endParaRPr lang="fr-FR" altLang="en-US">
                  <a:latin typeface="Calibri" pitchFamily="34" charset="0"/>
                </a:endParaRPr>
              </a:p>
            </p:txBody>
          </p:sp>
        </p:grpSp>
        <p:sp>
          <p:nvSpPr>
            <p:cNvPr id="65585" name="Text Box 49"/>
            <p:cNvSpPr txBox="1">
              <a:spLocks noChangeArrowheads="1"/>
            </p:cNvSpPr>
            <p:nvPr/>
          </p:nvSpPr>
          <p:spPr bwMode="gray">
            <a:xfrm>
              <a:off x="297" y="1296"/>
              <a:ext cx="373" cy="3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</a:rPr>
                <a:t>B</a:t>
              </a:r>
            </a:p>
          </p:txBody>
        </p:sp>
      </p:grpSp>
      <p:grpSp>
        <p:nvGrpSpPr>
          <p:cNvPr id="10" name="Group 50"/>
          <p:cNvGrpSpPr>
            <a:grpSpLocks/>
          </p:cNvGrpSpPr>
          <p:nvPr/>
        </p:nvGrpSpPr>
        <p:grpSpPr bwMode="auto">
          <a:xfrm>
            <a:off x="1483519" y="5195888"/>
            <a:ext cx="691754" cy="976312"/>
            <a:chOff x="150" y="1175"/>
            <a:chExt cx="580" cy="615"/>
          </a:xfrm>
        </p:grpSpPr>
        <p:grpSp>
          <p:nvGrpSpPr>
            <p:cNvPr id="13346" name="Group 51"/>
            <p:cNvGrpSpPr>
              <a:grpSpLocks/>
            </p:cNvGrpSpPr>
            <p:nvPr/>
          </p:nvGrpSpPr>
          <p:grpSpPr bwMode="auto">
            <a:xfrm rot="5400000">
              <a:off x="132" y="1193"/>
              <a:ext cx="615" cy="580"/>
              <a:chOff x="1867" y="1824"/>
              <a:chExt cx="1980" cy="1800"/>
            </a:xfrm>
          </p:grpSpPr>
          <p:sp>
            <p:nvSpPr>
              <p:cNvPr id="65588" name="AutoShape 52"/>
              <p:cNvSpPr>
                <a:spLocks noChangeArrowheads="1"/>
              </p:cNvSpPr>
              <p:nvPr/>
            </p:nvSpPr>
            <p:spPr bwMode="gray">
              <a:xfrm rot="16200000" flipH="1">
                <a:off x="1816" y="2403"/>
                <a:ext cx="307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65589" name="AutoShape 53"/>
              <p:cNvSpPr>
                <a:spLocks noChangeArrowheads="1"/>
              </p:cNvSpPr>
              <p:nvPr/>
            </p:nvSpPr>
            <p:spPr bwMode="gray">
              <a:xfrm rot="5400000" flipH="1">
                <a:off x="3592" y="2463"/>
                <a:ext cx="307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65590" name="AutoShape 54"/>
              <p:cNvSpPr>
                <a:spLocks noChangeArrowheads="1"/>
              </p:cNvSpPr>
              <p:nvPr/>
            </p:nvSpPr>
            <p:spPr bwMode="gray">
              <a:xfrm rot="10800000" flipH="1">
                <a:off x="2717" y="3416"/>
                <a:ext cx="303" cy="208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13351" name="Oval 55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 altLang="en-US">
                  <a:latin typeface="Calibri" pitchFamily="34" charset="0"/>
                </a:endParaRPr>
              </a:p>
            </p:txBody>
          </p:sp>
          <p:sp>
            <p:nvSpPr>
              <p:cNvPr id="13352" name="Oval 56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fr-FR" altLang="en-US">
                  <a:latin typeface="Calibri" pitchFamily="34" charset="0"/>
                </a:endParaRPr>
              </a:p>
            </p:txBody>
          </p:sp>
          <p:sp>
            <p:nvSpPr>
              <p:cNvPr id="65593" name="Oval 57"/>
              <p:cNvSpPr>
                <a:spLocks noChangeArrowheads="1"/>
              </p:cNvSpPr>
              <p:nvPr/>
            </p:nvSpPr>
            <p:spPr bwMode="gray">
              <a:xfrm>
                <a:off x="2617" y="1948"/>
                <a:ext cx="527" cy="1352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13354" name="Oval 58"/>
              <p:cNvSpPr>
                <a:spLocks noChangeArrowheads="1"/>
              </p:cNvSpPr>
              <p:nvPr/>
            </p:nvSpPr>
            <p:spPr bwMode="gray">
              <a:xfrm>
                <a:off x="2621" y="1956"/>
                <a:ext cx="527" cy="1351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fr-FR" altLang="en-US">
                  <a:latin typeface="Calibri" pitchFamily="34" charset="0"/>
                </a:endParaRPr>
              </a:p>
            </p:txBody>
          </p:sp>
          <p:sp>
            <p:nvSpPr>
              <p:cNvPr id="65595" name="Oval 59"/>
              <p:cNvSpPr>
                <a:spLocks noChangeArrowheads="1"/>
              </p:cNvSpPr>
              <p:nvPr/>
            </p:nvSpPr>
            <p:spPr bwMode="gray">
              <a:xfrm>
                <a:off x="2327" y="1948"/>
                <a:ext cx="1098" cy="135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13356" name="Oval 60"/>
              <p:cNvSpPr>
                <a:spLocks noChangeArrowheads="1"/>
              </p:cNvSpPr>
              <p:nvPr/>
            </p:nvSpPr>
            <p:spPr bwMode="gray">
              <a:xfrm>
                <a:off x="2337" y="1956"/>
                <a:ext cx="1096" cy="1351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endParaRPr lang="fr-FR" altLang="en-US">
                  <a:latin typeface="Calibri" pitchFamily="34" charset="0"/>
                </a:endParaRPr>
              </a:p>
            </p:txBody>
          </p:sp>
        </p:grpSp>
        <p:sp>
          <p:nvSpPr>
            <p:cNvPr id="65597" name="Text Box 61"/>
            <p:cNvSpPr txBox="1">
              <a:spLocks noChangeArrowheads="1"/>
            </p:cNvSpPr>
            <p:nvPr/>
          </p:nvSpPr>
          <p:spPr bwMode="gray">
            <a:xfrm>
              <a:off x="297" y="1296"/>
              <a:ext cx="373" cy="3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</a:rPr>
                <a:t>C</a:t>
              </a:r>
            </a:p>
          </p:txBody>
        </p:sp>
      </p:grpSp>
      <p:grpSp>
        <p:nvGrpSpPr>
          <p:cNvPr id="13323" name="Group 74"/>
          <p:cNvGrpSpPr>
            <a:grpSpLocks/>
          </p:cNvGrpSpPr>
          <p:nvPr/>
        </p:nvGrpSpPr>
        <p:grpSpPr bwMode="auto">
          <a:xfrm>
            <a:off x="1524000" y="380999"/>
            <a:ext cx="5643563" cy="1726197"/>
            <a:chOff x="156" y="192"/>
            <a:chExt cx="5460" cy="528"/>
          </a:xfrm>
        </p:grpSpPr>
        <p:sp>
          <p:nvSpPr>
            <p:cNvPr id="65611" name="AutoShape 75"/>
            <p:cNvSpPr>
              <a:spLocks noChangeArrowheads="1"/>
            </p:cNvSpPr>
            <p:nvPr/>
          </p:nvSpPr>
          <p:spPr bwMode="gray">
            <a:xfrm>
              <a:off x="156" y="192"/>
              <a:ext cx="5460" cy="480"/>
            </a:xfrm>
            <a:prstGeom prst="roundRect">
              <a:avLst>
                <a:gd name="adj" fmla="val 50000"/>
              </a:avLst>
            </a:prstGeom>
            <a:blipFill dpi="0" rotWithShape="1">
              <a:blip r:embed="rId4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</a:blip>
              <a:srcRect/>
              <a:tile tx="0" ty="0" sx="100000" sy="100000" flip="none" algn="tl"/>
            </a:blipFill>
            <a:ln w="38100" algn="ctr">
              <a:solidFill>
                <a:srgbClr val="FFFFFF"/>
              </a:solidFill>
              <a:round/>
              <a:headEnd/>
              <a:tailEnd/>
            </a:ln>
            <a:effectLst>
              <a:outerShdw dist="63500" dir="3187806" algn="ctr" rotWithShape="0">
                <a:srgbClr val="001D3A"/>
              </a:outerShdw>
            </a:effectLst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000" b="1">
                  <a:solidFill>
                    <a:srgbClr val="0000FF"/>
                  </a:solidFill>
                  <a:latin typeface="VNI-Times" pitchFamily="2" charset="0"/>
                </a:rPr>
                <a:t> </a:t>
              </a:r>
            </a:p>
          </p:txBody>
        </p:sp>
        <p:grpSp>
          <p:nvGrpSpPr>
            <p:cNvPr id="13343" name="Group 76"/>
            <p:cNvGrpSpPr>
              <a:grpSpLocks/>
            </p:cNvGrpSpPr>
            <p:nvPr/>
          </p:nvGrpSpPr>
          <p:grpSpPr bwMode="auto">
            <a:xfrm rot="5400000">
              <a:off x="216" y="408"/>
              <a:ext cx="528" cy="96"/>
              <a:chOff x="0" y="1896"/>
              <a:chExt cx="5760" cy="120"/>
            </a:xfrm>
          </p:grpSpPr>
          <p:sp>
            <p:nvSpPr>
              <p:cNvPr id="13344" name="Rectangle 77"/>
              <p:cNvSpPr>
                <a:spLocks noChangeArrowheads="1"/>
              </p:cNvSpPr>
              <p:nvPr/>
            </p:nvSpPr>
            <p:spPr bwMode="gray">
              <a:xfrm>
                <a:off x="0" y="1896"/>
                <a:ext cx="5760" cy="47"/>
              </a:xfrm>
              <a:prstGeom prst="rect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ECECEC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fr-FR" altLang="en-US">
                  <a:latin typeface="Calibri" pitchFamily="34" charset="0"/>
                </a:endParaRPr>
              </a:p>
            </p:txBody>
          </p:sp>
          <p:sp>
            <p:nvSpPr>
              <p:cNvPr id="13345" name="Rectangle 78"/>
              <p:cNvSpPr>
                <a:spLocks noChangeArrowheads="1"/>
              </p:cNvSpPr>
              <p:nvPr/>
            </p:nvSpPr>
            <p:spPr bwMode="gray">
              <a:xfrm>
                <a:off x="0" y="1942"/>
                <a:ext cx="5760" cy="74"/>
              </a:xfrm>
              <a:prstGeom prst="rect">
                <a:avLst/>
              </a:prstGeom>
              <a:gradFill rotWithShape="1">
                <a:gsLst>
                  <a:gs pos="0">
                    <a:srgbClr val="CFCFCF"/>
                  </a:gs>
                  <a:gs pos="100000">
                    <a:srgbClr val="5F5F5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fr-FR" altLang="en-US">
                  <a:latin typeface="Calibri" pitchFamily="34" charset="0"/>
                </a:endParaRPr>
              </a:p>
            </p:txBody>
          </p:sp>
        </p:grpSp>
      </p:grpSp>
      <p:sp>
        <p:nvSpPr>
          <p:cNvPr id="65615" name="Text Box 79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2000249" y="533400"/>
            <a:ext cx="5321499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FF0000"/>
                </a:solidFill>
                <a:latin typeface="VNI-Times" pitchFamily="2" charset="0"/>
                <a:cs typeface="Arial" charset="0"/>
              </a:rPr>
              <a:t> </a:t>
            </a:r>
            <a:r>
              <a:rPr lang="en-US" altLang="en-US" sz="2800" b="1">
                <a:solidFill>
                  <a:srgbClr val="FF0000"/>
                </a:solidFill>
                <a:latin typeface="Tahoma" pitchFamily="34" charset="0"/>
                <a:cs typeface="Arial" charset="0"/>
              </a:rPr>
              <a:t>Câu 4. </a:t>
            </a:r>
            <a:r>
              <a:rPr lang="en-US" altLang="en-US" sz="2800" i="1">
                <a:latin typeface="Times New Roman" pitchFamily="18" charset="0"/>
              </a:rPr>
              <a:t>Chiến thắng Bạch Đằng có ý nghĩa như thế nào đối với lịch sử dân tộc?</a:t>
            </a:r>
            <a:endParaRPr lang="en-US" altLang="en-US" sz="2800" b="1">
              <a:solidFill>
                <a:srgbClr val="0000FF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84" name="Text Box 25"/>
          <p:cNvSpPr txBox="1">
            <a:spLocks noChangeArrowheads="1"/>
          </p:cNvSpPr>
          <p:nvPr/>
        </p:nvSpPr>
        <p:spPr bwMode="gray">
          <a:xfrm>
            <a:off x="2286000" y="5486400"/>
            <a:ext cx="38623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400" b="1">
                <a:solidFill>
                  <a:srgbClr val="FF0000"/>
                </a:solidFill>
                <a:latin typeface="Times New Roman" pitchFamily="18" charset="0"/>
              </a:rPr>
              <a:t>Tất cả các ý trên đều đúng</a:t>
            </a:r>
            <a:endParaRPr lang="en-US" altLang="en-US" sz="2400">
              <a:solidFill>
                <a:srgbClr val="FF0000"/>
              </a:solidFill>
              <a:latin typeface="Times New Roman" pitchFamily="18" charset="0"/>
            </a:endParaRPr>
          </a:p>
        </p:txBody>
      </p:sp>
      <p:grpSp>
        <p:nvGrpSpPr>
          <p:cNvPr id="14" name="Group 26"/>
          <p:cNvGrpSpPr>
            <a:grpSpLocks/>
          </p:cNvGrpSpPr>
          <p:nvPr/>
        </p:nvGrpSpPr>
        <p:grpSpPr bwMode="auto">
          <a:xfrm>
            <a:off x="1528766" y="2057400"/>
            <a:ext cx="652460" cy="990600"/>
            <a:chOff x="180" y="1179"/>
            <a:chExt cx="547" cy="624"/>
          </a:xfrm>
        </p:grpSpPr>
        <p:grpSp>
          <p:nvGrpSpPr>
            <p:cNvPr id="13329" name="Group 27"/>
            <p:cNvGrpSpPr>
              <a:grpSpLocks/>
            </p:cNvGrpSpPr>
            <p:nvPr/>
          </p:nvGrpSpPr>
          <p:grpSpPr bwMode="auto">
            <a:xfrm rot="5400000">
              <a:off x="142" y="1217"/>
              <a:ext cx="624" cy="547"/>
              <a:chOff x="1870" y="1824"/>
              <a:chExt cx="2007" cy="1693"/>
            </a:xfrm>
          </p:grpSpPr>
          <p:sp>
            <p:nvSpPr>
              <p:cNvPr id="88" name="AutoShape 28"/>
              <p:cNvSpPr>
                <a:spLocks noChangeArrowheads="1"/>
              </p:cNvSpPr>
              <p:nvPr/>
            </p:nvSpPr>
            <p:spPr bwMode="gray">
              <a:xfrm rot="16200000" flipH="1">
                <a:off x="1818" y="2404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89" name="AutoShape 29"/>
              <p:cNvSpPr>
                <a:spLocks noChangeArrowheads="1"/>
              </p:cNvSpPr>
              <p:nvPr/>
            </p:nvSpPr>
            <p:spPr bwMode="gray">
              <a:xfrm rot="5400000" flipH="1">
                <a:off x="3621" y="2371"/>
                <a:ext cx="309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90" name="AutoShape 30"/>
              <p:cNvSpPr>
                <a:spLocks noChangeArrowheads="1"/>
              </p:cNvSpPr>
              <p:nvPr/>
            </p:nvSpPr>
            <p:spPr bwMode="gray">
              <a:xfrm rot="10800000" flipH="1">
                <a:off x="2719" y="3313"/>
                <a:ext cx="306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13334" name="Oval 31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 altLang="en-US">
                  <a:latin typeface="Calibri" pitchFamily="34" charset="0"/>
                </a:endParaRPr>
              </a:p>
            </p:txBody>
          </p:sp>
          <p:sp>
            <p:nvSpPr>
              <p:cNvPr id="13335" name="Oval 32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fr-FR" altLang="en-US">
                  <a:latin typeface="Calibri" pitchFamily="34" charset="0"/>
                </a:endParaRPr>
              </a:p>
            </p:txBody>
          </p:sp>
          <p:sp>
            <p:nvSpPr>
              <p:cNvPr id="93" name="Oval 33"/>
              <p:cNvSpPr>
                <a:spLocks noChangeArrowheads="1"/>
              </p:cNvSpPr>
              <p:nvPr/>
            </p:nvSpPr>
            <p:spPr bwMode="gray">
              <a:xfrm>
                <a:off x="2620" y="1952"/>
                <a:ext cx="527" cy="1348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13337" name="Oval 34"/>
              <p:cNvSpPr>
                <a:spLocks noChangeArrowheads="1"/>
              </p:cNvSpPr>
              <p:nvPr/>
            </p:nvSpPr>
            <p:spPr bwMode="gray">
              <a:xfrm>
                <a:off x="2622" y="1959"/>
                <a:ext cx="526" cy="1348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fr-FR" altLang="en-US">
                  <a:latin typeface="Calibri" pitchFamily="34" charset="0"/>
                </a:endParaRPr>
              </a:p>
            </p:txBody>
          </p:sp>
          <p:sp>
            <p:nvSpPr>
              <p:cNvPr id="95" name="Oval 35"/>
              <p:cNvSpPr>
                <a:spLocks noChangeArrowheads="1"/>
              </p:cNvSpPr>
              <p:nvPr/>
            </p:nvSpPr>
            <p:spPr bwMode="gray">
              <a:xfrm>
                <a:off x="2329" y="1836"/>
                <a:ext cx="1097" cy="1348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13339" name="Oval 36"/>
              <p:cNvSpPr>
                <a:spLocks noChangeArrowheads="1"/>
              </p:cNvSpPr>
              <p:nvPr/>
            </p:nvSpPr>
            <p:spPr bwMode="gray">
              <a:xfrm>
                <a:off x="2337" y="1959"/>
                <a:ext cx="1096" cy="134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endParaRPr lang="fr-FR" altLang="en-US">
                  <a:latin typeface="Calibri" pitchFamily="34" charset="0"/>
                </a:endParaRPr>
              </a:p>
            </p:txBody>
          </p:sp>
        </p:grpSp>
        <p:sp>
          <p:nvSpPr>
            <p:cNvPr id="87" name="Text Box 37"/>
            <p:cNvSpPr txBox="1">
              <a:spLocks noChangeArrowheads="1"/>
            </p:cNvSpPr>
            <p:nvPr/>
          </p:nvSpPr>
          <p:spPr bwMode="gray">
            <a:xfrm>
              <a:off x="296" y="1296"/>
              <a:ext cx="373" cy="3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</a:rPr>
                <a:t>A</a:t>
              </a:r>
            </a:p>
          </p:txBody>
        </p:sp>
      </p:grpSp>
      <p:grpSp>
        <p:nvGrpSpPr>
          <p:cNvPr id="16" name="Group 26"/>
          <p:cNvGrpSpPr>
            <a:grpSpLocks/>
          </p:cNvGrpSpPr>
          <p:nvPr/>
        </p:nvGrpSpPr>
        <p:grpSpPr bwMode="auto">
          <a:xfrm>
            <a:off x="1479905" y="5259387"/>
            <a:ext cx="692934" cy="989013"/>
            <a:chOff x="149" y="1175"/>
            <a:chExt cx="581" cy="623"/>
          </a:xfrm>
          <a:solidFill>
            <a:srgbClr val="1344E1"/>
          </a:solidFill>
        </p:grpSpPr>
        <p:grpSp>
          <p:nvGrpSpPr>
            <p:cNvPr id="17" name="Group 27"/>
            <p:cNvGrpSpPr>
              <a:grpSpLocks/>
            </p:cNvGrpSpPr>
            <p:nvPr/>
          </p:nvGrpSpPr>
          <p:grpSpPr bwMode="auto">
            <a:xfrm rot="5400000">
              <a:off x="128" y="1196"/>
              <a:ext cx="623" cy="581"/>
              <a:chOff x="1868" y="1824"/>
              <a:chExt cx="2009" cy="1807"/>
            </a:xfrm>
            <a:grpFill/>
          </p:grpSpPr>
          <p:sp>
            <p:nvSpPr>
              <p:cNvPr id="65564" name="AutoShape 28"/>
              <p:cNvSpPr>
                <a:spLocks noChangeArrowheads="1"/>
              </p:cNvSpPr>
              <p:nvPr/>
            </p:nvSpPr>
            <p:spPr bwMode="gray">
              <a:xfrm rot="16200000" flipH="1">
                <a:off x="1817" y="2518"/>
                <a:ext cx="307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p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65565" name="AutoShape 29"/>
              <p:cNvSpPr>
                <a:spLocks noChangeArrowheads="1"/>
              </p:cNvSpPr>
              <p:nvPr/>
            </p:nvSpPr>
            <p:spPr bwMode="gray">
              <a:xfrm rot="5400000" flipH="1">
                <a:off x="3621" y="2484"/>
                <a:ext cx="310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p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65566" name="AutoShape 30"/>
              <p:cNvSpPr>
                <a:spLocks noChangeArrowheads="1"/>
              </p:cNvSpPr>
              <p:nvPr/>
            </p:nvSpPr>
            <p:spPr bwMode="gray">
              <a:xfrm rot="10800000" flipH="1">
                <a:off x="2718" y="3426"/>
                <a:ext cx="306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p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12350" name="Oval 31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pFill/>
              <a:ln w="57150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12351" name="Oval 32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solidFill>
                <a:schemeClr val="bg2">
                  <a:lumMod val="75000"/>
                </a:schemeClr>
              </a:soli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65569" name="Oval 33"/>
              <p:cNvSpPr>
                <a:spLocks noChangeArrowheads="1"/>
              </p:cNvSpPr>
              <p:nvPr/>
            </p:nvSpPr>
            <p:spPr bwMode="gray">
              <a:xfrm>
                <a:off x="2620" y="1947"/>
                <a:ext cx="528" cy="1354"/>
              </a:xfrm>
              <a:prstGeom prst="ellipse">
                <a:avLst/>
              </a:prstGeom>
              <a:grpFill/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12353" name="Oval 34"/>
              <p:cNvSpPr>
                <a:spLocks noChangeArrowheads="1"/>
              </p:cNvSpPr>
              <p:nvPr/>
            </p:nvSpPr>
            <p:spPr bwMode="gray">
              <a:xfrm>
                <a:off x="2621" y="1955"/>
                <a:ext cx="528" cy="1354"/>
              </a:xfrm>
              <a:prstGeom prst="ellipse">
                <a:avLst/>
              </a:prstGeom>
              <a:solidFill>
                <a:srgbClr val="990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65571" name="Oval 35"/>
              <p:cNvSpPr>
                <a:spLocks noChangeArrowheads="1"/>
              </p:cNvSpPr>
              <p:nvPr/>
            </p:nvSpPr>
            <p:spPr bwMode="gray">
              <a:xfrm>
                <a:off x="2328" y="1948"/>
                <a:ext cx="1099" cy="1354"/>
              </a:xfrm>
              <a:prstGeom prst="ellipse">
                <a:avLst/>
              </a:prstGeom>
              <a:grpFill/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12355" name="Oval 36"/>
              <p:cNvSpPr>
                <a:spLocks noChangeArrowheads="1"/>
              </p:cNvSpPr>
              <p:nvPr/>
            </p:nvSpPr>
            <p:spPr bwMode="gray">
              <a:xfrm>
                <a:off x="2337" y="1955"/>
                <a:ext cx="1096" cy="1354"/>
              </a:xfrm>
              <a:prstGeom prst="ellipse">
                <a:avLst/>
              </a:prstGeom>
              <a:grpFill/>
              <a:ln w="381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</p:grpSp>
        <p:sp>
          <p:nvSpPr>
            <p:cNvPr id="65573" name="Text Box 37"/>
            <p:cNvSpPr txBox="1">
              <a:spLocks noChangeArrowheads="1"/>
            </p:cNvSpPr>
            <p:nvPr/>
          </p:nvSpPr>
          <p:spPr bwMode="gray">
            <a:xfrm>
              <a:off x="245" y="1272"/>
              <a:ext cx="434" cy="40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</a:rPr>
                <a:t>C</a:t>
              </a:r>
            </a:p>
          </p:txBody>
        </p:sp>
      </p:grpSp>
      <p:pic>
        <p:nvPicPr>
          <p:cNvPr id="94" name="Picture 80" descr="61403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8728" y="5257800"/>
            <a:ext cx="803672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8633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56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:\My Documents\My Pictures\lacvie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own Ribbon 4"/>
          <p:cNvSpPr/>
          <p:nvPr/>
        </p:nvSpPr>
        <p:spPr>
          <a:xfrm>
            <a:off x="0" y="1371600"/>
            <a:ext cx="9144000" cy="2590800"/>
          </a:xfrm>
          <a:prstGeom prst="ribbon">
            <a:avLst>
              <a:gd name="adj1" fmla="val 10250"/>
              <a:gd name="adj2" fmla="val 50000"/>
            </a:avLst>
          </a:prstGeom>
          <a:solidFill>
            <a:schemeClr val="accent2">
              <a:lumMod val="20000"/>
              <a:lumOff val="80000"/>
            </a:schemeClr>
          </a:solidFill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BUỔI ĐẦU ĐỘC LẬP</a:t>
            </a:r>
          </a:p>
          <a:p>
            <a:pPr algn="ctr">
              <a:defRPr/>
            </a:pPr>
            <a:r>
              <a:rPr lang="en-US" sz="26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6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6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6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938 </a:t>
            </a:r>
            <a:r>
              <a:rPr lang="en-US" sz="26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6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6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1009)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6400800" y="4895850"/>
            <a:ext cx="2590800" cy="1276350"/>
          </a:xfrm>
          <a:prstGeom prst="roundRect">
            <a:avLst/>
          </a:prstGeom>
          <a:solidFill>
            <a:schemeClr val="bg1"/>
          </a:solidFill>
          <a:ln>
            <a:solidFill>
              <a:srgbClr val="660033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en-US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200400" y="4895850"/>
            <a:ext cx="2811463" cy="1276350"/>
          </a:xfrm>
          <a:prstGeom prst="roundRect">
            <a:avLst/>
          </a:prstGeom>
          <a:solidFill>
            <a:schemeClr val="bg1"/>
          </a:solidFill>
          <a:ln>
            <a:solidFill>
              <a:srgbClr val="660033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Đinh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en-US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Đinh</a:t>
            </a:r>
            <a:r>
              <a:rPr lang="en-US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28600" y="4895850"/>
            <a:ext cx="2514600" cy="1276350"/>
          </a:xfrm>
          <a:prstGeom prst="roundRect">
            <a:avLst/>
          </a:prstGeom>
          <a:solidFill>
            <a:schemeClr val="bg1"/>
          </a:solidFill>
          <a:ln>
            <a:solidFill>
              <a:srgbClr val="660033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eaLnBrk="1" hangingPunct="1">
              <a:defRPr/>
            </a:pPr>
            <a:r>
              <a:rPr lang="en-US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Vương</a:t>
            </a:r>
            <a:r>
              <a:rPr lang="en-US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8" name="Right Arrow 7"/>
          <p:cNvSpPr/>
          <p:nvPr/>
        </p:nvSpPr>
        <p:spPr>
          <a:xfrm rot="5400000">
            <a:off x="4105275" y="4352925"/>
            <a:ext cx="933450" cy="152400"/>
          </a:xfrm>
          <a:prstGeom prst="rightArrow">
            <a:avLst/>
          </a:prstGeom>
          <a:solidFill>
            <a:srgbClr val="1344E1"/>
          </a:solidFill>
          <a:ln>
            <a:solidFill>
              <a:srgbClr val="1344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  <p:sp>
        <p:nvSpPr>
          <p:cNvPr id="9" name="Right Arrow 8"/>
          <p:cNvSpPr/>
          <p:nvPr/>
        </p:nvSpPr>
        <p:spPr>
          <a:xfrm rot="9141451" flipV="1">
            <a:off x="2532063" y="4370388"/>
            <a:ext cx="2125662" cy="149225"/>
          </a:xfrm>
          <a:prstGeom prst="rightArrow">
            <a:avLst/>
          </a:prstGeom>
          <a:solidFill>
            <a:srgbClr val="1344E1"/>
          </a:solidFill>
          <a:ln>
            <a:solidFill>
              <a:srgbClr val="1344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  <p:sp>
        <p:nvSpPr>
          <p:cNvPr id="10" name="Right Arrow 9"/>
          <p:cNvSpPr/>
          <p:nvPr/>
        </p:nvSpPr>
        <p:spPr>
          <a:xfrm rot="1535901" flipV="1">
            <a:off x="4491038" y="4344988"/>
            <a:ext cx="2159000" cy="144462"/>
          </a:xfrm>
          <a:prstGeom prst="rightArrow">
            <a:avLst/>
          </a:prstGeom>
          <a:solidFill>
            <a:srgbClr val="1344E1"/>
          </a:solidFill>
          <a:ln>
            <a:solidFill>
              <a:srgbClr val="1344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i="1">
                <a:latin typeface="Times New Roman" pitchFamily="18" charset="0"/>
                <a:cs typeface="Times New Roman" pitchFamily="18" charset="0"/>
              </a:rPr>
              <a:t>Thứ </a:t>
            </a:r>
            <a:r>
              <a:rPr lang="en-US" altLang="en-US" sz="2800" b="1" i="1" smtClean="0">
                <a:latin typeface="Times New Roman" pitchFamily="18" charset="0"/>
                <a:cs typeface="Times New Roman" pitchFamily="18" charset="0"/>
              </a:rPr>
              <a:t>ba </a:t>
            </a:r>
            <a:r>
              <a:rPr lang="en-US" altLang="en-US" sz="2800" b="1" i="1">
                <a:latin typeface="Times New Roman" pitchFamily="18" charset="0"/>
                <a:cs typeface="Times New Roman" pitchFamily="18" charset="0"/>
              </a:rPr>
              <a:t>ngày </a:t>
            </a:r>
            <a:r>
              <a:rPr lang="en-US" altLang="en-US" sz="2800" b="1" i="1" smtClean="0">
                <a:latin typeface="Times New Roman" pitchFamily="18" charset="0"/>
                <a:cs typeface="Times New Roman" pitchFamily="18" charset="0"/>
              </a:rPr>
              <a:t>09 </a:t>
            </a:r>
            <a:r>
              <a:rPr lang="en-US" altLang="en-US" sz="2800" b="1" i="1">
                <a:latin typeface="Times New Roman" pitchFamily="18" charset="0"/>
                <a:cs typeface="Times New Roman" pitchFamily="18" charset="0"/>
              </a:rPr>
              <a:t>tháng 11 năm 2021</a:t>
            </a: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0" y="407988"/>
            <a:ext cx="91503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u="sng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Lịch sử:</a:t>
            </a:r>
          </a:p>
        </p:txBody>
      </p:sp>
    </p:spTree>
    <p:extLst>
      <p:ext uri="{BB962C8B-B14F-4D97-AF65-F5344CB8AC3E}">
        <p14:creationId xmlns:p14="http://schemas.microsoft.com/office/powerpoint/2010/main" val="2250823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0">
              <a:srgbClr val="66FFFF"/>
            </a:gs>
            <a:gs pos="50000">
              <a:schemeClr val="bg1"/>
            </a:gs>
            <a:gs pos="100000">
              <a:srgbClr val="66FFFF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6" descr="scan00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676400"/>
            <a:ext cx="7162800" cy="51054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0" y="868362"/>
            <a:ext cx="9144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Đinh Bộ Lĩnh dẹp loạn 12 sứ quân</a:t>
            </a: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i="1">
                <a:latin typeface="Times New Roman" pitchFamily="18" charset="0"/>
                <a:cs typeface="Times New Roman" pitchFamily="18" charset="0"/>
              </a:rPr>
              <a:t>Thứ </a:t>
            </a:r>
            <a:r>
              <a:rPr lang="en-US" altLang="en-US" sz="2800" b="1" i="1" smtClean="0">
                <a:latin typeface="Times New Roman" pitchFamily="18" charset="0"/>
                <a:cs typeface="Times New Roman" pitchFamily="18" charset="0"/>
              </a:rPr>
              <a:t>ba </a:t>
            </a:r>
            <a:r>
              <a:rPr lang="en-US" altLang="en-US" sz="2800" b="1" i="1">
                <a:latin typeface="Times New Roman" pitchFamily="18" charset="0"/>
                <a:cs typeface="Times New Roman" pitchFamily="18" charset="0"/>
              </a:rPr>
              <a:t>ngày </a:t>
            </a:r>
            <a:r>
              <a:rPr lang="en-US" altLang="en-US" sz="2800" b="1" i="1" smtClean="0">
                <a:latin typeface="Times New Roman" pitchFamily="18" charset="0"/>
                <a:cs typeface="Times New Roman" pitchFamily="18" charset="0"/>
              </a:rPr>
              <a:t>09 </a:t>
            </a:r>
            <a:r>
              <a:rPr lang="en-US" altLang="en-US" sz="2800" b="1" i="1">
                <a:latin typeface="Times New Roman" pitchFamily="18" charset="0"/>
                <a:cs typeface="Times New Roman" pitchFamily="18" charset="0"/>
              </a:rPr>
              <a:t>tháng 11 năm 2021</a:t>
            </a: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0" y="407988"/>
            <a:ext cx="91503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u="sng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Lịch sử: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166812" y="2779693"/>
            <a:ext cx="500538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8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Sau </a:t>
            </a:r>
            <a:r>
              <a:rPr lang="en-US" altLang="en-US" sz="28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khi Ngô Quyền mất tình hình nước ta như thế nào?</a:t>
            </a: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i="1">
                <a:latin typeface="Times New Roman" pitchFamily="18" charset="0"/>
                <a:cs typeface="Times New Roman" pitchFamily="18" charset="0"/>
              </a:rPr>
              <a:t>Thứ </a:t>
            </a:r>
            <a:r>
              <a:rPr lang="en-US" altLang="en-US" sz="2800" b="1" i="1" smtClean="0">
                <a:latin typeface="Times New Roman" pitchFamily="18" charset="0"/>
                <a:cs typeface="Times New Roman" pitchFamily="18" charset="0"/>
              </a:rPr>
              <a:t>ba </a:t>
            </a:r>
            <a:r>
              <a:rPr lang="en-US" altLang="en-US" sz="2800" b="1" i="1">
                <a:latin typeface="Times New Roman" pitchFamily="18" charset="0"/>
                <a:cs typeface="Times New Roman" pitchFamily="18" charset="0"/>
              </a:rPr>
              <a:t>ngày </a:t>
            </a:r>
            <a:r>
              <a:rPr lang="en-US" altLang="en-US" sz="2800" b="1" i="1" smtClean="0">
                <a:latin typeface="Times New Roman" pitchFamily="18" charset="0"/>
                <a:cs typeface="Times New Roman" pitchFamily="18" charset="0"/>
              </a:rPr>
              <a:t>09 </a:t>
            </a:r>
            <a:r>
              <a:rPr lang="en-US" altLang="en-US" sz="2800" b="1" i="1">
                <a:latin typeface="Times New Roman" pitchFamily="18" charset="0"/>
                <a:cs typeface="Times New Roman" pitchFamily="18" charset="0"/>
              </a:rPr>
              <a:t>tháng 11 năm 2021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143000" y="4124980"/>
            <a:ext cx="7848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8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Em biết gì về Đinh Bộ Lĩnh?</a:t>
            </a:r>
            <a:endParaRPr lang="en-US" altLang="en-US" sz="2800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219200" y="4939605"/>
            <a:ext cx="78486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8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3. Trước cảnh đất nước bị loạn lạc, Đinh Bộ </a:t>
            </a:r>
            <a:r>
              <a:rPr lang="en-US" altLang="en-US" sz="28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Lĩnh đã làm gì ? </a:t>
            </a:r>
            <a:r>
              <a:rPr lang="en-US" altLang="en-US" sz="28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Sau khi thống nhất đất nước, Đinh Bộ Lĩnh đã làm gì </a:t>
            </a:r>
            <a:r>
              <a:rPr lang="en-US" altLang="en-US" sz="28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800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Star: 7 Points 3"/>
          <p:cNvSpPr/>
          <p:nvPr/>
        </p:nvSpPr>
        <p:spPr>
          <a:xfrm>
            <a:off x="5919788" y="1447800"/>
            <a:ext cx="3224212" cy="3276600"/>
          </a:xfrm>
          <a:prstGeom prst="star7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</a:t>
            </a:r>
            <a:endParaRPr lang="en-US" sz="2800" b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4, 5</a:t>
            </a:r>
          </a:p>
          <a:p>
            <a:pPr algn="ctr">
              <a:defRPr/>
            </a:pPr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(2-3</a:t>
            </a:r>
            <a:r>
              <a:rPr lang="en-US" sz="2800" b="1" baseline="30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</a:t>
            </a:r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935182" y="1915180"/>
            <a:ext cx="52370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8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 sách giáo khoa (trang 25, 26)</a:t>
            </a:r>
            <a:endParaRPr lang="en-US" altLang="en-US" sz="2800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76200" y="2779693"/>
            <a:ext cx="1090612" cy="95410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>
                <a:solidFill>
                  <a:srgbClr val="FFFF00"/>
                </a:solidFill>
              </a:rPr>
              <a:t>Nhóm 1, 2</a:t>
            </a:r>
            <a:endParaRPr lang="en-US" b="1">
              <a:solidFill>
                <a:srgbClr val="FFFF00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52388" y="3998893"/>
            <a:ext cx="1090612" cy="80170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>
                <a:solidFill>
                  <a:srgbClr val="FFFF00"/>
                </a:solidFill>
              </a:rPr>
              <a:t>Nhóm 3, 4</a:t>
            </a:r>
            <a:endParaRPr lang="en-US" b="1">
              <a:solidFill>
                <a:srgbClr val="FFFF00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-1949" y="5105400"/>
            <a:ext cx="1090612" cy="1066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>
                <a:solidFill>
                  <a:srgbClr val="FFFF00"/>
                </a:solidFill>
              </a:rPr>
              <a:t>Nhóm 5,6</a:t>
            </a:r>
            <a:endParaRPr lang="en-US" b="1">
              <a:solidFill>
                <a:srgbClr val="FFFF00"/>
              </a:solidFill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0" y="868362"/>
            <a:ext cx="9144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Đinh Bộ Lĩnh dẹp loạn 12 sứ quân</a:t>
            </a: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i="1">
                <a:latin typeface="Times New Roman" pitchFamily="18" charset="0"/>
                <a:cs typeface="Times New Roman" pitchFamily="18" charset="0"/>
              </a:rPr>
              <a:t>Thứ </a:t>
            </a:r>
            <a:r>
              <a:rPr lang="en-US" altLang="en-US" sz="2800" b="1" i="1" smtClean="0">
                <a:latin typeface="Times New Roman" pitchFamily="18" charset="0"/>
                <a:cs typeface="Times New Roman" pitchFamily="18" charset="0"/>
              </a:rPr>
              <a:t>ba </a:t>
            </a:r>
            <a:r>
              <a:rPr lang="en-US" altLang="en-US" sz="2800" b="1" i="1">
                <a:latin typeface="Times New Roman" pitchFamily="18" charset="0"/>
                <a:cs typeface="Times New Roman" pitchFamily="18" charset="0"/>
              </a:rPr>
              <a:t>ngày </a:t>
            </a:r>
            <a:r>
              <a:rPr lang="en-US" altLang="en-US" sz="2800" b="1" i="1" smtClean="0">
                <a:latin typeface="Times New Roman" pitchFamily="18" charset="0"/>
                <a:cs typeface="Times New Roman" pitchFamily="18" charset="0"/>
              </a:rPr>
              <a:t>09 </a:t>
            </a:r>
            <a:r>
              <a:rPr lang="en-US" altLang="en-US" sz="2800" b="1" i="1">
                <a:latin typeface="Times New Roman" pitchFamily="18" charset="0"/>
                <a:cs typeface="Times New Roman" pitchFamily="18" charset="0"/>
              </a:rPr>
              <a:t>tháng 11 năm 2021</a:t>
            </a:r>
          </a:p>
        </p:txBody>
      </p:sp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0" y="407988"/>
            <a:ext cx="91503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u="sng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Lịch sử:</a:t>
            </a:r>
          </a:p>
        </p:txBody>
      </p:sp>
    </p:spTree>
    <p:extLst>
      <p:ext uri="{BB962C8B-B14F-4D97-AF65-F5344CB8AC3E}">
        <p14:creationId xmlns:p14="http://schemas.microsoft.com/office/powerpoint/2010/main" val="3636538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3" grpId="0"/>
      <p:bldP spid="15" grpId="0" animBg="1"/>
      <p:bldP spid="16" grpId="0"/>
      <p:bldP spid="4" grpId="0" animBg="1"/>
      <p:bldP spid="17" grpId="0" animBg="1"/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87902445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1727</TotalTime>
  <Words>1402</Words>
  <Application>Microsoft Office PowerPoint</Application>
  <PresentationFormat>On-screen Show (4:3)</PresentationFormat>
  <Paragraphs>253</Paragraphs>
  <Slides>38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</cp:lastModifiedBy>
  <cp:revision>191</cp:revision>
  <dcterms:created xsi:type="dcterms:W3CDTF">2017-07-08T12:53:14Z</dcterms:created>
  <dcterms:modified xsi:type="dcterms:W3CDTF">2021-11-09T03:58:21Z</dcterms:modified>
</cp:coreProperties>
</file>