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69" r:id="rId3"/>
    <p:sldId id="282" r:id="rId4"/>
    <p:sldId id="278" r:id="rId5"/>
    <p:sldId id="277" r:id="rId6"/>
    <p:sldId id="276" r:id="rId7"/>
    <p:sldId id="273" r:id="rId8"/>
    <p:sldId id="281" r:id="rId9"/>
    <p:sldId id="285" r:id="rId10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7" autoAdjust="0"/>
    <p:restoredTop sz="94624" autoAdjust="0"/>
  </p:normalViewPr>
  <p:slideViewPr>
    <p:cSldViewPr>
      <p:cViewPr>
        <p:scale>
          <a:sx n="90" d="100"/>
          <a:sy n="90" d="100"/>
        </p:scale>
        <p:origin x="-630" y="204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30465-D64E-40B2-AAAD-ADC4A96600E5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EF613-4FD1-4170-A09C-126BDD3E8F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2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EF613-4FD1-4170-A09C-126BDD3E8F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9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9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3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2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9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8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90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4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5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64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8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87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35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3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2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6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8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3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5C95D-D7E9-4E56-A51A-A9A5805580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365A-4F0F-4094-ACB0-C6949C714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" y="1314450"/>
            <a:ext cx="8844473" cy="354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1905000" y="457200"/>
            <a:ext cx="4658190" cy="394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5800" y="209550"/>
            <a:ext cx="800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2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HP001 4 hàng" pitchFamily="34" charset="0"/>
              </a:rPr>
              <a:t>tư</a:t>
            </a:r>
            <a:r>
              <a:rPr lang="en-US" altLang="en-US" sz="2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2800" b="1" dirty="0">
                <a:solidFill>
                  <a:srgbClr val="7030A0"/>
                </a:solidFill>
                <a:latin typeface="HP001 4 hàng" pitchFamily="34" charset="0"/>
              </a:rPr>
              <a:t> 30 - 11 - 2022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60351" y="769753"/>
            <a:ext cx="800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Chính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tả</a:t>
            </a:r>
            <a:endParaRPr lang="en-US" altLang="en-US" sz="2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7440" y="1249533"/>
            <a:ext cx="800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Người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đường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lên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vì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sao</a:t>
            </a:r>
            <a:endParaRPr lang="en-US" altLang="en-US" sz="2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6014" y="133350"/>
            <a:ext cx="800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Người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đường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lên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vì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sao</a:t>
            </a:r>
            <a:endParaRPr lang="en-US" altLang="en-US" sz="2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4800" y="629315"/>
            <a:ext cx="86106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	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nhỏ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 Xi-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cốp-xki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mơ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ước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lên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bầu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trời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lần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dại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dột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nhảy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qua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cửa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sổ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để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theo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những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chim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Kết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quả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bị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ngã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gãy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chân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Nhưng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rủi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ro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lại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làm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nảy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ra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đầu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óc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non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nớt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lúc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bấy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giờ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hỏi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: “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Vì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sao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quả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bóng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không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mà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vẫn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?”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	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Để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điều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bí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mật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đó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</a:t>
            </a:r>
            <a:r>
              <a:rPr lang="en-US" altLang="en-US" sz="2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Xi-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cốp-xki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đọc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không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biết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bao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smtClean="0">
                <a:solidFill>
                  <a:srgbClr val="7030A0"/>
                </a:solidFill>
                <a:latin typeface="HP001 4 hàng" pitchFamily="34" charset="0"/>
              </a:rPr>
              <a:t>nhiêu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sách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Nghĩ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ra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điều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gì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ông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lại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hì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hục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làm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thí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nghiệm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khi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đến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hàng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trăm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itchFamily="34" charset="0"/>
              </a:rPr>
              <a:t>lần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endParaRPr lang="en-US" altLang="en-US" sz="2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25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2198297" y="133350"/>
            <a:ext cx="214510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558646" y="907715"/>
            <a:ext cx="819876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1a/ Tìm các tính từ có hai tiếng bắt đầu bằng l - 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953377" y="4260757"/>
            <a:ext cx="981073" cy="34624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ertical Scroll 13"/>
          <p:cNvSpPr/>
          <p:nvPr/>
        </p:nvSpPr>
        <p:spPr>
          <a:xfrm>
            <a:off x="-228600" y="1437780"/>
            <a:ext cx="9372600" cy="291465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200000"/>
              </a:lnSpc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ỏng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oáng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oè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47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7953377" y="4594627"/>
            <a:ext cx="981073" cy="34624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6886" y="1230002"/>
            <a:ext cx="681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CHỮ BÍ MẬT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2462" y="2033617"/>
            <a:ext cx="533400" cy="4000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2462" y="3865837"/>
            <a:ext cx="533400" cy="400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1900" y="1922018"/>
            <a:ext cx="51054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Không giữ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vững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được ý chí, thiếu kiến trì trước khó khăn, trở ngại.</a:t>
            </a:r>
          </a:p>
        </p:txBody>
      </p:sp>
      <p:sp>
        <p:nvSpPr>
          <p:cNvPr id="25" name="Oval 24"/>
          <p:cNvSpPr/>
          <p:nvPr/>
        </p:nvSpPr>
        <p:spPr>
          <a:xfrm>
            <a:off x="652462" y="3044458"/>
            <a:ext cx="533400" cy="4000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47162" y="3971379"/>
            <a:ext cx="510013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24838" y="2932859"/>
            <a:ext cx="51054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2462" y="3873293"/>
            <a:ext cx="533400" cy="4000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" y="57151"/>
            <a:ext cx="8458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15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6" grpId="0" animBg="1"/>
      <p:bldP spid="27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0168"/>
              </p:ext>
            </p:extLst>
          </p:nvPr>
        </p:nvGraphicFramePr>
        <p:xfrm>
          <a:off x="1771652" y="1912839"/>
          <a:ext cx="4534836" cy="5201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5806"/>
                <a:gridCol w="755806"/>
                <a:gridCol w="755806"/>
                <a:gridCol w="755806"/>
                <a:gridCol w="755806"/>
                <a:gridCol w="755806"/>
              </a:tblGrid>
              <a:tr h="520112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Oval 13">
            <a:hlinkClick r:id="rId2" action="ppaction://hlinksldjump"/>
          </p:cNvPr>
          <p:cNvSpPr/>
          <p:nvPr/>
        </p:nvSpPr>
        <p:spPr>
          <a:xfrm>
            <a:off x="652462" y="2033617"/>
            <a:ext cx="533400" cy="4000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>
            <a:hlinkClick r:id="rId2" action="ppaction://hlinksldjump"/>
          </p:cNvPr>
          <p:cNvSpPr/>
          <p:nvPr/>
        </p:nvSpPr>
        <p:spPr>
          <a:xfrm>
            <a:off x="652462" y="2877830"/>
            <a:ext cx="533400" cy="4000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>
            <a:hlinkClick r:id="rId2" action="ppaction://hlinksldjump"/>
          </p:cNvPr>
          <p:cNvSpPr/>
          <p:nvPr/>
        </p:nvSpPr>
        <p:spPr>
          <a:xfrm>
            <a:off x="652462" y="3725981"/>
            <a:ext cx="533400" cy="4000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43950"/>
              </p:ext>
            </p:extLst>
          </p:nvPr>
        </p:nvGraphicFramePr>
        <p:xfrm>
          <a:off x="1737634" y="2648658"/>
          <a:ext cx="5425168" cy="70697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75024"/>
                <a:gridCol w="775024"/>
                <a:gridCol w="775024"/>
                <a:gridCol w="775024"/>
                <a:gridCol w="775024"/>
                <a:gridCol w="775024"/>
                <a:gridCol w="775024"/>
              </a:tblGrid>
              <a:tr h="706972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4" marR="94534" marT="35450" marB="35450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63087"/>
              </p:ext>
            </p:extLst>
          </p:nvPr>
        </p:nvGraphicFramePr>
        <p:xfrm>
          <a:off x="1826627" y="3779439"/>
          <a:ext cx="4534836" cy="52011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755806"/>
                <a:gridCol w="755806"/>
                <a:gridCol w="776561"/>
                <a:gridCol w="735051"/>
                <a:gridCol w="755806"/>
                <a:gridCol w="755806"/>
              </a:tblGrid>
              <a:tr h="520112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45345" y="1899075"/>
            <a:ext cx="85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1479" y="1765889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04978" y="2638528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62600" y="2638275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0669" y="2638528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1623" y="2638275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1479" y="2638528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03585" y="3824583"/>
            <a:ext cx="8599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64949" y="3579757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5944" y="3601943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62038" y="3477220"/>
            <a:ext cx="859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02628" y="3605292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3403" y="2794030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12574" y="1913488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Ả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4609" y="1932343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50754" y="1899714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15118" y="1913488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33352" y="1913488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Í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71594" y="2802017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27438" y="3786713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19991" y="2786216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Í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34082" y="2802934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18862" y="2802017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33352" y="2797378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47771" y="2771843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19991" y="3786713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28404" y="3803827"/>
            <a:ext cx="615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	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10702" y="3817395"/>
            <a:ext cx="615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6970" y="1232428"/>
            <a:ext cx="681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CHỮ BÍ MẬT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7746" y="226927"/>
            <a:ext cx="8458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39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  <p:bldP spid="7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429000" y="722657"/>
            <a:ext cx="24383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9682" y="1476454"/>
            <a:ext cx="70256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8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8892" y="457201"/>
            <a:ext cx="7491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3498361"/>
      </p:ext>
    </p:extLst>
  </p:cSld>
  <p:clrMapOvr>
    <a:masterClrMapping/>
  </p:clrMapOvr>
  <p:transition>
    <p:zoom dir="in"/>
    <p:sndAc>
      <p:stSnd>
        <p:snd r:embed="rId2" name="Nhung bong hoa, nhung loi ca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HÒNG GIÁO DỤC VÀ ĐÀO TẠO QUẬN LONG BIÊN TRƯỜNG TIỂU HỌC ÁI MỘ B&amp;quot;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69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8&quot;&gt;&lt;property id=&quot;20148&quot; value=&quot;5&quot;/&gt;&lt;property id=&quot;20300&quot; value=&quot;Slide 5&quot;/&gt;&lt;property id=&quot;20307&quot; value=&quot;266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1&quot;&gt;&lt;property id=&quot;20148&quot; value=&quot;5&quot;/&gt;&lt;property id=&quot;20300&quot; value=&quot;Slide 7&quot;/&gt;&lt;property id=&quot;20307&quot; value=&quot;276&quot;/&gt;&lt;/object&gt;&lt;object type=&quot;3&quot; unique_id=&quot;10012&quot;&gt;&lt;property id=&quot;20148&quot; value=&quot;5&quot;/&gt;&lt;property id=&quot;20300&quot; value=&quot;Slide 8&quot;/&gt;&lt;property id=&quot;20307&quot; value=&quot;273&quot;/&gt;&lt;/object&gt;&lt;object type=&quot;3&quot; unique_id=&quot;10013&quot;&gt;&lt;property id=&quot;20148&quot; value=&quot;5&quot;/&gt;&lt;property id=&quot;20300&quot; value=&quot;Slide 9&quot;/&gt;&lt;property id=&quot;20307&quot; value=&quot;274&quot;/&gt;&lt;/object&gt;&lt;object type=&quot;3&quot; unique_id=&quot;10053&quot;&gt;&lt;property id=&quot;20148&quot; value=&quot;5&quot;/&gt;&lt;property id=&quot;20300&quot; value=&quot;Slide 2 - &amp;quot;BÀI CŨ Điền ch hoặc tr vào chỗ trống&amp;quot;&quot;/&gt;&lt;property id=&quot;20307&quot; value=&quot;280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211</Words>
  <Application>Microsoft Office PowerPoint</Application>
  <PresentationFormat>On-screen Show (16:9)</PresentationFormat>
  <Paragraphs>57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DỰ GIỜ LỚP 4/2.</dc:title>
  <dc:creator>Windows User</dc:creator>
  <cp:lastModifiedBy>Windows User</cp:lastModifiedBy>
  <cp:revision>103</cp:revision>
  <dcterms:created xsi:type="dcterms:W3CDTF">2016-11-06T12:02:39Z</dcterms:created>
  <dcterms:modified xsi:type="dcterms:W3CDTF">2022-11-30T08:38:43Z</dcterms:modified>
</cp:coreProperties>
</file>