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</p:sldMasterIdLst>
  <p:notesMasterIdLst>
    <p:notesMasterId r:id="rId24"/>
  </p:notesMasterIdLst>
  <p:sldIdLst>
    <p:sldId id="295" r:id="rId4"/>
    <p:sldId id="299" r:id="rId5"/>
    <p:sldId id="291" r:id="rId6"/>
    <p:sldId id="296" r:id="rId7"/>
    <p:sldId id="265" r:id="rId8"/>
    <p:sldId id="266" r:id="rId9"/>
    <p:sldId id="293" r:id="rId10"/>
    <p:sldId id="269" r:id="rId11"/>
    <p:sldId id="270" r:id="rId12"/>
    <p:sldId id="297" r:id="rId13"/>
    <p:sldId id="272" r:id="rId14"/>
    <p:sldId id="302" r:id="rId15"/>
    <p:sldId id="303" r:id="rId16"/>
    <p:sldId id="300" r:id="rId17"/>
    <p:sldId id="304" r:id="rId18"/>
    <p:sldId id="273" r:id="rId19"/>
    <p:sldId id="306" r:id="rId20"/>
    <p:sldId id="274" r:id="rId21"/>
    <p:sldId id="305" r:id="rId22"/>
    <p:sldId id="275" r:id="rId23"/>
  </p:sldIdLst>
  <p:sldSz cx="12192000" cy="6858000"/>
  <p:notesSz cx="6858000" cy="9144000"/>
  <p:defaultTextStyle>
    <a:defPPr>
      <a:defRPr lang="vi-V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18" autoAdjust="0"/>
    <p:restoredTop sz="94633" autoAdjust="0"/>
  </p:normalViewPr>
  <p:slideViewPr>
    <p:cSldViewPr snapToGrid="0">
      <p:cViewPr varScale="1">
        <p:scale>
          <a:sx n="81" d="100"/>
          <a:sy n="81" d="100"/>
        </p:scale>
        <p:origin x="90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DB2AB2B-77E0-4F8A-B1ED-6540EDBE3295}" type="datetimeFigureOut">
              <a:rPr lang="vi-VN"/>
              <a:pPr>
                <a:defRPr/>
              </a:pPr>
              <a:t>27/11/2022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vi-V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vi-V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5FD5164-ECB3-4018-99B6-EA6FAA14EF3D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9784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86FC041-0E9F-4187-9742-79D51761691F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92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381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142B90-0194-40E5-91C4-8008DFE28A5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447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1249372-E489-4B3C-AEB6-A982F2B19210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18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107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7857D8E-91A1-4236-ACF8-CE69CE7EECF4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204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709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524002" y="1122363"/>
            <a:ext cx="91440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524002" y="3602038"/>
            <a:ext cx="91440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C4531-D081-4ABE-BBD6-0F7DAE5ED017}" type="datetimeFigureOut">
              <a:rPr lang="vi-VN"/>
              <a:pPr>
                <a:defRPr/>
              </a:pPr>
              <a:t>27/11/2022</a:t>
            </a:fld>
            <a:endParaRPr lang="vi-VN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CF88A-283B-4062-964C-7986FBBA728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/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A56BD-C5A9-4F22-A904-5AD21B6B2099}" type="datetimeFigureOut">
              <a:rPr lang="vi-VN"/>
              <a:pPr>
                <a:defRPr/>
              </a:pPr>
              <a:t>27/11/2022</a:t>
            </a:fld>
            <a:endParaRPr lang="vi-VN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28C34-31B0-4440-BD6A-F8C83BFC1BD1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78644-FB67-4C0E-A69C-9C095D73D367}" type="datetimeFigureOut">
              <a:rPr lang="vi-VN"/>
              <a:pPr>
                <a:defRPr/>
              </a:pPr>
              <a:t>27/11/2022</a:t>
            </a:fld>
            <a:endParaRPr lang="vi-VN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8FCC9-0019-4CF8-AADB-F2244595CEE8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1265852-C4EE-40EF-AE8C-6C75D142D3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0" y="-58116"/>
            <a:ext cx="12326257" cy="695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861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5A37BD-8D46-415E-9BF7-8237C8993B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7492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468"/>
            <a:ext cx="103632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DF1A7BB-1C70-48F2-9A25-EAD3281898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46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DDAED06E-2ADA-49CB-B69A-BE3FDC76C6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29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43"/>
            <a:ext cx="103632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3"/>
            <a:ext cx="103632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E1E3313-0433-4BC3-B411-5C09AA2BB6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167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3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36EDCA0-5B9A-47D6-B805-70C2D6BE6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1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8F70BC0-7DBD-46D0-BC1A-AE5A404CA4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6683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81CD19B-9925-4DAB-9A51-56247897A1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235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DBEA1-BA26-4F9B-9CFA-36CB639A2B51}" type="datetimeFigureOut">
              <a:rPr lang="vi-VN"/>
              <a:pPr>
                <a:defRPr/>
              </a:pPr>
              <a:t>27/11/2022</a:t>
            </a:fld>
            <a:endParaRPr lang="vi-VN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D21F9-7B76-4BAC-BB71-C51178F304C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CAC993A-5942-40E4-A0E1-CCD6EF62B0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302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093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45B23AC-D096-4E36-A352-AE7819D895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8159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BF3338D-070A-4977-BD59-F9FB159C91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107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29BC1C6-A15F-4832-B856-E08B94F71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1430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8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8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951F1AD-302C-47CC-8B47-931A211637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5020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5A37BD-8D46-415E-9BF7-8237C8993B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90613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432"/>
            <a:ext cx="103632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779F2-BCC2-46F5-9E14-7037B8002E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0902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A6088-23C7-46C3-9019-DC0D0B5103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5161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7"/>
            <a:ext cx="103632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3"/>
            <a:ext cx="103632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54CF9-1DE5-47AA-AD7C-0E2042878C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4363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3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C0522-4891-47A3-8F23-FF98455FF6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497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1853" y="170978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1853" y="458950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D7394-025A-441B-8801-370D7992D5BB}" type="datetimeFigureOut">
              <a:rPr lang="vi-VN"/>
              <a:pPr>
                <a:defRPr/>
              </a:pPr>
              <a:t>27/11/2022</a:t>
            </a:fld>
            <a:endParaRPr lang="vi-VN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9A251-8CAA-4394-BADE-F793F783F8CC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10529-CA43-48D1-B0F1-791071C9E1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3932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5AA49-9697-4575-A22C-F7523296FA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4575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968E3-8C23-47C4-8782-2B6EB96F7F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4909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057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9CD67-A893-402C-8EBF-DE53C78AC5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6748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47C1B-77CD-49A7-B23C-7236DBFFF4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2308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B9EAC-8A39-42AD-886B-D5B172B66A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8988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476F2-64D6-46F1-8678-90A10D4637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116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838203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FDAF4-0147-42DA-8D19-DE9C5C104A9A}" type="datetimeFigureOut">
              <a:rPr lang="vi-VN"/>
              <a:pPr>
                <a:defRPr/>
              </a:pPr>
              <a:t>27/11/2022</a:t>
            </a:fld>
            <a:endParaRPr lang="vi-VN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50CEF-B187-4152-B684-F5FAC52DBCFC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91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4EE31-BD9F-4FD3-AF64-8188DE55ABC7}" type="datetimeFigureOut">
              <a:rPr lang="vi-VN"/>
              <a:pPr>
                <a:defRPr/>
              </a:pPr>
              <a:t>27/11/2022</a:t>
            </a:fld>
            <a:endParaRPr lang="vi-VN"/>
          </a:p>
        </p:txBody>
      </p:sp>
      <p:sp>
        <p:nvSpPr>
          <p:cNvPr id="8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EF1B5-BD41-4C16-89E9-085456908A53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4D9A8-2442-472D-9184-D45472531746}" type="datetimeFigureOut">
              <a:rPr lang="vi-VN"/>
              <a:pPr>
                <a:defRPr/>
              </a:pPr>
              <a:t>27/11/2022</a:t>
            </a:fld>
            <a:endParaRPr lang="vi-VN"/>
          </a:p>
        </p:txBody>
      </p:sp>
      <p:sp>
        <p:nvSpPr>
          <p:cNvPr id="4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7AE37-B150-4D93-B4E5-1BEE9639A171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16846-7379-4A33-9953-F05BD6745E9A}" type="datetimeFigureOut">
              <a:rPr lang="vi-VN"/>
              <a:pPr>
                <a:defRPr/>
              </a:pPr>
              <a:t>27/11/2022</a:t>
            </a:fld>
            <a:endParaRPr lang="vi-VN"/>
          </a:p>
        </p:txBody>
      </p:sp>
      <p:sp>
        <p:nvSpPr>
          <p:cNvPr id="3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4C8A7-B7EB-4A8B-A41F-905F47F30A5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5183188" y="98746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92FA2-EFCA-410C-BC88-C05F19CC1B69}" type="datetimeFigureOut">
              <a:rPr lang="vi-VN"/>
              <a:pPr>
                <a:defRPr/>
              </a:pPr>
              <a:t>27/11/2022</a:t>
            </a:fld>
            <a:endParaRPr lang="vi-VN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64D38-0E9A-4214-B24F-1D6C9D0DF50D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5183188" y="98746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71C26-A32D-4BD4-A114-FC0A640CE800}" type="datetimeFigureOut">
              <a:rPr lang="vi-VN"/>
              <a:pPr>
                <a:defRPr/>
              </a:pPr>
              <a:t>27/11/2022</a:t>
            </a:fld>
            <a:endParaRPr lang="vi-VN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6844C-5AE2-42C9-844D-AE10737A3155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1" y="365129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vi-VN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1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 smtClean="0"/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838203" y="63563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054822-70F3-42E7-8201-76983813D4B1}" type="datetimeFigureOut">
              <a:rPr lang="vi-VN"/>
              <a:pPr>
                <a:defRPr/>
              </a:pPr>
              <a:t>27/11/2022</a:t>
            </a:fld>
            <a:endParaRPr lang="vi-VN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9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F8544E-2D6C-402F-9749-35B446E2BB48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97" r:id="rId12"/>
    <p:sldLayoutId id="2147483698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1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BC44D3-FE17-4D68-BAAA-7B41576A2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001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1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1F4E71FE-B311-402B-B875-700AAE172995}" type="slidenum">
              <a:rPr lang="en-US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8458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-1828800" y="7543800"/>
            <a:ext cx="12192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21863" name="AutoShape 7"/>
          <p:cNvSpPr>
            <a:spLocks noChangeArrowheads="1"/>
          </p:cNvSpPr>
          <p:nvPr/>
        </p:nvSpPr>
        <p:spPr bwMode="auto">
          <a:xfrm rot="239726">
            <a:off x="93133" y="863600"/>
            <a:ext cx="11785600" cy="5226050"/>
          </a:xfrm>
          <a:prstGeom prst="irregularSeal2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vi-VN">
              <a:solidFill>
                <a:prstClr val="black"/>
              </a:solidFill>
            </a:endParaRPr>
          </a:p>
        </p:txBody>
      </p:sp>
      <p:sp>
        <p:nvSpPr>
          <p:cNvPr id="41988" name="Text Box 9"/>
          <p:cNvSpPr txBox="1">
            <a:spLocks noChangeArrowheads="1"/>
          </p:cNvSpPr>
          <p:nvPr/>
        </p:nvSpPr>
        <p:spPr bwMode="auto">
          <a:xfrm>
            <a:off x="2374900" y="3033713"/>
            <a:ext cx="6807200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5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Kiểm tra bài cũ</a:t>
            </a:r>
          </a:p>
        </p:txBody>
      </p:sp>
      <p:sp>
        <p:nvSpPr>
          <p:cNvPr id="41989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EE0101E-6D8B-43DE-98BB-2CBACE19DC24}" type="slidenum">
              <a:rPr lang="en-US" smtClean="0">
                <a:solidFill>
                  <a:srgbClr val="898989"/>
                </a:solidFill>
                <a:cs typeface="Arial" pitchFamily="34" charset="0"/>
              </a:rPr>
              <a:pPr eaLnBrk="1" hangingPunct="1"/>
              <a:t>1</a:t>
            </a:fld>
            <a:endParaRPr lang="en-US" smtClean="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41990" name="Rectangle 1"/>
          <p:cNvSpPr>
            <a:spLocks noChangeArrowheads="1"/>
          </p:cNvSpPr>
          <p:nvPr/>
        </p:nvSpPr>
        <p:spPr bwMode="auto">
          <a:xfrm>
            <a:off x="1583268" y="312738"/>
            <a:ext cx="759883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vi-VN" sz="2400">
                <a:solidFill>
                  <a:srgbClr val="000000"/>
                </a:solidFill>
                <a:cs typeface="Arial" pitchFamily="34" charset="0"/>
              </a:rPr>
              <a:t>Thứ ba ngày 16 tháng 10 năm 2018</a:t>
            </a:r>
          </a:p>
          <a:p>
            <a:pPr>
              <a:spcBef>
                <a:spcPct val="50000"/>
              </a:spcBef>
            </a:pPr>
            <a:r>
              <a:rPr lang="en-US" altLang="vi-VN" sz="2400" b="1">
                <a:solidFill>
                  <a:srgbClr val="000000"/>
                </a:solidFill>
                <a:cs typeface="Arial" pitchFamily="34" charset="0"/>
              </a:rPr>
              <a:t>Toán</a:t>
            </a:r>
            <a:endParaRPr lang="vi-VN" altLang="vi-VN" sz="24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1991" name="Text Box 4"/>
          <p:cNvSpPr txBox="1">
            <a:spLocks noChangeArrowheads="1"/>
          </p:cNvSpPr>
          <p:nvPr/>
        </p:nvSpPr>
        <p:spPr bwMode="auto">
          <a:xfrm>
            <a:off x="508000" y="357188"/>
            <a:ext cx="3962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600" u="sng">
                <a:solidFill>
                  <a:srgbClr val="66FF33"/>
                </a:solidFill>
                <a:cs typeface="Arial" pitchFamily="34" charset="0"/>
              </a:rPr>
              <a:t>KiÓm tra</a:t>
            </a:r>
            <a:r>
              <a:rPr lang="en-US" sz="3600">
                <a:solidFill>
                  <a:srgbClr val="000000"/>
                </a:solidFill>
                <a:cs typeface="Arial" pitchFamily="34" charset="0"/>
              </a:rPr>
              <a:t>:</a:t>
            </a:r>
          </a:p>
        </p:txBody>
      </p:sp>
      <p:sp>
        <p:nvSpPr>
          <p:cNvPr id="41992" name="Text Box 6"/>
          <p:cNvSpPr txBox="1">
            <a:spLocks noChangeArrowheads="1"/>
          </p:cNvSpPr>
          <p:nvPr/>
        </p:nvSpPr>
        <p:spPr bwMode="auto">
          <a:xfrm>
            <a:off x="508000" y="890588"/>
            <a:ext cx="11074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000000"/>
                </a:solidFill>
                <a:cs typeface="Arial" pitchFamily="34" charset="0"/>
              </a:rPr>
              <a:t>1. Cho h×nh ch÷ nhËt ABCD. H·y chØ ra  ra c¸c cÆp c¹nh vu«ng gãc vu«ng gãc víi nhau.</a:t>
            </a:r>
          </a:p>
        </p:txBody>
      </p:sp>
      <p:sp>
        <p:nvSpPr>
          <p:cNvPr id="41993" name="Text Box 7"/>
          <p:cNvSpPr txBox="1">
            <a:spLocks noChangeArrowheads="1"/>
          </p:cNvSpPr>
          <p:nvPr/>
        </p:nvSpPr>
        <p:spPr bwMode="auto">
          <a:xfrm>
            <a:off x="3759200" y="1804988"/>
            <a:ext cx="812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>
                <a:solidFill>
                  <a:srgbClr val="000000"/>
                </a:solidFill>
                <a:cs typeface="Arial" pitchFamily="34" charset="0"/>
              </a:rPr>
              <a:t>A</a:t>
            </a:r>
          </a:p>
        </p:txBody>
      </p:sp>
      <p:sp>
        <p:nvSpPr>
          <p:cNvPr id="41994" name="Rectangle 8"/>
          <p:cNvSpPr>
            <a:spLocks noChangeArrowheads="1"/>
          </p:cNvSpPr>
          <p:nvPr/>
        </p:nvSpPr>
        <p:spPr bwMode="auto">
          <a:xfrm>
            <a:off x="4470400" y="2033588"/>
            <a:ext cx="28448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/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7416800" y="1728788"/>
            <a:ext cx="1016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>
                <a:solidFill>
                  <a:srgbClr val="000000"/>
                </a:solidFill>
                <a:cs typeface="Arial" pitchFamily="34" charset="0"/>
              </a:rPr>
              <a:t>B</a:t>
            </a:r>
          </a:p>
        </p:txBody>
      </p: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7518400" y="2643188"/>
            <a:ext cx="812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>
                <a:solidFill>
                  <a:srgbClr val="000000"/>
                </a:solidFill>
                <a:cs typeface="Arial" pitchFamily="34" charset="0"/>
              </a:rPr>
              <a:t>C</a:t>
            </a:r>
          </a:p>
        </p:txBody>
      </p:sp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3759200" y="2643188"/>
            <a:ext cx="812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>
                <a:solidFill>
                  <a:srgbClr val="000000"/>
                </a:solidFill>
                <a:cs typeface="Arial" pitchFamily="34" charset="0"/>
              </a:rPr>
              <a:t>D</a:t>
            </a:r>
          </a:p>
        </p:txBody>
      </p:sp>
      <p:sp>
        <p:nvSpPr>
          <p:cNvPr id="41998" name="Text Box 19"/>
          <p:cNvSpPr txBox="1">
            <a:spLocks noChangeArrowheads="1"/>
          </p:cNvSpPr>
          <p:nvPr/>
        </p:nvSpPr>
        <p:spPr bwMode="auto">
          <a:xfrm>
            <a:off x="0" y="3252789"/>
            <a:ext cx="1219200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>
                <a:solidFill>
                  <a:srgbClr val="66FF33"/>
                </a:solidFill>
                <a:cs typeface="Arial" pitchFamily="34" charset="0"/>
              </a:rPr>
              <a:t>C¸c cÆp c¹nh vu«ng gãc víi nhau lµ: C¹nh AB vu«ng gãc c¹nh BC, c¹nh BC vu«ng gãc  víi c¹nh CD, c¹nh CD vu«ng gãc  víi c¹nh AD, c¹nh AD vu«ng gãc víi c¹nh AB.</a:t>
            </a:r>
          </a:p>
        </p:txBody>
      </p:sp>
      <p:sp>
        <p:nvSpPr>
          <p:cNvPr id="41999" name="Text Box 23"/>
          <p:cNvSpPr txBox="1">
            <a:spLocks noChangeArrowheads="1"/>
          </p:cNvSpPr>
          <p:nvPr/>
        </p:nvSpPr>
        <p:spPr bwMode="auto">
          <a:xfrm>
            <a:off x="406400" y="4867275"/>
            <a:ext cx="5384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Hai đường thẳng vuông góc với nhau tạo thành mấy góc vuông?</a:t>
            </a:r>
          </a:p>
        </p:txBody>
      </p:sp>
      <p:sp>
        <p:nvSpPr>
          <p:cNvPr id="42000" name="Line 24"/>
          <p:cNvSpPr>
            <a:spLocks noChangeShapeType="1"/>
          </p:cNvSpPr>
          <p:nvPr/>
        </p:nvSpPr>
        <p:spPr bwMode="auto">
          <a:xfrm>
            <a:off x="8128000" y="4776788"/>
            <a:ext cx="0" cy="213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1" name="Line 25"/>
          <p:cNvSpPr>
            <a:spLocks noChangeShapeType="1"/>
          </p:cNvSpPr>
          <p:nvPr/>
        </p:nvSpPr>
        <p:spPr bwMode="auto">
          <a:xfrm>
            <a:off x="6096000" y="5919788"/>
            <a:ext cx="436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2" name="Rectangle 26"/>
          <p:cNvSpPr>
            <a:spLocks noChangeArrowheads="1"/>
          </p:cNvSpPr>
          <p:nvPr/>
        </p:nvSpPr>
        <p:spPr bwMode="auto">
          <a:xfrm>
            <a:off x="8128000" y="5691188"/>
            <a:ext cx="3048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/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2003" name="Rectangle 27"/>
          <p:cNvSpPr>
            <a:spLocks noChangeArrowheads="1"/>
          </p:cNvSpPr>
          <p:nvPr/>
        </p:nvSpPr>
        <p:spPr bwMode="auto">
          <a:xfrm>
            <a:off x="7823200" y="5691188"/>
            <a:ext cx="3048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/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2004" name="Rectangle 28"/>
          <p:cNvSpPr>
            <a:spLocks noChangeArrowheads="1"/>
          </p:cNvSpPr>
          <p:nvPr/>
        </p:nvSpPr>
        <p:spPr bwMode="auto">
          <a:xfrm>
            <a:off x="7823200" y="5919788"/>
            <a:ext cx="3048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/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2005" name="Rectangle 29"/>
          <p:cNvSpPr>
            <a:spLocks noChangeArrowheads="1"/>
          </p:cNvSpPr>
          <p:nvPr/>
        </p:nvSpPr>
        <p:spPr bwMode="auto">
          <a:xfrm>
            <a:off x="8128000" y="5919788"/>
            <a:ext cx="3048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/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2006" name="Text Box 30"/>
          <p:cNvSpPr txBox="1">
            <a:spLocks noChangeArrowheads="1"/>
          </p:cNvSpPr>
          <p:nvPr/>
        </p:nvSpPr>
        <p:spPr bwMode="auto">
          <a:xfrm>
            <a:off x="8636000" y="5462588"/>
            <a:ext cx="508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42007" name="Text Box 31"/>
          <p:cNvSpPr txBox="1">
            <a:spLocks noChangeArrowheads="1"/>
          </p:cNvSpPr>
          <p:nvPr/>
        </p:nvSpPr>
        <p:spPr bwMode="auto">
          <a:xfrm>
            <a:off x="7213600" y="5462588"/>
            <a:ext cx="508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42008" name="Text Box 32"/>
          <p:cNvSpPr txBox="1">
            <a:spLocks noChangeArrowheads="1"/>
          </p:cNvSpPr>
          <p:nvPr/>
        </p:nvSpPr>
        <p:spPr bwMode="auto">
          <a:xfrm>
            <a:off x="7213600" y="6072188"/>
            <a:ext cx="508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42009" name="Text Box 33"/>
          <p:cNvSpPr txBox="1">
            <a:spLocks noChangeArrowheads="1"/>
          </p:cNvSpPr>
          <p:nvPr/>
        </p:nvSpPr>
        <p:spPr bwMode="auto">
          <a:xfrm>
            <a:off x="8534400" y="6072188"/>
            <a:ext cx="508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cs typeface="Arial" pitchFamily="34" charset="0"/>
              </a:rPr>
              <a:t>4</a:t>
            </a:r>
          </a:p>
        </p:txBody>
      </p:sp>
      <p:pic>
        <p:nvPicPr>
          <p:cNvPr id="42010" name="Picture 4" descr="Theme23751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721" y="0"/>
            <a:ext cx="121920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WordArt 5"/>
          <p:cNvSpPr>
            <a:spLocks noChangeArrowheads="1" noChangeShapeType="1" noTextEdit="1"/>
          </p:cNvSpPr>
          <p:nvPr/>
        </p:nvSpPr>
        <p:spPr bwMode="auto">
          <a:xfrm>
            <a:off x="203200" y="562006"/>
            <a:ext cx="11684000" cy="3324194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4583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FFFF00"/>
              </a:extrusionClr>
            </a:sp3d>
          </a:bodyPr>
          <a:lstStyle/>
          <a:p>
            <a:pPr algn="ctr" eaLnBrk="0" hangingPunct="0">
              <a:defRPr/>
            </a:pP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.VnTime" pitchFamily="34" charset="0"/>
                <a:cs typeface="Arial" charset="0"/>
              </a:rPr>
              <a:t>NhiÖt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.VnTime" pitchFamily="34" charset="0"/>
                <a:cs typeface="Arial" charset="0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.VnTime" pitchFamily="34" charset="0"/>
                <a:cs typeface="Arial" charset="0"/>
              </a:rPr>
              <a:t>liÖt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.VnTime" pitchFamily="34" charset="0"/>
                <a:cs typeface="Arial" charset="0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.VnTime" pitchFamily="34" charset="0"/>
                <a:cs typeface="Arial" charset="0"/>
              </a:rPr>
              <a:t>chµo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.VnTime" pitchFamily="34" charset="0"/>
                <a:cs typeface="Arial" charset="0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.VnTime" pitchFamily="34" charset="0"/>
                <a:cs typeface="Arial" charset="0"/>
              </a:rPr>
              <a:t>mõng</a:t>
            </a:r>
            <a:endParaRPr lang="en-US" sz="3600" kern="10" dirty="0" smtClean="0">
              <a:ln w="9525">
                <a:round/>
                <a:headEnd/>
                <a:tailEnd/>
              </a:ln>
              <a:solidFill>
                <a:srgbClr val="FF0000"/>
              </a:solidFill>
              <a:latin typeface=".VnTime" pitchFamily="34" charset="0"/>
              <a:cs typeface="Arial" charset="0"/>
            </a:endParaRPr>
          </a:p>
          <a:p>
            <a:pPr algn="ctr" eaLnBrk="0" hangingPunct="0">
              <a:defRPr/>
            </a:pP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.VnTime" pitchFamily="34" charset="0"/>
                <a:cs typeface="Arial" charset="0"/>
              </a:rPr>
              <a:t>c¸c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.VnTime" pitchFamily="34" charset="0"/>
                <a:cs typeface="Arial" charset="0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.VnTime" pitchFamily="34" charset="0"/>
                <a:cs typeface="Arial" charset="0"/>
              </a:rPr>
              <a:t>thÇy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.VnTime" pitchFamily="34" charset="0"/>
                <a:cs typeface="Arial" charset="0"/>
              </a:rPr>
              <a:t> c«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.VnTime" pitchFamily="34" charset="0"/>
                <a:cs typeface="Arial" charset="0"/>
              </a:rPr>
              <a:t>gi¸o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.VnTime" pitchFamily="34" charset="0"/>
                <a:cs typeface="Arial" charset="0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.VnTime" pitchFamily="34" charset="0"/>
                <a:cs typeface="Arial" charset="0"/>
              </a:rPr>
              <a:t>vÒ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.VnTime" pitchFamily="34" charset="0"/>
                <a:cs typeface="Arial" charset="0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.VnTime" pitchFamily="34" charset="0"/>
                <a:cs typeface="Arial" charset="0"/>
              </a:rPr>
              <a:t>dù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.VnTime" pitchFamily="34" charset="0"/>
                <a:cs typeface="Arial" charset="0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.VnTime" pitchFamily="34" charset="0"/>
                <a:cs typeface="Arial" charset="0"/>
              </a:rPr>
              <a:t>giê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.VnTime" pitchFamily="34" charset="0"/>
                <a:cs typeface="Arial" charset="0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.VnTime" pitchFamily="34" charset="0"/>
                <a:cs typeface="Arial" charset="0"/>
              </a:rPr>
              <a:t>thămlíp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.VnTime" pitchFamily="34" charset="0"/>
                <a:cs typeface="Arial" charset="0"/>
              </a:rPr>
              <a:t> </a:t>
            </a:r>
          </a:p>
        </p:txBody>
      </p:sp>
      <p:sp>
        <p:nvSpPr>
          <p:cNvPr id="42012" name="WordArt 6"/>
          <p:cNvSpPr>
            <a:spLocks noChangeArrowheads="1" noChangeShapeType="1" noTextEdit="1"/>
          </p:cNvSpPr>
          <p:nvPr/>
        </p:nvSpPr>
        <p:spPr bwMode="auto">
          <a:xfrm>
            <a:off x="4876800" y="2514600"/>
            <a:ext cx="2032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29" name="WordArt 7"/>
          <p:cNvSpPr>
            <a:spLocks noChangeArrowheads="1" noChangeShapeType="1" noTextEdit="1"/>
          </p:cNvSpPr>
          <p:nvPr/>
        </p:nvSpPr>
        <p:spPr bwMode="auto">
          <a:xfrm>
            <a:off x="2489200" y="4827589"/>
            <a:ext cx="6654800" cy="841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MÔN: </a:t>
            </a:r>
            <a:r>
              <a:rPr lang="en-US" sz="3600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</a:t>
            </a:r>
            <a:endParaRPr lang="en-US" sz="3600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2014" name="WordArt 8"/>
          <p:cNvSpPr>
            <a:spLocks noChangeArrowheads="1" noChangeShapeType="1" noTextEdit="1"/>
          </p:cNvSpPr>
          <p:nvPr/>
        </p:nvSpPr>
        <p:spPr bwMode="auto">
          <a:xfrm>
            <a:off x="2133600" y="3719514"/>
            <a:ext cx="7874000" cy="542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1F497D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  <p:pic>
        <p:nvPicPr>
          <p:cNvPr id="42016" name="Picture 10" descr="flower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2895601"/>
            <a:ext cx="21336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17" name="Picture 11" descr="flower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21336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18" name="Picture 12" descr="flower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2590801"/>
            <a:ext cx="21336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19" name="Picture 13" descr="flower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4149726"/>
            <a:ext cx="21336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20" name="Picture 14" descr="flower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267" y="1052514"/>
            <a:ext cx="21336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117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/>
          </p:cNvPr>
          <p:cNvSpPr txBox="1"/>
          <p:nvPr/>
        </p:nvSpPr>
        <p:spPr>
          <a:xfrm>
            <a:off x="81474" y="999378"/>
            <a:ext cx="2561524" cy="523220"/>
          </a:xfrm>
          <a:prstGeom prst="rect">
            <a:avLst/>
          </a:prstGeom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  <a:cs typeface="Arial" charset="0"/>
              </a:rPr>
              <a:t>164 x 123 =</a:t>
            </a:r>
            <a:endParaRPr lang="vi-VN" sz="2800" b="1" dirty="0">
              <a:latin typeface="+mj-lt"/>
            </a:endParaRPr>
          </a:p>
        </p:txBody>
      </p:sp>
      <p:sp>
        <p:nvSpPr>
          <p:cNvPr id="15" name="TextBox 14">
            <a:extLst/>
          </p:cNvPr>
          <p:cNvSpPr txBox="1"/>
          <p:nvPr/>
        </p:nvSpPr>
        <p:spPr>
          <a:xfrm>
            <a:off x="2046940" y="965799"/>
            <a:ext cx="3878013" cy="523220"/>
          </a:xfrm>
          <a:prstGeom prst="rect">
            <a:avLst/>
          </a:prstGeom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  <a:cs typeface="Arial" charset="0"/>
              </a:rPr>
              <a:t>164 x </a:t>
            </a:r>
            <a:r>
              <a:rPr lang="vi-VN" sz="2800" b="1" dirty="0">
                <a:solidFill>
                  <a:srgbClr val="FF0000"/>
                </a:solidFill>
                <a:latin typeface="Times New Roman"/>
                <a:cs typeface="Arial" charset="0"/>
              </a:rPr>
              <a:t>( 100 + 20 + 3 )</a:t>
            </a:r>
          </a:p>
        </p:txBody>
      </p:sp>
      <p:sp>
        <p:nvSpPr>
          <p:cNvPr id="16" name="TextBox 15">
            <a:extLst/>
          </p:cNvPr>
          <p:cNvSpPr txBox="1"/>
          <p:nvPr/>
        </p:nvSpPr>
        <p:spPr>
          <a:xfrm>
            <a:off x="1547837" y="2177539"/>
            <a:ext cx="17880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/>
              </a:rPr>
              <a:t>=  </a:t>
            </a:r>
            <a:r>
              <a:rPr lang="vi-VN" sz="2800" b="1" dirty="0" smtClean="0">
                <a:solidFill>
                  <a:prstClr val="black"/>
                </a:solidFill>
                <a:latin typeface="Times New Roman"/>
              </a:rPr>
              <a:t>16400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18" name="TextBox 17">
            <a:extLst/>
          </p:cNvPr>
          <p:cNvSpPr txBox="1"/>
          <p:nvPr/>
        </p:nvSpPr>
        <p:spPr>
          <a:xfrm>
            <a:off x="3549265" y="2177539"/>
            <a:ext cx="14865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3280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19" name="TextBox 18">
            <a:extLst/>
          </p:cNvPr>
          <p:cNvSpPr txBox="1"/>
          <p:nvPr/>
        </p:nvSpPr>
        <p:spPr>
          <a:xfrm>
            <a:off x="5399061" y="2148705"/>
            <a:ext cx="9230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mtClean="0">
                <a:solidFill>
                  <a:prstClr val="black"/>
                </a:solidFill>
                <a:latin typeface="Times New Roman"/>
              </a:rPr>
              <a:t>492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20" name="TextBox 19">
            <a:extLst/>
          </p:cNvPr>
          <p:cNvSpPr txBox="1"/>
          <p:nvPr/>
        </p:nvSpPr>
        <p:spPr>
          <a:xfrm>
            <a:off x="4737103" y="2180902"/>
            <a:ext cx="4969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+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21" name="TextBox 20">
            <a:extLst/>
          </p:cNvPr>
          <p:cNvSpPr txBox="1"/>
          <p:nvPr/>
        </p:nvSpPr>
        <p:spPr>
          <a:xfrm>
            <a:off x="3049531" y="2193905"/>
            <a:ext cx="4969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+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22" name="TextBox 21">
            <a:extLst/>
          </p:cNvPr>
          <p:cNvSpPr txBox="1"/>
          <p:nvPr/>
        </p:nvSpPr>
        <p:spPr>
          <a:xfrm>
            <a:off x="81474" y="366711"/>
            <a:ext cx="16704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rgbClr val="0070C0"/>
                </a:solidFill>
                <a:latin typeface="Times New Roman"/>
              </a:rPr>
              <a:t>Cách</a:t>
            </a:r>
            <a:r>
              <a:rPr lang="en-US" sz="2800" b="1" dirty="0" smtClean="0">
                <a:solidFill>
                  <a:srgbClr val="0070C0"/>
                </a:solidFill>
                <a:latin typeface="Times New Roman"/>
              </a:rPr>
              <a:t> 1:</a:t>
            </a:r>
            <a:r>
              <a:rPr lang="vi-VN" sz="2800" b="1" dirty="0" smtClean="0">
                <a:solidFill>
                  <a:srgbClr val="0070C0"/>
                </a:solidFill>
                <a:latin typeface="Times New Roman"/>
              </a:rPr>
              <a:t> 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23" name="TextBox 22">
            <a:extLst/>
          </p:cNvPr>
          <p:cNvSpPr txBox="1"/>
          <p:nvPr/>
        </p:nvSpPr>
        <p:spPr>
          <a:xfrm>
            <a:off x="1556762" y="1515113"/>
            <a:ext cx="58372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= 164 x </a:t>
            </a:r>
            <a:r>
              <a:rPr lang="vi-VN" sz="2800" b="1" dirty="0">
                <a:solidFill>
                  <a:srgbClr val="FF0000"/>
                </a:solidFill>
                <a:latin typeface="Times New Roman"/>
              </a:rPr>
              <a:t>100</a:t>
            </a: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 + 164 x </a:t>
            </a:r>
            <a:r>
              <a:rPr lang="vi-VN" sz="2800" b="1" dirty="0">
                <a:solidFill>
                  <a:srgbClr val="FF0000"/>
                </a:solidFill>
                <a:latin typeface="Times New Roman"/>
              </a:rPr>
              <a:t>20</a:t>
            </a: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 + 164 x </a:t>
            </a:r>
            <a:r>
              <a:rPr lang="vi-VN" sz="2800" b="1" dirty="0">
                <a:solidFill>
                  <a:srgbClr val="FF0000"/>
                </a:solidFill>
                <a:latin typeface="Times New Roman"/>
              </a:rPr>
              <a:t>3</a:t>
            </a:r>
          </a:p>
        </p:txBody>
      </p:sp>
      <p:sp>
        <p:nvSpPr>
          <p:cNvPr id="24" name="TextBox 23">
            <a:extLst/>
          </p:cNvPr>
          <p:cNvSpPr txBox="1"/>
          <p:nvPr/>
        </p:nvSpPr>
        <p:spPr>
          <a:xfrm>
            <a:off x="1570346" y="2832448"/>
            <a:ext cx="20918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 smtClean="0">
                <a:latin typeface="+mj-lt"/>
                <a:cs typeface="+mn-cs"/>
              </a:rPr>
              <a:t>=</a:t>
            </a:r>
            <a:r>
              <a:rPr lang="en-US" sz="2800" b="1" dirty="0" smtClean="0">
                <a:latin typeface="+mj-lt"/>
                <a:cs typeface="+mn-cs"/>
              </a:rPr>
              <a:t> </a:t>
            </a:r>
            <a:r>
              <a:rPr lang="vi-VN" sz="2800" b="1" dirty="0" smtClean="0">
                <a:latin typeface="+mj-lt"/>
                <a:cs typeface="+mn-cs"/>
              </a:rPr>
              <a:t> </a:t>
            </a:r>
            <a:r>
              <a:rPr lang="vi-VN" sz="2800" b="1" dirty="0">
                <a:latin typeface="+mj-lt"/>
                <a:cs typeface="+mn-cs"/>
              </a:rPr>
              <a:t>20172</a:t>
            </a:r>
          </a:p>
        </p:txBody>
      </p:sp>
      <p:sp>
        <p:nvSpPr>
          <p:cNvPr id="26" name="TextBox 25">
            <a:extLst/>
          </p:cNvPr>
          <p:cNvSpPr txBox="1"/>
          <p:nvPr/>
        </p:nvSpPr>
        <p:spPr>
          <a:xfrm>
            <a:off x="81474" y="3470345"/>
            <a:ext cx="16704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mtClean="0">
                <a:solidFill>
                  <a:srgbClr val="0070C0"/>
                </a:solidFill>
                <a:latin typeface="Times New Roman"/>
              </a:rPr>
              <a:t>Cách 2:</a:t>
            </a:r>
            <a:r>
              <a:rPr lang="vi-VN" sz="2800" b="1" smtClean="0">
                <a:solidFill>
                  <a:srgbClr val="0070C0"/>
                </a:solidFill>
                <a:latin typeface="Times New Roman"/>
              </a:rPr>
              <a:t> 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27" name="TextBox 26">
            <a:extLst/>
          </p:cNvPr>
          <p:cNvSpPr txBox="1"/>
          <p:nvPr/>
        </p:nvSpPr>
        <p:spPr>
          <a:xfrm>
            <a:off x="81474" y="3989327"/>
            <a:ext cx="2561524" cy="523220"/>
          </a:xfrm>
          <a:prstGeom prst="rect">
            <a:avLst/>
          </a:prstGeom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  <a:cs typeface="Arial" charset="0"/>
              </a:rPr>
              <a:t>164 x 123 =</a:t>
            </a:r>
            <a:endParaRPr lang="vi-VN" sz="2800" b="1" dirty="0">
              <a:latin typeface="+mj-lt"/>
            </a:endParaRPr>
          </a:p>
        </p:txBody>
      </p:sp>
      <p:sp>
        <p:nvSpPr>
          <p:cNvPr id="28" name="TextBox 27">
            <a:extLst/>
          </p:cNvPr>
          <p:cNvSpPr txBox="1"/>
          <p:nvPr/>
        </p:nvSpPr>
        <p:spPr>
          <a:xfrm>
            <a:off x="2046940" y="3987890"/>
            <a:ext cx="3878013" cy="523220"/>
          </a:xfrm>
          <a:prstGeom prst="rect">
            <a:avLst/>
          </a:prstGeom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  <a:cs typeface="Arial" charset="0"/>
              </a:rPr>
              <a:t>164 x </a:t>
            </a:r>
            <a:r>
              <a:rPr lang="vi-VN" sz="2800" b="1" dirty="0">
                <a:solidFill>
                  <a:srgbClr val="FF0000"/>
                </a:solidFill>
                <a:latin typeface="Times New Roman"/>
                <a:cs typeface="Arial" charset="0"/>
              </a:rPr>
              <a:t>( 100 + </a:t>
            </a:r>
            <a:r>
              <a:rPr lang="vi-VN" sz="2800" b="1" dirty="0" smtClean="0">
                <a:solidFill>
                  <a:srgbClr val="FF0000"/>
                </a:solidFill>
                <a:latin typeface="Times New Roman"/>
                <a:cs typeface="Arial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cs typeface="Arial" charset="0"/>
              </a:rPr>
              <a:t>3</a:t>
            </a:r>
            <a:r>
              <a:rPr lang="vi-VN" sz="2800" b="1" dirty="0" smtClean="0">
                <a:solidFill>
                  <a:srgbClr val="FF0000"/>
                </a:solidFill>
                <a:latin typeface="Times New Roman"/>
                <a:cs typeface="Arial" charset="0"/>
              </a:rPr>
              <a:t> )</a:t>
            </a:r>
            <a:endParaRPr lang="vi-VN" sz="2800" b="1" dirty="0">
              <a:solidFill>
                <a:srgbClr val="FF0000"/>
              </a:solidFill>
              <a:latin typeface="Times New Roman"/>
              <a:cs typeface="Arial" charset="0"/>
            </a:endParaRPr>
          </a:p>
        </p:txBody>
      </p:sp>
      <p:sp>
        <p:nvSpPr>
          <p:cNvPr id="29" name="TextBox 28">
            <a:extLst/>
          </p:cNvPr>
          <p:cNvSpPr txBox="1"/>
          <p:nvPr/>
        </p:nvSpPr>
        <p:spPr>
          <a:xfrm>
            <a:off x="1570346" y="4525150"/>
            <a:ext cx="58372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= 164 x </a:t>
            </a:r>
            <a:r>
              <a:rPr lang="vi-VN" sz="2800" b="1" dirty="0">
                <a:solidFill>
                  <a:srgbClr val="FF0000"/>
                </a:solidFill>
                <a:latin typeface="Times New Roman"/>
              </a:rPr>
              <a:t>100</a:t>
            </a: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 + 164 </a:t>
            </a:r>
            <a:r>
              <a:rPr lang="vi-VN" sz="2800" b="1">
                <a:solidFill>
                  <a:prstClr val="black"/>
                </a:solidFill>
                <a:latin typeface="Times New Roman"/>
              </a:rPr>
              <a:t>x </a:t>
            </a:r>
            <a:r>
              <a:rPr lang="vi-VN" sz="2800" b="1" smtClean="0">
                <a:solidFill>
                  <a:srgbClr val="FF0000"/>
                </a:solidFill>
                <a:latin typeface="Times New Roman"/>
              </a:rPr>
              <a:t>2</a:t>
            </a:r>
            <a:r>
              <a:rPr lang="en-US" sz="2800" b="1" smtClean="0">
                <a:solidFill>
                  <a:srgbClr val="FF0000"/>
                </a:solidFill>
                <a:latin typeface="Times New Roman"/>
              </a:rPr>
              <a:t>3</a:t>
            </a:r>
            <a:endParaRPr lang="vi-VN" sz="2800" b="1" dirty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30" name="TextBox 29">
            <a:extLst/>
          </p:cNvPr>
          <p:cNvSpPr txBox="1"/>
          <p:nvPr/>
        </p:nvSpPr>
        <p:spPr>
          <a:xfrm>
            <a:off x="1612044" y="5132965"/>
            <a:ext cx="17880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/>
              </a:rPr>
              <a:t>= </a:t>
            </a:r>
            <a:r>
              <a:rPr lang="vi-VN" sz="2800" b="1" dirty="0" smtClean="0">
                <a:solidFill>
                  <a:prstClr val="black"/>
                </a:solidFill>
                <a:latin typeface="Times New Roman"/>
              </a:rPr>
              <a:t>16400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31" name="TextBox 30">
            <a:extLst/>
          </p:cNvPr>
          <p:cNvSpPr txBox="1"/>
          <p:nvPr/>
        </p:nvSpPr>
        <p:spPr>
          <a:xfrm>
            <a:off x="3293155" y="5078636"/>
            <a:ext cx="4969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+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32" name="TextBox 31">
            <a:extLst/>
          </p:cNvPr>
          <p:cNvSpPr txBox="1"/>
          <p:nvPr/>
        </p:nvSpPr>
        <p:spPr>
          <a:xfrm>
            <a:off x="3745706" y="5036683"/>
            <a:ext cx="14865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mtClean="0">
                <a:solidFill>
                  <a:prstClr val="black"/>
                </a:solidFill>
                <a:latin typeface="Times New Roman"/>
              </a:rPr>
              <a:t>3772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33" name="TextBox 32">
            <a:extLst/>
          </p:cNvPr>
          <p:cNvSpPr txBox="1"/>
          <p:nvPr/>
        </p:nvSpPr>
        <p:spPr>
          <a:xfrm>
            <a:off x="1556762" y="5618222"/>
            <a:ext cx="20918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 smtClean="0">
                <a:latin typeface="+mj-lt"/>
                <a:cs typeface="+mn-cs"/>
              </a:rPr>
              <a:t>= </a:t>
            </a:r>
            <a:r>
              <a:rPr lang="vi-VN" sz="2800" b="1" dirty="0">
                <a:latin typeface="+mj-lt"/>
                <a:cs typeface="+mn-cs"/>
              </a:rPr>
              <a:t>20172</a:t>
            </a:r>
          </a:p>
        </p:txBody>
      </p:sp>
      <p:sp>
        <p:nvSpPr>
          <p:cNvPr id="35" name="Line 47"/>
          <p:cNvSpPr>
            <a:spLocks noChangeShapeType="1"/>
          </p:cNvSpPr>
          <p:nvPr/>
        </p:nvSpPr>
        <p:spPr bwMode="auto">
          <a:xfrm flipH="1" flipV="1">
            <a:off x="6610407" y="1572398"/>
            <a:ext cx="0" cy="376784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" name="TextBox 40">
            <a:extLst/>
          </p:cNvPr>
          <p:cNvSpPr txBox="1"/>
          <p:nvPr/>
        </p:nvSpPr>
        <p:spPr>
          <a:xfrm>
            <a:off x="6933455" y="1441580"/>
            <a:ext cx="16704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mtClean="0">
                <a:solidFill>
                  <a:srgbClr val="0070C0"/>
                </a:solidFill>
                <a:latin typeface="Times New Roman"/>
              </a:rPr>
              <a:t>Cách 3:</a:t>
            </a:r>
            <a:r>
              <a:rPr lang="vi-VN" sz="2800" b="1" smtClean="0">
                <a:solidFill>
                  <a:srgbClr val="0070C0"/>
                </a:solidFill>
                <a:latin typeface="Times New Roman"/>
              </a:rPr>
              <a:t> 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126" name="Text Box 8"/>
          <p:cNvSpPr txBox="1">
            <a:spLocks noChangeArrowheads="1"/>
          </p:cNvSpPr>
          <p:nvPr/>
        </p:nvSpPr>
        <p:spPr bwMode="auto">
          <a:xfrm>
            <a:off x="9182094" y="1675290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27" name="Text Box 9"/>
          <p:cNvSpPr txBox="1">
            <a:spLocks noChangeArrowheads="1"/>
          </p:cNvSpPr>
          <p:nvPr/>
        </p:nvSpPr>
        <p:spPr bwMode="auto">
          <a:xfrm>
            <a:off x="8877291" y="1681323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28" name="Text Box 10"/>
          <p:cNvSpPr txBox="1">
            <a:spLocks noChangeArrowheads="1"/>
          </p:cNvSpPr>
          <p:nvPr/>
        </p:nvSpPr>
        <p:spPr bwMode="auto">
          <a:xfrm>
            <a:off x="9486894" y="1675290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grpSp>
        <p:nvGrpSpPr>
          <p:cNvPr id="129" name="Group 128"/>
          <p:cNvGrpSpPr/>
          <p:nvPr/>
        </p:nvGrpSpPr>
        <p:grpSpPr>
          <a:xfrm>
            <a:off x="8267694" y="1900715"/>
            <a:ext cx="1851025" cy="3533775"/>
            <a:chOff x="8910642" y="2946442"/>
            <a:chExt cx="1851025" cy="3533775"/>
          </a:xfrm>
        </p:grpSpPr>
        <p:sp>
          <p:nvSpPr>
            <p:cNvPr id="130" name="Text Box 11"/>
            <p:cNvSpPr txBox="1">
              <a:spLocks noChangeArrowheads="1"/>
            </p:cNvSpPr>
            <p:nvPr/>
          </p:nvSpPr>
          <p:spPr bwMode="auto">
            <a:xfrm>
              <a:off x="9520239" y="3330579"/>
              <a:ext cx="381000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4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31" name="Text Box 12"/>
            <p:cNvSpPr txBox="1">
              <a:spLocks noChangeArrowheads="1"/>
            </p:cNvSpPr>
            <p:nvPr/>
          </p:nvSpPr>
          <p:spPr bwMode="auto">
            <a:xfrm>
              <a:off x="9825042" y="3305175"/>
              <a:ext cx="381000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4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132" name="Text Box 13"/>
            <p:cNvSpPr txBox="1">
              <a:spLocks noChangeArrowheads="1"/>
            </p:cNvSpPr>
            <p:nvPr/>
          </p:nvSpPr>
          <p:spPr bwMode="auto">
            <a:xfrm>
              <a:off x="10129842" y="3305175"/>
              <a:ext cx="381000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4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133" name="Text Box 14"/>
            <p:cNvSpPr txBox="1">
              <a:spLocks noChangeArrowheads="1"/>
            </p:cNvSpPr>
            <p:nvPr/>
          </p:nvSpPr>
          <p:spPr bwMode="auto">
            <a:xfrm>
              <a:off x="9105900" y="2946442"/>
              <a:ext cx="304800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4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  <p:sp>
          <p:nvSpPr>
            <p:cNvPr id="134" name="Line 15"/>
            <p:cNvSpPr>
              <a:spLocks noChangeShapeType="1"/>
            </p:cNvSpPr>
            <p:nvPr/>
          </p:nvSpPr>
          <p:spPr bwMode="auto">
            <a:xfrm>
              <a:off x="9126542" y="3951288"/>
              <a:ext cx="1635125" cy="127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Text Box 16"/>
            <p:cNvSpPr txBox="1">
              <a:spLocks noChangeArrowheads="1"/>
            </p:cNvSpPr>
            <p:nvPr/>
          </p:nvSpPr>
          <p:spPr bwMode="auto">
            <a:xfrm>
              <a:off x="10150475" y="3859255"/>
              <a:ext cx="381000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4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136" name="Text Box 17"/>
            <p:cNvSpPr txBox="1">
              <a:spLocks noChangeArrowheads="1"/>
            </p:cNvSpPr>
            <p:nvPr/>
          </p:nvSpPr>
          <p:spPr bwMode="auto">
            <a:xfrm>
              <a:off x="9882188" y="3879892"/>
              <a:ext cx="381000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4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</a:p>
          </p:txBody>
        </p:sp>
        <p:sp>
          <p:nvSpPr>
            <p:cNvPr id="137" name="Text Box 18"/>
            <p:cNvSpPr txBox="1">
              <a:spLocks noChangeArrowheads="1"/>
            </p:cNvSpPr>
            <p:nvPr/>
          </p:nvSpPr>
          <p:spPr bwMode="auto">
            <a:xfrm>
              <a:off x="9577391" y="3879892"/>
              <a:ext cx="381000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4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138" name="Text Box 19"/>
            <p:cNvSpPr txBox="1">
              <a:spLocks noChangeArrowheads="1"/>
            </p:cNvSpPr>
            <p:nvPr/>
          </p:nvSpPr>
          <p:spPr bwMode="auto">
            <a:xfrm>
              <a:off x="9888537" y="4408530"/>
              <a:ext cx="381000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4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  <p:sp>
          <p:nvSpPr>
            <p:cNvPr id="139" name="Text Box 20"/>
            <p:cNvSpPr txBox="1">
              <a:spLocks noChangeArrowheads="1"/>
            </p:cNvSpPr>
            <p:nvPr/>
          </p:nvSpPr>
          <p:spPr bwMode="auto">
            <a:xfrm>
              <a:off x="9563101" y="4394242"/>
              <a:ext cx="381000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4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140" name="Text Box 21"/>
            <p:cNvSpPr txBox="1">
              <a:spLocks noChangeArrowheads="1"/>
            </p:cNvSpPr>
            <p:nvPr/>
          </p:nvSpPr>
          <p:spPr bwMode="auto">
            <a:xfrm>
              <a:off x="9258300" y="4408530"/>
              <a:ext cx="381000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4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141" name="Text Box 22"/>
            <p:cNvSpPr txBox="1">
              <a:spLocks noChangeArrowheads="1"/>
            </p:cNvSpPr>
            <p:nvPr/>
          </p:nvSpPr>
          <p:spPr bwMode="auto">
            <a:xfrm>
              <a:off x="9536113" y="4941930"/>
              <a:ext cx="381000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4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142" name="Text Box 23"/>
            <p:cNvSpPr txBox="1">
              <a:spLocks noChangeArrowheads="1"/>
            </p:cNvSpPr>
            <p:nvPr/>
          </p:nvSpPr>
          <p:spPr bwMode="auto">
            <a:xfrm>
              <a:off x="9236074" y="4932405"/>
              <a:ext cx="482600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4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  <p:sp>
          <p:nvSpPr>
            <p:cNvPr id="143" name="Text Box 24"/>
            <p:cNvSpPr txBox="1">
              <a:spLocks noChangeArrowheads="1"/>
            </p:cNvSpPr>
            <p:nvPr/>
          </p:nvSpPr>
          <p:spPr bwMode="auto">
            <a:xfrm>
              <a:off x="8910642" y="4941930"/>
              <a:ext cx="381000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4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44" name="Line 25"/>
            <p:cNvSpPr>
              <a:spLocks noChangeShapeType="1"/>
            </p:cNvSpPr>
            <p:nvPr/>
          </p:nvSpPr>
          <p:spPr bwMode="auto">
            <a:xfrm>
              <a:off x="8964637" y="5713455"/>
              <a:ext cx="1633537" cy="2698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Text Box 26"/>
            <p:cNvSpPr txBox="1">
              <a:spLocks noChangeArrowheads="1"/>
            </p:cNvSpPr>
            <p:nvPr/>
          </p:nvSpPr>
          <p:spPr bwMode="auto">
            <a:xfrm>
              <a:off x="10166351" y="5773780"/>
              <a:ext cx="381000" cy="706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146" name="Text Box 27"/>
            <p:cNvSpPr txBox="1">
              <a:spLocks noChangeArrowheads="1"/>
            </p:cNvSpPr>
            <p:nvPr/>
          </p:nvSpPr>
          <p:spPr bwMode="auto">
            <a:xfrm>
              <a:off x="9848854" y="5773780"/>
              <a:ext cx="381000" cy="706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  <p:sp>
          <p:nvSpPr>
            <p:cNvPr id="147" name="Text Box 28"/>
            <p:cNvSpPr txBox="1">
              <a:spLocks noChangeArrowheads="1"/>
            </p:cNvSpPr>
            <p:nvPr/>
          </p:nvSpPr>
          <p:spPr bwMode="auto">
            <a:xfrm>
              <a:off x="9564691" y="5756317"/>
              <a:ext cx="381000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48" name="Text Box 29"/>
            <p:cNvSpPr txBox="1">
              <a:spLocks noChangeArrowheads="1"/>
            </p:cNvSpPr>
            <p:nvPr/>
          </p:nvSpPr>
          <p:spPr bwMode="auto">
            <a:xfrm>
              <a:off x="9244016" y="5748380"/>
              <a:ext cx="381000" cy="706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149" name="Text Box 30"/>
            <p:cNvSpPr txBox="1">
              <a:spLocks noChangeArrowheads="1"/>
            </p:cNvSpPr>
            <p:nvPr/>
          </p:nvSpPr>
          <p:spPr bwMode="auto">
            <a:xfrm>
              <a:off x="8936042" y="5748911"/>
              <a:ext cx="381000" cy="706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150" name="TextBox 149">
            <a:extLst/>
          </p:cNvPr>
          <p:cNvSpPr txBox="1"/>
          <p:nvPr/>
        </p:nvSpPr>
        <p:spPr>
          <a:xfrm>
            <a:off x="2642998" y="6218482"/>
            <a:ext cx="9096375" cy="55399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3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3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vi-VN" sz="3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Text Box 60"/>
          <p:cNvSpPr txBox="1">
            <a:spLocks noChangeArrowheads="1"/>
          </p:cNvSpPr>
          <p:nvPr/>
        </p:nvSpPr>
        <p:spPr bwMode="auto">
          <a:xfrm>
            <a:off x="6767500" y="5443524"/>
            <a:ext cx="4981581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Vậy : </a:t>
            </a:r>
            <a:r>
              <a:rPr lang="en-US" altLang="vi-VN" sz="3600" b="1">
                <a:latin typeface="Times New Roman" pitchFamily="18" charset="0"/>
                <a:cs typeface="Times New Roman" pitchFamily="18" charset="0"/>
              </a:rPr>
              <a:t>164 x 123 =20172</a:t>
            </a:r>
          </a:p>
        </p:txBody>
      </p:sp>
    </p:spTree>
    <p:extLst>
      <p:ext uri="{BB962C8B-B14F-4D97-AF65-F5344CB8AC3E}">
        <p14:creationId xmlns:p14="http://schemas.microsoft.com/office/powerpoint/2010/main" val="194712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animBg="1"/>
      <p:bldP spid="15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9567" y="1260475"/>
            <a:ext cx="118824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3200" b="1">
              <a:solidFill>
                <a:srgbClr val="92D050"/>
              </a:solidFill>
              <a:latin typeface="Times New Roman" pitchFamily="18" charset="0"/>
            </a:endParaRPr>
          </a:p>
          <a:p>
            <a:endParaRPr lang="vi-VN" sz="3200" b="1">
              <a:solidFill>
                <a:srgbClr val="92D050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108078" y="2721017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412875" y="2721017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717675" y="2721017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122368" y="3213107"/>
            <a:ext cx="3063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427167" y="3187701"/>
            <a:ext cx="3063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731965" y="3187701"/>
            <a:ext cx="3063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692177" y="2828967"/>
            <a:ext cx="2460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728666" y="3833813"/>
            <a:ext cx="1319212" cy="1111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1752606" y="3741739"/>
            <a:ext cx="3063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1482752" y="3762383"/>
            <a:ext cx="307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1177952" y="3762383"/>
            <a:ext cx="307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1489103" y="4291055"/>
            <a:ext cx="307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1163665" y="4276767"/>
            <a:ext cx="307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858847" y="4291055"/>
            <a:ext cx="307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1138242" y="4824455"/>
            <a:ext cx="3063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838204" y="4814930"/>
            <a:ext cx="388939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512765" y="4824455"/>
            <a:ext cx="3063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>
            <a:off x="565152" y="5595938"/>
            <a:ext cx="1319213" cy="25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1766917" y="5654717"/>
            <a:ext cx="307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1449416" y="5654717"/>
            <a:ext cx="307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1165252" y="5638842"/>
            <a:ext cx="307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846141" y="5629317"/>
            <a:ext cx="3063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507233" y="5608638"/>
            <a:ext cx="307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1" name="TextBox 30">
            <a:extLst/>
          </p:cNvPr>
          <p:cNvSpPr txBox="1"/>
          <p:nvPr/>
        </p:nvSpPr>
        <p:spPr>
          <a:xfrm>
            <a:off x="2655910" y="1511321"/>
            <a:ext cx="9096375" cy="10128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/>
          </p:cNvPr>
          <p:cNvSpPr txBox="1"/>
          <p:nvPr/>
        </p:nvSpPr>
        <p:spPr>
          <a:xfrm>
            <a:off x="2655910" y="2777233"/>
            <a:ext cx="8726487" cy="35394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ước 1 : Đặt tính 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: Tính ( Tính từ phải sang trái)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+ Lần lượt lấy từng chữ số của thừa số thứ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nhân với thừa số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nhất theo thứ tự từ phải sang trái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+ Ta cộng ba tích riêng vừa tìm được lại với nhau thì ta được kết quả của phép nhân số với ba chữ số.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 animBg="1"/>
      <p:bldP spid="26" grpId="0"/>
      <p:bldP spid="27" grpId="0"/>
      <p:bldP spid="28" grpId="0"/>
      <p:bldP spid="29" grpId="0"/>
      <p:bldP spid="30" grpId="0"/>
      <p:bldP spid="31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72C979E9-00A0-4B9D-BDBE-1F43A252D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3491" y="60503"/>
            <a:ext cx="4303496" cy="120245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18" y="72948"/>
            <a:ext cx="3712218" cy="1553270"/>
          </a:xfrm>
          <a:prstGeom prst="rect">
            <a:avLst/>
          </a:prstGeom>
        </p:spPr>
      </p:pic>
      <p:sp>
        <p:nvSpPr>
          <p:cNvPr id="51" name="Text Box 66"/>
          <p:cNvSpPr txBox="1">
            <a:spLocks noChangeArrowheads="1"/>
          </p:cNvSpPr>
          <p:nvPr/>
        </p:nvSpPr>
        <p:spPr bwMode="auto">
          <a:xfrm>
            <a:off x="4626499" y="338565"/>
            <a:ext cx="7315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hlink"/>
                </a:solidFill>
                <a:latin typeface=".VnTime" panose="020B7200000000000000"/>
              </a:defRPr>
            </a:lvl1pPr>
            <a:lvl2pPr marL="800100" indent="-342900">
              <a:defRPr sz="2400">
                <a:solidFill>
                  <a:schemeClr val="hlink"/>
                </a:solidFill>
                <a:latin typeface=".VnTime" panose="020B7200000000000000"/>
              </a:defRPr>
            </a:lvl2pPr>
            <a:lvl3pPr marL="1257300" indent="-342900">
              <a:defRPr sz="2400">
                <a:solidFill>
                  <a:schemeClr val="hlink"/>
                </a:solidFill>
                <a:latin typeface=".VnTime" panose="020B7200000000000000"/>
              </a:defRPr>
            </a:lvl3pPr>
            <a:lvl4pPr marL="1714500" indent="-342900">
              <a:defRPr sz="2400">
                <a:solidFill>
                  <a:schemeClr val="hlink"/>
                </a:solidFill>
                <a:latin typeface=".VnTime" panose="020B7200000000000000"/>
              </a:defRPr>
            </a:lvl4pPr>
            <a:lvl5pPr marL="2171700" indent="-342900">
              <a:defRPr sz="2400">
                <a:solidFill>
                  <a:schemeClr val="hlink"/>
                </a:solidFill>
                <a:latin typeface=".VnTime" panose="020B720000000000000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.VnTime" panose="020B720000000000000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.VnTime" panose="020B720000000000000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.VnTime" panose="020B720000000000000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.VnTime" panose="020B720000000000000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  <a:latin typeface="UTM Hanzel" panose="02040603050506020204" pitchFamily="18" charset="0"/>
              </a:rPr>
              <a:t>Các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UTM Hanzel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  <a:latin typeface="UTM Hanzel" panose="02040603050506020204" pitchFamily="18" charset="0"/>
              </a:rPr>
              <a:t>bước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UTM Hanzel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  <a:latin typeface="UTM Hanzel" panose="02040603050506020204" pitchFamily="18" charset="0"/>
              </a:rPr>
              <a:t>tính</a:t>
            </a:r>
            <a:endParaRPr lang="en-US" altLang="en-US" sz="3600" b="1" dirty="0">
              <a:solidFill>
                <a:schemeClr val="accent6">
                  <a:lumMod val="50000"/>
                </a:schemeClr>
              </a:solidFill>
              <a:latin typeface="UTM Hanzel" panose="02040603050506020204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899694" y="1647846"/>
            <a:ext cx="9541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164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948693" y="2105911"/>
            <a:ext cx="9541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123</a:t>
            </a:r>
          </a:p>
        </p:txBody>
      </p:sp>
      <p:sp>
        <p:nvSpPr>
          <p:cNvPr id="54" name="Line 95"/>
          <p:cNvSpPr>
            <a:spLocks noChangeShapeType="1"/>
          </p:cNvSpPr>
          <p:nvPr/>
        </p:nvSpPr>
        <p:spPr bwMode="auto">
          <a:xfrm flipV="1">
            <a:off x="2999806" y="2758553"/>
            <a:ext cx="867587" cy="4444"/>
          </a:xfrm>
          <a:prstGeom prst="line">
            <a:avLst/>
          </a:prstGeom>
          <a:noFill/>
          <a:ln w="412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55" name="Rectangle 54"/>
          <p:cNvSpPr/>
          <p:nvPr/>
        </p:nvSpPr>
        <p:spPr>
          <a:xfrm>
            <a:off x="3547399" y="2723695"/>
            <a:ext cx="34717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477119" y="1926019"/>
            <a:ext cx="5517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b="1" dirty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×</a:t>
            </a:r>
            <a:endParaRPr lang="en-US" sz="4000" b="1" dirty="0">
              <a:solidFill>
                <a:srgbClr val="0070C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252156" y="2721623"/>
            <a:ext cx="34717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956913" y="2715119"/>
            <a:ext cx="34717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9" name="Rectangle 58"/>
          <p:cNvSpPr/>
          <p:nvPr/>
        </p:nvSpPr>
        <p:spPr>
          <a:xfrm>
            <a:off x="3224485" y="3218690"/>
            <a:ext cx="34717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60" name="Rectangle 59"/>
          <p:cNvSpPr/>
          <p:nvPr/>
        </p:nvSpPr>
        <p:spPr>
          <a:xfrm>
            <a:off x="2929242" y="3216618"/>
            <a:ext cx="34717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1" name="Rectangle 60"/>
          <p:cNvSpPr/>
          <p:nvPr/>
        </p:nvSpPr>
        <p:spPr>
          <a:xfrm>
            <a:off x="2633999" y="3210114"/>
            <a:ext cx="34717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2" name="Rectangle 61"/>
          <p:cNvSpPr/>
          <p:nvPr/>
        </p:nvSpPr>
        <p:spPr>
          <a:xfrm>
            <a:off x="2891144" y="3686406"/>
            <a:ext cx="34717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0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2595901" y="3684334"/>
            <a:ext cx="34717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40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300658" y="3677830"/>
            <a:ext cx="34717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5" name="Line 95"/>
          <p:cNvSpPr>
            <a:spLocks noChangeShapeType="1"/>
          </p:cNvSpPr>
          <p:nvPr/>
        </p:nvSpPr>
        <p:spPr bwMode="auto">
          <a:xfrm flipV="1">
            <a:off x="2199973" y="4351169"/>
            <a:ext cx="1837452" cy="0"/>
          </a:xfrm>
          <a:prstGeom prst="line">
            <a:avLst/>
          </a:prstGeom>
          <a:noFill/>
          <a:ln w="412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66" name="Rectangle 65"/>
          <p:cNvSpPr/>
          <p:nvPr/>
        </p:nvSpPr>
        <p:spPr>
          <a:xfrm>
            <a:off x="2936220" y="4288407"/>
            <a:ext cx="34717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7" name="Rectangle 66"/>
          <p:cNvSpPr/>
          <p:nvPr/>
        </p:nvSpPr>
        <p:spPr>
          <a:xfrm>
            <a:off x="2598773" y="4286335"/>
            <a:ext cx="34717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40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2303530" y="4279831"/>
            <a:ext cx="34717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9" name="Rectangle 68"/>
          <p:cNvSpPr/>
          <p:nvPr/>
        </p:nvSpPr>
        <p:spPr>
          <a:xfrm>
            <a:off x="3551412" y="4287295"/>
            <a:ext cx="34717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3213965" y="4280791"/>
            <a:ext cx="34717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40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99721">
            <a:off x="3744904" y="1843813"/>
            <a:ext cx="567259" cy="544011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370766" y="1443896"/>
            <a:ext cx="7600292" cy="1067273"/>
            <a:chOff x="4415165" y="2671388"/>
            <a:chExt cx="7600292" cy="106727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165" y="2671388"/>
              <a:ext cx="2620877" cy="1067273"/>
            </a:xfrm>
            <a:prstGeom prst="rect">
              <a:avLst/>
            </a:prstGeom>
          </p:spPr>
        </p:pic>
        <p:sp>
          <p:nvSpPr>
            <p:cNvPr id="72" name="Text Box 66"/>
            <p:cNvSpPr txBox="1">
              <a:spLocks noChangeArrowheads="1"/>
            </p:cNvSpPr>
            <p:nvPr/>
          </p:nvSpPr>
          <p:spPr bwMode="auto">
            <a:xfrm>
              <a:off x="4700257" y="2841845"/>
              <a:ext cx="731520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1pPr>
              <a:lvl2pPr marL="8001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2pPr>
              <a:lvl3pPr marL="12573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3pPr>
              <a:lvl4pPr marL="17145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4pPr>
              <a:lvl5pPr marL="21717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 b="1" dirty="0" err="1">
                  <a:latin typeface="UTM Hanzel" panose="02040603050506020204" pitchFamily="18" charset="0"/>
                </a:rPr>
                <a:t>Đặt</a:t>
              </a:r>
              <a:r>
                <a:rPr lang="en-US" altLang="en-US" sz="3600" b="1" dirty="0">
                  <a:latin typeface="UTM Hanzel" panose="02040603050506020204" pitchFamily="18" charset="0"/>
                </a:rPr>
                <a:t> </a:t>
              </a:r>
              <a:r>
                <a:rPr lang="en-US" altLang="en-US" sz="3600" b="1" dirty="0" err="1">
                  <a:latin typeface="UTM Hanzel" panose="02040603050506020204" pitchFamily="18" charset="0"/>
                </a:rPr>
                <a:t>tính</a:t>
              </a:r>
              <a:endParaRPr lang="en-US" altLang="en-US" sz="3600" b="1" dirty="0">
                <a:latin typeface="UTM Hanzel" panose="02040603050506020204" pitchFamily="18" charset="0"/>
              </a:endParaRPr>
            </a:p>
          </p:txBody>
        </p:sp>
      </p:grpSp>
      <p:pic>
        <p:nvPicPr>
          <p:cNvPr id="73" name="Picture 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55829">
            <a:off x="3900577" y="2817981"/>
            <a:ext cx="567259" cy="544011"/>
          </a:xfrm>
          <a:prstGeom prst="rect">
            <a:avLst/>
          </a:prstGeom>
        </p:spPr>
      </p:pic>
      <p:grpSp>
        <p:nvGrpSpPr>
          <p:cNvPr id="74" name="Group 73"/>
          <p:cNvGrpSpPr/>
          <p:nvPr/>
        </p:nvGrpSpPr>
        <p:grpSpPr>
          <a:xfrm>
            <a:off x="4352213" y="2473153"/>
            <a:ext cx="7600293" cy="1067273"/>
            <a:chOff x="4415164" y="2671388"/>
            <a:chExt cx="7600293" cy="1067273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164" y="2671388"/>
              <a:ext cx="5774647" cy="1067273"/>
            </a:xfrm>
            <a:prstGeom prst="rect">
              <a:avLst/>
            </a:prstGeom>
          </p:spPr>
        </p:pic>
        <p:sp>
          <p:nvSpPr>
            <p:cNvPr id="76" name="Text Box 66"/>
            <p:cNvSpPr txBox="1">
              <a:spLocks noChangeArrowheads="1"/>
            </p:cNvSpPr>
            <p:nvPr/>
          </p:nvSpPr>
          <p:spPr bwMode="auto">
            <a:xfrm>
              <a:off x="4700257" y="2841845"/>
              <a:ext cx="731520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1pPr>
              <a:lvl2pPr marL="8001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2pPr>
              <a:lvl3pPr marL="12573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3pPr>
              <a:lvl4pPr marL="17145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4pPr>
              <a:lvl5pPr marL="21717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 b="1" dirty="0" err="1">
                  <a:latin typeface="UTM Hanzel" panose="02040603050506020204" pitchFamily="18" charset="0"/>
                </a:rPr>
                <a:t>Tìm</a:t>
              </a:r>
              <a:r>
                <a:rPr lang="en-US" altLang="en-US" sz="3600" b="1" dirty="0">
                  <a:latin typeface="UTM Hanzel" panose="02040603050506020204" pitchFamily="18" charset="0"/>
                </a:rPr>
                <a:t> </a:t>
              </a:r>
              <a:r>
                <a:rPr lang="en-US" altLang="en-US" sz="3600" b="1" dirty="0" err="1">
                  <a:latin typeface="UTM Hanzel" panose="02040603050506020204" pitchFamily="18" charset="0"/>
                </a:rPr>
                <a:t>tích</a:t>
              </a:r>
              <a:r>
                <a:rPr lang="en-US" altLang="en-US" sz="3600" b="1" dirty="0">
                  <a:latin typeface="UTM Hanzel" panose="02040603050506020204" pitchFamily="18" charset="0"/>
                </a:rPr>
                <a:t> </a:t>
              </a:r>
              <a:r>
                <a:rPr lang="en-US" altLang="en-US" sz="3600" b="1" dirty="0" err="1">
                  <a:latin typeface="UTM Hanzel" panose="02040603050506020204" pitchFamily="18" charset="0"/>
                </a:rPr>
                <a:t>riêng</a:t>
              </a:r>
              <a:r>
                <a:rPr lang="en-US" altLang="en-US" sz="3600" b="1" dirty="0">
                  <a:latin typeface="UTM Hanzel" panose="02040603050506020204" pitchFamily="18" charset="0"/>
                </a:rPr>
                <a:t> </a:t>
              </a:r>
              <a:r>
                <a:rPr lang="en-US" altLang="en-US" sz="3600" b="1" dirty="0" err="1">
                  <a:solidFill>
                    <a:schemeClr val="accent4">
                      <a:lumMod val="75000"/>
                    </a:schemeClr>
                  </a:solidFill>
                  <a:latin typeface="UTM Hanzel" panose="02040603050506020204" pitchFamily="18" charset="0"/>
                </a:rPr>
                <a:t>thứ</a:t>
              </a:r>
              <a:r>
                <a:rPr lang="en-US" altLang="en-US" sz="3600" b="1" dirty="0">
                  <a:solidFill>
                    <a:schemeClr val="accent4">
                      <a:lumMod val="75000"/>
                    </a:schemeClr>
                  </a:solidFill>
                  <a:latin typeface="UTM Hanzel" panose="02040603050506020204" pitchFamily="18" charset="0"/>
                </a:rPr>
                <a:t> </a:t>
              </a:r>
              <a:r>
                <a:rPr lang="en-US" altLang="en-US" sz="3600" b="1" dirty="0" err="1">
                  <a:solidFill>
                    <a:schemeClr val="accent4">
                      <a:lumMod val="75000"/>
                    </a:schemeClr>
                  </a:solidFill>
                  <a:latin typeface="UTM Hanzel" panose="02040603050506020204" pitchFamily="18" charset="0"/>
                </a:rPr>
                <a:t>nhất</a:t>
              </a:r>
              <a:endParaRPr lang="en-US" altLang="en-US" sz="3600" b="1" dirty="0">
                <a:solidFill>
                  <a:schemeClr val="accent4">
                    <a:lumMod val="75000"/>
                  </a:schemeClr>
                </a:solidFill>
                <a:latin typeface="UTM Hanzel" panose="02040603050506020204" pitchFamily="18" charset="0"/>
              </a:endParaRPr>
            </a:p>
          </p:txBody>
        </p:sp>
      </p:grpSp>
      <p:pic>
        <p:nvPicPr>
          <p:cNvPr id="77" name="Picture 7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85104">
            <a:off x="3825056" y="3479013"/>
            <a:ext cx="567259" cy="544011"/>
          </a:xfrm>
          <a:prstGeom prst="rect">
            <a:avLst/>
          </a:prstGeom>
        </p:spPr>
      </p:pic>
      <p:grpSp>
        <p:nvGrpSpPr>
          <p:cNvPr id="78" name="Group 77"/>
          <p:cNvGrpSpPr/>
          <p:nvPr/>
        </p:nvGrpSpPr>
        <p:grpSpPr>
          <a:xfrm>
            <a:off x="4370766" y="3412074"/>
            <a:ext cx="7600293" cy="1067273"/>
            <a:chOff x="4415164" y="2671388"/>
            <a:chExt cx="7600293" cy="1067273"/>
          </a:xfrm>
        </p:grpSpPr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164" y="2671388"/>
              <a:ext cx="5774647" cy="1067273"/>
            </a:xfrm>
            <a:prstGeom prst="rect">
              <a:avLst/>
            </a:prstGeom>
          </p:spPr>
        </p:pic>
        <p:sp>
          <p:nvSpPr>
            <p:cNvPr id="80" name="Text Box 66"/>
            <p:cNvSpPr txBox="1">
              <a:spLocks noChangeArrowheads="1"/>
            </p:cNvSpPr>
            <p:nvPr/>
          </p:nvSpPr>
          <p:spPr bwMode="auto">
            <a:xfrm>
              <a:off x="4700257" y="2841845"/>
              <a:ext cx="731520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1pPr>
              <a:lvl2pPr marL="8001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2pPr>
              <a:lvl3pPr marL="12573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3pPr>
              <a:lvl4pPr marL="17145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4pPr>
              <a:lvl5pPr marL="21717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 b="1" dirty="0" err="1">
                  <a:latin typeface="UTM Hanzel" panose="02040603050506020204" pitchFamily="18" charset="0"/>
                </a:rPr>
                <a:t>Tìm</a:t>
              </a:r>
              <a:r>
                <a:rPr lang="en-US" altLang="en-US" sz="3600" b="1" dirty="0">
                  <a:latin typeface="UTM Hanzel" panose="02040603050506020204" pitchFamily="18" charset="0"/>
                </a:rPr>
                <a:t> </a:t>
              </a:r>
              <a:r>
                <a:rPr lang="en-US" altLang="en-US" sz="3600" b="1" dirty="0" err="1">
                  <a:latin typeface="UTM Hanzel" panose="02040603050506020204" pitchFamily="18" charset="0"/>
                </a:rPr>
                <a:t>tích</a:t>
              </a:r>
              <a:r>
                <a:rPr lang="en-US" altLang="en-US" sz="3600" b="1" dirty="0">
                  <a:latin typeface="UTM Hanzel" panose="02040603050506020204" pitchFamily="18" charset="0"/>
                </a:rPr>
                <a:t> </a:t>
              </a:r>
              <a:r>
                <a:rPr lang="en-US" altLang="en-US" sz="3600" b="1" dirty="0" err="1">
                  <a:latin typeface="UTM Hanzel" panose="02040603050506020204" pitchFamily="18" charset="0"/>
                </a:rPr>
                <a:t>riêng</a:t>
              </a:r>
              <a:r>
                <a:rPr lang="en-US" altLang="en-US" sz="3600" b="1" dirty="0">
                  <a:latin typeface="UTM Hanzel" panose="02040603050506020204" pitchFamily="18" charset="0"/>
                </a:rPr>
                <a:t> </a:t>
              </a:r>
              <a:r>
                <a:rPr lang="en-US" altLang="en-US" sz="3600" b="1" dirty="0" err="1">
                  <a:solidFill>
                    <a:schemeClr val="accent4">
                      <a:lumMod val="75000"/>
                    </a:schemeClr>
                  </a:solidFill>
                  <a:latin typeface="UTM Hanzel" panose="02040603050506020204" pitchFamily="18" charset="0"/>
                </a:rPr>
                <a:t>thứ</a:t>
              </a:r>
              <a:r>
                <a:rPr lang="en-US" altLang="en-US" sz="3600" b="1" dirty="0">
                  <a:solidFill>
                    <a:schemeClr val="accent4">
                      <a:lumMod val="75000"/>
                    </a:schemeClr>
                  </a:solidFill>
                  <a:latin typeface="UTM Hanzel" panose="02040603050506020204" pitchFamily="18" charset="0"/>
                </a:rPr>
                <a:t> </a:t>
              </a:r>
              <a:r>
                <a:rPr lang="en-US" altLang="en-US" sz="3600" b="1" dirty="0" err="1">
                  <a:solidFill>
                    <a:schemeClr val="accent4">
                      <a:lumMod val="75000"/>
                    </a:schemeClr>
                  </a:solidFill>
                  <a:latin typeface="UTM Hanzel" panose="02040603050506020204" pitchFamily="18" charset="0"/>
                </a:rPr>
                <a:t>hai</a:t>
              </a:r>
              <a:endParaRPr lang="en-US" altLang="en-US" sz="3600" b="1" dirty="0">
                <a:solidFill>
                  <a:schemeClr val="accent4">
                    <a:lumMod val="75000"/>
                  </a:schemeClr>
                </a:solidFill>
                <a:latin typeface="UTM Hanzel" panose="02040603050506020204" pitchFamily="18" charset="0"/>
              </a:endParaRPr>
            </a:p>
          </p:txBody>
        </p:sp>
      </p:grpSp>
      <p:pic>
        <p:nvPicPr>
          <p:cNvPr id="81" name="Picture 8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583" y="4148548"/>
            <a:ext cx="567259" cy="544011"/>
          </a:xfrm>
          <a:prstGeom prst="rect">
            <a:avLst/>
          </a:prstGeom>
        </p:spPr>
      </p:pic>
      <p:grpSp>
        <p:nvGrpSpPr>
          <p:cNvPr id="82" name="Group 81"/>
          <p:cNvGrpSpPr/>
          <p:nvPr/>
        </p:nvGrpSpPr>
        <p:grpSpPr>
          <a:xfrm>
            <a:off x="4370766" y="4369298"/>
            <a:ext cx="7600293" cy="1067273"/>
            <a:chOff x="4415164" y="2671388"/>
            <a:chExt cx="7600293" cy="1067273"/>
          </a:xfrm>
        </p:grpSpPr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164" y="2671388"/>
              <a:ext cx="5774647" cy="1067273"/>
            </a:xfrm>
            <a:prstGeom prst="rect">
              <a:avLst/>
            </a:prstGeom>
          </p:spPr>
        </p:pic>
        <p:sp>
          <p:nvSpPr>
            <p:cNvPr id="84" name="Text Box 66"/>
            <p:cNvSpPr txBox="1">
              <a:spLocks noChangeArrowheads="1"/>
            </p:cNvSpPr>
            <p:nvPr/>
          </p:nvSpPr>
          <p:spPr bwMode="auto">
            <a:xfrm>
              <a:off x="4700257" y="2841845"/>
              <a:ext cx="731520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1pPr>
              <a:lvl2pPr marL="8001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2pPr>
              <a:lvl3pPr marL="12573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3pPr>
              <a:lvl4pPr marL="17145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4pPr>
              <a:lvl5pPr marL="21717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 b="1" dirty="0" err="1">
                  <a:latin typeface="UTM Hanzel" panose="02040603050506020204" pitchFamily="18" charset="0"/>
                </a:rPr>
                <a:t>Tìm</a:t>
              </a:r>
              <a:r>
                <a:rPr lang="en-US" altLang="en-US" sz="3600" b="1" dirty="0">
                  <a:latin typeface="UTM Hanzel" panose="02040603050506020204" pitchFamily="18" charset="0"/>
                </a:rPr>
                <a:t> </a:t>
              </a:r>
              <a:r>
                <a:rPr lang="en-US" altLang="en-US" sz="3600" b="1" dirty="0" err="1">
                  <a:latin typeface="UTM Hanzel" panose="02040603050506020204" pitchFamily="18" charset="0"/>
                </a:rPr>
                <a:t>tích</a:t>
              </a:r>
              <a:r>
                <a:rPr lang="en-US" altLang="en-US" sz="3600" b="1" dirty="0">
                  <a:latin typeface="UTM Hanzel" panose="02040603050506020204" pitchFamily="18" charset="0"/>
                </a:rPr>
                <a:t> </a:t>
              </a:r>
              <a:r>
                <a:rPr lang="en-US" altLang="en-US" sz="3600" b="1" dirty="0" err="1">
                  <a:latin typeface="UTM Hanzel" panose="02040603050506020204" pitchFamily="18" charset="0"/>
                </a:rPr>
                <a:t>riêng</a:t>
              </a:r>
              <a:r>
                <a:rPr lang="en-US" altLang="en-US" sz="3600" b="1" dirty="0">
                  <a:latin typeface="UTM Hanzel" panose="02040603050506020204" pitchFamily="18" charset="0"/>
                </a:rPr>
                <a:t> </a:t>
              </a:r>
              <a:r>
                <a:rPr lang="en-US" altLang="en-US" sz="3600" b="1" dirty="0" err="1">
                  <a:solidFill>
                    <a:schemeClr val="accent4">
                      <a:lumMod val="75000"/>
                    </a:schemeClr>
                  </a:solidFill>
                  <a:latin typeface="UTM Hanzel" panose="02040603050506020204" pitchFamily="18" charset="0"/>
                </a:rPr>
                <a:t>thứ</a:t>
              </a:r>
              <a:r>
                <a:rPr lang="en-US" altLang="en-US" sz="3600" b="1" dirty="0">
                  <a:solidFill>
                    <a:schemeClr val="accent4">
                      <a:lumMod val="75000"/>
                    </a:schemeClr>
                  </a:solidFill>
                  <a:latin typeface="UTM Hanzel" panose="02040603050506020204" pitchFamily="18" charset="0"/>
                </a:rPr>
                <a:t> </a:t>
              </a:r>
              <a:r>
                <a:rPr lang="en-US" altLang="en-US" sz="3600" b="1" dirty="0" err="1">
                  <a:solidFill>
                    <a:schemeClr val="accent4">
                      <a:lumMod val="75000"/>
                    </a:schemeClr>
                  </a:solidFill>
                  <a:latin typeface="UTM Hanzel" panose="02040603050506020204" pitchFamily="18" charset="0"/>
                </a:rPr>
                <a:t>ba</a:t>
              </a:r>
              <a:endParaRPr lang="en-US" altLang="en-US" sz="3600" b="1" dirty="0">
                <a:solidFill>
                  <a:schemeClr val="accent4">
                    <a:lumMod val="75000"/>
                  </a:schemeClr>
                </a:solidFill>
                <a:latin typeface="UTM Hanzel" panose="02040603050506020204" pitchFamily="18" charset="0"/>
              </a:endParaRPr>
            </a:p>
          </p:txBody>
        </p:sp>
      </p:grpSp>
      <p:pic>
        <p:nvPicPr>
          <p:cNvPr id="85" name="Picture 8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945" y="4902934"/>
            <a:ext cx="567259" cy="544011"/>
          </a:xfrm>
          <a:prstGeom prst="rect">
            <a:avLst/>
          </a:prstGeom>
        </p:spPr>
      </p:pic>
      <p:grpSp>
        <p:nvGrpSpPr>
          <p:cNvPr id="86" name="Group 85"/>
          <p:cNvGrpSpPr/>
          <p:nvPr/>
        </p:nvGrpSpPr>
        <p:grpSpPr>
          <a:xfrm>
            <a:off x="3058399" y="5308219"/>
            <a:ext cx="4990497" cy="1549781"/>
            <a:chOff x="4415165" y="2671388"/>
            <a:chExt cx="4990497" cy="1549781"/>
          </a:xfrm>
        </p:grpSpPr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165" y="2671388"/>
              <a:ext cx="4875780" cy="1549781"/>
            </a:xfrm>
            <a:prstGeom prst="rect">
              <a:avLst/>
            </a:prstGeom>
          </p:spPr>
        </p:pic>
        <p:sp>
          <p:nvSpPr>
            <p:cNvPr id="88" name="Text Box 66"/>
            <p:cNvSpPr txBox="1">
              <a:spLocks noChangeArrowheads="1"/>
            </p:cNvSpPr>
            <p:nvPr/>
          </p:nvSpPr>
          <p:spPr bwMode="auto">
            <a:xfrm>
              <a:off x="4759652" y="2777962"/>
              <a:ext cx="4646010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1pPr>
              <a:lvl2pPr marL="8001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2pPr>
              <a:lvl3pPr marL="12573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3pPr>
              <a:lvl4pPr marL="17145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4pPr>
              <a:lvl5pPr marL="21717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 b="1" dirty="0" err="1">
                  <a:solidFill>
                    <a:schemeClr val="accent4">
                      <a:lumMod val="75000"/>
                    </a:schemeClr>
                  </a:solidFill>
                  <a:latin typeface="UTM Hanzel" panose="02040603050506020204" pitchFamily="18" charset="0"/>
                </a:rPr>
                <a:t>Cộng</a:t>
              </a:r>
              <a:r>
                <a:rPr lang="en-US" altLang="en-US" sz="3600" b="1" dirty="0">
                  <a:latin typeface="UTM Hanzel" panose="02040603050506020204" pitchFamily="18" charset="0"/>
                </a:rPr>
                <a:t> </a:t>
              </a:r>
              <a:r>
                <a:rPr lang="en-US" altLang="en-US" sz="3600" b="1" dirty="0" err="1">
                  <a:latin typeface="UTM Hanzel" panose="02040603050506020204" pitchFamily="18" charset="0"/>
                </a:rPr>
                <a:t>các</a:t>
              </a:r>
              <a:r>
                <a:rPr lang="en-US" altLang="en-US" sz="3600" b="1" dirty="0">
                  <a:latin typeface="UTM Hanzel" panose="02040603050506020204" pitchFamily="18" charset="0"/>
                </a:rPr>
                <a:t> </a:t>
              </a:r>
              <a:r>
                <a:rPr lang="en-US" altLang="en-US" sz="3600" b="1" dirty="0" err="1">
                  <a:latin typeface="UTM Hanzel" panose="02040603050506020204" pitchFamily="18" charset="0"/>
                </a:rPr>
                <a:t>tích</a:t>
              </a:r>
              <a:r>
                <a:rPr lang="en-US" altLang="en-US" sz="3600" b="1" dirty="0">
                  <a:latin typeface="UTM Hanzel" panose="02040603050506020204" pitchFamily="18" charset="0"/>
                </a:rPr>
                <a:t> </a:t>
              </a:r>
              <a:r>
                <a:rPr lang="en-US" altLang="en-US" sz="3600" b="1" dirty="0" err="1">
                  <a:latin typeface="UTM Hanzel" panose="02040603050506020204" pitchFamily="18" charset="0"/>
                </a:rPr>
                <a:t>riêng</a:t>
              </a:r>
              <a:r>
                <a:rPr lang="en-US" altLang="en-US" sz="3600" b="1" dirty="0">
                  <a:latin typeface="UTM Hanzel" panose="02040603050506020204" pitchFamily="18" charset="0"/>
                </a:rPr>
                <a:t> </a:t>
              </a:r>
              <a:r>
                <a:rPr lang="en-US" altLang="en-US" sz="3600" b="1" dirty="0" err="1">
                  <a:latin typeface="UTM Hanzel" panose="02040603050506020204" pitchFamily="18" charset="0"/>
                </a:rPr>
                <a:t>ra</a:t>
              </a:r>
              <a:r>
                <a:rPr lang="en-US" altLang="en-US" sz="3600" b="1" dirty="0">
                  <a:latin typeface="UTM Hanzel" panose="02040603050506020204" pitchFamily="18" charset="0"/>
                </a:rPr>
                <a:t> </a:t>
              </a:r>
              <a:r>
                <a:rPr lang="en-US" altLang="en-US" sz="3600" b="1" dirty="0" err="1">
                  <a:solidFill>
                    <a:schemeClr val="accent4">
                      <a:lumMod val="75000"/>
                    </a:schemeClr>
                  </a:solidFill>
                  <a:latin typeface="UTM Hanzel" panose="02040603050506020204" pitchFamily="18" charset="0"/>
                </a:rPr>
                <a:t>tích</a:t>
              </a:r>
              <a:r>
                <a:rPr lang="en-US" altLang="en-US" sz="3600" b="1" dirty="0">
                  <a:solidFill>
                    <a:schemeClr val="accent4">
                      <a:lumMod val="75000"/>
                    </a:schemeClr>
                  </a:solidFill>
                  <a:latin typeface="UTM Hanzel" panose="02040603050506020204" pitchFamily="18" charset="0"/>
                </a:rPr>
                <a:t> </a:t>
              </a:r>
              <a:r>
                <a:rPr lang="en-US" altLang="en-US" sz="3600" b="1" dirty="0" err="1">
                  <a:solidFill>
                    <a:schemeClr val="accent4">
                      <a:lumMod val="75000"/>
                    </a:schemeClr>
                  </a:solidFill>
                  <a:latin typeface="UTM Hanzel" panose="02040603050506020204" pitchFamily="18" charset="0"/>
                </a:rPr>
                <a:t>chung</a:t>
              </a:r>
              <a:endParaRPr lang="en-US" altLang="en-US" sz="3600" b="1" dirty="0">
                <a:solidFill>
                  <a:schemeClr val="accent4">
                    <a:lumMod val="75000"/>
                  </a:schemeClr>
                </a:solidFill>
                <a:latin typeface="UTM Hanzel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614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6585DA9-F438-49C1-B28D-D8A13DC5A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4252" y="2638332"/>
            <a:ext cx="4303496" cy="1202456"/>
          </a:xfrm>
          <a:prstGeom prst="rect">
            <a:avLst/>
          </a:prstGeom>
        </p:spPr>
      </p:pic>
      <p:sp>
        <p:nvSpPr>
          <p:cNvPr id="3" name="Text Box 66">
            <a:extLst>
              <a:ext uri="{FF2B5EF4-FFF2-40B4-BE49-F238E27FC236}">
                <a16:creationId xmlns="" xmlns:a16="http://schemas.microsoft.com/office/drawing/2014/main" id="{C72893A4-9BCA-4D25-A092-C905A3C53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7260" y="2916394"/>
            <a:ext cx="336514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hlink"/>
                </a:solidFill>
                <a:latin typeface=".VnTime" panose="020B7200000000000000"/>
              </a:defRPr>
            </a:lvl1pPr>
            <a:lvl2pPr marL="800100" indent="-342900">
              <a:defRPr sz="2400">
                <a:solidFill>
                  <a:schemeClr val="hlink"/>
                </a:solidFill>
                <a:latin typeface=".VnTime" panose="020B7200000000000000"/>
              </a:defRPr>
            </a:lvl2pPr>
            <a:lvl3pPr marL="1257300" indent="-342900">
              <a:defRPr sz="2400">
                <a:solidFill>
                  <a:schemeClr val="hlink"/>
                </a:solidFill>
                <a:latin typeface=".VnTime" panose="020B7200000000000000"/>
              </a:defRPr>
            </a:lvl3pPr>
            <a:lvl4pPr marL="1714500" indent="-342900">
              <a:defRPr sz="2400">
                <a:solidFill>
                  <a:schemeClr val="hlink"/>
                </a:solidFill>
                <a:latin typeface=".VnTime" panose="020B7200000000000000"/>
              </a:defRPr>
            </a:lvl4pPr>
            <a:lvl5pPr marL="2171700" indent="-342900">
              <a:defRPr sz="2400">
                <a:solidFill>
                  <a:schemeClr val="hlink"/>
                </a:solidFill>
                <a:latin typeface=".VnTime" panose="020B720000000000000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.VnTime" panose="020B720000000000000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.VnTime" panose="020B720000000000000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.VnTime" panose="020B720000000000000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.VnTime" panose="020B720000000000000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UTM Hanzel" panose="02040603050506020204" pitchFamily="18" charset="0"/>
              </a:rPr>
              <a:t>KẾT LUẬN</a:t>
            </a:r>
          </a:p>
        </p:txBody>
      </p:sp>
    </p:spTree>
    <p:extLst>
      <p:ext uri="{BB962C8B-B14F-4D97-AF65-F5344CB8AC3E}">
        <p14:creationId xmlns:p14="http://schemas.microsoft.com/office/powerpoint/2010/main" val="503706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74594" y="959897"/>
            <a:ext cx="16036553" cy="74212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72C979E9-00A0-4B9D-BDBE-1F43A252DF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2456" y="2195473"/>
            <a:ext cx="3442460" cy="171504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18" y="72948"/>
            <a:ext cx="3712218" cy="1553270"/>
          </a:xfrm>
          <a:prstGeom prst="rect">
            <a:avLst/>
          </a:prstGeom>
        </p:spPr>
      </p:pic>
      <p:sp>
        <p:nvSpPr>
          <p:cNvPr id="20" name="Text Box 66"/>
          <p:cNvSpPr txBox="1">
            <a:spLocks noChangeArrowheads="1"/>
          </p:cNvSpPr>
          <p:nvPr/>
        </p:nvSpPr>
        <p:spPr bwMode="auto">
          <a:xfrm>
            <a:off x="1723782" y="2473536"/>
            <a:ext cx="277039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hlink"/>
                </a:solidFill>
                <a:latin typeface=".VnTime" panose="020B7200000000000000"/>
              </a:defRPr>
            </a:lvl1pPr>
            <a:lvl2pPr marL="800100" indent="-342900">
              <a:defRPr sz="2400">
                <a:solidFill>
                  <a:schemeClr val="hlink"/>
                </a:solidFill>
                <a:latin typeface=".VnTime" panose="020B7200000000000000"/>
              </a:defRPr>
            </a:lvl2pPr>
            <a:lvl3pPr marL="1257300" indent="-342900">
              <a:defRPr sz="2400">
                <a:solidFill>
                  <a:schemeClr val="hlink"/>
                </a:solidFill>
                <a:latin typeface=".VnTime" panose="020B7200000000000000"/>
              </a:defRPr>
            </a:lvl3pPr>
            <a:lvl4pPr marL="1714500" indent="-342900">
              <a:defRPr sz="2400">
                <a:solidFill>
                  <a:schemeClr val="hlink"/>
                </a:solidFill>
                <a:latin typeface=".VnTime" panose="020B7200000000000000"/>
              </a:defRPr>
            </a:lvl4pPr>
            <a:lvl5pPr marL="2171700" indent="-342900">
              <a:defRPr sz="2400">
                <a:solidFill>
                  <a:schemeClr val="hlink"/>
                </a:solidFill>
                <a:latin typeface=".VnTime" panose="020B720000000000000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.VnTime" panose="020B720000000000000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.VnTime" panose="020B720000000000000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.VnTime" panose="020B720000000000000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.VnTime" panose="020B720000000000000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6">
            <a:extLst>
              <a:ext uri="{FF2B5EF4-FFF2-40B4-BE49-F238E27FC236}">
                <a16:creationId xmlns="" xmlns:a16="http://schemas.microsoft.com/office/drawing/2014/main" id="{3B4FA402-76DC-429A-A357-386F7CA9E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7868" y="993920"/>
            <a:ext cx="1849508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hlink"/>
                </a:solidFill>
                <a:latin typeface=".VnTime" panose="020B7200000000000000"/>
              </a:defRPr>
            </a:lvl1pPr>
            <a:lvl2pPr marL="800100" indent="-342900">
              <a:defRPr sz="2400">
                <a:solidFill>
                  <a:schemeClr val="hlink"/>
                </a:solidFill>
                <a:latin typeface=".VnTime" panose="020B7200000000000000"/>
              </a:defRPr>
            </a:lvl2pPr>
            <a:lvl3pPr marL="1257300" indent="-342900">
              <a:defRPr sz="2400">
                <a:solidFill>
                  <a:schemeClr val="hlink"/>
                </a:solidFill>
                <a:latin typeface=".VnTime" panose="020B7200000000000000"/>
              </a:defRPr>
            </a:lvl3pPr>
            <a:lvl4pPr marL="1714500" indent="-342900">
              <a:defRPr sz="2400">
                <a:solidFill>
                  <a:schemeClr val="hlink"/>
                </a:solidFill>
                <a:latin typeface=".VnTime" panose="020B7200000000000000"/>
              </a:defRPr>
            </a:lvl4pPr>
            <a:lvl5pPr marL="2171700" indent="-342900">
              <a:defRPr sz="2400">
                <a:solidFill>
                  <a:schemeClr val="hlink"/>
                </a:solidFill>
                <a:latin typeface=".VnTime" panose="020B720000000000000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.VnTime" panose="020B720000000000000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.VnTime" panose="020B720000000000000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.VnTime" panose="020B720000000000000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.VnTime" panose="020B720000000000000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66">
            <a:extLst>
              <a:ext uri="{FF2B5EF4-FFF2-40B4-BE49-F238E27FC236}">
                <a16:creationId xmlns="" xmlns:a16="http://schemas.microsoft.com/office/drawing/2014/main" id="{37752002-DCA5-4F25-8FC1-AAD13B030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7868" y="3910518"/>
            <a:ext cx="2199704" cy="10772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hlink"/>
                </a:solidFill>
                <a:latin typeface=".VnTime" panose="020B7200000000000000"/>
              </a:defRPr>
            </a:lvl1pPr>
            <a:lvl2pPr marL="800100" indent="-342900">
              <a:defRPr sz="2400">
                <a:solidFill>
                  <a:schemeClr val="hlink"/>
                </a:solidFill>
                <a:latin typeface=".VnTime" panose="020B7200000000000000"/>
              </a:defRPr>
            </a:lvl2pPr>
            <a:lvl3pPr marL="1257300" indent="-342900">
              <a:defRPr sz="2400">
                <a:solidFill>
                  <a:schemeClr val="hlink"/>
                </a:solidFill>
                <a:latin typeface=".VnTime" panose="020B7200000000000000"/>
              </a:defRPr>
            </a:lvl3pPr>
            <a:lvl4pPr marL="1714500" indent="-342900">
              <a:defRPr sz="2400">
                <a:solidFill>
                  <a:schemeClr val="hlink"/>
                </a:solidFill>
                <a:latin typeface=".VnTime" panose="020B7200000000000000"/>
              </a:defRPr>
            </a:lvl4pPr>
            <a:lvl5pPr marL="2171700" indent="-342900">
              <a:defRPr sz="2400">
                <a:solidFill>
                  <a:schemeClr val="hlink"/>
                </a:solidFill>
                <a:latin typeface=".VnTime" panose="020B720000000000000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.VnTime" panose="020B720000000000000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.VnTime" panose="020B720000000000000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.VnTime" panose="020B720000000000000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.VnTime" panose="020B720000000000000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="" xmlns:a16="http://schemas.microsoft.com/office/drawing/2014/main" id="{088C0FF3-9949-4F04-A976-E855AE08B720}"/>
              </a:ext>
            </a:extLst>
          </p:cNvPr>
          <p:cNvCxnSpPr/>
          <p:nvPr/>
        </p:nvCxnSpPr>
        <p:spPr>
          <a:xfrm flipV="1">
            <a:off x="4824916" y="1332689"/>
            <a:ext cx="562952" cy="17217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403E4610-8371-4EB1-BCC6-60A5D4F01E87}"/>
              </a:ext>
            </a:extLst>
          </p:cNvPr>
          <p:cNvCxnSpPr>
            <a:cxnSpLocks/>
          </p:cNvCxnSpPr>
          <p:nvPr/>
        </p:nvCxnSpPr>
        <p:spPr>
          <a:xfrm>
            <a:off x="4835501" y="3054485"/>
            <a:ext cx="552367" cy="15449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 Box 66">
            <a:extLst>
              <a:ext uri="{FF2B5EF4-FFF2-40B4-BE49-F238E27FC236}">
                <a16:creationId xmlns="" xmlns:a16="http://schemas.microsoft.com/office/drawing/2014/main" id="{8B7576A3-0080-4E96-B10D-10930A6D0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6636" y="2193587"/>
            <a:ext cx="4148356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hlink"/>
                </a:solidFill>
                <a:latin typeface=".VnTime" panose="020B7200000000000000"/>
              </a:defRPr>
            </a:lvl1pPr>
            <a:lvl2pPr marL="800100" indent="-342900">
              <a:defRPr sz="2400">
                <a:solidFill>
                  <a:schemeClr val="hlink"/>
                </a:solidFill>
                <a:latin typeface=".VnTime" panose="020B7200000000000000"/>
              </a:defRPr>
            </a:lvl2pPr>
            <a:lvl3pPr marL="1257300" indent="-342900">
              <a:defRPr sz="2400">
                <a:solidFill>
                  <a:schemeClr val="hlink"/>
                </a:solidFill>
                <a:latin typeface=".VnTime" panose="020B7200000000000000"/>
              </a:defRPr>
            </a:lvl3pPr>
            <a:lvl4pPr marL="1714500" indent="-342900">
              <a:defRPr sz="2400">
                <a:solidFill>
                  <a:schemeClr val="hlink"/>
                </a:solidFill>
                <a:latin typeface=".VnTime" panose="020B7200000000000000"/>
              </a:defRPr>
            </a:lvl4pPr>
            <a:lvl5pPr marL="2171700" indent="-342900">
              <a:defRPr sz="2400">
                <a:solidFill>
                  <a:schemeClr val="hlink"/>
                </a:solidFill>
                <a:latin typeface=".VnTime" panose="020B720000000000000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.VnTime" panose="020B720000000000000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.VnTime" panose="020B720000000000000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.VnTime" panose="020B720000000000000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.VnTime" panose="020B720000000000000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66">
            <a:extLst>
              <a:ext uri="{FF2B5EF4-FFF2-40B4-BE49-F238E27FC236}">
                <a16:creationId xmlns="" xmlns:a16="http://schemas.microsoft.com/office/drawing/2014/main" id="{7D4B16CC-C6B8-4279-B595-E05E965D7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6636" y="3242209"/>
            <a:ext cx="4148356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hlink"/>
                </a:solidFill>
                <a:latin typeface=".VnTime" panose="020B7200000000000000"/>
              </a:defRPr>
            </a:lvl1pPr>
            <a:lvl2pPr marL="800100" indent="-342900">
              <a:defRPr sz="2400">
                <a:solidFill>
                  <a:schemeClr val="hlink"/>
                </a:solidFill>
                <a:latin typeface=".VnTime" panose="020B7200000000000000"/>
              </a:defRPr>
            </a:lvl2pPr>
            <a:lvl3pPr marL="1257300" indent="-342900">
              <a:defRPr sz="2400">
                <a:solidFill>
                  <a:schemeClr val="hlink"/>
                </a:solidFill>
                <a:latin typeface=".VnTime" panose="020B7200000000000000"/>
              </a:defRPr>
            </a:lvl3pPr>
            <a:lvl4pPr marL="1714500" indent="-342900">
              <a:defRPr sz="2400">
                <a:solidFill>
                  <a:schemeClr val="hlink"/>
                </a:solidFill>
                <a:latin typeface=".VnTime" panose="020B7200000000000000"/>
              </a:defRPr>
            </a:lvl4pPr>
            <a:lvl5pPr marL="2171700" indent="-342900">
              <a:defRPr sz="2400">
                <a:solidFill>
                  <a:schemeClr val="hlink"/>
                </a:solidFill>
                <a:latin typeface=".VnTime" panose="020B720000000000000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.VnTime" panose="020B720000000000000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.VnTime" panose="020B720000000000000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.VnTime" panose="020B720000000000000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.VnTime" panose="020B720000000000000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66">
            <a:extLst>
              <a:ext uri="{FF2B5EF4-FFF2-40B4-BE49-F238E27FC236}">
                <a16:creationId xmlns="" xmlns:a16="http://schemas.microsoft.com/office/drawing/2014/main" id="{31113CB0-C63C-4649-BEE2-B34C99560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6636" y="3826984"/>
            <a:ext cx="4148356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hlink"/>
                </a:solidFill>
                <a:latin typeface=".VnTime" panose="020B7200000000000000"/>
              </a:defRPr>
            </a:lvl1pPr>
            <a:lvl2pPr marL="800100" indent="-342900">
              <a:defRPr sz="2400">
                <a:solidFill>
                  <a:schemeClr val="hlink"/>
                </a:solidFill>
                <a:latin typeface=".VnTime" panose="020B7200000000000000"/>
              </a:defRPr>
            </a:lvl2pPr>
            <a:lvl3pPr marL="1257300" indent="-342900">
              <a:defRPr sz="2400">
                <a:solidFill>
                  <a:schemeClr val="hlink"/>
                </a:solidFill>
                <a:latin typeface=".VnTime" panose="020B7200000000000000"/>
              </a:defRPr>
            </a:lvl3pPr>
            <a:lvl4pPr marL="1714500" indent="-342900">
              <a:defRPr sz="2400">
                <a:solidFill>
                  <a:schemeClr val="hlink"/>
                </a:solidFill>
                <a:latin typeface=".VnTime" panose="020B7200000000000000"/>
              </a:defRPr>
            </a:lvl4pPr>
            <a:lvl5pPr marL="2171700" indent="-342900">
              <a:defRPr sz="2400">
                <a:solidFill>
                  <a:schemeClr val="hlink"/>
                </a:solidFill>
                <a:latin typeface=".VnTime" panose="020B720000000000000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.VnTime" panose="020B720000000000000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.VnTime" panose="020B720000000000000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.VnTime" panose="020B720000000000000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.VnTime" panose="020B720000000000000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66">
            <a:extLst>
              <a:ext uri="{FF2B5EF4-FFF2-40B4-BE49-F238E27FC236}">
                <a16:creationId xmlns="" xmlns:a16="http://schemas.microsoft.com/office/drawing/2014/main" id="{775FF019-3749-4859-AF13-B4EE9C5D08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6636" y="4464516"/>
            <a:ext cx="4148356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hlink"/>
                </a:solidFill>
                <a:latin typeface=".VnTime" panose="020B7200000000000000"/>
              </a:defRPr>
            </a:lvl1pPr>
            <a:lvl2pPr marL="800100" indent="-342900">
              <a:defRPr sz="2400">
                <a:solidFill>
                  <a:schemeClr val="hlink"/>
                </a:solidFill>
                <a:latin typeface=".VnTime" panose="020B7200000000000000"/>
              </a:defRPr>
            </a:lvl2pPr>
            <a:lvl3pPr marL="1257300" indent="-342900">
              <a:defRPr sz="2400">
                <a:solidFill>
                  <a:schemeClr val="hlink"/>
                </a:solidFill>
                <a:latin typeface=".VnTime" panose="020B7200000000000000"/>
              </a:defRPr>
            </a:lvl3pPr>
            <a:lvl4pPr marL="1714500" indent="-342900">
              <a:defRPr sz="2400">
                <a:solidFill>
                  <a:schemeClr val="hlink"/>
                </a:solidFill>
                <a:latin typeface=".VnTime" panose="020B7200000000000000"/>
              </a:defRPr>
            </a:lvl4pPr>
            <a:lvl5pPr marL="2171700" indent="-342900">
              <a:defRPr sz="2400">
                <a:solidFill>
                  <a:schemeClr val="hlink"/>
                </a:solidFill>
                <a:latin typeface=".VnTime" panose="020B720000000000000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.VnTime" panose="020B720000000000000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.VnTime" panose="020B720000000000000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.VnTime" panose="020B720000000000000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.VnTime" panose="020B720000000000000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66">
            <a:extLst>
              <a:ext uri="{FF2B5EF4-FFF2-40B4-BE49-F238E27FC236}">
                <a16:creationId xmlns="" xmlns:a16="http://schemas.microsoft.com/office/drawing/2014/main" id="{5F045BBD-A8DB-4FA6-AB66-85F3135E4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161" y="4987736"/>
            <a:ext cx="4148356" cy="95410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hlink"/>
                </a:solidFill>
                <a:latin typeface=".VnTime" panose="020B7200000000000000"/>
              </a:defRPr>
            </a:lvl1pPr>
            <a:lvl2pPr marL="800100" indent="-342900">
              <a:defRPr sz="2400">
                <a:solidFill>
                  <a:schemeClr val="hlink"/>
                </a:solidFill>
                <a:latin typeface=".VnTime" panose="020B7200000000000000"/>
              </a:defRPr>
            </a:lvl2pPr>
            <a:lvl3pPr marL="1257300" indent="-342900">
              <a:defRPr sz="2400">
                <a:solidFill>
                  <a:schemeClr val="hlink"/>
                </a:solidFill>
                <a:latin typeface=".VnTime" panose="020B7200000000000000"/>
              </a:defRPr>
            </a:lvl3pPr>
            <a:lvl4pPr marL="1714500" indent="-342900">
              <a:defRPr sz="2400">
                <a:solidFill>
                  <a:schemeClr val="hlink"/>
                </a:solidFill>
                <a:latin typeface=".VnTime" panose="020B7200000000000000"/>
              </a:defRPr>
            </a:lvl4pPr>
            <a:lvl5pPr marL="2171700" indent="-342900">
              <a:defRPr sz="2400">
                <a:solidFill>
                  <a:schemeClr val="hlink"/>
                </a:solidFill>
                <a:latin typeface=".VnTime" panose="020B720000000000000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.VnTime" panose="020B720000000000000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.VnTime" panose="020B720000000000000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.VnTime" panose="020B720000000000000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.VnTime" panose="020B720000000000000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0D42F7C7-7D4C-4EC0-A420-3221017D0DB9}"/>
              </a:ext>
            </a:extLst>
          </p:cNvPr>
          <p:cNvCxnSpPr>
            <a:stCxn id="8" idx="3"/>
          </p:cNvCxnSpPr>
          <p:nvPr/>
        </p:nvCxnSpPr>
        <p:spPr>
          <a:xfrm flipV="1">
            <a:off x="7587572" y="2473536"/>
            <a:ext cx="349064" cy="19755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A910CB2C-4F56-4FD7-91B4-AA2EB5DCAA7E}"/>
              </a:ext>
            </a:extLst>
          </p:cNvPr>
          <p:cNvCxnSpPr>
            <a:cxnSpLocks/>
          </p:cNvCxnSpPr>
          <p:nvPr/>
        </p:nvCxnSpPr>
        <p:spPr>
          <a:xfrm flipV="1">
            <a:off x="7587572" y="3503819"/>
            <a:ext cx="349063" cy="9299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="" xmlns:a16="http://schemas.microsoft.com/office/drawing/2014/main" id="{342ABBFF-DBD3-44FE-B09C-74FA1893EF50}"/>
              </a:ext>
            </a:extLst>
          </p:cNvPr>
          <p:cNvCxnSpPr>
            <a:cxnSpLocks/>
            <a:stCxn id="8" idx="3"/>
            <a:endCxn id="16" idx="1"/>
          </p:cNvCxnSpPr>
          <p:nvPr/>
        </p:nvCxnSpPr>
        <p:spPr>
          <a:xfrm flipV="1">
            <a:off x="7587572" y="4088594"/>
            <a:ext cx="349064" cy="36053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="" xmlns:a16="http://schemas.microsoft.com/office/drawing/2014/main" id="{84297104-8DDC-46F3-9A65-C942BBF9EC05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7587571" y="4350204"/>
            <a:ext cx="349065" cy="3759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="" xmlns:a16="http://schemas.microsoft.com/office/drawing/2014/main" id="{AB69CD64-BE51-4DEA-90F1-42DADE74E3CE}"/>
              </a:ext>
            </a:extLst>
          </p:cNvPr>
          <p:cNvCxnSpPr>
            <a:cxnSpLocks/>
            <a:endCxn id="21" idx="1"/>
          </p:cNvCxnSpPr>
          <p:nvPr/>
        </p:nvCxnSpPr>
        <p:spPr>
          <a:xfrm>
            <a:off x="7587570" y="4261166"/>
            <a:ext cx="336591" cy="12036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2250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7" grpId="0" animBg="1"/>
      <p:bldP spid="8" grpId="0" animBg="1"/>
      <p:bldP spid="14" grpId="0" animBg="1"/>
      <p:bldP spid="15" grpId="0" animBg="1"/>
      <p:bldP spid="16" grpId="0" animBg="1"/>
      <p:bldP spid="17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472" y="1624083"/>
            <a:ext cx="3648101" cy="4119699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367" y="1594824"/>
            <a:ext cx="3648101" cy="4119699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79" y="1624083"/>
            <a:ext cx="3648101" cy="4119699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85515" y="1633929"/>
            <a:ext cx="31242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 dirty="0">
                <a:solidFill>
                  <a:srgbClr val="0000FF"/>
                </a:solidFill>
                <a:latin typeface="Times New Roman" pitchFamily="18" charset="0"/>
              </a:rPr>
              <a:t>a) 248 x 321</a:t>
            </a: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4842072" y="1681512"/>
            <a:ext cx="31242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 dirty="0">
                <a:solidFill>
                  <a:srgbClr val="0000FF"/>
                </a:solidFill>
                <a:latin typeface="Times New Roman" pitchFamily="18" charset="0"/>
              </a:rPr>
              <a:t>b) 1163 x 125</a:t>
            </a:r>
          </a:p>
        </p:txBody>
      </p:sp>
      <p:grpSp>
        <p:nvGrpSpPr>
          <p:cNvPr id="5" name="Group 49"/>
          <p:cNvGrpSpPr>
            <a:grpSpLocks/>
          </p:cNvGrpSpPr>
          <p:nvPr/>
        </p:nvGrpSpPr>
        <p:grpSpPr bwMode="auto">
          <a:xfrm>
            <a:off x="1542742" y="2332387"/>
            <a:ext cx="2012951" cy="1112838"/>
            <a:chOff x="288" y="1152"/>
            <a:chExt cx="1268" cy="701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624" y="1536"/>
              <a:ext cx="610" cy="245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400" b="1" dirty="0">
                  <a:latin typeface="Times New Roman" pitchFamily="18" charset="0"/>
                  <a:cs typeface="+mn-cs"/>
                </a:rPr>
                <a:t>321</a:t>
              </a:r>
            </a:p>
          </p:txBody>
        </p:sp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288" y="1152"/>
              <a:ext cx="1268" cy="701"/>
              <a:chOff x="508" y="960"/>
              <a:chExt cx="1268" cy="701"/>
            </a:xfrm>
          </p:grpSpPr>
          <p:sp>
            <p:nvSpPr>
              <p:cNvPr id="8" name="Rectangle 11"/>
              <p:cNvSpPr>
                <a:spLocks noChangeArrowheads="1"/>
              </p:cNvSpPr>
              <p:nvPr/>
            </p:nvSpPr>
            <p:spPr bwMode="auto">
              <a:xfrm>
                <a:off x="508" y="960"/>
                <a:ext cx="1268" cy="3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400" b="1" dirty="0">
                    <a:latin typeface="Times New Roman" pitchFamily="18" charset="0"/>
                    <a:cs typeface="+mn-cs"/>
                  </a:rPr>
                  <a:t>248</a:t>
                </a:r>
              </a:p>
            </p:txBody>
          </p:sp>
          <p:sp>
            <p:nvSpPr>
              <p:cNvPr id="9" name="Rectangle 8"/>
              <p:cNvSpPr>
                <a:spLocks noChangeArrowheads="1"/>
              </p:cNvSpPr>
              <p:nvPr/>
            </p:nvSpPr>
            <p:spPr bwMode="auto">
              <a:xfrm>
                <a:off x="566" y="1162"/>
                <a:ext cx="217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600" b="1" dirty="0">
                    <a:latin typeface="Times New Roman" pitchFamily="18" charset="0"/>
                    <a:cs typeface="+mn-cs"/>
                  </a:rPr>
                  <a:t>x</a:t>
                </a:r>
              </a:p>
            </p:txBody>
          </p:sp>
          <p:sp>
            <p:nvSpPr>
              <p:cNvPr id="10" name="Line 14"/>
              <p:cNvSpPr>
                <a:spLocks noChangeShapeType="1"/>
              </p:cNvSpPr>
              <p:nvPr/>
            </p:nvSpPr>
            <p:spPr bwMode="auto">
              <a:xfrm flipV="1">
                <a:off x="847" y="1660"/>
                <a:ext cx="565" cy="1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1" name="Group 50"/>
          <p:cNvGrpSpPr>
            <a:grpSpLocks/>
          </p:cNvGrpSpPr>
          <p:nvPr/>
        </p:nvGrpSpPr>
        <p:grpSpPr bwMode="auto">
          <a:xfrm>
            <a:off x="5424686" y="2329171"/>
            <a:ext cx="2055812" cy="1192213"/>
            <a:chOff x="2191" y="1128"/>
            <a:chExt cx="1295" cy="751"/>
          </a:xfrm>
        </p:grpSpPr>
        <p:grpSp>
          <p:nvGrpSpPr>
            <p:cNvPr id="12" name="Group 20"/>
            <p:cNvGrpSpPr>
              <a:grpSpLocks/>
            </p:cNvGrpSpPr>
            <p:nvPr/>
          </p:nvGrpSpPr>
          <p:grpSpPr bwMode="auto">
            <a:xfrm>
              <a:off x="2191" y="1128"/>
              <a:ext cx="1295" cy="614"/>
              <a:chOff x="3343" y="984"/>
              <a:chExt cx="1295" cy="614"/>
            </a:xfrm>
          </p:grpSpPr>
          <p:sp>
            <p:nvSpPr>
              <p:cNvPr id="14" name="Rectangle 15"/>
              <p:cNvSpPr>
                <a:spLocks noChangeArrowheads="1"/>
              </p:cNvSpPr>
              <p:nvPr/>
            </p:nvSpPr>
            <p:spPr bwMode="auto">
              <a:xfrm>
                <a:off x="3343" y="984"/>
                <a:ext cx="1295" cy="3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400" b="1" dirty="0">
                    <a:latin typeface="Times New Roman" pitchFamily="18" charset="0"/>
                    <a:cs typeface="+mn-cs"/>
                  </a:rPr>
                  <a:t>1163</a:t>
                </a:r>
              </a:p>
            </p:txBody>
          </p:sp>
          <p:sp>
            <p:nvSpPr>
              <p:cNvPr id="15" name="Rectangle 16"/>
              <p:cNvSpPr>
                <a:spLocks noChangeArrowheads="1"/>
              </p:cNvSpPr>
              <p:nvPr/>
            </p:nvSpPr>
            <p:spPr bwMode="auto">
              <a:xfrm>
                <a:off x="3744" y="1353"/>
                <a:ext cx="610" cy="2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400" b="1" dirty="0">
                    <a:latin typeface="Times New Roman" pitchFamily="18" charset="0"/>
                    <a:cs typeface="+mn-cs"/>
                  </a:rPr>
                  <a:t>125</a:t>
                </a:r>
              </a:p>
            </p:txBody>
          </p:sp>
          <p:sp>
            <p:nvSpPr>
              <p:cNvPr id="16" name="Rectangle 17"/>
              <p:cNvSpPr>
                <a:spLocks noChangeArrowheads="1"/>
              </p:cNvSpPr>
              <p:nvPr/>
            </p:nvSpPr>
            <p:spPr bwMode="auto">
              <a:xfrm>
                <a:off x="3398" y="1178"/>
                <a:ext cx="217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600" b="1" dirty="0">
                    <a:latin typeface="Times New Roman" pitchFamily="18" charset="0"/>
                    <a:cs typeface="+mn-cs"/>
                  </a:rPr>
                  <a:t>x</a:t>
                </a:r>
              </a:p>
            </p:txBody>
          </p:sp>
        </p:grpSp>
        <p:sp>
          <p:nvSpPr>
            <p:cNvPr id="13" name="Line 18"/>
            <p:cNvSpPr>
              <a:spLocks noChangeShapeType="1"/>
            </p:cNvSpPr>
            <p:nvPr/>
          </p:nvSpPr>
          <p:spPr bwMode="auto">
            <a:xfrm flipV="1">
              <a:off x="2556" y="1872"/>
              <a:ext cx="578" cy="7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Rectangle 23"/>
          <p:cNvSpPr>
            <a:spLocks noChangeArrowheads="1"/>
          </p:cNvSpPr>
          <p:nvPr/>
        </p:nvSpPr>
        <p:spPr bwMode="auto">
          <a:xfrm>
            <a:off x="1542742" y="3399229"/>
            <a:ext cx="2012951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 dirty="0">
                <a:latin typeface="Times New Roman" pitchFamily="18" charset="0"/>
              </a:rPr>
              <a:t>248</a:t>
            </a:r>
          </a:p>
        </p:txBody>
      </p:sp>
      <p:sp>
        <p:nvSpPr>
          <p:cNvPr id="18" name="Rectangle 24"/>
          <p:cNvSpPr>
            <a:spLocks noChangeArrowheads="1"/>
          </p:cNvSpPr>
          <p:nvPr/>
        </p:nvSpPr>
        <p:spPr bwMode="auto">
          <a:xfrm>
            <a:off x="1331582" y="3888179"/>
            <a:ext cx="2012951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 dirty="0">
                <a:latin typeface="Times New Roman" pitchFamily="18" charset="0"/>
              </a:rPr>
              <a:t>496</a:t>
            </a:r>
          </a:p>
        </p:txBody>
      </p:sp>
      <p:sp>
        <p:nvSpPr>
          <p:cNvPr id="19" name="Rectangle 25"/>
          <p:cNvSpPr>
            <a:spLocks noChangeArrowheads="1"/>
          </p:cNvSpPr>
          <p:nvPr/>
        </p:nvSpPr>
        <p:spPr bwMode="auto">
          <a:xfrm>
            <a:off x="1068056" y="4393004"/>
            <a:ext cx="2012951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 dirty="0">
                <a:latin typeface="Times New Roman" pitchFamily="18" charset="0"/>
              </a:rPr>
              <a:t>744</a:t>
            </a:r>
          </a:p>
        </p:txBody>
      </p:sp>
      <p:sp>
        <p:nvSpPr>
          <p:cNvPr id="20" name="Line 26"/>
          <p:cNvSpPr>
            <a:spLocks noChangeShapeType="1"/>
          </p:cNvSpPr>
          <p:nvPr/>
        </p:nvSpPr>
        <p:spPr bwMode="auto">
          <a:xfrm>
            <a:off x="1627147" y="4986687"/>
            <a:ext cx="1209231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Rectangle 32"/>
          <p:cNvSpPr>
            <a:spLocks noChangeArrowheads="1"/>
          </p:cNvSpPr>
          <p:nvPr/>
        </p:nvSpPr>
        <p:spPr bwMode="auto">
          <a:xfrm>
            <a:off x="5392961" y="3496025"/>
            <a:ext cx="2012951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5815</a:t>
            </a:r>
          </a:p>
        </p:txBody>
      </p:sp>
      <p:sp>
        <p:nvSpPr>
          <p:cNvPr id="22" name="Rectangle 33"/>
          <p:cNvSpPr>
            <a:spLocks noChangeArrowheads="1"/>
          </p:cNvSpPr>
          <p:nvPr/>
        </p:nvSpPr>
        <p:spPr bwMode="auto">
          <a:xfrm>
            <a:off x="5184997" y="3923062"/>
            <a:ext cx="2012951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2326</a:t>
            </a:r>
          </a:p>
        </p:txBody>
      </p:sp>
      <p:sp>
        <p:nvSpPr>
          <p:cNvPr id="23" name="Rectangle 35"/>
          <p:cNvSpPr>
            <a:spLocks noChangeArrowheads="1"/>
          </p:cNvSpPr>
          <p:nvPr/>
        </p:nvSpPr>
        <p:spPr bwMode="auto">
          <a:xfrm>
            <a:off x="4982415" y="4394550"/>
            <a:ext cx="2012951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 dirty="0">
                <a:latin typeface="Times New Roman" pitchFamily="18" charset="0"/>
              </a:rPr>
              <a:t>1163</a:t>
            </a:r>
          </a:p>
        </p:txBody>
      </p:sp>
      <p:sp>
        <p:nvSpPr>
          <p:cNvPr id="24" name="Line 36"/>
          <p:cNvSpPr>
            <a:spLocks noChangeShapeType="1"/>
          </p:cNvSpPr>
          <p:nvPr/>
        </p:nvSpPr>
        <p:spPr bwMode="auto">
          <a:xfrm>
            <a:off x="5490749" y="4958070"/>
            <a:ext cx="1571626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Rectangle 37"/>
          <p:cNvSpPr>
            <a:spLocks noChangeArrowheads="1"/>
          </p:cNvSpPr>
          <p:nvPr/>
        </p:nvSpPr>
        <p:spPr bwMode="auto">
          <a:xfrm>
            <a:off x="5223075" y="4954937"/>
            <a:ext cx="1924051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145375</a:t>
            </a:r>
          </a:p>
        </p:txBody>
      </p:sp>
      <p:sp>
        <p:nvSpPr>
          <p:cNvPr id="26" name="Rectangle 38"/>
          <p:cNvSpPr>
            <a:spLocks noChangeArrowheads="1"/>
          </p:cNvSpPr>
          <p:nvPr/>
        </p:nvSpPr>
        <p:spPr bwMode="auto">
          <a:xfrm>
            <a:off x="8583196" y="1622817"/>
            <a:ext cx="31242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 dirty="0">
                <a:solidFill>
                  <a:srgbClr val="0000FF"/>
                </a:solidFill>
                <a:latin typeface="Times New Roman" pitchFamily="18" charset="0"/>
              </a:rPr>
              <a:t>c) 3124 x 213</a:t>
            </a:r>
          </a:p>
        </p:txBody>
      </p:sp>
      <p:grpSp>
        <p:nvGrpSpPr>
          <p:cNvPr id="27" name="Group 51"/>
          <p:cNvGrpSpPr>
            <a:grpSpLocks/>
          </p:cNvGrpSpPr>
          <p:nvPr/>
        </p:nvGrpSpPr>
        <p:grpSpPr bwMode="auto">
          <a:xfrm>
            <a:off x="9222958" y="2326037"/>
            <a:ext cx="2012950" cy="1143000"/>
            <a:chOff x="4084" y="1128"/>
            <a:chExt cx="1268" cy="720"/>
          </a:xfrm>
        </p:grpSpPr>
        <p:grpSp>
          <p:nvGrpSpPr>
            <p:cNvPr id="28" name="Group 39"/>
            <p:cNvGrpSpPr>
              <a:grpSpLocks/>
            </p:cNvGrpSpPr>
            <p:nvPr/>
          </p:nvGrpSpPr>
          <p:grpSpPr bwMode="auto">
            <a:xfrm>
              <a:off x="4084" y="1128"/>
              <a:ext cx="1268" cy="622"/>
              <a:chOff x="3340" y="976"/>
              <a:chExt cx="1268" cy="622"/>
            </a:xfrm>
          </p:grpSpPr>
          <p:sp>
            <p:nvSpPr>
              <p:cNvPr id="30" name="Rectangle 40"/>
              <p:cNvSpPr>
                <a:spLocks noChangeArrowheads="1"/>
              </p:cNvSpPr>
              <p:nvPr/>
            </p:nvSpPr>
            <p:spPr bwMode="auto">
              <a:xfrm>
                <a:off x="3340" y="976"/>
                <a:ext cx="1268" cy="3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400" b="1" dirty="0">
                    <a:latin typeface="Times New Roman" pitchFamily="18" charset="0"/>
                    <a:cs typeface="+mn-cs"/>
                  </a:rPr>
                  <a:t>3124</a:t>
                </a:r>
              </a:p>
            </p:txBody>
          </p:sp>
          <p:sp>
            <p:nvSpPr>
              <p:cNvPr id="31" name="Rectangle 41"/>
              <p:cNvSpPr>
                <a:spLocks noChangeArrowheads="1"/>
              </p:cNvSpPr>
              <p:nvPr/>
            </p:nvSpPr>
            <p:spPr bwMode="auto">
              <a:xfrm>
                <a:off x="3744" y="1353"/>
                <a:ext cx="648" cy="2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400" b="1" dirty="0">
                    <a:latin typeface="Times New Roman" pitchFamily="18" charset="0"/>
                    <a:cs typeface="+mn-cs"/>
                  </a:rPr>
                  <a:t>213</a:t>
                </a:r>
              </a:p>
            </p:txBody>
          </p:sp>
          <p:sp>
            <p:nvSpPr>
              <p:cNvPr id="32" name="Rectangle 42"/>
              <p:cNvSpPr>
                <a:spLocks noChangeArrowheads="1"/>
              </p:cNvSpPr>
              <p:nvPr/>
            </p:nvSpPr>
            <p:spPr bwMode="auto">
              <a:xfrm>
                <a:off x="3398" y="1178"/>
                <a:ext cx="217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600" b="1" dirty="0">
                    <a:latin typeface="Times New Roman" pitchFamily="18" charset="0"/>
                    <a:cs typeface="+mn-cs"/>
                  </a:rPr>
                  <a:t>x</a:t>
                </a:r>
              </a:p>
            </p:txBody>
          </p:sp>
        </p:grpSp>
        <p:sp>
          <p:nvSpPr>
            <p:cNvPr id="29" name="Line 44"/>
            <p:cNvSpPr>
              <a:spLocks noChangeShapeType="1"/>
            </p:cNvSpPr>
            <p:nvPr/>
          </p:nvSpPr>
          <p:spPr bwMode="auto">
            <a:xfrm>
              <a:off x="4425" y="1848"/>
              <a:ext cx="61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" name="Rectangle 54"/>
          <p:cNvSpPr>
            <a:spLocks noChangeArrowheads="1"/>
          </p:cNvSpPr>
          <p:nvPr/>
        </p:nvSpPr>
        <p:spPr bwMode="auto">
          <a:xfrm>
            <a:off x="9456320" y="3462688"/>
            <a:ext cx="1562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 dirty="0">
                <a:latin typeface="Times New Roman" pitchFamily="18" charset="0"/>
              </a:rPr>
              <a:t>9372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9445494" y="3888137"/>
            <a:ext cx="1113498" cy="623888"/>
            <a:chOff x="7736175" y="4705350"/>
            <a:chExt cx="1113498" cy="623888"/>
          </a:xfrm>
        </p:grpSpPr>
        <p:sp>
          <p:nvSpPr>
            <p:cNvPr id="35" name="Rectangle 57"/>
            <p:cNvSpPr>
              <a:spLocks noChangeArrowheads="1"/>
            </p:cNvSpPr>
            <p:nvPr/>
          </p:nvSpPr>
          <p:spPr bwMode="auto">
            <a:xfrm>
              <a:off x="8392473" y="4719638"/>
              <a:ext cx="4572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vi-VN" sz="3400" b="1" dirty="0"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36" name="Rectangle 58"/>
            <p:cNvSpPr>
              <a:spLocks noChangeArrowheads="1"/>
            </p:cNvSpPr>
            <p:nvPr/>
          </p:nvSpPr>
          <p:spPr bwMode="auto">
            <a:xfrm>
              <a:off x="8204177" y="4705350"/>
              <a:ext cx="4572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vi-VN" sz="3400" b="1" dirty="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37" name="Rectangle 59"/>
            <p:cNvSpPr>
              <a:spLocks noChangeArrowheads="1"/>
            </p:cNvSpPr>
            <p:nvPr/>
          </p:nvSpPr>
          <p:spPr bwMode="auto">
            <a:xfrm>
              <a:off x="7955250" y="4705350"/>
              <a:ext cx="4572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vi-VN" sz="3400" b="1" dirty="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38" name="Rectangle 60"/>
            <p:cNvSpPr>
              <a:spLocks noChangeArrowheads="1"/>
            </p:cNvSpPr>
            <p:nvPr/>
          </p:nvSpPr>
          <p:spPr bwMode="auto">
            <a:xfrm>
              <a:off x="7736175" y="4719638"/>
              <a:ext cx="4572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vi-VN" sz="3400" b="1" dirty="0">
                  <a:latin typeface="Times New Roman" pitchFamily="18" charset="0"/>
                </a:rPr>
                <a:t>3</a:t>
              </a:r>
            </a:p>
          </p:txBody>
        </p:sp>
      </p:grpSp>
      <p:sp>
        <p:nvSpPr>
          <p:cNvPr id="39" name="Line 47"/>
          <p:cNvSpPr>
            <a:spLocks noChangeShapeType="1"/>
          </p:cNvSpPr>
          <p:nvPr/>
        </p:nvSpPr>
        <p:spPr bwMode="auto">
          <a:xfrm>
            <a:off x="9079208" y="4954937"/>
            <a:ext cx="172243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9182100" y="4297839"/>
            <a:ext cx="1167806" cy="641658"/>
            <a:chOff x="7489449" y="5157788"/>
            <a:chExt cx="1167806" cy="641658"/>
          </a:xfrm>
        </p:grpSpPr>
        <p:sp>
          <p:nvSpPr>
            <p:cNvPr id="41" name="Rectangle 62"/>
            <p:cNvSpPr>
              <a:spLocks noChangeArrowheads="1"/>
            </p:cNvSpPr>
            <p:nvPr/>
          </p:nvSpPr>
          <p:spPr bwMode="auto">
            <a:xfrm>
              <a:off x="7945724" y="5172075"/>
              <a:ext cx="4572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vi-VN" sz="3400" b="1" dirty="0"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42" name="Rectangle 61"/>
            <p:cNvSpPr>
              <a:spLocks noChangeArrowheads="1"/>
            </p:cNvSpPr>
            <p:nvPr/>
          </p:nvSpPr>
          <p:spPr bwMode="auto">
            <a:xfrm>
              <a:off x="8200055" y="5157788"/>
              <a:ext cx="4572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vi-VN" sz="3400" b="1" dirty="0">
                  <a:latin typeface="Times New Roman" pitchFamily="18" charset="0"/>
                </a:rPr>
                <a:t>8</a:t>
              </a:r>
            </a:p>
          </p:txBody>
        </p:sp>
        <p:sp>
          <p:nvSpPr>
            <p:cNvPr id="43" name="Rectangle 63"/>
            <p:cNvSpPr>
              <a:spLocks noChangeArrowheads="1"/>
            </p:cNvSpPr>
            <p:nvPr/>
          </p:nvSpPr>
          <p:spPr bwMode="auto">
            <a:xfrm>
              <a:off x="7730132" y="5176198"/>
              <a:ext cx="4572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vi-VN" sz="3400" b="1" dirty="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44" name="Rectangle 64"/>
            <p:cNvSpPr>
              <a:spLocks noChangeArrowheads="1"/>
            </p:cNvSpPr>
            <p:nvPr/>
          </p:nvSpPr>
          <p:spPr bwMode="auto">
            <a:xfrm>
              <a:off x="7489449" y="5189846"/>
              <a:ext cx="4572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vi-VN" sz="3400" b="1" dirty="0">
                  <a:latin typeface="Times New Roman" pitchFamily="18" charset="0"/>
                </a:rPr>
                <a:t>6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9155092" y="4988275"/>
            <a:ext cx="1720254" cy="619125"/>
            <a:chOff x="7543403" y="5805488"/>
            <a:chExt cx="1720254" cy="619125"/>
          </a:xfrm>
        </p:grpSpPr>
        <p:sp>
          <p:nvSpPr>
            <p:cNvPr id="46" name="Rectangle 66"/>
            <p:cNvSpPr>
              <a:spLocks noChangeArrowheads="1"/>
            </p:cNvSpPr>
            <p:nvPr/>
          </p:nvSpPr>
          <p:spPr bwMode="auto">
            <a:xfrm>
              <a:off x="8806457" y="5815013"/>
              <a:ext cx="4572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vi-VN" sz="3400" b="1" dirty="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47" name="Rectangle 67"/>
            <p:cNvSpPr>
              <a:spLocks noChangeArrowheads="1"/>
            </p:cNvSpPr>
            <p:nvPr/>
          </p:nvSpPr>
          <p:spPr bwMode="auto">
            <a:xfrm>
              <a:off x="8520707" y="5805488"/>
              <a:ext cx="4572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vi-VN" sz="3400" b="1" dirty="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48" name="Rectangle 68"/>
            <p:cNvSpPr>
              <a:spLocks noChangeArrowheads="1"/>
            </p:cNvSpPr>
            <p:nvPr/>
          </p:nvSpPr>
          <p:spPr bwMode="auto">
            <a:xfrm>
              <a:off x="8286065" y="5857917"/>
              <a:ext cx="45720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vi-VN" sz="3400" b="1" dirty="0"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49" name="Rectangle 69"/>
            <p:cNvSpPr>
              <a:spLocks noChangeArrowheads="1"/>
            </p:cNvSpPr>
            <p:nvPr/>
          </p:nvSpPr>
          <p:spPr bwMode="auto">
            <a:xfrm>
              <a:off x="8055547" y="5867442"/>
              <a:ext cx="45720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vi-VN" sz="3400" b="1" dirty="0"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50" name="Rectangle 70"/>
            <p:cNvSpPr>
              <a:spLocks noChangeArrowheads="1"/>
            </p:cNvSpPr>
            <p:nvPr/>
          </p:nvSpPr>
          <p:spPr bwMode="auto">
            <a:xfrm>
              <a:off x="7801856" y="5862680"/>
              <a:ext cx="45720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vi-VN" sz="3400" b="1" dirty="0"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51" name="Rectangle 71"/>
            <p:cNvSpPr>
              <a:spLocks noChangeArrowheads="1"/>
            </p:cNvSpPr>
            <p:nvPr/>
          </p:nvSpPr>
          <p:spPr bwMode="auto">
            <a:xfrm>
              <a:off x="7543403" y="5849032"/>
              <a:ext cx="45720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vi-VN" sz="3400" b="1" dirty="0">
                  <a:latin typeface="Times New Roman" pitchFamily="18" charset="0"/>
                </a:rPr>
                <a:t>6</a:t>
              </a:r>
            </a:p>
          </p:txBody>
        </p:sp>
      </p:grpSp>
      <p:sp>
        <p:nvSpPr>
          <p:cNvPr id="52" name="Rectangle 73"/>
          <p:cNvSpPr>
            <a:spLocks noChangeArrowheads="1"/>
          </p:cNvSpPr>
          <p:nvPr/>
        </p:nvSpPr>
        <p:spPr bwMode="auto">
          <a:xfrm>
            <a:off x="1263342" y="5050229"/>
            <a:ext cx="2012951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79608</a:t>
            </a:r>
            <a:endParaRPr lang="en-US" altLang="vi-VN" sz="3400" b="1" dirty="0">
              <a:latin typeface="Times New Roman" pitchFamily="18" charset="0"/>
            </a:endParaRP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2977843" y="573250"/>
            <a:ext cx="57959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u="sng" dirty="0" err="1">
                <a:solidFill>
                  <a:srgbClr val="FF0000"/>
                </a:solidFill>
                <a:latin typeface="UTM Alexander" panose="02040603050506020204" pitchFamily="18" charset="0"/>
                <a:cs typeface="Times New Roman" pitchFamily="18" charset="0"/>
              </a:rPr>
              <a:t>Bài</a:t>
            </a:r>
            <a:r>
              <a:rPr lang="en-US" sz="4000" b="1" u="sng" dirty="0">
                <a:solidFill>
                  <a:srgbClr val="FF0000"/>
                </a:solidFill>
                <a:latin typeface="UTM Alexander" panose="02040603050506020204" pitchFamily="18" charset="0"/>
                <a:cs typeface="Times New Roman" pitchFamily="18" charset="0"/>
              </a:rPr>
              <a:t> 1</a:t>
            </a:r>
            <a:r>
              <a:rPr lang="en-US" sz="4000" b="1" dirty="0">
                <a:solidFill>
                  <a:srgbClr val="FF0000"/>
                </a:solidFill>
                <a:latin typeface="UTM Alexander" panose="02040603050506020204" pitchFamily="18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rgbClr val="FF0000"/>
                </a:solidFill>
                <a:latin typeface="UTM Alexander" panose="02040603050506020204" pitchFamily="18" charset="0"/>
                <a:cs typeface="Times New Roman" pitchFamily="18" charset="0"/>
              </a:rPr>
              <a:t>Đặt</a:t>
            </a:r>
            <a:r>
              <a:rPr lang="en-US" sz="4000" b="1" dirty="0">
                <a:solidFill>
                  <a:srgbClr val="FF0000"/>
                </a:solidFill>
                <a:latin typeface="UTM Alexander" panose="0204060305050602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lexander" panose="02040603050506020204" pitchFamily="18" charset="0"/>
                <a:cs typeface="Times New Roman" pitchFamily="18" charset="0"/>
              </a:rPr>
              <a:t>tính</a:t>
            </a:r>
            <a:r>
              <a:rPr lang="en-US" sz="4000" b="1" dirty="0">
                <a:solidFill>
                  <a:srgbClr val="FF0000"/>
                </a:solidFill>
                <a:latin typeface="UTM Alexander" panose="0204060305050602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lexander" panose="02040603050506020204" pitchFamily="18" charset="0"/>
                <a:cs typeface="Times New Roman" pitchFamily="18" charset="0"/>
              </a:rPr>
              <a:t>rồi</a:t>
            </a:r>
            <a:r>
              <a:rPr lang="en-US" sz="4000" b="1" dirty="0">
                <a:solidFill>
                  <a:srgbClr val="FF0000"/>
                </a:solidFill>
                <a:latin typeface="UTM Alexander" panose="0204060305050602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lexander" panose="02040603050506020204" pitchFamily="18" charset="0"/>
                <a:cs typeface="Times New Roman" pitchFamily="18" charset="0"/>
              </a:rPr>
              <a:t>tính</a:t>
            </a:r>
            <a:r>
              <a:rPr lang="en-US" sz="4000" b="1" dirty="0">
                <a:solidFill>
                  <a:srgbClr val="FF0000"/>
                </a:solidFill>
                <a:latin typeface="UTM Alexander" panose="02040603050506020204" pitchFamily="18" charset="0"/>
                <a:cs typeface="Times New Roman" pitchFamily="18" charset="0"/>
              </a:rPr>
              <a:t>:</a:t>
            </a:r>
            <a:endParaRPr lang="vi-VN" sz="4000" b="1" dirty="0">
              <a:solidFill>
                <a:srgbClr val="FF0000"/>
              </a:solidFill>
              <a:latin typeface="HP001 4 hàng" panose="020B0603050302020204" pitchFamily="34" charset="0"/>
              <a:cs typeface="Times New Roman" pitchFamily="18" charset="0"/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598" y="-172411"/>
            <a:ext cx="1999661" cy="200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51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 animBg="1"/>
      <p:bldP spid="21" grpId="0"/>
      <p:bldP spid="22" grpId="0"/>
      <p:bldP spid="23" grpId="0"/>
      <p:bldP spid="24" grpId="0" animBg="1"/>
      <p:bldP spid="25" grpId="0"/>
      <p:bldP spid="33" grpId="0"/>
      <p:bldP spid="39" grpId="0" animBg="1"/>
      <p:bldP spid="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7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8422" y="0"/>
            <a:ext cx="12290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987425" y="2482892"/>
            <a:ext cx="31242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 dirty="0">
                <a:solidFill>
                  <a:srgbClr val="0000FF"/>
                </a:solidFill>
                <a:latin typeface="Times New Roman" pitchFamily="18" charset="0"/>
              </a:rPr>
              <a:t>a) 248 x 321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883025" y="2495592"/>
            <a:ext cx="31242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solidFill>
                  <a:srgbClr val="0000FF"/>
                </a:solidFill>
                <a:latin typeface="Times New Roman" pitchFamily="18" charset="0"/>
              </a:rPr>
              <a:t>b) 1163 x 125</a:t>
            </a:r>
          </a:p>
        </p:txBody>
      </p:sp>
      <p:grpSp>
        <p:nvGrpSpPr>
          <p:cNvPr id="10" name="Group 49"/>
          <p:cNvGrpSpPr>
            <a:grpSpLocks/>
          </p:cNvGrpSpPr>
          <p:nvPr/>
        </p:nvGrpSpPr>
        <p:grpSpPr bwMode="auto">
          <a:xfrm>
            <a:off x="1444652" y="3181350"/>
            <a:ext cx="2012951" cy="1112838"/>
            <a:chOff x="288" y="1152"/>
            <a:chExt cx="1268" cy="701"/>
          </a:xfrm>
        </p:grpSpPr>
        <p:sp>
          <p:nvSpPr>
            <p:cNvPr id="11" name="Rectangle 12">
              <a:extLst/>
            </p:cNvPr>
            <p:cNvSpPr>
              <a:spLocks noChangeArrowheads="1"/>
            </p:cNvSpPr>
            <p:nvPr/>
          </p:nvSpPr>
          <p:spPr bwMode="auto">
            <a:xfrm>
              <a:off x="624" y="1536"/>
              <a:ext cx="610" cy="24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400" b="1" dirty="0">
                  <a:latin typeface="Times New Roman" pitchFamily="18" charset="0"/>
                  <a:cs typeface="+mn-cs"/>
                </a:rPr>
                <a:t>321</a:t>
              </a:r>
            </a:p>
          </p:txBody>
        </p:sp>
        <p:grpSp>
          <p:nvGrpSpPr>
            <p:cNvPr id="27703" name="Group 19"/>
            <p:cNvGrpSpPr>
              <a:grpSpLocks/>
            </p:cNvGrpSpPr>
            <p:nvPr/>
          </p:nvGrpSpPr>
          <p:grpSpPr bwMode="auto">
            <a:xfrm>
              <a:off x="288" y="1152"/>
              <a:ext cx="1268" cy="701"/>
              <a:chOff x="508" y="960"/>
              <a:chExt cx="1268" cy="701"/>
            </a:xfrm>
          </p:grpSpPr>
          <p:sp>
            <p:nvSpPr>
              <p:cNvPr id="13" name="Rectangle 11">
                <a:extLst/>
              </p:cNvPr>
              <p:cNvSpPr>
                <a:spLocks noChangeArrowheads="1"/>
              </p:cNvSpPr>
              <p:nvPr/>
            </p:nvSpPr>
            <p:spPr bwMode="auto">
              <a:xfrm>
                <a:off x="508" y="960"/>
                <a:ext cx="1268" cy="382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400" b="1" dirty="0">
                    <a:latin typeface="Times New Roman" pitchFamily="18" charset="0"/>
                    <a:cs typeface="+mn-cs"/>
                  </a:rPr>
                  <a:t>248</a:t>
                </a:r>
              </a:p>
            </p:txBody>
          </p:sp>
          <p:sp>
            <p:nvSpPr>
              <p:cNvPr id="14" name="Rectangle 13">
                <a:extLst/>
              </p:cNvPr>
              <p:cNvSpPr>
                <a:spLocks noChangeArrowheads="1"/>
              </p:cNvSpPr>
              <p:nvPr/>
            </p:nvSpPr>
            <p:spPr bwMode="auto">
              <a:xfrm>
                <a:off x="566" y="1162"/>
                <a:ext cx="217" cy="300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600" b="1" dirty="0">
                    <a:latin typeface="Times New Roman" pitchFamily="18" charset="0"/>
                    <a:cs typeface="+mn-cs"/>
                  </a:rPr>
                  <a:t>x</a:t>
                </a:r>
              </a:p>
            </p:txBody>
          </p:sp>
          <p:sp>
            <p:nvSpPr>
              <p:cNvPr id="27706" name="Line 14"/>
              <p:cNvSpPr>
                <a:spLocks noChangeShapeType="1"/>
              </p:cNvSpPr>
              <p:nvPr/>
            </p:nvSpPr>
            <p:spPr bwMode="auto">
              <a:xfrm>
                <a:off x="565" y="1661"/>
                <a:ext cx="1097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6" name="Group 50"/>
          <p:cNvGrpSpPr>
            <a:grpSpLocks/>
          </p:cNvGrpSpPr>
          <p:nvPr/>
        </p:nvGrpSpPr>
        <p:grpSpPr bwMode="auto">
          <a:xfrm>
            <a:off x="4465639" y="3143250"/>
            <a:ext cx="2055812" cy="1181100"/>
            <a:chOff x="2191" y="1128"/>
            <a:chExt cx="1295" cy="744"/>
          </a:xfrm>
        </p:grpSpPr>
        <p:grpSp>
          <p:nvGrpSpPr>
            <p:cNvPr id="27697" name="Group 20"/>
            <p:cNvGrpSpPr>
              <a:grpSpLocks/>
            </p:cNvGrpSpPr>
            <p:nvPr/>
          </p:nvGrpSpPr>
          <p:grpSpPr bwMode="auto">
            <a:xfrm>
              <a:off x="2191" y="1128"/>
              <a:ext cx="1295" cy="614"/>
              <a:chOff x="3343" y="984"/>
              <a:chExt cx="1295" cy="614"/>
            </a:xfrm>
          </p:grpSpPr>
          <p:sp>
            <p:nvSpPr>
              <p:cNvPr id="19" name="Rectangle 15">
                <a:extLst/>
              </p:cNvPr>
              <p:cNvSpPr>
                <a:spLocks noChangeArrowheads="1"/>
              </p:cNvSpPr>
              <p:nvPr/>
            </p:nvSpPr>
            <p:spPr bwMode="auto">
              <a:xfrm>
                <a:off x="3343" y="984"/>
                <a:ext cx="1295" cy="382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400" b="1" dirty="0">
                    <a:latin typeface="Times New Roman" pitchFamily="18" charset="0"/>
                    <a:cs typeface="+mn-cs"/>
                  </a:rPr>
                  <a:t>1163</a:t>
                </a:r>
              </a:p>
            </p:txBody>
          </p:sp>
          <p:sp>
            <p:nvSpPr>
              <p:cNvPr id="20" name="Rectangle 16">
                <a:extLst/>
              </p:cNvPr>
              <p:cNvSpPr>
                <a:spLocks noChangeArrowheads="1"/>
              </p:cNvSpPr>
              <p:nvPr/>
            </p:nvSpPr>
            <p:spPr bwMode="auto">
              <a:xfrm>
                <a:off x="3744" y="1353"/>
                <a:ext cx="610" cy="245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400" b="1" dirty="0">
                    <a:latin typeface="Times New Roman" pitchFamily="18" charset="0"/>
                    <a:cs typeface="+mn-cs"/>
                  </a:rPr>
                  <a:t>125</a:t>
                </a:r>
              </a:p>
            </p:txBody>
          </p:sp>
          <p:sp>
            <p:nvSpPr>
              <p:cNvPr id="21" name="Rectangle 17">
                <a:extLst/>
              </p:cNvPr>
              <p:cNvSpPr>
                <a:spLocks noChangeArrowheads="1"/>
              </p:cNvSpPr>
              <p:nvPr/>
            </p:nvSpPr>
            <p:spPr bwMode="auto">
              <a:xfrm>
                <a:off x="3398" y="1178"/>
                <a:ext cx="217" cy="300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600" b="1" dirty="0">
                    <a:latin typeface="Times New Roman" pitchFamily="18" charset="0"/>
                    <a:cs typeface="+mn-cs"/>
                  </a:rPr>
                  <a:t>x</a:t>
                </a:r>
              </a:p>
            </p:txBody>
          </p:sp>
        </p:grpSp>
        <p:sp>
          <p:nvSpPr>
            <p:cNvPr id="27698" name="Line 18"/>
            <p:cNvSpPr>
              <a:spLocks noChangeShapeType="1"/>
            </p:cNvSpPr>
            <p:nvPr/>
          </p:nvSpPr>
          <p:spPr bwMode="auto">
            <a:xfrm>
              <a:off x="2208" y="1872"/>
              <a:ext cx="1097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1444652" y="4248192"/>
            <a:ext cx="2012951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 dirty="0">
                <a:latin typeface="Times New Roman" pitchFamily="18" charset="0"/>
              </a:rPr>
              <a:t>248</a:t>
            </a: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1165252" y="4737142"/>
            <a:ext cx="2012951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496</a:t>
            </a:r>
          </a:p>
        </p:txBody>
      </p:sp>
      <p:sp>
        <p:nvSpPr>
          <p:cNvPr id="24" name="Rectangle 25"/>
          <p:cNvSpPr>
            <a:spLocks noChangeArrowheads="1"/>
          </p:cNvSpPr>
          <p:nvPr/>
        </p:nvSpPr>
        <p:spPr bwMode="auto">
          <a:xfrm>
            <a:off x="901726" y="5241967"/>
            <a:ext cx="2012951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744</a:t>
            </a:r>
          </a:p>
        </p:txBody>
      </p:sp>
      <p:sp>
        <p:nvSpPr>
          <p:cNvPr id="25" name="Line 26"/>
          <p:cNvSpPr>
            <a:spLocks noChangeShapeType="1"/>
          </p:cNvSpPr>
          <p:nvPr/>
        </p:nvSpPr>
        <p:spPr bwMode="auto">
          <a:xfrm>
            <a:off x="1292225" y="5835650"/>
            <a:ext cx="174148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Rectangle 32"/>
          <p:cNvSpPr>
            <a:spLocks noChangeArrowheads="1"/>
          </p:cNvSpPr>
          <p:nvPr/>
        </p:nvSpPr>
        <p:spPr bwMode="auto">
          <a:xfrm>
            <a:off x="4433914" y="4310105"/>
            <a:ext cx="2012951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5815</a:t>
            </a:r>
          </a:p>
        </p:txBody>
      </p:sp>
      <p:sp>
        <p:nvSpPr>
          <p:cNvPr id="27" name="Rectangle 33"/>
          <p:cNvSpPr>
            <a:spLocks noChangeArrowheads="1"/>
          </p:cNvSpPr>
          <p:nvPr/>
        </p:nvSpPr>
        <p:spPr bwMode="auto">
          <a:xfrm>
            <a:off x="4225950" y="4737142"/>
            <a:ext cx="2012951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2326</a:t>
            </a:r>
          </a:p>
        </p:txBody>
      </p:sp>
      <p:sp>
        <p:nvSpPr>
          <p:cNvPr id="28" name="Rectangle 35"/>
          <p:cNvSpPr>
            <a:spLocks noChangeArrowheads="1"/>
          </p:cNvSpPr>
          <p:nvPr/>
        </p:nvSpPr>
        <p:spPr bwMode="auto">
          <a:xfrm>
            <a:off x="3968776" y="5208630"/>
            <a:ext cx="2012951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1163</a:t>
            </a:r>
          </a:p>
        </p:txBody>
      </p:sp>
      <p:sp>
        <p:nvSpPr>
          <p:cNvPr id="29" name="Line 36"/>
          <p:cNvSpPr>
            <a:spLocks noChangeShapeType="1"/>
          </p:cNvSpPr>
          <p:nvPr/>
        </p:nvSpPr>
        <p:spPr bwMode="auto">
          <a:xfrm>
            <a:off x="4391025" y="5772150"/>
            <a:ext cx="174148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Rectangle 37"/>
          <p:cNvSpPr>
            <a:spLocks noChangeArrowheads="1"/>
          </p:cNvSpPr>
          <p:nvPr/>
        </p:nvSpPr>
        <p:spPr bwMode="auto">
          <a:xfrm>
            <a:off x="4264028" y="5769017"/>
            <a:ext cx="1924051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145375</a:t>
            </a:r>
          </a:p>
        </p:txBody>
      </p:sp>
      <p:sp>
        <p:nvSpPr>
          <p:cNvPr id="31" name="Rectangle 38"/>
          <p:cNvSpPr>
            <a:spLocks noChangeArrowheads="1"/>
          </p:cNvSpPr>
          <p:nvPr/>
        </p:nvSpPr>
        <p:spPr bwMode="auto">
          <a:xfrm>
            <a:off x="6831013" y="2440030"/>
            <a:ext cx="31242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solidFill>
                  <a:srgbClr val="0000FF"/>
                </a:solidFill>
                <a:latin typeface="Times New Roman" pitchFamily="18" charset="0"/>
              </a:rPr>
              <a:t>c) 3124 x 213</a:t>
            </a:r>
          </a:p>
        </p:txBody>
      </p:sp>
      <p:grpSp>
        <p:nvGrpSpPr>
          <p:cNvPr id="32" name="Group 51"/>
          <p:cNvGrpSpPr>
            <a:grpSpLocks/>
          </p:cNvGrpSpPr>
          <p:nvPr/>
        </p:nvGrpSpPr>
        <p:grpSpPr bwMode="auto">
          <a:xfrm>
            <a:off x="7451725" y="3143250"/>
            <a:ext cx="2032000" cy="1143000"/>
            <a:chOff x="4072" y="1128"/>
            <a:chExt cx="1280" cy="720"/>
          </a:xfrm>
        </p:grpSpPr>
        <p:grpSp>
          <p:nvGrpSpPr>
            <p:cNvPr id="27692" name="Group 39"/>
            <p:cNvGrpSpPr>
              <a:grpSpLocks/>
            </p:cNvGrpSpPr>
            <p:nvPr/>
          </p:nvGrpSpPr>
          <p:grpSpPr bwMode="auto">
            <a:xfrm>
              <a:off x="4084" y="1128"/>
              <a:ext cx="1268" cy="622"/>
              <a:chOff x="3340" y="976"/>
              <a:chExt cx="1268" cy="622"/>
            </a:xfrm>
          </p:grpSpPr>
          <p:sp>
            <p:nvSpPr>
              <p:cNvPr id="35" name="Rectangle 40">
                <a:extLst/>
              </p:cNvPr>
              <p:cNvSpPr>
                <a:spLocks noChangeArrowheads="1"/>
              </p:cNvSpPr>
              <p:nvPr/>
            </p:nvSpPr>
            <p:spPr bwMode="auto">
              <a:xfrm>
                <a:off x="3340" y="976"/>
                <a:ext cx="1268" cy="382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400" b="1" dirty="0">
                    <a:latin typeface="Times New Roman" pitchFamily="18" charset="0"/>
                    <a:cs typeface="+mn-cs"/>
                  </a:rPr>
                  <a:t>3124</a:t>
                </a:r>
              </a:p>
            </p:txBody>
          </p:sp>
          <p:sp>
            <p:nvSpPr>
              <p:cNvPr id="36" name="Rectangle 41">
                <a:extLst/>
              </p:cNvPr>
              <p:cNvSpPr>
                <a:spLocks noChangeArrowheads="1"/>
              </p:cNvSpPr>
              <p:nvPr/>
            </p:nvSpPr>
            <p:spPr bwMode="auto">
              <a:xfrm>
                <a:off x="3744" y="1353"/>
                <a:ext cx="648" cy="245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400" b="1" dirty="0">
                    <a:latin typeface="Times New Roman" pitchFamily="18" charset="0"/>
                    <a:cs typeface="+mn-cs"/>
                  </a:rPr>
                  <a:t>213</a:t>
                </a:r>
              </a:p>
            </p:txBody>
          </p:sp>
          <p:sp>
            <p:nvSpPr>
              <p:cNvPr id="37" name="Rectangle 42">
                <a:extLst/>
              </p:cNvPr>
              <p:cNvSpPr>
                <a:spLocks noChangeArrowheads="1"/>
              </p:cNvSpPr>
              <p:nvPr/>
            </p:nvSpPr>
            <p:spPr bwMode="auto">
              <a:xfrm>
                <a:off x="3398" y="1178"/>
                <a:ext cx="217" cy="300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600" b="1" dirty="0">
                    <a:latin typeface="Times New Roman" pitchFamily="18" charset="0"/>
                    <a:cs typeface="+mn-cs"/>
                  </a:rPr>
                  <a:t>x</a:t>
                </a:r>
              </a:p>
            </p:txBody>
          </p:sp>
        </p:grpSp>
        <p:sp>
          <p:nvSpPr>
            <p:cNvPr id="27693" name="Line 44"/>
            <p:cNvSpPr>
              <a:spLocks noChangeShapeType="1"/>
            </p:cNvSpPr>
            <p:nvPr/>
          </p:nvSpPr>
          <p:spPr bwMode="auto">
            <a:xfrm>
              <a:off x="4072" y="1848"/>
              <a:ext cx="1097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Line 47"/>
          <p:cNvSpPr>
            <a:spLocks noChangeShapeType="1"/>
          </p:cNvSpPr>
          <p:nvPr/>
        </p:nvSpPr>
        <p:spPr bwMode="auto">
          <a:xfrm>
            <a:off x="7270753" y="5772150"/>
            <a:ext cx="20701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" name="Rectangle 53"/>
          <p:cNvSpPr>
            <a:spLocks noChangeArrowheads="1"/>
          </p:cNvSpPr>
          <p:nvPr/>
        </p:nvSpPr>
        <p:spPr bwMode="auto">
          <a:xfrm>
            <a:off x="8640763" y="4300538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 dirty="0">
                <a:latin typeface="Times New Roman" pitchFamily="18" charset="0"/>
              </a:rPr>
              <a:t>2</a:t>
            </a:r>
          </a:p>
        </p:txBody>
      </p:sp>
      <p:sp>
        <p:nvSpPr>
          <p:cNvPr id="40" name="Rectangle 54"/>
          <p:cNvSpPr>
            <a:spLocks noChangeArrowheads="1"/>
          </p:cNvSpPr>
          <p:nvPr/>
        </p:nvSpPr>
        <p:spPr bwMode="auto">
          <a:xfrm>
            <a:off x="8393113" y="4295775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7</a:t>
            </a:r>
          </a:p>
        </p:txBody>
      </p:sp>
      <p:sp>
        <p:nvSpPr>
          <p:cNvPr id="41" name="Rectangle 55"/>
          <p:cNvSpPr>
            <a:spLocks noChangeArrowheads="1"/>
          </p:cNvSpPr>
          <p:nvPr/>
        </p:nvSpPr>
        <p:spPr bwMode="auto">
          <a:xfrm>
            <a:off x="8150225" y="4295775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 dirty="0">
                <a:latin typeface="Times New Roman" pitchFamily="18" charset="0"/>
              </a:rPr>
              <a:t>3</a:t>
            </a:r>
          </a:p>
        </p:txBody>
      </p:sp>
      <p:sp>
        <p:nvSpPr>
          <p:cNvPr id="42" name="Rectangle 56"/>
          <p:cNvSpPr>
            <a:spLocks noChangeArrowheads="1"/>
          </p:cNvSpPr>
          <p:nvPr/>
        </p:nvSpPr>
        <p:spPr bwMode="auto">
          <a:xfrm>
            <a:off x="7907339" y="4295775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9</a:t>
            </a:r>
          </a:p>
        </p:txBody>
      </p:sp>
      <p:sp>
        <p:nvSpPr>
          <p:cNvPr id="43" name="Rectangle 57"/>
          <p:cNvSpPr>
            <a:spLocks noChangeArrowheads="1"/>
          </p:cNvSpPr>
          <p:nvPr/>
        </p:nvSpPr>
        <p:spPr bwMode="auto">
          <a:xfrm>
            <a:off x="8378825" y="4719638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4</a:t>
            </a:r>
          </a:p>
        </p:txBody>
      </p:sp>
      <p:sp>
        <p:nvSpPr>
          <p:cNvPr id="44" name="Rectangle 58"/>
          <p:cNvSpPr>
            <a:spLocks noChangeArrowheads="1"/>
          </p:cNvSpPr>
          <p:nvPr/>
        </p:nvSpPr>
        <p:spPr bwMode="auto">
          <a:xfrm>
            <a:off x="8135937" y="4705350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2</a:t>
            </a:r>
          </a:p>
        </p:txBody>
      </p:sp>
      <p:sp>
        <p:nvSpPr>
          <p:cNvPr id="45" name="Rectangle 59"/>
          <p:cNvSpPr>
            <a:spLocks noChangeArrowheads="1"/>
          </p:cNvSpPr>
          <p:nvPr/>
        </p:nvSpPr>
        <p:spPr bwMode="auto">
          <a:xfrm>
            <a:off x="7859714" y="4705350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1</a:t>
            </a:r>
          </a:p>
        </p:txBody>
      </p:sp>
      <p:sp>
        <p:nvSpPr>
          <p:cNvPr id="46" name="Rectangle 60"/>
          <p:cNvSpPr>
            <a:spLocks noChangeArrowheads="1"/>
          </p:cNvSpPr>
          <p:nvPr/>
        </p:nvSpPr>
        <p:spPr bwMode="auto">
          <a:xfrm>
            <a:off x="7640639" y="4719638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3</a:t>
            </a:r>
          </a:p>
        </p:txBody>
      </p:sp>
      <p:sp>
        <p:nvSpPr>
          <p:cNvPr id="47" name="Rectangle 61"/>
          <p:cNvSpPr>
            <a:spLocks noChangeArrowheads="1"/>
          </p:cNvSpPr>
          <p:nvPr/>
        </p:nvSpPr>
        <p:spPr bwMode="auto">
          <a:xfrm>
            <a:off x="8145463" y="5157788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8</a:t>
            </a:r>
          </a:p>
        </p:txBody>
      </p:sp>
      <p:sp>
        <p:nvSpPr>
          <p:cNvPr id="48" name="Rectangle 62"/>
          <p:cNvSpPr>
            <a:spLocks noChangeArrowheads="1"/>
          </p:cNvSpPr>
          <p:nvPr/>
        </p:nvSpPr>
        <p:spPr bwMode="auto">
          <a:xfrm>
            <a:off x="7850188" y="5172075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4</a:t>
            </a:r>
          </a:p>
        </p:txBody>
      </p:sp>
      <p:sp>
        <p:nvSpPr>
          <p:cNvPr id="49" name="Rectangle 63"/>
          <p:cNvSpPr>
            <a:spLocks noChangeArrowheads="1"/>
          </p:cNvSpPr>
          <p:nvPr/>
        </p:nvSpPr>
        <p:spPr bwMode="auto">
          <a:xfrm>
            <a:off x="7607300" y="5162550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2</a:t>
            </a:r>
          </a:p>
        </p:txBody>
      </p:sp>
      <p:sp>
        <p:nvSpPr>
          <p:cNvPr id="50" name="Rectangle 64"/>
          <p:cNvSpPr>
            <a:spLocks noChangeArrowheads="1"/>
          </p:cNvSpPr>
          <p:nvPr/>
        </p:nvSpPr>
        <p:spPr bwMode="auto">
          <a:xfrm>
            <a:off x="7312025" y="5162550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6</a:t>
            </a:r>
          </a:p>
        </p:txBody>
      </p:sp>
      <p:sp>
        <p:nvSpPr>
          <p:cNvPr id="51" name="Rectangle 66"/>
          <p:cNvSpPr>
            <a:spLocks noChangeArrowheads="1"/>
          </p:cNvSpPr>
          <p:nvPr/>
        </p:nvSpPr>
        <p:spPr bwMode="auto">
          <a:xfrm>
            <a:off x="8683625" y="5815013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2</a:t>
            </a:r>
          </a:p>
        </p:txBody>
      </p:sp>
      <p:sp>
        <p:nvSpPr>
          <p:cNvPr id="52" name="Rectangle 67"/>
          <p:cNvSpPr>
            <a:spLocks noChangeArrowheads="1"/>
          </p:cNvSpPr>
          <p:nvPr/>
        </p:nvSpPr>
        <p:spPr bwMode="auto">
          <a:xfrm>
            <a:off x="8397875" y="5805488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1</a:t>
            </a:r>
          </a:p>
        </p:txBody>
      </p:sp>
      <p:sp>
        <p:nvSpPr>
          <p:cNvPr id="53" name="Rectangle 68"/>
          <p:cNvSpPr>
            <a:spLocks noChangeArrowheads="1"/>
          </p:cNvSpPr>
          <p:nvPr/>
        </p:nvSpPr>
        <p:spPr bwMode="auto">
          <a:xfrm>
            <a:off x="8135937" y="5857917"/>
            <a:ext cx="45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4</a:t>
            </a:r>
          </a:p>
        </p:txBody>
      </p:sp>
      <p:sp>
        <p:nvSpPr>
          <p:cNvPr id="54" name="Rectangle 69"/>
          <p:cNvSpPr>
            <a:spLocks noChangeArrowheads="1"/>
          </p:cNvSpPr>
          <p:nvPr/>
        </p:nvSpPr>
        <p:spPr bwMode="auto">
          <a:xfrm>
            <a:off x="7864475" y="5867442"/>
            <a:ext cx="45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5</a:t>
            </a:r>
          </a:p>
        </p:txBody>
      </p:sp>
      <p:sp>
        <p:nvSpPr>
          <p:cNvPr id="55" name="Rectangle 70"/>
          <p:cNvSpPr>
            <a:spLocks noChangeArrowheads="1"/>
          </p:cNvSpPr>
          <p:nvPr/>
        </p:nvSpPr>
        <p:spPr bwMode="auto">
          <a:xfrm>
            <a:off x="7583488" y="5862680"/>
            <a:ext cx="45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6</a:t>
            </a:r>
          </a:p>
        </p:txBody>
      </p:sp>
      <p:sp>
        <p:nvSpPr>
          <p:cNvPr id="56" name="Rectangle 71"/>
          <p:cNvSpPr>
            <a:spLocks noChangeArrowheads="1"/>
          </p:cNvSpPr>
          <p:nvPr/>
        </p:nvSpPr>
        <p:spPr bwMode="auto">
          <a:xfrm>
            <a:off x="7297739" y="5862680"/>
            <a:ext cx="45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6</a:t>
            </a:r>
          </a:p>
        </p:txBody>
      </p:sp>
      <p:sp>
        <p:nvSpPr>
          <p:cNvPr id="57" name="Rectangle 73"/>
          <p:cNvSpPr>
            <a:spLocks noChangeArrowheads="1"/>
          </p:cNvSpPr>
          <p:nvPr/>
        </p:nvSpPr>
        <p:spPr bwMode="auto">
          <a:xfrm>
            <a:off x="1165252" y="5899192"/>
            <a:ext cx="2012951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 smtClean="0">
                <a:latin typeface="Times New Roman" pitchFamily="18" charset="0"/>
              </a:rPr>
              <a:t>79608</a:t>
            </a:r>
            <a:endParaRPr lang="en-US" altLang="vi-VN" sz="3400" b="1" dirty="0">
              <a:latin typeface="Times New Roman" pitchFamily="18" charset="0"/>
            </a:endParaRP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976316" y="1627232"/>
            <a:ext cx="57959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: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 animBg="1"/>
      <p:bldP spid="26" grpId="0"/>
      <p:bldP spid="27" grpId="0"/>
      <p:bldP spid="28" grpId="0"/>
      <p:bldP spid="29" grpId="0" animBg="1"/>
      <p:bldP spid="30" grpId="0"/>
      <p:bldP spid="38" grpId="0" animBg="1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60" name="Text Box 28"/>
          <p:cNvSpPr txBox="1">
            <a:spLocks noChangeArrowheads="1"/>
          </p:cNvSpPr>
          <p:nvPr/>
        </p:nvSpPr>
        <p:spPr bwMode="auto">
          <a:xfrm>
            <a:off x="2438400" y="1903413"/>
            <a:ext cx="7696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 u="sng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Bài 2</a:t>
            </a:r>
            <a:r>
              <a:rPr lang="en-US" sz="2800">
                <a:solidFill>
                  <a:srgbClr val="008000"/>
                </a:solidFill>
              </a:rPr>
              <a:t> : </a:t>
            </a:r>
            <a:r>
              <a:rPr lang="en-US" sz="28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Viết giá trị của biểu 	 thức vào ô trống</a:t>
            </a:r>
          </a:p>
          <a:p>
            <a:pPr eaLnBrk="1" hangingPunct="1">
              <a:defRPr/>
            </a:pPr>
            <a:endParaRPr lang="en-US" sz="2800">
              <a:solidFill>
                <a:srgbClr val="008000"/>
              </a:solidFill>
            </a:endParaRPr>
          </a:p>
        </p:txBody>
      </p:sp>
      <p:sp>
        <p:nvSpPr>
          <p:cNvPr id="248884" name="Text Box 52"/>
          <p:cNvSpPr txBox="1">
            <a:spLocks noChangeArrowheads="1"/>
          </p:cNvSpPr>
          <p:nvPr/>
        </p:nvSpPr>
        <p:spPr bwMode="auto">
          <a:xfrm>
            <a:off x="4876800" y="3962401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34060</a:t>
            </a:r>
          </a:p>
        </p:txBody>
      </p:sp>
      <p:sp>
        <p:nvSpPr>
          <p:cNvPr id="248885" name="Text Box 53"/>
          <p:cNvSpPr txBox="1">
            <a:spLocks noChangeArrowheads="1"/>
          </p:cNvSpPr>
          <p:nvPr/>
        </p:nvSpPr>
        <p:spPr bwMode="auto">
          <a:xfrm>
            <a:off x="6781800" y="3962401"/>
            <a:ext cx="2209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34322</a:t>
            </a:r>
          </a:p>
        </p:txBody>
      </p:sp>
      <p:sp>
        <p:nvSpPr>
          <p:cNvPr id="248886" name="Text Box 54"/>
          <p:cNvSpPr txBox="1">
            <a:spLocks noChangeArrowheads="1"/>
          </p:cNvSpPr>
          <p:nvPr/>
        </p:nvSpPr>
        <p:spPr bwMode="auto">
          <a:xfrm>
            <a:off x="8763000" y="3962401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34453</a:t>
            </a:r>
          </a:p>
        </p:txBody>
      </p:sp>
      <p:graphicFrame>
        <p:nvGraphicFramePr>
          <p:cNvPr id="248914" name="Group 82"/>
          <p:cNvGraphicFramePr>
            <a:graphicFrameLocks noGrp="1"/>
          </p:cNvGraphicFramePr>
          <p:nvPr>
            <p:ph/>
          </p:nvPr>
        </p:nvGraphicFramePr>
        <p:xfrm>
          <a:off x="1981200" y="2816225"/>
          <a:ext cx="8229600" cy="1716128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5180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262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262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263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97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b</a:t>
                      </a: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130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131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131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82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a x b</a:t>
                      </a: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37" name="Text Box 81"/>
          <p:cNvSpPr txBox="1">
            <a:spLocks noChangeArrowheads="1"/>
          </p:cNvSpPr>
          <p:nvPr/>
        </p:nvSpPr>
        <p:spPr bwMode="auto">
          <a:xfrm>
            <a:off x="4724400" y="4038601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438" name="Text Box 36"/>
          <p:cNvSpPr txBox="1">
            <a:spLocks noChangeArrowheads="1"/>
          </p:cNvSpPr>
          <p:nvPr/>
        </p:nvSpPr>
        <p:spPr bwMode="auto">
          <a:xfrm>
            <a:off x="3352800" y="31750"/>
            <a:ext cx="5791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6179788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4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4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8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8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8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8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8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8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60" grpId="0" autoUpdateAnimBg="0"/>
      <p:bldP spid="248884" grpId="0" autoUpdateAnimBg="0"/>
      <p:bldP spid="248885" grpId="0" autoUpdateAnimBg="0"/>
      <p:bldP spid="248886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/>
          </p:cNvPr>
          <p:cNvSpPr txBox="1"/>
          <p:nvPr/>
        </p:nvSpPr>
        <p:spPr>
          <a:xfrm>
            <a:off x="383384" y="612272"/>
            <a:ext cx="11480800" cy="1933575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Bài 3 : </a:t>
            </a:r>
            <a:r>
              <a:rPr lang="vi-VN" sz="40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Tính diện tích của mảnh vườn hình vuông có </a:t>
            </a:r>
            <a:r>
              <a:rPr lang="vi-VN" sz="4000" b="1" dirty="0">
                <a:solidFill>
                  <a:srgbClr val="000000"/>
                </a:solidFill>
                <a:cs typeface="Arial" charset="0"/>
              </a:rPr>
              <a:t>cạnh dài 125m.</a:t>
            </a:r>
          </a:p>
          <a:p>
            <a:endParaRPr lang="vi-VN" sz="4000" b="1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cxnSp>
        <p:nvCxnSpPr>
          <p:cNvPr id="12" name="Straight Connector 11">
            <a:extLst/>
          </p:cNvPr>
          <p:cNvCxnSpPr/>
          <p:nvPr/>
        </p:nvCxnSpPr>
        <p:spPr>
          <a:xfrm>
            <a:off x="6123784" y="1294804"/>
            <a:ext cx="50601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/>
          </p:cNvPr>
          <p:cNvCxnSpPr/>
          <p:nvPr/>
        </p:nvCxnSpPr>
        <p:spPr>
          <a:xfrm>
            <a:off x="387351" y="2750051"/>
            <a:ext cx="0" cy="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/>
          </p:cNvPr>
          <p:cNvCxnSpPr/>
          <p:nvPr/>
        </p:nvCxnSpPr>
        <p:spPr>
          <a:xfrm>
            <a:off x="2193929" y="1248086"/>
            <a:ext cx="2870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/>
          </p:cNvPr>
          <p:cNvSpPr/>
          <p:nvPr/>
        </p:nvSpPr>
        <p:spPr>
          <a:xfrm>
            <a:off x="1350962" y="3722688"/>
            <a:ext cx="1828801" cy="1828800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/>
            <a:r>
              <a:rPr lang="vi-VN" sz="4000" b="1" dirty="0" smtClean="0">
                <a:latin typeface="+mj-lt"/>
              </a:rPr>
              <a:t>   </a:t>
            </a:r>
            <a:r>
              <a:rPr lang="vi-VN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m</a:t>
            </a:r>
            <a:r>
              <a:rPr lang="vi-VN" sz="3600" b="1" baseline="30000" dirty="0" smtClean="0">
                <a:solidFill>
                  <a:srgbClr val="FF0000"/>
                </a:solidFill>
                <a:latin typeface="+mj-lt"/>
              </a:rPr>
              <a:t>2</a:t>
            </a:r>
            <a:endParaRPr lang="vi-VN" sz="1600" dirty="0">
              <a:solidFill>
                <a:srgbClr val="FF0000"/>
              </a:solidFill>
            </a:endParaRPr>
          </a:p>
        </p:txBody>
      </p:sp>
      <p:sp>
        <p:nvSpPr>
          <p:cNvPr id="20" name="Right Brace 19">
            <a:extLst/>
          </p:cNvPr>
          <p:cNvSpPr/>
          <p:nvPr/>
        </p:nvSpPr>
        <p:spPr>
          <a:xfrm rot="5400000">
            <a:off x="2162202" y="4881565"/>
            <a:ext cx="206375" cy="1828801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21" name="TextBox 20">
            <a:extLst/>
          </p:cNvPr>
          <p:cNvSpPr txBox="1"/>
          <p:nvPr/>
        </p:nvSpPr>
        <p:spPr>
          <a:xfrm>
            <a:off x="1350967" y="5926180"/>
            <a:ext cx="16859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latin typeface="+mj-lt"/>
                <a:cs typeface="+mn-cs"/>
              </a:rPr>
              <a:t>125 m</a:t>
            </a:r>
          </a:p>
        </p:txBody>
      </p:sp>
      <p:cxnSp>
        <p:nvCxnSpPr>
          <p:cNvPr id="30" name="Straight Connector 29">
            <a:extLst/>
          </p:cNvPr>
          <p:cNvCxnSpPr/>
          <p:nvPr/>
        </p:nvCxnSpPr>
        <p:spPr>
          <a:xfrm>
            <a:off x="548648" y="1900046"/>
            <a:ext cx="34334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41" name="Text Box 13"/>
          <p:cNvSpPr txBox="1">
            <a:spLocks noChangeArrowheads="1"/>
          </p:cNvSpPr>
          <p:nvPr/>
        </p:nvSpPr>
        <p:spPr bwMode="auto">
          <a:xfrm>
            <a:off x="2743200" y="17526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Tóm tắt</a:t>
            </a:r>
          </a:p>
        </p:txBody>
      </p:sp>
      <p:sp>
        <p:nvSpPr>
          <p:cNvPr id="252942" name="Rectangle 14"/>
          <p:cNvSpPr>
            <a:spLocks noChangeArrowheads="1"/>
          </p:cNvSpPr>
          <p:nvPr/>
        </p:nvSpPr>
        <p:spPr bwMode="auto">
          <a:xfrm>
            <a:off x="3352800" y="2286001"/>
            <a:ext cx="586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Cạnh mảnh vườn hình vuông   </a:t>
            </a:r>
            <a:r>
              <a:rPr lang="en-US" sz="2000"/>
              <a:t> </a:t>
            </a: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: 125m</a:t>
            </a:r>
          </a:p>
        </p:txBody>
      </p:sp>
      <p:sp>
        <p:nvSpPr>
          <p:cNvPr id="252943" name="Rectangle 15"/>
          <p:cNvSpPr>
            <a:spLocks noChangeArrowheads="1"/>
          </p:cNvSpPr>
          <p:nvPr/>
        </p:nvSpPr>
        <p:spPr bwMode="auto">
          <a:xfrm>
            <a:off x="3429000" y="2870201"/>
            <a:ext cx="525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Diện tích của mảnh vườn          :…  m</a:t>
            </a:r>
            <a:r>
              <a:rPr lang="en-US" sz="2000" b="1" baseline="3000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 ?</a:t>
            </a:r>
          </a:p>
        </p:txBody>
      </p:sp>
      <p:sp>
        <p:nvSpPr>
          <p:cNvPr id="252956" name="Text Box 28"/>
          <p:cNvSpPr txBox="1">
            <a:spLocks noChangeArrowheads="1"/>
          </p:cNvSpPr>
          <p:nvPr/>
        </p:nvSpPr>
        <p:spPr bwMode="auto">
          <a:xfrm>
            <a:off x="5348288" y="5105400"/>
            <a:ext cx="44196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200" b="1" u="sng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Đáp số</a:t>
            </a:r>
            <a:r>
              <a:rPr lang="en-US" sz="22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15625 m</a:t>
            </a:r>
            <a:r>
              <a:rPr lang="en-US" sz="2200" b="1" baseline="300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2</a:t>
            </a:r>
            <a:endParaRPr lang="en-US" sz="2200" b="1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52958" name="Text Box 30"/>
          <p:cNvSpPr txBox="1">
            <a:spLocks noChangeArrowheads="1"/>
          </p:cNvSpPr>
          <p:nvPr/>
        </p:nvSpPr>
        <p:spPr bwMode="auto">
          <a:xfrm>
            <a:off x="4572001" y="4572000"/>
            <a:ext cx="360521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2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125 x 125 = 15625 (m</a:t>
            </a:r>
            <a:r>
              <a:rPr lang="en-US" sz="2200" b="1" baseline="300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2</a:t>
            </a:r>
            <a:r>
              <a:rPr lang="en-US" sz="22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)</a:t>
            </a:r>
          </a:p>
        </p:txBody>
      </p:sp>
      <p:sp>
        <p:nvSpPr>
          <p:cNvPr id="252959" name="Text Box 31"/>
          <p:cNvSpPr txBox="1">
            <a:spLocks noChangeArrowheads="1"/>
          </p:cNvSpPr>
          <p:nvPr/>
        </p:nvSpPr>
        <p:spPr bwMode="auto">
          <a:xfrm>
            <a:off x="5715001" y="3427413"/>
            <a:ext cx="837089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500" b="1" u="sng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Giải</a:t>
            </a:r>
          </a:p>
        </p:txBody>
      </p:sp>
      <p:sp>
        <p:nvSpPr>
          <p:cNvPr id="252960" name="Text Box 32"/>
          <p:cNvSpPr txBox="1">
            <a:spLocks noChangeArrowheads="1"/>
          </p:cNvSpPr>
          <p:nvPr/>
        </p:nvSpPr>
        <p:spPr bwMode="auto">
          <a:xfrm>
            <a:off x="3516314" y="4038601"/>
            <a:ext cx="618515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2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Diện tích của mảnh vườn hình vuông là :</a:t>
            </a:r>
          </a:p>
        </p:txBody>
      </p:sp>
      <p:sp>
        <p:nvSpPr>
          <p:cNvPr id="19466" name="Text Box 36"/>
          <p:cNvSpPr txBox="1">
            <a:spLocks noChangeArrowheads="1"/>
          </p:cNvSpPr>
          <p:nvPr/>
        </p:nvSpPr>
        <p:spPr bwMode="auto">
          <a:xfrm>
            <a:off x="3352800" y="31750"/>
            <a:ext cx="5791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endParaRPr lang="en-US" alt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4515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2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2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2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2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2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2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2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2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2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2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2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41" grpId="0"/>
      <p:bldP spid="252943" grpId="0"/>
      <p:bldP spid="252956" grpId="0"/>
      <p:bldP spid="252958" grpId="0"/>
      <p:bldP spid="252959" grpId="0"/>
      <p:bldP spid="25296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54232" y="1896527"/>
            <a:ext cx="17203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dirty="0" err="1" smtClean="0">
                <a:latin typeface="Times New Roman" pitchFamily="18" charset="0"/>
              </a:rPr>
              <a:t>Khởi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động</a:t>
            </a:r>
            <a:endParaRPr lang="en-US" sz="2800" dirty="0">
              <a:latin typeface="Times New Roman" pitchFamily="18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286000" y="3062288"/>
            <a:ext cx="8458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>
                <a:latin typeface="Bookman Old Style" pitchFamily="18" charset="0"/>
              </a:rPr>
              <a:t> </a:t>
            </a:r>
            <a:r>
              <a:rPr lang="en-US" sz="28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Nhân nhẩm số có hai chữ số với 11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3233738" y="4030663"/>
            <a:ext cx="2266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45 x 11 = ?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7119938" y="4014788"/>
            <a:ext cx="2266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11 x 48 = ?</a:t>
            </a:r>
          </a:p>
        </p:txBody>
      </p:sp>
      <p:sp>
        <p:nvSpPr>
          <p:cNvPr id="3099" name="Text Box 27"/>
          <p:cNvSpPr txBox="1">
            <a:spLocks noChangeArrowheads="1"/>
          </p:cNvSpPr>
          <p:nvPr/>
        </p:nvSpPr>
        <p:spPr bwMode="auto">
          <a:xfrm>
            <a:off x="3200400" y="4795838"/>
            <a:ext cx="27368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45 x 11 = 495</a:t>
            </a:r>
          </a:p>
        </p:txBody>
      </p:sp>
      <p:sp>
        <p:nvSpPr>
          <p:cNvPr id="3100" name="Text Box 28"/>
          <p:cNvSpPr txBox="1">
            <a:spLocks noChangeArrowheads="1"/>
          </p:cNvSpPr>
          <p:nvPr/>
        </p:nvSpPr>
        <p:spPr bwMode="auto">
          <a:xfrm>
            <a:off x="7115175" y="4762501"/>
            <a:ext cx="2736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11 x 48 = 528</a:t>
            </a:r>
          </a:p>
        </p:txBody>
      </p:sp>
      <p:pic>
        <p:nvPicPr>
          <p:cNvPr id="3106" name="Picture 34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Text Box 36"/>
          <p:cNvSpPr txBox="1">
            <a:spLocks noChangeArrowheads="1"/>
          </p:cNvSpPr>
          <p:nvPr/>
        </p:nvSpPr>
        <p:spPr bwMode="auto">
          <a:xfrm>
            <a:off x="3281363" y="733426"/>
            <a:ext cx="5791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en-US" alt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8202" name="Text Box 22"/>
          <p:cNvSpPr txBox="1">
            <a:spLocks noChangeArrowheads="1"/>
          </p:cNvSpPr>
          <p:nvPr/>
        </p:nvSpPr>
        <p:spPr bwMode="auto">
          <a:xfrm>
            <a:off x="3233738" y="95251"/>
            <a:ext cx="5791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</a:rPr>
              <a:t> </a:t>
            </a:r>
            <a:r>
              <a:rPr lang="en-US" altLang="vi-VN" sz="2800" b="1">
                <a:latin typeface="Times New Roman" panose="02020603050405020304" pitchFamily="18" charset="0"/>
              </a:rPr>
              <a:t>Thứ ba, ngày 29 tháng 11 năm 2022</a:t>
            </a:r>
          </a:p>
        </p:txBody>
      </p:sp>
    </p:spTree>
    <p:extLst>
      <p:ext uri="{BB962C8B-B14F-4D97-AF65-F5344CB8AC3E}">
        <p14:creationId xmlns:p14="http://schemas.microsoft.com/office/powerpoint/2010/main" val="13678051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06"/>
                </p:tgtEl>
              </p:cMediaNode>
            </p:audio>
          </p:childTnLst>
        </p:cTn>
      </p:par>
    </p:tnLst>
    <p:bldLst>
      <p:bldP spid="3076" grpId="0"/>
      <p:bldP spid="3077" grpId="0"/>
      <p:bldP spid="3083" grpId="0"/>
      <p:bldP spid="3084" grpId="0"/>
      <p:bldP spid="3099" grpId="0"/>
      <p:bldP spid="310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971339" cy="664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>
            <a:extLst/>
          </p:cNvPr>
          <p:cNvSpPr txBox="1"/>
          <p:nvPr/>
        </p:nvSpPr>
        <p:spPr>
          <a:xfrm>
            <a:off x="2433640" y="3378200"/>
            <a:ext cx="8666163" cy="1016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/>
          </p:cNvPr>
          <p:cNvSpPr txBox="1"/>
          <p:nvPr/>
        </p:nvSpPr>
        <p:spPr>
          <a:xfrm>
            <a:off x="2433639" y="2297113"/>
            <a:ext cx="8872990" cy="2677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 1 : Đặt tính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 : Tính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(Tính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phải sang trái)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+ Lần lượt lấy từng chữ số của thừa số thứ hai 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với thừa số thứ nhất theo thứ tự từ phải sang trái.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+ Ta cộng ba tích riêng vừa tìm được lại với nhau 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được kết quả của phép nhân số với ba chữ số.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711201" y="533409"/>
            <a:ext cx="1076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075" name="Picture 12" descr="blumen-pflanzen04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56447">
            <a:off x="406406" y="152400"/>
            <a:ext cx="181821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0"/>
          <p:cNvSpPr txBox="1">
            <a:spLocks noChangeArrowheads="1"/>
          </p:cNvSpPr>
          <p:nvPr/>
        </p:nvSpPr>
        <p:spPr bwMode="auto">
          <a:xfrm>
            <a:off x="562910" y="3047216"/>
            <a:ext cx="9571581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các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.”</a:t>
            </a:r>
            <a:endParaRPr lang="vi-VN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20"/>
          <p:cNvSpPr txBox="1">
            <a:spLocks noChangeArrowheads="1"/>
          </p:cNvSpPr>
          <p:nvPr/>
        </p:nvSpPr>
        <p:spPr bwMode="auto">
          <a:xfrm>
            <a:off x="580485" y="4938931"/>
            <a:ext cx="95715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2/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164 x 23 =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WordArt 6"/>
          <p:cNvSpPr>
            <a:spLocks noChangeArrowheads="1" noChangeShapeType="1" noTextEdit="1"/>
          </p:cNvSpPr>
          <p:nvPr/>
        </p:nvSpPr>
        <p:spPr bwMode="auto">
          <a:xfrm>
            <a:off x="1315514" y="1399435"/>
            <a:ext cx="2753566" cy="5068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3600" b="1" kern="10" dirty="0" smtClean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866212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711201" y="533409"/>
            <a:ext cx="1076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075" name="Picture 12" descr="blumen-pflanzen04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56447">
            <a:off x="406406" y="152400"/>
            <a:ext cx="181821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WordArt 6"/>
          <p:cNvSpPr>
            <a:spLocks noChangeArrowheads="1" noChangeShapeType="1" noTextEdit="1"/>
          </p:cNvSpPr>
          <p:nvPr/>
        </p:nvSpPr>
        <p:spPr bwMode="auto">
          <a:xfrm>
            <a:off x="1315514" y="1399435"/>
            <a:ext cx="2753566" cy="5068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KHỞI ĐỘNG</a:t>
            </a:r>
            <a:endParaRPr lang="vi-VN" sz="3600" b="1" kern="10" dirty="0" smtClean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" name="TextBox 20"/>
          <p:cNvSpPr txBox="1">
            <a:spLocks noChangeArrowheads="1"/>
          </p:cNvSpPr>
          <p:nvPr/>
        </p:nvSpPr>
        <p:spPr bwMode="auto">
          <a:xfrm>
            <a:off x="711201" y="2439571"/>
            <a:ext cx="95715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2/ Đặt tính rồi tính: 164 x 23 =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20"/>
          <p:cNvSpPr txBox="1">
            <a:spLocks noChangeArrowheads="1"/>
          </p:cNvSpPr>
          <p:nvPr/>
        </p:nvSpPr>
        <p:spPr bwMode="auto">
          <a:xfrm>
            <a:off x="863601" y="3750211"/>
            <a:ext cx="5003800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164 x 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0686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2550"/>
            <a:ext cx="12192000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95778" y="3933867"/>
            <a:ext cx="3600450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446343" y="243840"/>
            <a:ext cx="704992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</a:rPr>
              <a:t>Thứ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</a:rPr>
              <a:t>Ba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vi-VN" sz="2800" b="1" dirty="0" smtClean="0">
                <a:solidFill>
                  <a:prstClr val="black"/>
                </a:solidFill>
                <a:latin typeface="Times New Roman" pitchFamily="18" charset="0"/>
              </a:rPr>
              <a:t>ngày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</a:rPr>
              <a:t>28</a:t>
            </a:r>
            <a:r>
              <a:rPr lang="vi-VN" sz="2800" b="1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</a:rPr>
              <a:t>tháng 1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</a:rPr>
              <a:t>1</a:t>
            </a:r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</a:rPr>
              <a:t> năm 20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</a:rPr>
              <a:t>22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</a:endParaRPr>
          </a:p>
          <a:p>
            <a:pPr lvl="0" algn="ctr"/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Toán</a:t>
            </a:r>
            <a:endParaRPr lang="en-US" sz="2800" b="1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lvl="0"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Nhân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ba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chữ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(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trang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72)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/>
          </p:cNvPr>
          <p:cNvSpPr txBox="1"/>
          <p:nvPr/>
        </p:nvSpPr>
        <p:spPr>
          <a:xfrm>
            <a:off x="2446343" y="2193967"/>
            <a:ext cx="7386637" cy="1508105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400" b="1" dirty="0" smtClean="0">
                <a:solidFill>
                  <a:srgbClr val="FF0000"/>
                </a:solidFill>
                <a:latin typeface="+mj-lt"/>
              </a:rPr>
              <a:t>Ta có phép tính sau :</a:t>
            </a:r>
            <a:r>
              <a:rPr lang="vi-VN" sz="4400" b="1" dirty="0" smtClean="0">
                <a:latin typeface="+mj-lt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400" b="1" dirty="0" smtClean="0">
                <a:latin typeface="+mj-lt"/>
              </a:rPr>
              <a:t>                     </a:t>
            </a:r>
            <a:r>
              <a:rPr lang="vi-VN" sz="4800" b="1" dirty="0" smtClean="0">
                <a:latin typeface="+mj-lt"/>
              </a:rPr>
              <a:t>164 x 123 =?</a:t>
            </a:r>
            <a:endParaRPr lang="vi-VN" sz="4400" b="1" dirty="0">
              <a:latin typeface="+mj-lt"/>
            </a:endParaRPr>
          </a:p>
        </p:txBody>
      </p:sp>
      <p:pic>
        <p:nvPicPr>
          <p:cNvPr id="2048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6344" y="3954463"/>
            <a:ext cx="2300287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/>
          </p:cNvPr>
          <p:cNvSpPr txBox="1"/>
          <p:nvPr/>
        </p:nvSpPr>
        <p:spPr>
          <a:xfrm>
            <a:off x="81474" y="1575662"/>
            <a:ext cx="2561524" cy="523220"/>
          </a:xfrm>
          <a:prstGeom prst="rect">
            <a:avLst/>
          </a:prstGeom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  <a:cs typeface="Arial" charset="0"/>
              </a:rPr>
              <a:t>164 x 123 =</a:t>
            </a:r>
            <a:endParaRPr lang="vi-VN" sz="2800" b="1" dirty="0">
              <a:latin typeface="+mj-lt"/>
            </a:endParaRPr>
          </a:p>
        </p:txBody>
      </p:sp>
      <p:sp>
        <p:nvSpPr>
          <p:cNvPr id="15" name="TextBox 14">
            <a:extLst/>
          </p:cNvPr>
          <p:cNvSpPr txBox="1"/>
          <p:nvPr/>
        </p:nvSpPr>
        <p:spPr>
          <a:xfrm>
            <a:off x="2046941" y="1572718"/>
            <a:ext cx="3878013" cy="523220"/>
          </a:xfrm>
          <a:prstGeom prst="rect">
            <a:avLst/>
          </a:prstGeom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  <a:cs typeface="Arial" charset="0"/>
              </a:rPr>
              <a:t>164 x </a:t>
            </a:r>
            <a:r>
              <a:rPr lang="vi-VN" sz="2800" b="1" dirty="0">
                <a:solidFill>
                  <a:srgbClr val="FF0000"/>
                </a:solidFill>
                <a:latin typeface="Times New Roman"/>
                <a:cs typeface="Arial" charset="0"/>
              </a:rPr>
              <a:t>( 100 + 20 + 3 )</a:t>
            </a:r>
          </a:p>
        </p:txBody>
      </p:sp>
      <p:sp>
        <p:nvSpPr>
          <p:cNvPr id="16" name="TextBox 15">
            <a:extLst/>
          </p:cNvPr>
          <p:cNvSpPr txBox="1"/>
          <p:nvPr/>
        </p:nvSpPr>
        <p:spPr>
          <a:xfrm>
            <a:off x="1405672" y="2570393"/>
            <a:ext cx="17880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/>
              </a:rPr>
              <a:t>= </a:t>
            </a:r>
            <a:r>
              <a:rPr lang="vi-VN" sz="2800" b="1" dirty="0" smtClean="0">
                <a:solidFill>
                  <a:prstClr val="black"/>
                </a:solidFill>
                <a:latin typeface="Times New Roman"/>
              </a:rPr>
              <a:t>16400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18" name="TextBox 17">
            <a:extLst/>
          </p:cNvPr>
          <p:cNvSpPr txBox="1"/>
          <p:nvPr/>
        </p:nvSpPr>
        <p:spPr>
          <a:xfrm>
            <a:off x="3593306" y="2528440"/>
            <a:ext cx="14865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3280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19" name="TextBox 18">
            <a:extLst/>
          </p:cNvPr>
          <p:cNvSpPr txBox="1"/>
          <p:nvPr/>
        </p:nvSpPr>
        <p:spPr>
          <a:xfrm>
            <a:off x="5181689" y="2528440"/>
            <a:ext cx="14865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mtClean="0">
                <a:solidFill>
                  <a:prstClr val="black"/>
                </a:solidFill>
                <a:latin typeface="Times New Roman"/>
              </a:rPr>
              <a:t>492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20" name="TextBox 19">
            <a:extLst/>
          </p:cNvPr>
          <p:cNvSpPr txBox="1"/>
          <p:nvPr/>
        </p:nvSpPr>
        <p:spPr>
          <a:xfrm>
            <a:off x="4831343" y="2570393"/>
            <a:ext cx="4969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+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21" name="TextBox 20">
            <a:extLst/>
          </p:cNvPr>
          <p:cNvSpPr txBox="1"/>
          <p:nvPr/>
        </p:nvSpPr>
        <p:spPr>
          <a:xfrm>
            <a:off x="3151584" y="2570393"/>
            <a:ext cx="4969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+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22" name="TextBox 21">
            <a:extLst/>
          </p:cNvPr>
          <p:cNvSpPr txBox="1"/>
          <p:nvPr/>
        </p:nvSpPr>
        <p:spPr>
          <a:xfrm>
            <a:off x="134827" y="1123385"/>
            <a:ext cx="16704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rgbClr val="0070C0"/>
                </a:solidFill>
                <a:latin typeface="Times New Roman"/>
              </a:rPr>
              <a:t>Cách</a:t>
            </a:r>
            <a:r>
              <a:rPr lang="en-US" sz="2800" b="1" dirty="0" smtClean="0">
                <a:solidFill>
                  <a:srgbClr val="0070C0"/>
                </a:solidFill>
                <a:latin typeface="Times New Roman"/>
              </a:rPr>
              <a:t> 1:</a:t>
            </a:r>
            <a:r>
              <a:rPr lang="vi-VN" sz="2800" b="1" dirty="0" smtClean="0">
                <a:solidFill>
                  <a:srgbClr val="0070C0"/>
                </a:solidFill>
                <a:latin typeface="Times New Roman"/>
              </a:rPr>
              <a:t> 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23" name="TextBox 22">
            <a:extLst/>
          </p:cNvPr>
          <p:cNvSpPr txBox="1"/>
          <p:nvPr/>
        </p:nvSpPr>
        <p:spPr>
          <a:xfrm>
            <a:off x="1461984" y="2095938"/>
            <a:ext cx="58372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= 164 x </a:t>
            </a:r>
            <a:r>
              <a:rPr lang="vi-VN" sz="2800" b="1" dirty="0">
                <a:solidFill>
                  <a:srgbClr val="FF0000"/>
                </a:solidFill>
                <a:latin typeface="Times New Roman"/>
              </a:rPr>
              <a:t>100</a:t>
            </a: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 + 164 x </a:t>
            </a:r>
            <a:r>
              <a:rPr lang="vi-VN" sz="2800" b="1" dirty="0">
                <a:solidFill>
                  <a:srgbClr val="FF0000"/>
                </a:solidFill>
                <a:latin typeface="Times New Roman"/>
              </a:rPr>
              <a:t>20</a:t>
            </a: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 + 164 x </a:t>
            </a:r>
            <a:r>
              <a:rPr lang="vi-VN" sz="2800" b="1" dirty="0">
                <a:solidFill>
                  <a:srgbClr val="FF0000"/>
                </a:solidFill>
                <a:latin typeface="Times New Roman"/>
              </a:rPr>
              <a:t>3</a:t>
            </a:r>
          </a:p>
        </p:txBody>
      </p:sp>
      <p:sp>
        <p:nvSpPr>
          <p:cNvPr id="24" name="TextBox 23">
            <a:extLst/>
          </p:cNvPr>
          <p:cNvSpPr txBox="1"/>
          <p:nvPr/>
        </p:nvSpPr>
        <p:spPr>
          <a:xfrm>
            <a:off x="1449840" y="3093613"/>
            <a:ext cx="20918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 smtClean="0">
                <a:latin typeface="+mj-lt"/>
                <a:cs typeface="+mn-cs"/>
              </a:rPr>
              <a:t>= </a:t>
            </a:r>
            <a:r>
              <a:rPr lang="vi-VN" sz="2800" b="1" dirty="0">
                <a:latin typeface="+mj-lt"/>
                <a:cs typeface="+mn-cs"/>
              </a:rPr>
              <a:t>20172</a:t>
            </a:r>
          </a:p>
        </p:txBody>
      </p:sp>
      <p:sp>
        <p:nvSpPr>
          <p:cNvPr id="26" name="TextBox 25">
            <a:extLst/>
          </p:cNvPr>
          <p:cNvSpPr txBox="1"/>
          <p:nvPr/>
        </p:nvSpPr>
        <p:spPr>
          <a:xfrm>
            <a:off x="81474" y="3470345"/>
            <a:ext cx="16704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rgbClr val="0070C0"/>
                </a:solidFill>
                <a:latin typeface="Times New Roman"/>
              </a:rPr>
              <a:t>Cách</a:t>
            </a:r>
            <a:r>
              <a:rPr lang="en-US" sz="2800" b="1" dirty="0" smtClean="0">
                <a:solidFill>
                  <a:srgbClr val="0070C0"/>
                </a:solidFill>
                <a:latin typeface="Times New Roman"/>
              </a:rPr>
              <a:t> 2:</a:t>
            </a:r>
            <a:r>
              <a:rPr lang="vi-VN" sz="2800" b="1" dirty="0" smtClean="0">
                <a:solidFill>
                  <a:srgbClr val="0070C0"/>
                </a:solidFill>
                <a:latin typeface="Times New Roman"/>
              </a:rPr>
              <a:t> 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27" name="TextBox 26">
            <a:extLst/>
          </p:cNvPr>
          <p:cNvSpPr txBox="1"/>
          <p:nvPr/>
        </p:nvSpPr>
        <p:spPr>
          <a:xfrm>
            <a:off x="81474" y="3989327"/>
            <a:ext cx="2561524" cy="523220"/>
          </a:xfrm>
          <a:prstGeom prst="rect">
            <a:avLst/>
          </a:prstGeom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  <a:cs typeface="Arial" charset="0"/>
              </a:rPr>
              <a:t>164 x 123 =</a:t>
            </a:r>
            <a:endParaRPr lang="vi-VN" sz="2800" b="1" dirty="0">
              <a:latin typeface="+mj-lt"/>
            </a:endParaRPr>
          </a:p>
        </p:txBody>
      </p:sp>
      <p:sp>
        <p:nvSpPr>
          <p:cNvPr id="28" name="TextBox 27">
            <a:extLst/>
          </p:cNvPr>
          <p:cNvSpPr txBox="1"/>
          <p:nvPr/>
        </p:nvSpPr>
        <p:spPr>
          <a:xfrm>
            <a:off x="2046940" y="3987890"/>
            <a:ext cx="3878013" cy="523220"/>
          </a:xfrm>
          <a:prstGeom prst="rect">
            <a:avLst/>
          </a:prstGeom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  <a:cs typeface="Arial" charset="0"/>
              </a:rPr>
              <a:t>164 x </a:t>
            </a:r>
            <a:r>
              <a:rPr lang="vi-VN" sz="2800" b="1" dirty="0">
                <a:solidFill>
                  <a:srgbClr val="FF0000"/>
                </a:solidFill>
                <a:latin typeface="Times New Roman"/>
                <a:cs typeface="Arial" charset="0"/>
              </a:rPr>
              <a:t>( 100 </a:t>
            </a:r>
            <a:r>
              <a:rPr lang="vi-VN" sz="2800" b="1">
                <a:solidFill>
                  <a:srgbClr val="FF0000"/>
                </a:solidFill>
                <a:latin typeface="Times New Roman"/>
                <a:cs typeface="Arial" charset="0"/>
              </a:rPr>
              <a:t>+ </a:t>
            </a:r>
            <a:r>
              <a:rPr lang="vi-VN" sz="2800" b="1" smtClean="0">
                <a:solidFill>
                  <a:srgbClr val="FF0000"/>
                </a:solidFill>
                <a:latin typeface="Times New Roman"/>
                <a:cs typeface="Arial" charset="0"/>
              </a:rPr>
              <a:t>2</a:t>
            </a:r>
            <a:r>
              <a:rPr lang="en-US" sz="2800" b="1" smtClean="0">
                <a:solidFill>
                  <a:srgbClr val="FF0000"/>
                </a:solidFill>
                <a:latin typeface="Times New Roman"/>
                <a:cs typeface="Arial" charset="0"/>
              </a:rPr>
              <a:t>3</a:t>
            </a:r>
            <a:r>
              <a:rPr lang="vi-VN" sz="2800" b="1" smtClean="0">
                <a:solidFill>
                  <a:srgbClr val="FF0000"/>
                </a:solidFill>
                <a:latin typeface="Times New Roman"/>
                <a:cs typeface="Arial" charset="0"/>
              </a:rPr>
              <a:t> )</a:t>
            </a:r>
            <a:endParaRPr lang="vi-VN" sz="2800" b="1" dirty="0">
              <a:solidFill>
                <a:srgbClr val="FF0000"/>
              </a:solidFill>
              <a:latin typeface="Times New Roman"/>
              <a:cs typeface="Arial" charset="0"/>
            </a:endParaRPr>
          </a:p>
        </p:txBody>
      </p:sp>
      <p:sp>
        <p:nvSpPr>
          <p:cNvPr id="29" name="TextBox 28">
            <a:extLst/>
          </p:cNvPr>
          <p:cNvSpPr txBox="1"/>
          <p:nvPr/>
        </p:nvSpPr>
        <p:spPr>
          <a:xfrm>
            <a:off x="1570346" y="4525150"/>
            <a:ext cx="58372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= 164 x </a:t>
            </a:r>
            <a:r>
              <a:rPr lang="vi-VN" sz="2800" b="1" dirty="0">
                <a:solidFill>
                  <a:srgbClr val="FF0000"/>
                </a:solidFill>
                <a:latin typeface="Times New Roman"/>
              </a:rPr>
              <a:t>100</a:t>
            </a: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 + 164 </a:t>
            </a:r>
            <a:r>
              <a:rPr lang="vi-VN" sz="2800" b="1">
                <a:solidFill>
                  <a:prstClr val="black"/>
                </a:solidFill>
                <a:latin typeface="Times New Roman"/>
              </a:rPr>
              <a:t>x </a:t>
            </a:r>
            <a:r>
              <a:rPr lang="vi-VN" sz="2800" b="1" smtClean="0">
                <a:solidFill>
                  <a:srgbClr val="FF0000"/>
                </a:solidFill>
                <a:latin typeface="Times New Roman"/>
              </a:rPr>
              <a:t>2</a:t>
            </a:r>
            <a:r>
              <a:rPr lang="en-US" sz="2800" b="1" smtClean="0">
                <a:solidFill>
                  <a:srgbClr val="FF0000"/>
                </a:solidFill>
                <a:latin typeface="Times New Roman"/>
              </a:rPr>
              <a:t>3</a:t>
            </a:r>
            <a:endParaRPr lang="vi-VN" sz="2800" b="1" dirty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30" name="TextBox 29">
            <a:extLst/>
          </p:cNvPr>
          <p:cNvSpPr txBox="1"/>
          <p:nvPr/>
        </p:nvSpPr>
        <p:spPr>
          <a:xfrm>
            <a:off x="1612044" y="5132965"/>
            <a:ext cx="17880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/>
              </a:rPr>
              <a:t>= </a:t>
            </a:r>
            <a:r>
              <a:rPr lang="vi-VN" sz="2800" b="1" dirty="0" smtClean="0">
                <a:solidFill>
                  <a:prstClr val="black"/>
                </a:solidFill>
                <a:latin typeface="Times New Roman"/>
              </a:rPr>
              <a:t>16400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31" name="TextBox 30">
            <a:extLst/>
          </p:cNvPr>
          <p:cNvSpPr txBox="1"/>
          <p:nvPr/>
        </p:nvSpPr>
        <p:spPr>
          <a:xfrm>
            <a:off x="3269826" y="5185730"/>
            <a:ext cx="4969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+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32" name="TextBox 31">
            <a:extLst/>
          </p:cNvPr>
          <p:cNvSpPr txBox="1"/>
          <p:nvPr/>
        </p:nvSpPr>
        <p:spPr>
          <a:xfrm>
            <a:off x="3958651" y="5132965"/>
            <a:ext cx="14865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/>
              </a:rPr>
              <a:t>3772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33" name="TextBox 32">
            <a:extLst/>
          </p:cNvPr>
          <p:cNvSpPr txBox="1"/>
          <p:nvPr/>
        </p:nvSpPr>
        <p:spPr>
          <a:xfrm>
            <a:off x="1582736" y="5708950"/>
            <a:ext cx="20918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 smtClean="0">
                <a:latin typeface="+mj-lt"/>
                <a:cs typeface="+mn-cs"/>
              </a:rPr>
              <a:t>= </a:t>
            </a:r>
            <a:r>
              <a:rPr lang="vi-VN" sz="2800" b="1" dirty="0">
                <a:latin typeface="+mj-lt"/>
                <a:cs typeface="+mn-cs"/>
              </a:rPr>
              <a:t>20172</a:t>
            </a:r>
          </a:p>
        </p:txBody>
      </p:sp>
      <p:sp>
        <p:nvSpPr>
          <p:cNvPr id="35" name="Line 47"/>
          <p:cNvSpPr>
            <a:spLocks noChangeShapeType="1"/>
          </p:cNvSpPr>
          <p:nvPr/>
        </p:nvSpPr>
        <p:spPr bwMode="auto">
          <a:xfrm flipH="1" flipV="1">
            <a:off x="6610407" y="1572399"/>
            <a:ext cx="0" cy="4567809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6" name="Group 17"/>
          <p:cNvGrpSpPr>
            <a:grpSpLocks/>
          </p:cNvGrpSpPr>
          <p:nvPr/>
        </p:nvGrpSpPr>
        <p:grpSpPr bwMode="auto">
          <a:xfrm>
            <a:off x="8404145" y="2570393"/>
            <a:ext cx="1728788" cy="1660141"/>
            <a:chOff x="2734" y="1299"/>
            <a:chExt cx="1089" cy="1254"/>
          </a:xfrm>
        </p:grpSpPr>
        <p:sp>
          <p:nvSpPr>
            <p:cNvPr id="37" name="Text Box 6"/>
            <p:cNvSpPr txBox="1">
              <a:spLocks noChangeArrowheads="1"/>
            </p:cNvSpPr>
            <p:nvPr/>
          </p:nvSpPr>
          <p:spPr bwMode="auto">
            <a:xfrm>
              <a:off x="3042" y="1299"/>
              <a:ext cx="751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just">
                <a:spcBef>
                  <a:spcPct val="50000"/>
                </a:spcBef>
              </a:pPr>
              <a:r>
                <a:rPr lang="en-US" altLang="en-US" sz="4400" b="1" dirty="0" smtClean="0">
                  <a:solidFill>
                    <a:srgbClr val="0000FF"/>
                  </a:solidFill>
                  <a:latin typeface="VNI-Times" pitchFamily="2" charset="0"/>
                </a:rPr>
                <a:t>164</a:t>
              </a:r>
              <a:endParaRPr lang="en-US" altLang="en-US" sz="4400" b="1" dirty="0">
                <a:solidFill>
                  <a:srgbClr val="0000FF"/>
                </a:solidFill>
                <a:latin typeface="VNI-Times" pitchFamily="2" charset="0"/>
              </a:endParaRPr>
            </a:p>
          </p:txBody>
        </p:sp>
        <p:sp>
          <p:nvSpPr>
            <p:cNvPr id="38" name="Text Box 10"/>
            <p:cNvSpPr txBox="1">
              <a:spLocks noChangeArrowheads="1"/>
            </p:cNvSpPr>
            <p:nvPr/>
          </p:nvSpPr>
          <p:spPr bwMode="auto">
            <a:xfrm>
              <a:off x="3133" y="1977"/>
              <a:ext cx="69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just">
                <a:spcBef>
                  <a:spcPct val="50000"/>
                </a:spcBef>
              </a:pPr>
              <a:r>
                <a:rPr lang="en-US" altLang="en-US" sz="4400" b="1" dirty="0" smtClean="0">
                  <a:solidFill>
                    <a:srgbClr val="0000FF"/>
                  </a:solidFill>
                  <a:latin typeface="VNI-Times" pitchFamily="2" charset="0"/>
                </a:rPr>
                <a:t> 53</a:t>
              </a:r>
              <a:endParaRPr lang="en-US" altLang="en-US" sz="4400" b="1" dirty="0">
                <a:solidFill>
                  <a:srgbClr val="0000FF"/>
                </a:solidFill>
                <a:latin typeface="VNI-Times" pitchFamily="2" charset="0"/>
              </a:endParaRPr>
            </a:p>
          </p:txBody>
        </p:sp>
        <p:sp>
          <p:nvSpPr>
            <p:cNvPr id="39" name="Text Box 11"/>
            <p:cNvSpPr txBox="1">
              <a:spLocks noChangeArrowheads="1"/>
            </p:cNvSpPr>
            <p:nvPr/>
          </p:nvSpPr>
          <p:spPr bwMode="auto">
            <a:xfrm>
              <a:off x="2734" y="1652"/>
              <a:ext cx="38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just">
                <a:spcBef>
                  <a:spcPct val="50000"/>
                </a:spcBef>
              </a:pPr>
              <a:r>
                <a:rPr lang="en-US" altLang="en-US" sz="4400" b="1">
                  <a:solidFill>
                    <a:srgbClr val="0000FF"/>
                  </a:solidFill>
                  <a:latin typeface="VNI-Times" pitchFamily="2" charset="0"/>
                </a:rPr>
                <a:t>x</a:t>
              </a:r>
            </a:p>
          </p:txBody>
        </p:sp>
        <p:sp>
          <p:nvSpPr>
            <p:cNvPr id="40" name="Line 15"/>
            <p:cNvSpPr>
              <a:spLocks noChangeShapeType="1"/>
            </p:cNvSpPr>
            <p:nvPr/>
          </p:nvSpPr>
          <p:spPr bwMode="auto">
            <a:xfrm>
              <a:off x="2893" y="2479"/>
              <a:ext cx="751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" name="TextBox 40">
            <a:extLst/>
          </p:cNvPr>
          <p:cNvSpPr txBox="1"/>
          <p:nvPr/>
        </p:nvSpPr>
        <p:spPr>
          <a:xfrm>
            <a:off x="6964031" y="1703190"/>
            <a:ext cx="16704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mtClean="0">
                <a:solidFill>
                  <a:srgbClr val="0070C0"/>
                </a:solidFill>
                <a:latin typeface="Times New Roman"/>
              </a:rPr>
              <a:t>Cách 3:</a:t>
            </a:r>
            <a:r>
              <a:rPr lang="vi-VN" sz="2800" b="1" smtClean="0">
                <a:solidFill>
                  <a:srgbClr val="0070C0"/>
                </a:solidFill>
                <a:latin typeface="Times New Roman"/>
              </a:rPr>
              <a:t> 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89573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6" grpId="0"/>
      <p:bldP spid="27" grpId="0" animBg="1"/>
      <p:bldP spid="28" grpId="0" animBg="1"/>
      <p:bldP spid="29" grpId="0"/>
      <p:bldP spid="30" grpId="0"/>
      <p:bldP spid="31" grpId="0"/>
      <p:bldP spid="32" grpId="0"/>
      <p:bldP spid="33" grpId="0"/>
      <p:bldP spid="35" grpId="0" animBg="1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1755778" y="531814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2060575" y="531814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2365375" y="531814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1755778" y="114145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2060575" y="111605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2365375" y="111605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1327151" y="757280"/>
            <a:ext cx="304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47119" name="Line 15"/>
          <p:cNvSpPr>
            <a:spLocks noChangeShapeType="1"/>
          </p:cNvSpPr>
          <p:nvPr/>
        </p:nvSpPr>
        <p:spPr bwMode="auto">
          <a:xfrm>
            <a:off x="1362077" y="1762125"/>
            <a:ext cx="1633539" cy="127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0" name="Text Box 16"/>
          <p:cNvSpPr txBox="1">
            <a:spLocks noChangeArrowheads="1"/>
          </p:cNvSpPr>
          <p:nvPr/>
        </p:nvSpPr>
        <p:spPr bwMode="auto">
          <a:xfrm>
            <a:off x="2386016" y="1670052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vi-VN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21" name="Text Box 17"/>
          <p:cNvSpPr txBox="1">
            <a:spLocks noChangeArrowheads="1"/>
          </p:cNvSpPr>
          <p:nvPr/>
        </p:nvSpPr>
        <p:spPr bwMode="auto">
          <a:xfrm>
            <a:off x="2116139" y="1690690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47122" name="Text Box 18"/>
          <p:cNvSpPr txBox="1">
            <a:spLocks noChangeArrowheads="1"/>
          </p:cNvSpPr>
          <p:nvPr/>
        </p:nvSpPr>
        <p:spPr bwMode="auto">
          <a:xfrm>
            <a:off x="1811342" y="1690690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7123" name="Text Box 19"/>
          <p:cNvSpPr txBox="1">
            <a:spLocks noChangeArrowheads="1"/>
          </p:cNvSpPr>
          <p:nvPr/>
        </p:nvSpPr>
        <p:spPr bwMode="auto">
          <a:xfrm>
            <a:off x="2122488" y="2219367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47124" name="Text Box 20"/>
          <p:cNvSpPr txBox="1">
            <a:spLocks noChangeArrowheads="1"/>
          </p:cNvSpPr>
          <p:nvPr/>
        </p:nvSpPr>
        <p:spPr bwMode="auto">
          <a:xfrm>
            <a:off x="1797053" y="2205080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7125" name="Text Box 21"/>
          <p:cNvSpPr txBox="1">
            <a:spLocks noChangeArrowheads="1"/>
          </p:cNvSpPr>
          <p:nvPr/>
        </p:nvSpPr>
        <p:spPr bwMode="auto">
          <a:xfrm>
            <a:off x="1492251" y="2219367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7126" name="Text Box 22"/>
          <p:cNvSpPr txBox="1">
            <a:spLocks noChangeArrowheads="1"/>
          </p:cNvSpPr>
          <p:nvPr/>
        </p:nvSpPr>
        <p:spPr bwMode="auto">
          <a:xfrm>
            <a:off x="1771654" y="2752767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7127" name="Text Box 23"/>
          <p:cNvSpPr txBox="1">
            <a:spLocks noChangeArrowheads="1"/>
          </p:cNvSpPr>
          <p:nvPr/>
        </p:nvSpPr>
        <p:spPr bwMode="auto">
          <a:xfrm>
            <a:off x="1471613" y="2743242"/>
            <a:ext cx="482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47128" name="Text Box 24"/>
          <p:cNvSpPr txBox="1">
            <a:spLocks noChangeArrowheads="1"/>
          </p:cNvSpPr>
          <p:nvPr/>
        </p:nvSpPr>
        <p:spPr bwMode="auto">
          <a:xfrm>
            <a:off x="1146175" y="2752767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7129" name="Line 25"/>
          <p:cNvSpPr>
            <a:spLocks noChangeShapeType="1"/>
          </p:cNvSpPr>
          <p:nvPr/>
        </p:nvSpPr>
        <p:spPr bwMode="auto">
          <a:xfrm>
            <a:off x="1200151" y="3524250"/>
            <a:ext cx="1633539" cy="269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30" name="Text Box 26"/>
          <p:cNvSpPr txBox="1">
            <a:spLocks noChangeArrowheads="1"/>
          </p:cNvSpPr>
          <p:nvPr/>
        </p:nvSpPr>
        <p:spPr bwMode="auto">
          <a:xfrm>
            <a:off x="2396322" y="166369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7131" name="Text Box 27"/>
          <p:cNvSpPr txBox="1">
            <a:spLocks noChangeArrowheads="1"/>
          </p:cNvSpPr>
          <p:nvPr/>
        </p:nvSpPr>
        <p:spPr bwMode="auto">
          <a:xfrm>
            <a:off x="2116139" y="355214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47132" name="Text Box 28"/>
          <p:cNvSpPr txBox="1">
            <a:spLocks noChangeArrowheads="1"/>
          </p:cNvSpPr>
          <p:nvPr/>
        </p:nvSpPr>
        <p:spPr bwMode="auto">
          <a:xfrm>
            <a:off x="1811342" y="3551238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7133" name="Text Box 29"/>
          <p:cNvSpPr txBox="1">
            <a:spLocks noChangeArrowheads="1"/>
          </p:cNvSpPr>
          <p:nvPr/>
        </p:nvSpPr>
        <p:spPr bwMode="auto">
          <a:xfrm>
            <a:off x="1479551" y="355759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47134" name="Text Box 30"/>
          <p:cNvSpPr txBox="1">
            <a:spLocks noChangeArrowheads="1"/>
          </p:cNvSpPr>
          <p:nvPr/>
        </p:nvSpPr>
        <p:spPr bwMode="auto">
          <a:xfrm>
            <a:off x="1145269" y="355759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7135" name="Text Box 31"/>
          <p:cNvSpPr txBox="1">
            <a:spLocks noChangeArrowheads="1"/>
          </p:cNvSpPr>
          <p:nvPr/>
        </p:nvSpPr>
        <p:spPr bwMode="auto">
          <a:xfrm>
            <a:off x="4286251" y="104812"/>
            <a:ext cx="29098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* 3 nhân 4 bằng 12, </a:t>
            </a:r>
          </a:p>
        </p:txBody>
      </p:sp>
      <p:sp>
        <p:nvSpPr>
          <p:cNvPr id="47136" name="Text Box 32"/>
          <p:cNvSpPr txBox="1">
            <a:spLocks noChangeArrowheads="1"/>
          </p:cNvSpPr>
          <p:nvPr/>
        </p:nvSpPr>
        <p:spPr bwMode="auto">
          <a:xfrm>
            <a:off x="6781800" y="106400"/>
            <a:ext cx="132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Viết 2,</a:t>
            </a:r>
          </a:p>
        </p:txBody>
      </p:sp>
      <p:sp>
        <p:nvSpPr>
          <p:cNvPr id="47137" name="Text Box 33"/>
          <p:cNvSpPr txBox="1">
            <a:spLocks noChangeArrowheads="1"/>
          </p:cNvSpPr>
          <p:nvPr/>
        </p:nvSpPr>
        <p:spPr bwMode="auto">
          <a:xfrm>
            <a:off x="7620004" y="103223"/>
            <a:ext cx="13287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Nhớ 1.</a:t>
            </a:r>
          </a:p>
        </p:txBody>
      </p:sp>
      <p:sp>
        <p:nvSpPr>
          <p:cNvPr id="47138" name="Text Box 34"/>
          <p:cNvSpPr txBox="1">
            <a:spLocks noChangeArrowheads="1"/>
          </p:cNvSpPr>
          <p:nvPr/>
        </p:nvSpPr>
        <p:spPr bwMode="auto">
          <a:xfrm>
            <a:off x="4495803" y="498512"/>
            <a:ext cx="4686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3 nhân 6 bằng 18, thêm 1 bằng 19,</a:t>
            </a:r>
          </a:p>
        </p:txBody>
      </p:sp>
      <p:sp>
        <p:nvSpPr>
          <p:cNvPr id="47139" name="Text Box 35"/>
          <p:cNvSpPr txBox="1">
            <a:spLocks noChangeArrowheads="1"/>
          </p:cNvSpPr>
          <p:nvPr/>
        </p:nvSpPr>
        <p:spPr bwMode="auto">
          <a:xfrm>
            <a:off x="8788400" y="474698"/>
            <a:ext cx="106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Viết 9,</a:t>
            </a:r>
          </a:p>
        </p:txBody>
      </p:sp>
      <p:sp>
        <p:nvSpPr>
          <p:cNvPr id="47140" name="Text Box 36"/>
          <p:cNvSpPr txBox="1">
            <a:spLocks noChangeArrowheads="1"/>
          </p:cNvSpPr>
          <p:nvPr/>
        </p:nvSpPr>
        <p:spPr bwMode="auto">
          <a:xfrm>
            <a:off x="9659939" y="455649"/>
            <a:ext cx="99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Nhớ1.</a:t>
            </a:r>
          </a:p>
        </p:txBody>
      </p:sp>
      <p:sp>
        <p:nvSpPr>
          <p:cNvPr id="47141" name="Text Box 37"/>
          <p:cNvSpPr txBox="1">
            <a:spLocks noChangeArrowheads="1"/>
          </p:cNvSpPr>
          <p:nvPr/>
        </p:nvSpPr>
        <p:spPr bwMode="auto">
          <a:xfrm>
            <a:off x="4521200" y="927141"/>
            <a:ext cx="4394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3 nhân 1 bằng 3, thêm  1 bằng 4,</a:t>
            </a:r>
          </a:p>
        </p:txBody>
      </p:sp>
      <p:sp>
        <p:nvSpPr>
          <p:cNvPr id="47142" name="Text Box 38"/>
          <p:cNvSpPr txBox="1">
            <a:spLocks noChangeArrowheads="1"/>
          </p:cNvSpPr>
          <p:nvPr/>
        </p:nvSpPr>
        <p:spPr bwMode="auto">
          <a:xfrm>
            <a:off x="8547100" y="925554"/>
            <a:ext cx="132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Viết 4.</a:t>
            </a:r>
          </a:p>
        </p:txBody>
      </p:sp>
      <p:sp>
        <p:nvSpPr>
          <p:cNvPr id="47143" name="Text Box 39"/>
          <p:cNvSpPr txBox="1">
            <a:spLocks noChangeArrowheads="1"/>
          </p:cNvSpPr>
          <p:nvPr/>
        </p:nvSpPr>
        <p:spPr bwMode="auto">
          <a:xfrm>
            <a:off x="4329137" y="1333537"/>
            <a:ext cx="26384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 2 </a:t>
            </a:r>
            <a:r>
              <a:rPr lang="en-US" altLang="vi-VN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vi-VN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altLang="vi-VN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vi-VN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8, </a:t>
            </a:r>
          </a:p>
        </p:txBody>
      </p:sp>
      <p:sp>
        <p:nvSpPr>
          <p:cNvPr id="47145" name="Text Box 41"/>
          <p:cNvSpPr txBox="1">
            <a:spLocks noChangeArrowheads="1"/>
          </p:cNvSpPr>
          <p:nvPr/>
        </p:nvSpPr>
        <p:spPr bwMode="auto">
          <a:xfrm>
            <a:off x="4521200" y="1795495"/>
            <a:ext cx="2667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altLang="vi-VN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vi-VN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altLang="vi-VN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vi-VN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12, </a:t>
            </a:r>
          </a:p>
        </p:txBody>
      </p:sp>
      <p:sp>
        <p:nvSpPr>
          <p:cNvPr id="47146" name="Text Box 42"/>
          <p:cNvSpPr txBox="1">
            <a:spLocks noChangeArrowheads="1"/>
          </p:cNvSpPr>
          <p:nvPr/>
        </p:nvSpPr>
        <p:spPr bwMode="auto">
          <a:xfrm>
            <a:off x="6770691" y="1768506"/>
            <a:ext cx="11922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vi-VN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2,</a:t>
            </a:r>
          </a:p>
        </p:txBody>
      </p:sp>
      <p:sp>
        <p:nvSpPr>
          <p:cNvPr id="47147" name="Text Box 43"/>
          <p:cNvSpPr txBox="1">
            <a:spLocks noChangeArrowheads="1"/>
          </p:cNvSpPr>
          <p:nvPr/>
        </p:nvSpPr>
        <p:spPr bwMode="auto">
          <a:xfrm>
            <a:off x="7559675" y="1755808"/>
            <a:ext cx="132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altLang="vi-VN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</p:txBody>
      </p:sp>
      <p:sp>
        <p:nvSpPr>
          <p:cNvPr id="47148" name="Text Box 44"/>
          <p:cNvSpPr txBox="1">
            <a:spLocks noChangeArrowheads="1"/>
          </p:cNvSpPr>
          <p:nvPr/>
        </p:nvSpPr>
        <p:spPr bwMode="auto">
          <a:xfrm>
            <a:off x="4521203" y="2244766"/>
            <a:ext cx="4686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altLang="vi-VN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vi-VN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altLang="vi-VN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vi-VN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2, thêm1 </a:t>
            </a:r>
            <a:r>
              <a:rPr lang="en-US" altLang="vi-VN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vi-VN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3,</a:t>
            </a:r>
          </a:p>
        </p:txBody>
      </p:sp>
      <p:sp>
        <p:nvSpPr>
          <p:cNvPr id="47149" name="Text Box 45"/>
          <p:cNvSpPr txBox="1">
            <a:spLocks noChangeArrowheads="1"/>
          </p:cNvSpPr>
          <p:nvPr/>
        </p:nvSpPr>
        <p:spPr bwMode="auto">
          <a:xfrm>
            <a:off x="8585224" y="2244767"/>
            <a:ext cx="1368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vi-VN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3.</a:t>
            </a:r>
          </a:p>
        </p:txBody>
      </p:sp>
      <p:sp>
        <p:nvSpPr>
          <p:cNvPr id="47150" name="Text Box 46"/>
          <p:cNvSpPr txBox="1">
            <a:spLocks noChangeArrowheads="1"/>
          </p:cNvSpPr>
          <p:nvPr/>
        </p:nvSpPr>
        <p:spPr bwMode="auto">
          <a:xfrm>
            <a:off x="4316414" y="2655929"/>
            <a:ext cx="2667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* 1 nhân 4 bằng 4, </a:t>
            </a:r>
          </a:p>
        </p:txBody>
      </p:sp>
      <p:sp>
        <p:nvSpPr>
          <p:cNvPr id="47152" name="Text Box 48"/>
          <p:cNvSpPr txBox="1">
            <a:spLocks noChangeArrowheads="1"/>
          </p:cNvSpPr>
          <p:nvPr/>
        </p:nvSpPr>
        <p:spPr bwMode="auto">
          <a:xfrm>
            <a:off x="4522791" y="3132173"/>
            <a:ext cx="2514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1 nhân 6 bằng 6,</a:t>
            </a:r>
          </a:p>
        </p:txBody>
      </p:sp>
      <p:sp>
        <p:nvSpPr>
          <p:cNvPr id="47153" name="Text Box 49"/>
          <p:cNvSpPr txBox="1">
            <a:spLocks noChangeArrowheads="1"/>
          </p:cNvSpPr>
          <p:nvPr/>
        </p:nvSpPr>
        <p:spPr bwMode="auto">
          <a:xfrm>
            <a:off x="6662740" y="3113124"/>
            <a:ext cx="11223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Viết 6.</a:t>
            </a:r>
          </a:p>
        </p:txBody>
      </p:sp>
      <p:sp>
        <p:nvSpPr>
          <p:cNvPr id="47154" name="Text Box 50"/>
          <p:cNvSpPr txBox="1">
            <a:spLocks noChangeArrowheads="1"/>
          </p:cNvSpPr>
          <p:nvPr/>
        </p:nvSpPr>
        <p:spPr bwMode="auto">
          <a:xfrm>
            <a:off x="4543428" y="3581407"/>
            <a:ext cx="2362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1 nhân 1 bằng 1,</a:t>
            </a:r>
          </a:p>
        </p:txBody>
      </p:sp>
      <p:sp>
        <p:nvSpPr>
          <p:cNvPr id="47155" name="Text Box 51"/>
          <p:cNvSpPr txBox="1">
            <a:spLocks noChangeArrowheads="1"/>
          </p:cNvSpPr>
          <p:nvPr/>
        </p:nvSpPr>
        <p:spPr bwMode="auto">
          <a:xfrm>
            <a:off x="4343400" y="3997366"/>
            <a:ext cx="1371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alt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;</a:t>
            </a:r>
          </a:p>
        </p:txBody>
      </p:sp>
      <p:sp>
        <p:nvSpPr>
          <p:cNvPr id="47156" name="Text Box 52"/>
          <p:cNvSpPr txBox="1">
            <a:spLocks noChangeArrowheads="1"/>
          </p:cNvSpPr>
          <p:nvPr/>
        </p:nvSpPr>
        <p:spPr bwMode="auto">
          <a:xfrm>
            <a:off x="4483103" y="4419641"/>
            <a:ext cx="4127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alt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17,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alt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alt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47157" name="Text Box 53"/>
          <p:cNvSpPr txBox="1">
            <a:spLocks noChangeArrowheads="1"/>
          </p:cNvSpPr>
          <p:nvPr/>
        </p:nvSpPr>
        <p:spPr bwMode="auto">
          <a:xfrm>
            <a:off x="4419604" y="4892717"/>
            <a:ext cx="67357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alt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6; 6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alt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10,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alt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11,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alt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</p:txBody>
      </p:sp>
      <p:sp>
        <p:nvSpPr>
          <p:cNvPr id="47158" name="Text Box 54"/>
          <p:cNvSpPr txBox="1">
            <a:spLocks noChangeArrowheads="1"/>
          </p:cNvSpPr>
          <p:nvPr/>
        </p:nvSpPr>
        <p:spPr bwMode="auto">
          <a:xfrm>
            <a:off x="4495800" y="5756316"/>
            <a:ext cx="6477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alt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9,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alt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10,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alt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</p:txBody>
      </p:sp>
      <p:sp>
        <p:nvSpPr>
          <p:cNvPr id="47160" name="Text Box 56"/>
          <p:cNvSpPr txBox="1">
            <a:spLocks noChangeArrowheads="1"/>
          </p:cNvSpPr>
          <p:nvPr/>
        </p:nvSpPr>
        <p:spPr bwMode="auto">
          <a:xfrm>
            <a:off x="6753228" y="3581407"/>
            <a:ext cx="11223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Viết 1.</a:t>
            </a:r>
          </a:p>
        </p:txBody>
      </p:sp>
      <p:sp>
        <p:nvSpPr>
          <p:cNvPr id="47161" name="Text Box 57"/>
          <p:cNvSpPr txBox="1">
            <a:spLocks noChangeArrowheads="1"/>
          </p:cNvSpPr>
          <p:nvPr/>
        </p:nvSpPr>
        <p:spPr bwMode="auto">
          <a:xfrm>
            <a:off x="4419600" y="6213517"/>
            <a:ext cx="320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alt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2 ,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600" name="Text Box 59"/>
          <p:cNvSpPr txBox="1">
            <a:spLocks noChangeArrowheads="1"/>
          </p:cNvSpPr>
          <p:nvPr/>
        </p:nvSpPr>
        <p:spPr bwMode="auto">
          <a:xfrm>
            <a:off x="765178" y="4967288"/>
            <a:ext cx="213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64" name="Text Box 60"/>
          <p:cNvSpPr txBox="1">
            <a:spLocks noChangeArrowheads="1"/>
          </p:cNvSpPr>
          <p:nvPr/>
        </p:nvSpPr>
        <p:spPr bwMode="auto">
          <a:xfrm>
            <a:off x="358776" y="5184796"/>
            <a:ext cx="37068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Vậy : </a:t>
            </a:r>
            <a:r>
              <a:rPr lang="en-US" altLang="vi-VN" sz="2800" b="1">
                <a:latin typeface="Times New Roman" pitchFamily="18" charset="0"/>
                <a:cs typeface="Times New Roman" pitchFamily="18" charset="0"/>
              </a:rPr>
              <a:t>164 x 123 =20172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781826" y="1320842"/>
            <a:ext cx="20088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vi-VN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vi-VN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8 (</a:t>
            </a:r>
            <a:r>
              <a:rPr lang="en-US" altLang="vi-VN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vi-VN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9)</a:t>
            </a:r>
            <a:endParaRPr lang="vi-VN" altLang="vi-VN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696110" y="2676567"/>
            <a:ext cx="20088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vi-VN" sz="2400" smtClean="0">
                <a:latin typeface="Times New Roman" pitchFamily="18" charset="0"/>
                <a:cs typeface="Times New Roman" pitchFamily="18" charset="0"/>
              </a:rPr>
              <a:t> 2)</a:t>
            </a:r>
            <a:endParaRPr lang="vi-VN" altLang="vi-V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0" dur="250" autoRev="1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1" dur="250" autoRev="1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" dur="250" autoRev="1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autoRev="1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5" dur="250" autoRev="1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6" dur="250" autoRev="1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" dur="250" autoRev="1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autoRev="1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7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7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7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7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7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7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7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7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47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47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7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7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7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7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7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7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7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7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 tmFilter="0,0; .5, 1; 1, 1"/>
                                        <p:tgtEl>
                                          <p:spTgt spid="47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34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rAng="0" ptsTypes="">
                                      <p:cBhvr>
                                        <p:cTn id="10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10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7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7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 tmFilter="0,0; .5, 1; 1, 1"/>
                                        <p:tgtEl>
                                          <p:spTgt spid="47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7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7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7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7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 tmFilter="0,0; .5, 1; 1, 1"/>
                                        <p:tgtEl>
                                          <p:spTgt spid="47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9" presetID="3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4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4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7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7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0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47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47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47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47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47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47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47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47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34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2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800" decel="100000"/>
                                        <p:tgtEl>
                                          <p:spTgt spid="47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800" decel="100000" fill="hold"/>
                                        <p:tgtEl>
                                          <p:spTgt spid="47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800" decel="100000" fill="hold"/>
                                        <p:tgtEl>
                                          <p:spTgt spid="47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800" decel="100000" fill="hold"/>
                                        <p:tgtEl>
                                          <p:spTgt spid="47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 nodeType="clickPar">
                      <p:stCondLst>
                        <p:cond delay="indefinite"/>
                      </p:stCondLst>
                      <p:childTnLst>
                        <p:par>
                          <p:cTn id="2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47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47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 nodeType="clickPar">
                      <p:stCondLst>
                        <p:cond delay="indefinite"/>
                      </p:stCondLst>
                      <p:childTnLst>
                        <p:par>
                          <p:cTn id="2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8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3" presetID="36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47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47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47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47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47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 nodeType="clickPar">
                      <p:stCondLst>
                        <p:cond delay="indefinite"/>
                      </p:stCondLst>
                      <p:childTnLst>
                        <p:par>
                          <p:cTn id="2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 nodeType="clickPar">
                      <p:stCondLst>
                        <p:cond delay="indefinite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 nodeType="clickPar">
                      <p:stCondLst>
                        <p:cond delay="indefinite"/>
                      </p:stCondLst>
                      <p:childTnLst>
                        <p:par>
                          <p:cTn id="2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9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5" presetID="34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47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47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47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47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47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 nodeType="clickPar">
                      <p:stCondLst>
                        <p:cond delay="indefinite"/>
                      </p:stCondLst>
                      <p:childTnLst>
                        <p:par>
                          <p:cTn id="2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47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47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47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47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 nodeType="clickPar">
                      <p:stCondLst>
                        <p:cond delay="indefinite"/>
                      </p:stCondLst>
                      <p:childTnLst>
                        <p:par>
                          <p:cTn id="2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0" presetID="36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9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9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9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9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5" presetID="36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9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9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9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9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47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47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 nodeType="clickPar">
                      <p:stCondLst>
                        <p:cond delay="indefinite"/>
                      </p:stCondLst>
                      <p:childTnLst>
                        <p:par>
                          <p:cTn id="3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47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47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47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47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47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47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 nodeType="clickPar">
                      <p:stCondLst>
                        <p:cond delay="indefinite"/>
                      </p:stCondLst>
                      <p:childTnLst>
                        <p:par>
                          <p:cTn id="3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2222 L 0.00208 0.27592 " pathEditMode="relative" rAng="0" ptsTypes="AA">
                                      <p:cBhvr>
                                        <p:cTn id="321" dur="20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2685"/>
                                    </p:animMotion>
                                  </p:childTnLst>
                                </p:cTn>
                              </p:par>
                              <p:par>
                                <p:cTn id="3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47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47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8" dur="500" fill="hold"/>
                                        <p:tgtEl>
                                          <p:spTgt spid="47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 fill="hold"/>
                                        <p:tgtEl>
                                          <p:spTgt spid="47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 nodeType="clickPar">
                      <p:stCondLst>
                        <p:cond delay="indefinite"/>
                      </p:stCondLst>
                      <p:childTnLst>
                        <p:par>
                          <p:cTn id="3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2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7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4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4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1000"/>
                                        <p:tgtEl>
                                          <p:spTgt spid="47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47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47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9" dur="500" fill="hold"/>
                                        <p:tgtEl>
                                          <p:spTgt spid="47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47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 nodeType="clickPar">
                      <p:stCondLst>
                        <p:cond delay="indefinite"/>
                      </p:stCondLst>
                      <p:childTnLst>
                        <p:par>
                          <p:cTn id="3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5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5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9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6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6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6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rAng="0" ptsTypes="">
                                      <p:cBhvr>
                                        <p:cTn id="36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36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 nodeType="clickPar">
                      <p:stCondLst>
                        <p:cond delay="indefinite"/>
                      </p:stCondLst>
                      <p:childTnLst>
                        <p:par>
                          <p:cTn id="3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5" dur="500" fill="hold"/>
                                        <p:tgtEl>
                                          <p:spTgt spid="47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47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1000"/>
                                        <p:tgtEl>
                                          <p:spTgt spid="47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0" dur="1000" fill="hold"/>
                                        <p:tgtEl>
                                          <p:spTgt spid="47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000" fill="hold"/>
                                        <p:tgtEl>
                                          <p:spTgt spid="47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fill="hold" nodeType="clickPar">
                      <p:stCondLst>
                        <p:cond delay="indefinite"/>
                      </p:stCondLst>
                      <p:childTnLst>
                        <p:par>
                          <p:cTn id="3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4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0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rAng="0" ptsTypes="">
                                      <p:cBhvr>
                                        <p:cTn id="39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39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9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500" fill="hold"/>
                                        <p:tgtEl>
                                          <p:spTgt spid="47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500" fill="hold"/>
                                        <p:tgtEl>
                                          <p:spTgt spid="47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47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47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4" fill="hold" nodeType="clickPar">
                      <p:stCondLst>
                        <p:cond delay="indefinite"/>
                      </p:stCondLst>
                      <p:childTnLst>
                        <p:par>
                          <p:cTn id="4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6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0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0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1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4" dur="500" fill="hold"/>
                                        <p:tgtEl>
                                          <p:spTgt spid="47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47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1000"/>
                                        <p:tgtEl>
                                          <p:spTgt spid="47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9" dur="1000" fill="hold"/>
                                        <p:tgtEl>
                                          <p:spTgt spid="47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1000" fill="hold"/>
                                        <p:tgtEl>
                                          <p:spTgt spid="47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 nodeType="clickPar">
                      <p:stCondLst>
                        <p:cond delay="indefinite"/>
                      </p:stCondLst>
                      <p:childTnLst>
                        <p:par>
                          <p:cTn id="4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5" dur="1" fill="hold"/>
                                        <p:tgtEl>
                                          <p:spTgt spid="471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2" grpId="0"/>
      <p:bldP spid="47112" grpId="1"/>
      <p:bldP spid="47112" grpId="2"/>
      <p:bldP spid="47112" grpId="3"/>
      <p:bldP spid="47113" grpId="0"/>
      <p:bldP spid="47113" grpId="1"/>
      <p:bldP spid="47113" grpId="2"/>
      <p:bldP spid="47113" grpId="3"/>
      <p:bldP spid="47114" grpId="0"/>
      <p:bldP spid="47114" grpId="1"/>
      <p:bldP spid="47114" grpId="2"/>
      <p:bldP spid="47114" grpId="3"/>
      <p:bldP spid="47115" grpId="0"/>
      <p:bldP spid="47115" grpId="1"/>
      <p:bldP spid="47115" grpId="2"/>
      <p:bldP spid="47115" grpId="3"/>
      <p:bldP spid="47116" grpId="0"/>
      <p:bldP spid="47116" grpId="1"/>
      <p:bldP spid="47116" grpId="2"/>
      <p:bldP spid="47116" grpId="3"/>
      <p:bldP spid="47117" grpId="0"/>
      <p:bldP spid="47117" grpId="1"/>
      <p:bldP spid="47117" grpId="2"/>
      <p:bldP spid="47117" grpId="3"/>
      <p:bldP spid="47118" grpId="0"/>
      <p:bldP spid="47119" grpId="0" animBg="1"/>
      <p:bldP spid="47120" grpId="0"/>
      <p:bldP spid="47120" grpId="1"/>
      <p:bldP spid="47121" grpId="0"/>
      <p:bldP spid="47121" grpId="1"/>
      <p:bldP spid="47122" grpId="0"/>
      <p:bldP spid="47122" grpId="1"/>
      <p:bldP spid="47123" grpId="0"/>
      <p:bldP spid="47123" grpId="1"/>
      <p:bldP spid="47124" grpId="0"/>
      <p:bldP spid="47124" grpId="1"/>
      <p:bldP spid="47125" grpId="0"/>
      <p:bldP spid="47125" grpId="1"/>
      <p:bldP spid="47126" grpId="0"/>
      <p:bldP spid="47126" grpId="1"/>
      <p:bldP spid="47127" grpId="0"/>
      <p:bldP spid="47127" grpId="1"/>
      <p:bldP spid="47128" grpId="0"/>
      <p:bldP spid="47128" grpId="1"/>
      <p:bldP spid="47129" grpId="0" animBg="1"/>
      <p:bldP spid="47130" grpId="0"/>
      <p:bldP spid="47131" grpId="0"/>
      <p:bldP spid="47132" grpId="0"/>
      <p:bldP spid="47134" grpId="0"/>
      <p:bldP spid="47135" grpId="0"/>
      <p:bldP spid="47136" grpId="0"/>
      <p:bldP spid="47137" grpId="0"/>
      <p:bldP spid="47138" grpId="0"/>
      <p:bldP spid="47139" grpId="0"/>
      <p:bldP spid="47140" grpId="0"/>
      <p:bldP spid="47141" grpId="0"/>
      <p:bldP spid="47142" grpId="0"/>
      <p:bldP spid="47143" grpId="0"/>
      <p:bldP spid="47145" grpId="0"/>
      <p:bldP spid="47146" grpId="0"/>
      <p:bldP spid="47147" grpId="0"/>
      <p:bldP spid="47148" grpId="0"/>
      <p:bldP spid="47149" grpId="0"/>
      <p:bldP spid="47150" grpId="0"/>
      <p:bldP spid="47152" grpId="0"/>
      <p:bldP spid="47153" grpId="0"/>
      <p:bldP spid="47154" grpId="0"/>
      <p:bldP spid="47155" grpId="0"/>
      <p:bldP spid="47156" grpId="0"/>
      <p:bldP spid="47157" grpId="0"/>
      <p:bldP spid="47160" grpId="0"/>
      <p:bldP spid="47161" grpId="0"/>
      <p:bldP spid="47164" grpId="0"/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573213" y="2476542"/>
            <a:ext cx="381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878013" y="2476542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182816" y="2476542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573213" y="3086100"/>
            <a:ext cx="3810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878013" y="3060700"/>
            <a:ext cx="3810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2182816" y="3060700"/>
            <a:ext cx="3810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143003" y="2701967"/>
            <a:ext cx="304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1179540" y="3706813"/>
            <a:ext cx="1633537" cy="127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2203454" y="3614742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1933575" y="363537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1628775" y="363537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1939925" y="4164055"/>
            <a:ext cx="3810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1614491" y="4149725"/>
            <a:ext cx="3810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1309688" y="4164055"/>
            <a:ext cx="3810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1589091" y="469745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1289051" y="4687930"/>
            <a:ext cx="482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963616" y="469745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>
            <a:off x="1016003" y="5468980"/>
            <a:ext cx="1635125" cy="269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2217739" y="5527717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1900239" y="5527717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1616075" y="5511842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1296991" y="5502317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1016003" y="5502317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cxnSp>
        <p:nvCxnSpPr>
          <p:cNvPr id="32" name="Straight Arrow Connector 31">
            <a:extLst/>
          </p:cNvPr>
          <p:cNvCxnSpPr/>
          <p:nvPr/>
        </p:nvCxnSpPr>
        <p:spPr>
          <a:xfrm>
            <a:off x="2813052" y="3989388"/>
            <a:ext cx="167481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4740275" y="3719517"/>
            <a:ext cx="37846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Tích riêng thứ 1</a:t>
            </a:r>
            <a:endParaRPr lang="vi-VN" sz="2800" b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Straight Arrow Connector 33">
            <a:extLst/>
          </p:cNvPr>
          <p:cNvCxnSpPr/>
          <p:nvPr/>
        </p:nvCxnSpPr>
        <p:spPr>
          <a:xfrm>
            <a:off x="2824163" y="4578350"/>
            <a:ext cx="1674812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4740298" y="4318019"/>
            <a:ext cx="29527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Tích riêng thứ 2</a:t>
            </a:r>
            <a:endParaRPr lang="vi-VN" sz="2800" b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Straight Arrow Connector 35">
            <a:extLst/>
          </p:cNvPr>
          <p:cNvCxnSpPr/>
          <p:nvPr/>
        </p:nvCxnSpPr>
        <p:spPr>
          <a:xfrm>
            <a:off x="2824163" y="5149850"/>
            <a:ext cx="1674812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4740301" y="4872060"/>
            <a:ext cx="26733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Tích riêng thứ 3</a:t>
            </a:r>
            <a:endParaRPr lang="vi-VN" sz="2800" b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Straight Arrow Connector 37">
            <a:extLst/>
          </p:cNvPr>
          <p:cNvCxnSpPr/>
          <p:nvPr/>
        </p:nvCxnSpPr>
        <p:spPr>
          <a:xfrm>
            <a:off x="2824163" y="5881688"/>
            <a:ext cx="1674812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4740279" y="5542005"/>
            <a:ext cx="2574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Tích chung</a:t>
            </a:r>
            <a:endParaRPr lang="vi-VN" sz="2800" b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2" name="Straight Connector 41">
            <a:extLst/>
          </p:cNvPr>
          <p:cNvCxnSpPr/>
          <p:nvPr/>
        </p:nvCxnSpPr>
        <p:spPr>
          <a:xfrm>
            <a:off x="7586663" y="2252663"/>
            <a:ext cx="0" cy="4102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/>
          </p:cNvPr>
          <p:cNvSpPr txBox="1"/>
          <p:nvPr/>
        </p:nvSpPr>
        <p:spPr>
          <a:xfrm>
            <a:off x="7602537" y="504972"/>
            <a:ext cx="1844675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srgbClr val="0070C0"/>
                </a:solidFill>
                <a:latin typeface="+mj-lt"/>
                <a:cs typeface="+mn-cs"/>
              </a:rPr>
              <a:t>Lưu </a:t>
            </a:r>
            <a:r>
              <a:rPr lang="vi-VN" sz="2800" b="1" dirty="0" smtClean="0">
                <a:solidFill>
                  <a:srgbClr val="0070C0"/>
                </a:solidFill>
                <a:latin typeface="+mj-lt"/>
                <a:cs typeface="+mn-cs"/>
              </a:rPr>
              <a:t>ý:</a:t>
            </a:r>
            <a:endParaRPr lang="vi-VN" b="1" dirty="0">
              <a:solidFill>
                <a:srgbClr val="0070C0"/>
              </a:solidFill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vi-VN" dirty="0">
              <a:latin typeface="+mn-lt"/>
              <a:cs typeface="+mn-cs"/>
            </a:endParaRPr>
          </a:p>
        </p:txBody>
      </p:sp>
      <p:sp>
        <p:nvSpPr>
          <p:cNvPr id="44" name="TextBox 43">
            <a:extLst/>
          </p:cNvPr>
          <p:cNvSpPr txBox="1"/>
          <p:nvPr/>
        </p:nvSpPr>
        <p:spPr>
          <a:xfrm>
            <a:off x="7635423" y="1129278"/>
            <a:ext cx="4403725" cy="22467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latin typeface="+mj-lt"/>
                <a:cs typeface="+mn-cs"/>
              </a:rPr>
              <a:t>+</a:t>
            </a:r>
            <a:r>
              <a:rPr lang="vi-VN" sz="2800" b="1" dirty="0">
                <a:solidFill>
                  <a:srgbClr val="C00000"/>
                </a:solidFill>
                <a:latin typeface="+mj-lt"/>
                <a:cs typeface="+mn-cs"/>
              </a:rPr>
              <a:t> Tích riêng </a:t>
            </a:r>
            <a:r>
              <a:rPr lang="vi-VN" sz="2800" b="1" dirty="0" smtClean="0">
                <a:solidFill>
                  <a:srgbClr val="C00000"/>
                </a:solidFill>
                <a:latin typeface="+mj-lt"/>
                <a:cs typeface="+mn-cs"/>
              </a:rPr>
              <a:t>thứ hai </a:t>
            </a:r>
            <a:r>
              <a:rPr lang="vi-VN" sz="2800" b="1" dirty="0">
                <a:solidFill>
                  <a:srgbClr val="C00000"/>
                </a:solidFill>
                <a:latin typeface="+mj-lt"/>
                <a:cs typeface="+mn-cs"/>
              </a:rPr>
              <a:t>viết lùi sang bên trái một cột so với tích riêng thứ nhất. Vì đây là 328 chục , viết đầy đủ là 3280.</a:t>
            </a:r>
          </a:p>
        </p:txBody>
      </p:sp>
      <p:sp>
        <p:nvSpPr>
          <p:cNvPr id="45" name="TextBox 44">
            <a:extLst/>
          </p:cNvPr>
          <p:cNvSpPr txBox="1"/>
          <p:nvPr/>
        </p:nvSpPr>
        <p:spPr>
          <a:xfrm>
            <a:off x="7635424" y="3542211"/>
            <a:ext cx="4403725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latin typeface="+mj-lt"/>
                <a:cs typeface="+mn-cs"/>
              </a:rPr>
              <a:t>+ </a:t>
            </a:r>
            <a:r>
              <a:rPr lang="vi-VN" sz="2800" b="1" dirty="0">
                <a:solidFill>
                  <a:srgbClr val="C00000"/>
                </a:solidFill>
                <a:latin typeface="+mj-lt"/>
                <a:cs typeface="+mn-cs"/>
              </a:rPr>
              <a:t>Tích riêng thứ ba viết lùi sang bên trái </a:t>
            </a:r>
            <a:r>
              <a:rPr lang="en-US" sz="2800" b="1" dirty="0" err="1" smtClean="0">
                <a:solidFill>
                  <a:srgbClr val="C00000"/>
                </a:solidFill>
                <a:latin typeface="+mj-lt"/>
                <a:cs typeface="+mn-cs"/>
              </a:rPr>
              <a:t>một</a:t>
            </a:r>
            <a:r>
              <a:rPr lang="en-US" sz="2800" b="1" dirty="0" smtClean="0">
                <a:solidFill>
                  <a:srgbClr val="C00000"/>
                </a:solidFill>
                <a:latin typeface="+mj-lt"/>
                <a:cs typeface="+mn-cs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+mj-lt"/>
                <a:cs typeface="+mn-cs"/>
              </a:rPr>
              <a:t>cột</a:t>
            </a:r>
            <a:r>
              <a:rPr lang="en-US" sz="2800" b="1" dirty="0" smtClean="0">
                <a:solidFill>
                  <a:srgbClr val="C00000"/>
                </a:solidFill>
                <a:latin typeface="+mj-lt"/>
                <a:cs typeface="+mn-cs"/>
              </a:rPr>
              <a:t> so </a:t>
            </a:r>
            <a:r>
              <a:rPr lang="en-US" sz="2800" b="1" dirty="0" err="1" smtClean="0">
                <a:solidFill>
                  <a:srgbClr val="C00000"/>
                </a:solidFill>
                <a:latin typeface="+mj-lt"/>
                <a:cs typeface="+mn-cs"/>
              </a:rPr>
              <a:t>với</a:t>
            </a:r>
            <a:r>
              <a:rPr lang="en-US" sz="2800" b="1" dirty="0" smtClean="0">
                <a:solidFill>
                  <a:srgbClr val="C00000"/>
                </a:solidFill>
                <a:latin typeface="+mj-lt"/>
                <a:cs typeface="+mn-cs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+mj-lt"/>
                <a:cs typeface="+mn-cs"/>
              </a:rPr>
              <a:t>tích</a:t>
            </a:r>
            <a:r>
              <a:rPr lang="en-US" sz="2800" b="1" dirty="0" smtClean="0">
                <a:solidFill>
                  <a:srgbClr val="C00000"/>
                </a:solidFill>
                <a:latin typeface="+mj-lt"/>
                <a:cs typeface="+mn-cs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+mj-lt"/>
                <a:cs typeface="+mn-cs"/>
              </a:rPr>
              <a:t>riêng</a:t>
            </a:r>
            <a:r>
              <a:rPr lang="en-US" sz="2800" b="1" dirty="0" smtClean="0">
                <a:solidFill>
                  <a:srgbClr val="C00000"/>
                </a:solidFill>
                <a:latin typeface="+mj-lt"/>
                <a:cs typeface="+mn-cs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+mj-lt"/>
                <a:cs typeface="+mn-cs"/>
              </a:rPr>
              <a:t>thứ</a:t>
            </a:r>
            <a:r>
              <a:rPr lang="en-US" sz="2800" b="1" dirty="0" smtClean="0">
                <a:solidFill>
                  <a:srgbClr val="C00000"/>
                </a:solidFill>
                <a:latin typeface="+mj-lt"/>
                <a:cs typeface="+mn-cs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+mj-lt"/>
                <a:cs typeface="+mn-cs"/>
              </a:rPr>
              <a:t>hai</a:t>
            </a:r>
            <a:r>
              <a:rPr lang="en-US" sz="2800" b="1" dirty="0" smtClean="0">
                <a:solidFill>
                  <a:srgbClr val="C00000"/>
                </a:solidFill>
                <a:latin typeface="+mj-lt"/>
                <a:cs typeface="+mn-cs"/>
              </a:rPr>
              <a:t>, </a:t>
            </a:r>
            <a:r>
              <a:rPr lang="en-US" sz="2800" b="1" dirty="0" err="1" smtClean="0">
                <a:solidFill>
                  <a:srgbClr val="C00000"/>
                </a:solidFill>
                <a:latin typeface="+mj-lt"/>
                <a:cs typeface="+mn-cs"/>
              </a:rPr>
              <a:t>lùi</a:t>
            </a:r>
            <a:r>
              <a:rPr lang="en-US" sz="2800" b="1" dirty="0" smtClean="0">
                <a:solidFill>
                  <a:srgbClr val="C00000"/>
                </a:solidFill>
                <a:latin typeface="+mj-lt"/>
                <a:cs typeface="+mn-cs"/>
              </a:rPr>
              <a:t> </a:t>
            </a:r>
            <a:r>
              <a:rPr lang="vi-VN" sz="2800" b="1" dirty="0" smtClean="0">
                <a:solidFill>
                  <a:srgbClr val="C00000"/>
                </a:solidFill>
                <a:latin typeface="+mj-lt"/>
                <a:cs typeface="+mn-cs"/>
              </a:rPr>
              <a:t>hai </a:t>
            </a:r>
            <a:r>
              <a:rPr lang="vi-VN" sz="2800" b="1" dirty="0">
                <a:solidFill>
                  <a:srgbClr val="C00000"/>
                </a:solidFill>
                <a:latin typeface="+mj-lt"/>
                <a:cs typeface="+mn-cs"/>
              </a:rPr>
              <a:t>cột so với tích riêng thứ nhất. Vì đây là 164 trăm , viết đầy đủ là 16400.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 animBg="1"/>
      <p:bldP spid="26" grpId="0"/>
      <p:bldP spid="27" grpId="0"/>
      <p:bldP spid="28" grpId="0"/>
      <p:bldP spid="29" grpId="0"/>
      <p:bldP spid="30" grpId="0"/>
      <p:bldP spid="33" grpId="0"/>
      <p:bldP spid="35" grpId="0"/>
      <p:bldP spid="37" grpId="0"/>
      <p:bldP spid="39" grpId="0"/>
      <p:bldP spid="43" grpId="0"/>
      <p:bldP spid="44" grpId="0"/>
      <p:bldP spid="4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1060</TotalTime>
  <Words>1254</Words>
  <Application>Microsoft Office PowerPoint</Application>
  <PresentationFormat>Widescreen</PresentationFormat>
  <Paragraphs>352</Paragraphs>
  <Slides>20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6" baseType="lpstr">
      <vt:lpstr>Arial Unicode MS</vt:lpstr>
      <vt:lpstr>.VnTime</vt:lpstr>
      <vt:lpstr>Arial</vt:lpstr>
      <vt:lpstr>Bookman Old Style</vt:lpstr>
      <vt:lpstr>Calibri</vt:lpstr>
      <vt:lpstr>Calibri Light</vt:lpstr>
      <vt:lpstr>HP001 4 hàng</vt:lpstr>
      <vt:lpstr>Segoe UI Black</vt:lpstr>
      <vt:lpstr>Times New Roman</vt:lpstr>
      <vt:lpstr>UTM Alexander</vt:lpstr>
      <vt:lpstr>UTM Hanzel</vt:lpstr>
      <vt:lpstr>VNI-Times</vt:lpstr>
      <vt:lpstr>等线</vt:lpstr>
      <vt:lpstr>Office Theme</vt:lpstr>
      <vt:lpstr>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chau duc</dc:creator>
  <cp:lastModifiedBy>Admin</cp:lastModifiedBy>
  <cp:revision>223</cp:revision>
  <dcterms:created xsi:type="dcterms:W3CDTF">2017-11-03T06:59:44Z</dcterms:created>
  <dcterms:modified xsi:type="dcterms:W3CDTF">2022-11-27T03:47:15Z</dcterms:modified>
</cp:coreProperties>
</file>