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8"/>
  </p:notesMasterIdLst>
  <p:sldIdLst>
    <p:sldId id="470" r:id="rId11"/>
    <p:sldId id="471" r:id="rId12"/>
    <p:sldId id="328" r:id="rId13"/>
    <p:sldId id="336" r:id="rId14"/>
    <p:sldId id="337" r:id="rId15"/>
    <p:sldId id="339" r:id="rId16"/>
    <p:sldId id="340" r:id="rId17"/>
    <p:sldId id="351" r:id="rId18"/>
    <p:sldId id="342" r:id="rId19"/>
    <p:sldId id="353" r:id="rId20"/>
    <p:sldId id="357" r:id="rId21"/>
    <p:sldId id="394" r:id="rId22"/>
    <p:sldId id="404" r:id="rId23"/>
    <p:sldId id="484" r:id="rId24"/>
    <p:sldId id="482" r:id="rId25"/>
    <p:sldId id="360" r:id="rId26"/>
    <p:sldId id="361" r:id="rId27"/>
    <p:sldId id="362" r:id="rId28"/>
    <p:sldId id="481" r:id="rId29"/>
    <p:sldId id="364" r:id="rId30"/>
    <p:sldId id="366" r:id="rId31"/>
    <p:sldId id="379" r:id="rId32"/>
    <p:sldId id="380" r:id="rId33"/>
    <p:sldId id="385" r:id="rId34"/>
    <p:sldId id="389" r:id="rId35"/>
    <p:sldId id="387" r:id="rId36"/>
    <p:sldId id="390" r:id="rId37"/>
    <p:sldId id="374" r:id="rId38"/>
    <p:sldId id="375" r:id="rId39"/>
    <p:sldId id="485" r:id="rId40"/>
    <p:sldId id="370" r:id="rId41"/>
    <p:sldId id="371" r:id="rId42"/>
    <p:sldId id="372" r:id="rId43"/>
    <p:sldId id="373" r:id="rId44"/>
    <p:sldId id="376" r:id="rId45"/>
    <p:sldId id="483" r:id="rId46"/>
    <p:sldId id="472" r:id="rId47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03C"/>
    <a:srgbClr val="31709C"/>
    <a:srgbClr val="219CAC"/>
    <a:srgbClr val="3296A8"/>
    <a:srgbClr val="6D8AAB"/>
    <a:srgbClr val="7697B3"/>
    <a:srgbClr val="6FA094"/>
    <a:srgbClr val="94BCB4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7778" autoAdjust="0"/>
  </p:normalViewPr>
  <p:slideViewPr>
    <p:cSldViewPr snapToGrid="0" showGuides="1">
      <p:cViewPr varScale="1">
        <p:scale>
          <a:sx n="79" d="100"/>
          <a:sy n="79" d="100"/>
        </p:scale>
        <p:origin x="76" y="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37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7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6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6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3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7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2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098C5C9-6ED8-4DEC-816D-415185070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86CDE6-6DA3-4CD3-B229-D9288D358B9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3E29813-7DCE-45B0-9123-92CE46128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E2D5B48-8D7A-40CB-ABAB-FA3E1E9C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4BBCC1B-5905-467D-BA24-C6B588B78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46876-5499-4A4C-AFF0-D904C850264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CB9E541-E09B-42CA-BFB6-2CFD1C11B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BC38425-1B1F-4E59-9C66-146A0878F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D7E61BC-F91C-47CC-916A-8452A6E45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13B62-3A02-4DEA-923E-1B8EDAE2E5B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CC9735F-45A5-454B-B4A9-7BA4B782B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7615B0D-53A4-4F07-89B5-FEDDEA1E8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47690C4-CE48-419C-B084-582980AF3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6FFC0-2554-4F5E-BE4E-39B24700A871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CF1FD73-999A-4F0C-958E-7EE1AA1BA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B9242ED-65F6-41AE-A022-F355EAC1D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images.google.com.vn/imgres?imgurl=http://www.kientrucdaotao.com/uploads/News/pic/small_nvn_1237648075.jpg&amp;imgrefurl=http://www.kientrucdaotao.com/modules.php?name=News&amp;op=viewcat&amp;catid=2&amp;usg=__7Y4WlViIYdWIfaHzYgtTMCodBRE=&amp;h=1204&amp;w=972&amp;sz=122&amp;hl=vi&amp;start=43&amp;tbnid=Yd6flzuOF2zTqM:&amp;tbnh=150&amp;tbnw=121&amp;prev=/images?q=hoc&amp;imgcolor=red&amp;imgtbs=tcl&amp;imgtype=clipart&amp;gbv=2&amp;ndsp=20&amp;hl=vi&amp;safe=active&amp;sa=N&amp;start=40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260910" y="610840"/>
            <a:ext cx="9986963" cy="4673602"/>
            <a:chOff x="2049919" y="1325464"/>
            <a:chExt cx="8119524" cy="4170716"/>
          </a:xfrm>
        </p:grpSpPr>
        <p:grpSp>
          <p:nvGrpSpPr>
            <p:cNvPr id="21" name="组合 20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4" name="组合 23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4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5655" y="124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55" y="1778238"/>
            <a:ext cx="12190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1709C"/>
                </a:solidFill>
              </a:rPr>
              <a:t>MÔN TOÁN</a:t>
            </a:r>
          </a:p>
          <a:p>
            <a:pPr algn="ctr"/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Nhân</a:t>
            </a:r>
            <a:r>
              <a:rPr lang="en-US" sz="60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một</a:t>
            </a:r>
            <a:r>
              <a:rPr lang="en-US" sz="60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số</a:t>
            </a:r>
            <a:r>
              <a:rPr lang="en-US" sz="60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với</a:t>
            </a:r>
            <a:r>
              <a:rPr lang="en-US" sz="60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một</a:t>
            </a:r>
            <a:r>
              <a:rPr lang="en-US" sz="60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tổng</a:t>
            </a:r>
            <a:endParaRPr lang="en-US" sz="6000" b="1" dirty="0">
              <a:solidFill>
                <a:srgbClr val="59503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2">
            <a:extLst>
              <a:ext uri="{FF2B5EF4-FFF2-40B4-BE49-F238E27FC236}">
                <a16:creationId xmlns:a16="http://schemas.microsoft.com/office/drawing/2014/main" id="{1C32626B-2BC4-430E-B934-317EEFC0B6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19516" name="AutoShape 43">
              <a:extLst>
                <a:ext uri="{FF2B5EF4-FFF2-40B4-BE49-F238E27FC236}">
                  <a16:creationId xmlns:a16="http://schemas.microsoft.com/office/drawing/2014/main" id="{4EC6386E-079E-44CB-B2C2-A809A54EE0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Cloud">
              <a:extLst>
                <a:ext uri="{FF2B5EF4-FFF2-40B4-BE49-F238E27FC236}">
                  <a16:creationId xmlns:a16="http://schemas.microsoft.com/office/drawing/2014/main" id="{63BB5393-06A3-4272-AAC0-43FB69A345F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AutoShape 45">
              <a:extLst>
                <a:ext uri="{FF2B5EF4-FFF2-40B4-BE49-F238E27FC236}">
                  <a16:creationId xmlns:a16="http://schemas.microsoft.com/office/drawing/2014/main" id="{A4D4012F-957E-4278-BFE6-3B3163FB08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Cloud">
              <a:extLst>
                <a:ext uri="{FF2B5EF4-FFF2-40B4-BE49-F238E27FC236}">
                  <a16:creationId xmlns:a16="http://schemas.microsoft.com/office/drawing/2014/main" id="{A6F285BB-A3AB-4F05-AD1E-E081F3568D4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5B0DEC37-8401-4929-A1CC-AC178B31025E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19511" name="Cloud">
              <a:extLst>
                <a:ext uri="{FF2B5EF4-FFF2-40B4-BE49-F238E27FC236}">
                  <a16:creationId xmlns:a16="http://schemas.microsoft.com/office/drawing/2014/main" id="{93D6853A-A4FF-425B-967E-387761D105E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12" name="Picture 19">
              <a:extLst>
                <a:ext uri="{FF2B5EF4-FFF2-40B4-BE49-F238E27FC236}">
                  <a16:creationId xmlns:a16="http://schemas.microsoft.com/office/drawing/2014/main" id="{073EFD1F-3310-49E0-BF85-833ADFDE2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3" name="Picture 21">
              <a:extLst>
                <a:ext uri="{FF2B5EF4-FFF2-40B4-BE49-F238E27FC236}">
                  <a16:creationId xmlns:a16="http://schemas.microsoft.com/office/drawing/2014/main" id="{1C512C09-61CC-4C75-8B99-3C5A119A6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4" name="Picture 22">
              <a:extLst>
                <a:ext uri="{FF2B5EF4-FFF2-40B4-BE49-F238E27FC236}">
                  <a16:creationId xmlns:a16="http://schemas.microsoft.com/office/drawing/2014/main" id="{D48AFB72-D55C-40F2-BAB8-E05E38F72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5" name="Picture 23">
              <a:extLst>
                <a:ext uri="{FF2B5EF4-FFF2-40B4-BE49-F238E27FC236}">
                  <a16:creationId xmlns:a16="http://schemas.microsoft.com/office/drawing/2014/main" id="{6F0ADD7C-91C1-43F3-84CE-11A9FAC20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24">
            <a:extLst>
              <a:ext uri="{FF2B5EF4-FFF2-40B4-BE49-F238E27FC236}">
                <a16:creationId xmlns:a16="http://schemas.microsoft.com/office/drawing/2014/main" id="{570EE712-0890-47E3-AFAA-DDE1B8C8FE36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19509" name="Cloud">
              <a:extLst>
                <a:ext uri="{FF2B5EF4-FFF2-40B4-BE49-F238E27FC236}">
                  <a16:creationId xmlns:a16="http://schemas.microsoft.com/office/drawing/2014/main" id="{E3A28A2E-BE05-4721-B133-3CF13183311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10" name="Picture 27">
              <a:extLst>
                <a:ext uri="{FF2B5EF4-FFF2-40B4-BE49-F238E27FC236}">
                  <a16:creationId xmlns:a16="http://schemas.microsoft.com/office/drawing/2014/main" id="{EA5D9AE1-EF67-4229-86D1-C722A4D4D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57A3F9FB-B14B-4348-B49D-EDF37CEFFE0A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19506" name="Cloud">
              <a:extLst>
                <a:ext uri="{FF2B5EF4-FFF2-40B4-BE49-F238E27FC236}">
                  <a16:creationId xmlns:a16="http://schemas.microsoft.com/office/drawing/2014/main" id="{BC88EB7E-A505-42B8-8A5F-DFDEA5C7F90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07" name="Picture 34">
              <a:extLst>
                <a:ext uri="{FF2B5EF4-FFF2-40B4-BE49-F238E27FC236}">
                  <a16:creationId xmlns:a16="http://schemas.microsoft.com/office/drawing/2014/main" id="{7FFF5A83-BB16-4ADD-BC23-3AD8D631C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8" name="Picture 38">
              <a:extLst>
                <a:ext uri="{FF2B5EF4-FFF2-40B4-BE49-F238E27FC236}">
                  <a16:creationId xmlns:a16="http://schemas.microsoft.com/office/drawing/2014/main" id="{E988CEFE-6805-432E-9242-B36491D47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AutoShape 41">
            <a:extLst>
              <a:ext uri="{FF2B5EF4-FFF2-40B4-BE49-F238E27FC236}">
                <a16:creationId xmlns:a16="http://schemas.microsoft.com/office/drawing/2014/main" id="{976BE591-D3FE-4E90-8709-BE6D1B45D6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9463" name="Group 42">
            <a:extLst>
              <a:ext uri="{FF2B5EF4-FFF2-40B4-BE49-F238E27FC236}">
                <a16:creationId xmlns:a16="http://schemas.microsoft.com/office/drawing/2014/main" id="{015206A8-45A3-43B8-B5DE-BD8BA09C94EC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19502" name="AutoShape 43">
              <a:extLst>
                <a:ext uri="{FF2B5EF4-FFF2-40B4-BE49-F238E27FC236}">
                  <a16:creationId xmlns:a16="http://schemas.microsoft.com/office/drawing/2014/main" id="{3C402671-5C84-404D-8EBF-9B53F4F8C5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Cloud">
              <a:extLst>
                <a:ext uri="{FF2B5EF4-FFF2-40B4-BE49-F238E27FC236}">
                  <a16:creationId xmlns:a16="http://schemas.microsoft.com/office/drawing/2014/main" id="{3769CB9C-1C1B-40AA-8B18-EE9FB666E90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AutoShape 45">
              <a:extLst>
                <a:ext uri="{FF2B5EF4-FFF2-40B4-BE49-F238E27FC236}">
                  <a16:creationId xmlns:a16="http://schemas.microsoft.com/office/drawing/2014/main" id="{26D58796-AA0C-451B-895E-E2383BEFD8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Cloud">
              <a:extLst>
                <a:ext uri="{FF2B5EF4-FFF2-40B4-BE49-F238E27FC236}">
                  <a16:creationId xmlns:a16="http://schemas.microsoft.com/office/drawing/2014/main" id="{E6963379-4DC9-4C11-99F7-53676086413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4" name="Group 61">
            <a:extLst>
              <a:ext uri="{FF2B5EF4-FFF2-40B4-BE49-F238E27FC236}">
                <a16:creationId xmlns:a16="http://schemas.microsoft.com/office/drawing/2014/main" id="{D02E4B69-DE3E-4108-82A6-F3435A14015F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19491" name="Oval 62">
              <a:extLst>
                <a:ext uri="{FF2B5EF4-FFF2-40B4-BE49-F238E27FC236}">
                  <a16:creationId xmlns:a16="http://schemas.microsoft.com/office/drawing/2014/main" id="{1C6167EB-C6A3-49D7-BB17-BFBD6C1BF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9492" name="Group 63">
              <a:extLst>
                <a:ext uri="{FF2B5EF4-FFF2-40B4-BE49-F238E27FC236}">
                  <a16:creationId xmlns:a16="http://schemas.microsoft.com/office/drawing/2014/main" id="{D4DA80A3-A3A4-400E-8033-4E609FE29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9493" name="Oval 64">
                <a:extLst>
                  <a:ext uri="{FF2B5EF4-FFF2-40B4-BE49-F238E27FC236}">
                    <a16:creationId xmlns:a16="http://schemas.microsoft.com/office/drawing/2014/main" id="{C9848F4B-1A12-4E4E-997F-2FD2205BA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4" name="Oval 65">
                <a:extLst>
                  <a:ext uri="{FF2B5EF4-FFF2-40B4-BE49-F238E27FC236}">
                    <a16:creationId xmlns:a16="http://schemas.microsoft.com/office/drawing/2014/main" id="{264DF669-CD01-4F5F-92A9-1A5BDFF4F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5" name="Oval 66">
                <a:extLst>
                  <a:ext uri="{FF2B5EF4-FFF2-40B4-BE49-F238E27FC236}">
                    <a16:creationId xmlns:a16="http://schemas.microsoft.com/office/drawing/2014/main" id="{9AF03991-CB52-4E7C-9FB7-5878FDFF9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6" name="Oval 67">
                <a:extLst>
                  <a:ext uri="{FF2B5EF4-FFF2-40B4-BE49-F238E27FC236}">
                    <a16:creationId xmlns:a16="http://schemas.microsoft.com/office/drawing/2014/main" id="{FA0A7E1A-4330-4540-B034-7A3EBCAF7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7" name="Oval 68">
                <a:extLst>
                  <a:ext uri="{FF2B5EF4-FFF2-40B4-BE49-F238E27FC236}">
                    <a16:creationId xmlns:a16="http://schemas.microsoft.com/office/drawing/2014/main" id="{C232B26F-D857-4B08-B4FD-3816016C5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8" name="Oval 69">
                <a:extLst>
                  <a:ext uri="{FF2B5EF4-FFF2-40B4-BE49-F238E27FC236}">
                    <a16:creationId xmlns:a16="http://schemas.microsoft.com/office/drawing/2014/main" id="{AC0F6B63-8DF2-4722-ADBC-D3658D2F1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99" name="Oval 70">
                <a:extLst>
                  <a:ext uri="{FF2B5EF4-FFF2-40B4-BE49-F238E27FC236}">
                    <a16:creationId xmlns:a16="http://schemas.microsoft.com/office/drawing/2014/main" id="{F10750B3-5573-4971-8B54-76AD6105B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500" name="Oval 71">
                <a:extLst>
                  <a:ext uri="{FF2B5EF4-FFF2-40B4-BE49-F238E27FC236}">
                    <a16:creationId xmlns:a16="http://schemas.microsoft.com/office/drawing/2014/main" id="{44771F86-58AF-435A-8194-8F7AA6D9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501" name="Oval 72">
                <a:extLst>
                  <a:ext uri="{FF2B5EF4-FFF2-40B4-BE49-F238E27FC236}">
                    <a16:creationId xmlns:a16="http://schemas.microsoft.com/office/drawing/2014/main" id="{2DB5718E-86D2-461C-99A3-6CD3EE3FF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DBD8D1C4-C156-468F-8D0D-C833D49E9F02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19488" name="Cloud">
              <a:extLst>
                <a:ext uri="{FF2B5EF4-FFF2-40B4-BE49-F238E27FC236}">
                  <a16:creationId xmlns:a16="http://schemas.microsoft.com/office/drawing/2014/main" id="{6BBE0A73-DFAD-4420-853A-622A4A0375F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89" name="Picture 86">
              <a:extLst>
                <a:ext uri="{FF2B5EF4-FFF2-40B4-BE49-F238E27FC236}">
                  <a16:creationId xmlns:a16="http://schemas.microsoft.com/office/drawing/2014/main" id="{71CFBBE9-574F-4278-B70F-9439D4375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92">
              <a:extLst>
                <a:ext uri="{FF2B5EF4-FFF2-40B4-BE49-F238E27FC236}">
                  <a16:creationId xmlns:a16="http://schemas.microsoft.com/office/drawing/2014/main" id="{81A17FCD-80E3-4F63-AB7E-2E3D2F03D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4EF549E3-545B-4B02-8A21-29011187B445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19474" name="Picture 128">
              <a:extLst>
                <a:ext uri="{FF2B5EF4-FFF2-40B4-BE49-F238E27FC236}">
                  <a16:creationId xmlns:a16="http://schemas.microsoft.com/office/drawing/2014/main" id="{F86510A4-B991-403F-9203-B97BC4D3D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5" name="Group 129">
              <a:extLst>
                <a:ext uri="{FF2B5EF4-FFF2-40B4-BE49-F238E27FC236}">
                  <a16:creationId xmlns:a16="http://schemas.microsoft.com/office/drawing/2014/main" id="{C485886F-7E16-4040-9755-A5A35AD64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19476" name="AutoShape 130">
                <a:extLst>
                  <a:ext uri="{FF2B5EF4-FFF2-40B4-BE49-F238E27FC236}">
                    <a16:creationId xmlns:a16="http://schemas.microsoft.com/office/drawing/2014/main" id="{982DE7DB-ED3F-4D4A-ABFD-BD6B4B83A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477" name="Group 131">
                <a:extLst>
                  <a:ext uri="{FF2B5EF4-FFF2-40B4-BE49-F238E27FC236}">
                    <a16:creationId xmlns:a16="http://schemas.microsoft.com/office/drawing/2014/main" id="{0882FFFE-3151-4110-8A5C-1D01D1655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19478" name="Freeform 132">
                  <a:extLst>
                    <a:ext uri="{FF2B5EF4-FFF2-40B4-BE49-F238E27FC236}">
                      <a16:creationId xmlns:a16="http://schemas.microsoft.com/office/drawing/2014/main" id="{51AF1408-B68D-4323-87FA-96856B614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133">
                  <a:extLst>
                    <a:ext uri="{FF2B5EF4-FFF2-40B4-BE49-F238E27FC236}">
                      <a16:creationId xmlns:a16="http://schemas.microsoft.com/office/drawing/2014/main" id="{7B549ABE-A72E-4361-8CBC-26A6DD97A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0" name="Line 134">
                  <a:extLst>
                    <a:ext uri="{FF2B5EF4-FFF2-40B4-BE49-F238E27FC236}">
                      <a16:creationId xmlns:a16="http://schemas.microsoft.com/office/drawing/2014/main" id="{44D74BE4-F0FA-4459-B2B0-C1613DD85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1" name="Line 135">
                  <a:extLst>
                    <a:ext uri="{FF2B5EF4-FFF2-40B4-BE49-F238E27FC236}">
                      <a16:creationId xmlns:a16="http://schemas.microsoft.com/office/drawing/2014/main" id="{3D81D118-7529-4A14-B37D-4A16DFAF9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2" name="Line 136">
                  <a:extLst>
                    <a:ext uri="{FF2B5EF4-FFF2-40B4-BE49-F238E27FC236}">
                      <a16:creationId xmlns:a16="http://schemas.microsoft.com/office/drawing/2014/main" id="{A49D2267-6A85-4868-9869-02BA02403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3" name="Line 137">
                  <a:extLst>
                    <a:ext uri="{FF2B5EF4-FFF2-40B4-BE49-F238E27FC236}">
                      <a16:creationId xmlns:a16="http://schemas.microsoft.com/office/drawing/2014/main" id="{6C986B56-9088-4CC3-B192-50B1D00E2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4" name="Line 138">
                  <a:extLst>
                    <a:ext uri="{FF2B5EF4-FFF2-40B4-BE49-F238E27FC236}">
                      <a16:creationId xmlns:a16="http://schemas.microsoft.com/office/drawing/2014/main" id="{343F7DF8-4BFF-4756-A1CF-748B98705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5" name="Line 139">
                  <a:extLst>
                    <a:ext uri="{FF2B5EF4-FFF2-40B4-BE49-F238E27FC236}">
                      <a16:creationId xmlns:a16="http://schemas.microsoft.com/office/drawing/2014/main" id="{8D48DDD0-CF73-4830-AAAF-467DBAE0D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6" name="Line 140">
                  <a:extLst>
                    <a:ext uri="{FF2B5EF4-FFF2-40B4-BE49-F238E27FC236}">
                      <a16:creationId xmlns:a16="http://schemas.microsoft.com/office/drawing/2014/main" id="{16BCF8E2-B539-4376-91F1-EEE794D97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7" name="Line 141">
                  <a:extLst>
                    <a:ext uri="{FF2B5EF4-FFF2-40B4-BE49-F238E27FC236}">
                      <a16:creationId xmlns:a16="http://schemas.microsoft.com/office/drawing/2014/main" id="{C5982972-5A98-4C9C-9C2D-02D8EC9D4E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C40AAA2D-DADD-4B9A-9FBB-A8920DDFD251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19471" name="Cloud">
              <a:extLst>
                <a:ext uri="{FF2B5EF4-FFF2-40B4-BE49-F238E27FC236}">
                  <a16:creationId xmlns:a16="http://schemas.microsoft.com/office/drawing/2014/main" id="{06716CFF-B349-4ABD-BB65-C59969FEF6A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72" name="Picture 86">
              <a:extLst>
                <a:ext uri="{FF2B5EF4-FFF2-40B4-BE49-F238E27FC236}">
                  <a16:creationId xmlns:a16="http://schemas.microsoft.com/office/drawing/2014/main" id="{D7C055B2-2587-46C2-AFBC-54F66AD9F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92">
              <a:extLst>
                <a:ext uri="{FF2B5EF4-FFF2-40B4-BE49-F238E27FC236}">
                  <a16:creationId xmlns:a16="http://schemas.microsoft.com/office/drawing/2014/main" id="{22A227D2-7952-4F9B-9F47-31227D45C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65B2057-3DB0-458E-B3D7-4F7A8E3144F8}"/>
              </a:ext>
            </a:extLst>
          </p:cNvPr>
          <p:cNvSpPr/>
          <p:nvPr/>
        </p:nvSpPr>
        <p:spPr>
          <a:xfrm>
            <a:off x="2057132" y="4496455"/>
            <a:ext cx="8228528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817cm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FDB4A4B-EC6A-4003-9980-A93A7348FBCE}"/>
              </a:ext>
            </a:extLst>
          </p:cNvPr>
          <p:cNvSpPr/>
          <p:nvPr/>
        </p:nvSpPr>
        <p:spPr>
          <a:xfrm>
            <a:off x="5180925" y="442026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EB1652-39EC-4FE4-B1A5-1348FC9B0213}"/>
              </a:ext>
            </a:extLst>
          </p:cNvPr>
          <p:cNvSpPr/>
          <p:nvPr/>
        </p:nvSpPr>
        <p:spPr>
          <a:xfrm>
            <a:off x="7085677" y="434407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2">
            <a:extLst>
              <a:ext uri="{FF2B5EF4-FFF2-40B4-BE49-F238E27FC236}">
                <a16:creationId xmlns:a16="http://schemas.microsoft.com/office/drawing/2014/main" id="{02732D44-3278-469B-95FD-77B4639B65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23612" name="AutoShape 43">
              <a:extLst>
                <a:ext uri="{FF2B5EF4-FFF2-40B4-BE49-F238E27FC236}">
                  <a16:creationId xmlns:a16="http://schemas.microsoft.com/office/drawing/2014/main" id="{6A3155FF-7840-485D-B3FC-B38133E945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Cloud">
              <a:extLst>
                <a:ext uri="{FF2B5EF4-FFF2-40B4-BE49-F238E27FC236}">
                  <a16:creationId xmlns:a16="http://schemas.microsoft.com/office/drawing/2014/main" id="{67E43FC8-43EC-408A-86F0-7B658027CE6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AutoShape 45">
              <a:extLst>
                <a:ext uri="{FF2B5EF4-FFF2-40B4-BE49-F238E27FC236}">
                  <a16:creationId xmlns:a16="http://schemas.microsoft.com/office/drawing/2014/main" id="{54D7556B-4DF8-4DA8-BB0F-53AD2E79F9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Cloud">
              <a:extLst>
                <a:ext uri="{FF2B5EF4-FFF2-40B4-BE49-F238E27FC236}">
                  <a16:creationId xmlns:a16="http://schemas.microsoft.com/office/drawing/2014/main" id="{C5FA7890-9ABA-4E70-B272-96C16C8E6CC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6D2BAF18-7282-47FC-BF90-C27063EAD83F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23607" name="Cloud">
              <a:extLst>
                <a:ext uri="{FF2B5EF4-FFF2-40B4-BE49-F238E27FC236}">
                  <a16:creationId xmlns:a16="http://schemas.microsoft.com/office/drawing/2014/main" id="{A3360526-91BA-49B7-BEBF-3A1E5DA075F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608" name="Picture 19">
              <a:extLst>
                <a:ext uri="{FF2B5EF4-FFF2-40B4-BE49-F238E27FC236}">
                  <a16:creationId xmlns:a16="http://schemas.microsoft.com/office/drawing/2014/main" id="{C7C432AB-DBE6-43CE-A7FC-CC05361DC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9" name="Picture 21">
              <a:extLst>
                <a:ext uri="{FF2B5EF4-FFF2-40B4-BE49-F238E27FC236}">
                  <a16:creationId xmlns:a16="http://schemas.microsoft.com/office/drawing/2014/main" id="{C17F4BEC-14C4-480F-B349-9A6F3F6E5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22">
              <a:extLst>
                <a:ext uri="{FF2B5EF4-FFF2-40B4-BE49-F238E27FC236}">
                  <a16:creationId xmlns:a16="http://schemas.microsoft.com/office/drawing/2014/main" id="{08F61650-6161-4C49-AD94-7DC90CDF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1" name="Picture 23">
              <a:extLst>
                <a:ext uri="{FF2B5EF4-FFF2-40B4-BE49-F238E27FC236}">
                  <a16:creationId xmlns:a16="http://schemas.microsoft.com/office/drawing/2014/main" id="{2D2EF0D6-AAB9-4377-B638-7F7EBDAE0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24">
            <a:extLst>
              <a:ext uri="{FF2B5EF4-FFF2-40B4-BE49-F238E27FC236}">
                <a16:creationId xmlns:a16="http://schemas.microsoft.com/office/drawing/2014/main" id="{EB9B4815-55EF-4A77-B276-1863CFDA0F88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23605" name="Cloud">
              <a:extLst>
                <a:ext uri="{FF2B5EF4-FFF2-40B4-BE49-F238E27FC236}">
                  <a16:creationId xmlns:a16="http://schemas.microsoft.com/office/drawing/2014/main" id="{B436C556-56A2-46A7-AAA7-061198455B4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606" name="Picture 27">
              <a:extLst>
                <a:ext uri="{FF2B5EF4-FFF2-40B4-BE49-F238E27FC236}">
                  <a16:creationId xmlns:a16="http://schemas.microsoft.com/office/drawing/2014/main" id="{F6EEA4E0-EBE9-438E-A575-830C5A8CE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ADA5DA97-194C-48F8-B6C6-09FB2FDE01D9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23602" name="Cloud">
              <a:extLst>
                <a:ext uri="{FF2B5EF4-FFF2-40B4-BE49-F238E27FC236}">
                  <a16:creationId xmlns:a16="http://schemas.microsoft.com/office/drawing/2014/main" id="{305B6BB9-0BC3-4F3B-962F-088165E0A00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603" name="Picture 34">
              <a:extLst>
                <a:ext uri="{FF2B5EF4-FFF2-40B4-BE49-F238E27FC236}">
                  <a16:creationId xmlns:a16="http://schemas.microsoft.com/office/drawing/2014/main" id="{3C68515F-870B-43B6-A754-F8A57F72A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38">
              <a:extLst>
                <a:ext uri="{FF2B5EF4-FFF2-40B4-BE49-F238E27FC236}">
                  <a16:creationId xmlns:a16="http://schemas.microsoft.com/office/drawing/2014/main" id="{F28FFC08-FE2F-4DC9-8A7C-3FF1B21A2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AutoShape 41">
            <a:extLst>
              <a:ext uri="{FF2B5EF4-FFF2-40B4-BE49-F238E27FC236}">
                <a16:creationId xmlns:a16="http://schemas.microsoft.com/office/drawing/2014/main" id="{E7E9AC5C-B0A5-425C-A9B5-09B9B3D3349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23559" name="Group 42">
            <a:extLst>
              <a:ext uri="{FF2B5EF4-FFF2-40B4-BE49-F238E27FC236}">
                <a16:creationId xmlns:a16="http://schemas.microsoft.com/office/drawing/2014/main" id="{989AD2C8-6984-4402-B001-EB2BD52B2DA1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23598" name="AutoShape 43">
              <a:extLst>
                <a:ext uri="{FF2B5EF4-FFF2-40B4-BE49-F238E27FC236}">
                  <a16:creationId xmlns:a16="http://schemas.microsoft.com/office/drawing/2014/main" id="{193B153E-548B-4639-8FCE-54B809903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Cloud">
              <a:extLst>
                <a:ext uri="{FF2B5EF4-FFF2-40B4-BE49-F238E27FC236}">
                  <a16:creationId xmlns:a16="http://schemas.microsoft.com/office/drawing/2014/main" id="{C89F7CB4-3D70-4495-8FB6-264A36F4DAA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AutoShape 45">
              <a:extLst>
                <a:ext uri="{FF2B5EF4-FFF2-40B4-BE49-F238E27FC236}">
                  <a16:creationId xmlns:a16="http://schemas.microsoft.com/office/drawing/2014/main" id="{C4718EAA-9CA5-4A99-AC23-5831853C4D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Cloud">
              <a:extLst>
                <a:ext uri="{FF2B5EF4-FFF2-40B4-BE49-F238E27FC236}">
                  <a16:creationId xmlns:a16="http://schemas.microsoft.com/office/drawing/2014/main" id="{0BA36265-75AC-46CB-8C19-5EE7F905D69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61">
            <a:extLst>
              <a:ext uri="{FF2B5EF4-FFF2-40B4-BE49-F238E27FC236}">
                <a16:creationId xmlns:a16="http://schemas.microsoft.com/office/drawing/2014/main" id="{D2315E54-D2F9-415D-92DB-9513D6EB097A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23587" name="Oval 62">
              <a:extLst>
                <a:ext uri="{FF2B5EF4-FFF2-40B4-BE49-F238E27FC236}">
                  <a16:creationId xmlns:a16="http://schemas.microsoft.com/office/drawing/2014/main" id="{2EB92812-7A93-4D38-A8D9-D5DEA84A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23588" name="Group 63">
              <a:extLst>
                <a:ext uri="{FF2B5EF4-FFF2-40B4-BE49-F238E27FC236}">
                  <a16:creationId xmlns:a16="http://schemas.microsoft.com/office/drawing/2014/main" id="{7969459E-E079-42B2-8545-68D84C686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23589" name="Oval 64">
                <a:extLst>
                  <a:ext uri="{FF2B5EF4-FFF2-40B4-BE49-F238E27FC236}">
                    <a16:creationId xmlns:a16="http://schemas.microsoft.com/office/drawing/2014/main" id="{F176DC4A-652D-49D3-A358-F477F5D74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0" name="Oval 65">
                <a:extLst>
                  <a:ext uri="{FF2B5EF4-FFF2-40B4-BE49-F238E27FC236}">
                    <a16:creationId xmlns:a16="http://schemas.microsoft.com/office/drawing/2014/main" id="{42041FA4-5676-45A6-B04C-864C3046E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1" name="Oval 66">
                <a:extLst>
                  <a:ext uri="{FF2B5EF4-FFF2-40B4-BE49-F238E27FC236}">
                    <a16:creationId xmlns:a16="http://schemas.microsoft.com/office/drawing/2014/main" id="{F75CA5B4-F105-4462-ACF6-2473AEB72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2" name="Oval 67">
                <a:extLst>
                  <a:ext uri="{FF2B5EF4-FFF2-40B4-BE49-F238E27FC236}">
                    <a16:creationId xmlns:a16="http://schemas.microsoft.com/office/drawing/2014/main" id="{582D3797-90CF-40F5-A8D1-A73ED0737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3" name="Oval 68">
                <a:extLst>
                  <a:ext uri="{FF2B5EF4-FFF2-40B4-BE49-F238E27FC236}">
                    <a16:creationId xmlns:a16="http://schemas.microsoft.com/office/drawing/2014/main" id="{8B25E01A-A44A-48FC-BA73-B96048529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4" name="Oval 69">
                <a:extLst>
                  <a:ext uri="{FF2B5EF4-FFF2-40B4-BE49-F238E27FC236}">
                    <a16:creationId xmlns:a16="http://schemas.microsoft.com/office/drawing/2014/main" id="{DFE3DAD5-F2EA-4816-9CEB-A96A9E03E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5" name="Oval 70">
                <a:extLst>
                  <a:ext uri="{FF2B5EF4-FFF2-40B4-BE49-F238E27FC236}">
                    <a16:creationId xmlns:a16="http://schemas.microsoft.com/office/drawing/2014/main" id="{9C798F15-0278-4190-9AC6-1C9D5F111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6" name="Oval 71">
                <a:extLst>
                  <a:ext uri="{FF2B5EF4-FFF2-40B4-BE49-F238E27FC236}">
                    <a16:creationId xmlns:a16="http://schemas.microsoft.com/office/drawing/2014/main" id="{CE2E3FC6-C973-4F60-ABAE-4D71B385E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3597" name="Oval 72">
                <a:extLst>
                  <a:ext uri="{FF2B5EF4-FFF2-40B4-BE49-F238E27FC236}">
                    <a16:creationId xmlns:a16="http://schemas.microsoft.com/office/drawing/2014/main" id="{7897CBA3-E155-45EB-B09B-21113B50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638E9282-5331-4843-B757-9330AE298958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23584" name="Cloud">
              <a:extLst>
                <a:ext uri="{FF2B5EF4-FFF2-40B4-BE49-F238E27FC236}">
                  <a16:creationId xmlns:a16="http://schemas.microsoft.com/office/drawing/2014/main" id="{34622DCD-3D82-4193-A4D7-6CADA0C8AAF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85" name="Picture 86">
              <a:extLst>
                <a:ext uri="{FF2B5EF4-FFF2-40B4-BE49-F238E27FC236}">
                  <a16:creationId xmlns:a16="http://schemas.microsoft.com/office/drawing/2014/main" id="{751FD463-9AC2-4264-9290-B3B7864E2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92">
              <a:extLst>
                <a:ext uri="{FF2B5EF4-FFF2-40B4-BE49-F238E27FC236}">
                  <a16:creationId xmlns:a16="http://schemas.microsoft.com/office/drawing/2014/main" id="{F088EDB7-707D-491B-AD0C-F6161C15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16F1C037-296A-4B62-AF95-9300D395ACDD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23570" name="Picture 128">
              <a:extLst>
                <a:ext uri="{FF2B5EF4-FFF2-40B4-BE49-F238E27FC236}">
                  <a16:creationId xmlns:a16="http://schemas.microsoft.com/office/drawing/2014/main" id="{49C5EFFA-E94C-4049-8CA0-943323FB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1" name="Group 129">
              <a:extLst>
                <a:ext uri="{FF2B5EF4-FFF2-40B4-BE49-F238E27FC236}">
                  <a16:creationId xmlns:a16="http://schemas.microsoft.com/office/drawing/2014/main" id="{1FB7228B-D3A4-4E20-961F-C4210328C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23572" name="AutoShape 130">
                <a:extLst>
                  <a:ext uri="{FF2B5EF4-FFF2-40B4-BE49-F238E27FC236}">
                    <a16:creationId xmlns:a16="http://schemas.microsoft.com/office/drawing/2014/main" id="{7F6EF428-5251-4ECD-90A8-AA9F8FADA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3573" name="Group 131">
                <a:extLst>
                  <a:ext uri="{FF2B5EF4-FFF2-40B4-BE49-F238E27FC236}">
                    <a16:creationId xmlns:a16="http://schemas.microsoft.com/office/drawing/2014/main" id="{5C93F4E4-7758-4EBA-AFF3-672C71E1E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23574" name="Freeform 132">
                  <a:extLst>
                    <a:ext uri="{FF2B5EF4-FFF2-40B4-BE49-F238E27FC236}">
                      <a16:creationId xmlns:a16="http://schemas.microsoft.com/office/drawing/2014/main" id="{D99BAE19-093D-4D42-AC58-8229EE7F7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Freeform 133">
                  <a:extLst>
                    <a:ext uri="{FF2B5EF4-FFF2-40B4-BE49-F238E27FC236}">
                      <a16:creationId xmlns:a16="http://schemas.microsoft.com/office/drawing/2014/main" id="{971ACB09-6C6C-4F71-B29B-33B99B65C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6" name="Line 134">
                  <a:extLst>
                    <a:ext uri="{FF2B5EF4-FFF2-40B4-BE49-F238E27FC236}">
                      <a16:creationId xmlns:a16="http://schemas.microsoft.com/office/drawing/2014/main" id="{9C134745-1190-4014-980D-1D0CE5ABD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Line 135">
                  <a:extLst>
                    <a:ext uri="{FF2B5EF4-FFF2-40B4-BE49-F238E27FC236}">
                      <a16:creationId xmlns:a16="http://schemas.microsoft.com/office/drawing/2014/main" id="{B2E9C0B2-CE81-4945-A53B-18CF69F8A4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Line 136">
                  <a:extLst>
                    <a:ext uri="{FF2B5EF4-FFF2-40B4-BE49-F238E27FC236}">
                      <a16:creationId xmlns:a16="http://schemas.microsoft.com/office/drawing/2014/main" id="{8D390404-AEE0-4023-A330-51FF6E611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9" name="Line 137">
                  <a:extLst>
                    <a:ext uri="{FF2B5EF4-FFF2-40B4-BE49-F238E27FC236}">
                      <a16:creationId xmlns:a16="http://schemas.microsoft.com/office/drawing/2014/main" id="{9D7E149A-0EA7-4701-8569-4070C4A5E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Line 138">
                  <a:extLst>
                    <a:ext uri="{FF2B5EF4-FFF2-40B4-BE49-F238E27FC236}">
                      <a16:creationId xmlns:a16="http://schemas.microsoft.com/office/drawing/2014/main" id="{631EB675-A8D4-44BB-A0DA-B6F6C0676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Line 139">
                  <a:extLst>
                    <a:ext uri="{FF2B5EF4-FFF2-40B4-BE49-F238E27FC236}">
                      <a16:creationId xmlns:a16="http://schemas.microsoft.com/office/drawing/2014/main" id="{78AA6F14-8AE6-4078-8A3D-1D7388E91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Line 140">
                  <a:extLst>
                    <a:ext uri="{FF2B5EF4-FFF2-40B4-BE49-F238E27FC236}">
                      <a16:creationId xmlns:a16="http://schemas.microsoft.com/office/drawing/2014/main" id="{32B6CA7D-117F-41B2-B94D-5DF32E1F0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Line 141">
                  <a:extLst>
                    <a:ext uri="{FF2B5EF4-FFF2-40B4-BE49-F238E27FC236}">
                      <a16:creationId xmlns:a16="http://schemas.microsoft.com/office/drawing/2014/main" id="{4CB840AB-5A0C-469A-ADCF-8EC1B271A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0EDB6C36-C2E7-452E-89B5-078CCBBD1877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23567" name="Cloud">
              <a:extLst>
                <a:ext uri="{FF2B5EF4-FFF2-40B4-BE49-F238E27FC236}">
                  <a16:creationId xmlns:a16="http://schemas.microsoft.com/office/drawing/2014/main" id="{1AF8D763-A662-4DA4-8847-9743ABB6554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86">
              <a:extLst>
                <a:ext uri="{FF2B5EF4-FFF2-40B4-BE49-F238E27FC236}">
                  <a16:creationId xmlns:a16="http://schemas.microsoft.com/office/drawing/2014/main" id="{37FA3711-101C-4A1E-9D3C-019F3EFC2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92">
              <a:extLst>
                <a:ext uri="{FF2B5EF4-FFF2-40B4-BE49-F238E27FC236}">
                  <a16:creationId xmlns:a16="http://schemas.microsoft.com/office/drawing/2014/main" id="{F861E594-441D-4516-91D2-B66D7512B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739604A-BA98-4C9A-B385-10630D764444}"/>
              </a:ext>
            </a:extLst>
          </p:cNvPr>
          <p:cNvSpPr/>
          <p:nvPr/>
        </p:nvSpPr>
        <p:spPr>
          <a:xfrm>
            <a:off x="2057132" y="4496455"/>
            <a:ext cx="8228528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12045dm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 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9F22506-7272-4948-AC08-E0828BD28AC5}"/>
              </a:ext>
            </a:extLst>
          </p:cNvPr>
          <p:cNvSpPr/>
          <p:nvPr/>
        </p:nvSpPr>
        <p:spPr>
          <a:xfrm>
            <a:off x="5257115" y="434407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DEDF38-FFD7-48F7-B8FF-15BA18A39569}"/>
              </a:ext>
            </a:extLst>
          </p:cNvPr>
          <p:cNvSpPr/>
          <p:nvPr/>
        </p:nvSpPr>
        <p:spPr>
          <a:xfrm>
            <a:off x="7314247" y="442026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2">
            <a:extLst>
              <a:ext uri="{FF2B5EF4-FFF2-40B4-BE49-F238E27FC236}">
                <a16:creationId xmlns:a16="http://schemas.microsoft.com/office/drawing/2014/main" id="{8AEC41D4-5F9B-40A4-8B1A-5FE28DBDF1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26684" name="AutoShape 43">
              <a:extLst>
                <a:ext uri="{FF2B5EF4-FFF2-40B4-BE49-F238E27FC236}">
                  <a16:creationId xmlns:a16="http://schemas.microsoft.com/office/drawing/2014/main" id="{12F54129-A537-4B17-B4A9-449407E8F3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Cloud">
              <a:extLst>
                <a:ext uri="{FF2B5EF4-FFF2-40B4-BE49-F238E27FC236}">
                  <a16:creationId xmlns:a16="http://schemas.microsoft.com/office/drawing/2014/main" id="{2A810D78-3962-4664-AFC5-A9263A8CFCD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AutoShape 45">
              <a:extLst>
                <a:ext uri="{FF2B5EF4-FFF2-40B4-BE49-F238E27FC236}">
                  <a16:creationId xmlns:a16="http://schemas.microsoft.com/office/drawing/2014/main" id="{440930F5-9991-4EFA-8E24-AB23D2B788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Cloud">
              <a:extLst>
                <a:ext uri="{FF2B5EF4-FFF2-40B4-BE49-F238E27FC236}">
                  <a16:creationId xmlns:a16="http://schemas.microsoft.com/office/drawing/2014/main" id="{E9B7BA90-7102-4DB5-922C-82ED0C6CB77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FBC9EB55-1404-4CA2-8CBD-7872774B7219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26679" name="Cloud">
              <a:extLst>
                <a:ext uri="{FF2B5EF4-FFF2-40B4-BE49-F238E27FC236}">
                  <a16:creationId xmlns:a16="http://schemas.microsoft.com/office/drawing/2014/main" id="{8699A436-EBDD-4DAA-B5AA-E566ADCF078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80" name="Picture 19">
              <a:extLst>
                <a:ext uri="{FF2B5EF4-FFF2-40B4-BE49-F238E27FC236}">
                  <a16:creationId xmlns:a16="http://schemas.microsoft.com/office/drawing/2014/main" id="{E7F6B1BB-A091-455F-989C-4C5A772EA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1" name="Picture 21">
              <a:extLst>
                <a:ext uri="{FF2B5EF4-FFF2-40B4-BE49-F238E27FC236}">
                  <a16:creationId xmlns:a16="http://schemas.microsoft.com/office/drawing/2014/main" id="{E39DA302-3B49-460B-856B-3F04565B7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2" name="Picture 22">
              <a:extLst>
                <a:ext uri="{FF2B5EF4-FFF2-40B4-BE49-F238E27FC236}">
                  <a16:creationId xmlns:a16="http://schemas.microsoft.com/office/drawing/2014/main" id="{6B97E16E-D500-436F-A51D-1B6F01A70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3" name="Picture 23">
              <a:extLst>
                <a:ext uri="{FF2B5EF4-FFF2-40B4-BE49-F238E27FC236}">
                  <a16:creationId xmlns:a16="http://schemas.microsoft.com/office/drawing/2014/main" id="{78CF4C55-3645-4011-8600-775E48B81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oup 24">
            <a:extLst>
              <a:ext uri="{FF2B5EF4-FFF2-40B4-BE49-F238E27FC236}">
                <a16:creationId xmlns:a16="http://schemas.microsoft.com/office/drawing/2014/main" id="{E2965EFE-358E-4D3A-8603-AF832AD637C0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26677" name="Cloud">
              <a:extLst>
                <a:ext uri="{FF2B5EF4-FFF2-40B4-BE49-F238E27FC236}">
                  <a16:creationId xmlns:a16="http://schemas.microsoft.com/office/drawing/2014/main" id="{1228EE31-CDC4-4210-931A-5664530F0C6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78" name="Picture 27">
              <a:extLst>
                <a:ext uri="{FF2B5EF4-FFF2-40B4-BE49-F238E27FC236}">
                  <a16:creationId xmlns:a16="http://schemas.microsoft.com/office/drawing/2014/main" id="{CE6FED52-7887-4F52-A54D-7726773E5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F3871C41-87C9-49AF-9D34-7FA2E23D67DA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26674" name="Cloud">
              <a:extLst>
                <a:ext uri="{FF2B5EF4-FFF2-40B4-BE49-F238E27FC236}">
                  <a16:creationId xmlns:a16="http://schemas.microsoft.com/office/drawing/2014/main" id="{F4D4AA06-D9D2-4718-93BA-B8DB94CDAA2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75" name="Picture 34">
              <a:extLst>
                <a:ext uri="{FF2B5EF4-FFF2-40B4-BE49-F238E27FC236}">
                  <a16:creationId xmlns:a16="http://schemas.microsoft.com/office/drawing/2014/main" id="{B34ED58B-B7C2-422E-8989-3CA558FCC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6" name="Picture 38">
              <a:extLst>
                <a:ext uri="{FF2B5EF4-FFF2-40B4-BE49-F238E27FC236}">
                  <a16:creationId xmlns:a16="http://schemas.microsoft.com/office/drawing/2014/main" id="{864F540D-8260-41E1-B7BC-DAF3509FD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AutoShape 41">
            <a:extLst>
              <a:ext uri="{FF2B5EF4-FFF2-40B4-BE49-F238E27FC236}">
                <a16:creationId xmlns:a16="http://schemas.microsoft.com/office/drawing/2014/main" id="{004D81E0-3311-46AC-9321-9446EBF2FF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26631" name="Group 42">
            <a:extLst>
              <a:ext uri="{FF2B5EF4-FFF2-40B4-BE49-F238E27FC236}">
                <a16:creationId xmlns:a16="http://schemas.microsoft.com/office/drawing/2014/main" id="{355F98D9-BAEB-41E1-BCEC-C22E64EFD101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26670" name="AutoShape 43">
              <a:extLst>
                <a:ext uri="{FF2B5EF4-FFF2-40B4-BE49-F238E27FC236}">
                  <a16:creationId xmlns:a16="http://schemas.microsoft.com/office/drawing/2014/main" id="{6B3E1B75-938C-4130-9B08-2938458B40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Cloud">
              <a:extLst>
                <a:ext uri="{FF2B5EF4-FFF2-40B4-BE49-F238E27FC236}">
                  <a16:creationId xmlns:a16="http://schemas.microsoft.com/office/drawing/2014/main" id="{A05163D2-35E4-4E6E-9385-BF39DF6E868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AutoShape 45">
              <a:extLst>
                <a:ext uri="{FF2B5EF4-FFF2-40B4-BE49-F238E27FC236}">
                  <a16:creationId xmlns:a16="http://schemas.microsoft.com/office/drawing/2014/main" id="{4E3C7D6D-D9A6-4029-B02E-54E4494A7E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Cloud">
              <a:extLst>
                <a:ext uri="{FF2B5EF4-FFF2-40B4-BE49-F238E27FC236}">
                  <a16:creationId xmlns:a16="http://schemas.microsoft.com/office/drawing/2014/main" id="{461901AC-20A1-4046-BFF8-682D051BA4B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2" name="Group 61">
            <a:extLst>
              <a:ext uri="{FF2B5EF4-FFF2-40B4-BE49-F238E27FC236}">
                <a16:creationId xmlns:a16="http://schemas.microsoft.com/office/drawing/2014/main" id="{4ECFA3DF-7779-4CC1-A41A-F06C89409224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26659" name="Oval 62">
              <a:extLst>
                <a:ext uri="{FF2B5EF4-FFF2-40B4-BE49-F238E27FC236}">
                  <a16:creationId xmlns:a16="http://schemas.microsoft.com/office/drawing/2014/main" id="{ED569D8B-7CD6-4D98-BBE5-5AF219115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26660" name="Group 63">
              <a:extLst>
                <a:ext uri="{FF2B5EF4-FFF2-40B4-BE49-F238E27FC236}">
                  <a16:creationId xmlns:a16="http://schemas.microsoft.com/office/drawing/2014/main" id="{6FD00D4B-6A85-4411-B377-65BD2B755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26661" name="Oval 64">
                <a:extLst>
                  <a:ext uri="{FF2B5EF4-FFF2-40B4-BE49-F238E27FC236}">
                    <a16:creationId xmlns:a16="http://schemas.microsoft.com/office/drawing/2014/main" id="{49EF5FA7-3CE3-4281-96C7-E9B3DB3FD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2" name="Oval 65">
                <a:extLst>
                  <a:ext uri="{FF2B5EF4-FFF2-40B4-BE49-F238E27FC236}">
                    <a16:creationId xmlns:a16="http://schemas.microsoft.com/office/drawing/2014/main" id="{BA1DE9B1-C51B-49A1-81B8-32055AC13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3" name="Oval 66">
                <a:extLst>
                  <a:ext uri="{FF2B5EF4-FFF2-40B4-BE49-F238E27FC236}">
                    <a16:creationId xmlns:a16="http://schemas.microsoft.com/office/drawing/2014/main" id="{03703410-4765-4C2B-BED2-BE2A63B72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4" name="Oval 67">
                <a:extLst>
                  <a:ext uri="{FF2B5EF4-FFF2-40B4-BE49-F238E27FC236}">
                    <a16:creationId xmlns:a16="http://schemas.microsoft.com/office/drawing/2014/main" id="{D007D7A1-47D8-414B-B941-A48DD6DD5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5" name="Oval 68">
                <a:extLst>
                  <a:ext uri="{FF2B5EF4-FFF2-40B4-BE49-F238E27FC236}">
                    <a16:creationId xmlns:a16="http://schemas.microsoft.com/office/drawing/2014/main" id="{3B27DEA6-F507-4495-94EF-CAFBDB6B3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6" name="Oval 69">
                <a:extLst>
                  <a:ext uri="{FF2B5EF4-FFF2-40B4-BE49-F238E27FC236}">
                    <a16:creationId xmlns:a16="http://schemas.microsoft.com/office/drawing/2014/main" id="{DB88CD07-0D66-44BF-9ABF-BE343F483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7" name="Oval 70">
                <a:extLst>
                  <a:ext uri="{FF2B5EF4-FFF2-40B4-BE49-F238E27FC236}">
                    <a16:creationId xmlns:a16="http://schemas.microsoft.com/office/drawing/2014/main" id="{4003E203-401C-4C53-B156-CC068E3C8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8" name="Oval 71">
                <a:extLst>
                  <a:ext uri="{FF2B5EF4-FFF2-40B4-BE49-F238E27FC236}">
                    <a16:creationId xmlns:a16="http://schemas.microsoft.com/office/drawing/2014/main" id="{17947F63-A1E2-4566-9B07-DC1588A71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6669" name="Oval 72">
                <a:extLst>
                  <a:ext uri="{FF2B5EF4-FFF2-40B4-BE49-F238E27FC236}">
                    <a16:creationId xmlns:a16="http://schemas.microsoft.com/office/drawing/2014/main" id="{FA81F8D8-3FB9-4899-95FB-6717C0672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64324F0A-B85C-4190-A2D8-3282572E8554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26656" name="Cloud">
              <a:extLst>
                <a:ext uri="{FF2B5EF4-FFF2-40B4-BE49-F238E27FC236}">
                  <a16:creationId xmlns:a16="http://schemas.microsoft.com/office/drawing/2014/main" id="{CC33AF25-07C1-4F27-8D33-C5FFE3639B9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57" name="Picture 86">
              <a:extLst>
                <a:ext uri="{FF2B5EF4-FFF2-40B4-BE49-F238E27FC236}">
                  <a16:creationId xmlns:a16="http://schemas.microsoft.com/office/drawing/2014/main" id="{03B6D72E-AA8D-4EDD-A713-9FE9743CE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92">
              <a:extLst>
                <a:ext uri="{FF2B5EF4-FFF2-40B4-BE49-F238E27FC236}">
                  <a16:creationId xmlns:a16="http://schemas.microsoft.com/office/drawing/2014/main" id="{858722CE-9438-4312-BDC4-E75CE6A2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8EBA9635-8A84-40EC-9D8B-22E954E1B4E6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26642" name="Picture 128">
              <a:extLst>
                <a:ext uri="{FF2B5EF4-FFF2-40B4-BE49-F238E27FC236}">
                  <a16:creationId xmlns:a16="http://schemas.microsoft.com/office/drawing/2014/main" id="{F9C38FFA-8BA5-4DDD-941C-F47DEE7BE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3" name="Group 129">
              <a:extLst>
                <a:ext uri="{FF2B5EF4-FFF2-40B4-BE49-F238E27FC236}">
                  <a16:creationId xmlns:a16="http://schemas.microsoft.com/office/drawing/2014/main" id="{96BEB1FB-B19B-48D9-9395-E76B77C01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26644" name="AutoShape 130">
                <a:extLst>
                  <a:ext uri="{FF2B5EF4-FFF2-40B4-BE49-F238E27FC236}">
                    <a16:creationId xmlns:a16="http://schemas.microsoft.com/office/drawing/2014/main" id="{6FF2ACD2-DB8F-4DCF-8947-4479F45BB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6645" name="Group 131">
                <a:extLst>
                  <a:ext uri="{FF2B5EF4-FFF2-40B4-BE49-F238E27FC236}">
                    <a16:creationId xmlns:a16="http://schemas.microsoft.com/office/drawing/2014/main" id="{A02B10EB-A1CA-4A1A-A8D0-DAC62B56B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26646" name="Freeform 132">
                  <a:extLst>
                    <a:ext uri="{FF2B5EF4-FFF2-40B4-BE49-F238E27FC236}">
                      <a16:creationId xmlns:a16="http://schemas.microsoft.com/office/drawing/2014/main" id="{98EC327C-B45C-4F3F-870D-12B0CAA2F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7" name="Freeform 133">
                  <a:extLst>
                    <a:ext uri="{FF2B5EF4-FFF2-40B4-BE49-F238E27FC236}">
                      <a16:creationId xmlns:a16="http://schemas.microsoft.com/office/drawing/2014/main" id="{4396C3E8-5A63-4C92-B196-FBFA98947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8" name="Line 134">
                  <a:extLst>
                    <a:ext uri="{FF2B5EF4-FFF2-40B4-BE49-F238E27FC236}">
                      <a16:creationId xmlns:a16="http://schemas.microsoft.com/office/drawing/2014/main" id="{6ACB9188-09DD-4C75-945B-1EF0FB06A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9" name="Line 135">
                  <a:extLst>
                    <a:ext uri="{FF2B5EF4-FFF2-40B4-BE49-F238E27FC236}">
                      <a16:creationId xmlns:a16="http://schemas.microsoft.com/office/drawing/2014/main" id="{70EEC333-6A5D-4A43-8EED-1572AF6EB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0" name="Line 136">
                  <a:extLst>
                    <a:ext uri="{FF2B5EF4-FFF2-40B4-BE49-F238E27FC236}">
                      <a16:creationId xmlns:a16="http://schemas.microsoft.com/office/drawing/2014/main" id="{64B8D9B3-1FB0-4EB2-AB54-2829620B7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1" name="Line 137">
                  <a:extLst>
                    <a:ext uri="{FF2B5EF4-FFF2-40B4-BE49-F238E27FC236}">
                      <a16:creationId xmlns:a16="http://schemas.microsoft.com/office/drawing/2014/main" id="{1238F3E1-827B-42A0-A8B0-51C548B18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2" name="Line 138">
                  <a:extLst>
                    <a:ext uri="{FF2B5EF4-FFF2-40B4-BE49-F238E27FC236}">
                      <a16:creationId xmlns:a16="http://schemas.microsoft.com/office/drawing/2014/main" id="{61463B02-AD1E-46D0-AA56-EDA99B92B6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3" name="Line 139">
                  <a:extLst>
                    <a:ext uri="{FF2B5EF4-FFF2-40B4-BE49-F238E27FC236}">
                      <a16:creationId xmlns:a16="http://schemas.microsoft.com/office/drawing/2014/main" id="{F1DDCDE9-D44A-436E-BDE1-D00F69091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4" name="Line 140">
                  <a:extLst>
                    <a:ext uri="{FF2B5EF4-FFF2-40B4-BE49-F238E27FC236}">
                      <a16:creationId xmlns:a16="http://schemas.microsoft.com/office/drawing/2014/main" id="{08F09253-8017-48EE-ABE0-1C90A2CCF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5" name="Line 141">
                  <a:extLst>
                    <a:ext uri="{FF2B5EF4-FFF2-40B4-BE49-F238E27FC236}">
                      <a16:creationId xmlns:a16="http://schemas.microsoft.com/office/drawing/2014/main" id="{EF1BD58E-82A2-40BC-BEF6-1284F881B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ABC2FE03-2C6E-4285-B2C4-165D53297D6C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26639" name="Cloud">
              <a:extLst>
                <a:ext uri="{FF2B5EF4-FFF2-40B4-BE49-F238E27FC236}">
                  <a16:creationId xmlns:a16="http://schemas.microsoft.com/office/drawing/2014/main" id="{A0902708-2CBE-4A34-BF50-935C0AB6CFB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40" name="Picture 86">
              <a:extLst>
                <a:ext uri="{FF2B5EF4-FFF2-40B4-BE49-F238E27FC236}">
                  <a16:creationId xmlns:a16="http://schemas.microsoft.com/office/drawing/2014/main" id="{6AAC2B4F-604D-4648-AFE7-54C265ED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92">
              <a:extLst>
                <a:ext uri="{FF2B5EF4-FFF2-40B4-BE49-F238E27FC236}">
                  <a16:creationId xmlns:a16="http://schemas.microsoft.com/office/drawing/2014/main" id="{1B0B5FC9-9601-416F-8C5E-AB372850E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4DBFF77-CA9C-4B60-B4A0-4B01526D19E6}"/>
              </a:ext>
            </a:extLst>
          </p:cNvPr>
          <p:cNvSpPr/>
          <p:nvPr/>
        </p:nvSpPr>
        <p:spPr>
          <a:xfrm>
            <a:off x="2057132" y="4496455"/>
            <a:ext cx="8228528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7001dm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 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28D07B1-ABAD-4D80-B4B5-C6CD2D0C9B78}"/>
              </a:ext>
            </a:extLst>
          </p:cNvPr>
          <p:cNvSpPr/>
          <p:nvPr/>
        </p:nvSpPr>
        <p:spPr>
          <a:xfrm>
            <a:off x="5257115" y="434407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BE3493-8086-4EF9-B8EF-3A32AC97AB68}"/>
              </a:ext>
            </a:extLst>
          </p:cNvPr>
          <p:cNvSpPr/>
          <p:nvPr/>
        </p:nvSpPr>
        <p:spPr>
          <a:xfrm>
            <a:off x="7314247" y="442026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2">
            <a:extLst>
              <a:ext uri="{FF2B5EF4-FFF2-40B4-BE49-F238E27FC236}">
                <a16:creationId xmlns:a16="http://schemas.microsoft.com/office/drawing/2014/main" id="{54E32FBE-8284-4D61-9217-A01C9C9B658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31803" name="AutoShape 43">
              <a:extLst>
                <a:ext uri="{FF2B5EF4-FFF2-40B4-BE49-F238E27FC236}">
                  <a16:creationId xmlns:a16="http://schemas.microsoft.com/office/drawing/2014/main" id="{74B9A0B2-18E4-436A-AE9B-B963E5DF85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Cloud">
              <a:extLst>
                <a:ext uri="{FF2B5EF4-FFF2-40B4-BE49-F238E27FC236}">
                  <a16:creationId xmlns:a16="http://schemas.microsoft.com/office/drawing/2014/main" id="{4D292AE7-6604-447A-AB7A-2949DA15AF2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AutoShape 45">
              <a:extLst>
                <a:ext uri="{FF2B5EF4-FFF2-40B4-BE49-F238E27FC236}">
                  <a16:creationId xmlns:a16="http://schemas.microsoft.com/office/drawing/2014/main" id="{27069AB8-1883-4F97-9350-A9504713AD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Cloud">
              <a:extLst>
                <a:ext uri="{FF2B5EF4-FFF2-40B4-BE49-F238E27FC236}">
                  <a16:creationId xmlns:a16="http://schemas.microsoft.com/office/drawing/2014/main" id="{5D778494-33EA-44DC-A5FF-E025B0EB30F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A1CB18BE-1B88-448B-ABD8-DD3F467DF94D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31798" name="Cloud">
              <a:extLst>
                <a:ext uri="{FF2B5EF4-FFF2-40B4-BE49-F238E27FC236}">
                  <a16:creationId xmlns:a16="http://schemas.microsoft.com/office/drawing/2014/main" id="{7BBB304F-842F-4595-93CF-E9E5F5D6F34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99" name="Picture 19">
              <a:extLst>
                <a:ext uri="{FF2B5EF4-FFF2-40B4-BE49-F238E27FC236}">
                  <a16:creationId xmlns:a16="http://schemas.microsoft.com/office/drawing/2014/main" id="{3B43CB29-C14C-4B0A-8D92-964D20402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21">
              <a:extLst>
                <a:ext uri="{FF2B5EF4-FFF2-40B4-BE49-F238E27FC236}">
                  <a16:creationId xmlns:a16="http://schemas.microsoft.com/office/drawing/2014/main" id="{053B7E0A-BD76-4612-B04E-0830EC592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1" name="Picture 22">
              <a:extLst>
                <a:ext uri="{FF2B5EF4-FFF2-40B4-BE49-F238E27FC236}">
                  <a16:creationId xmlns:a16="http://schemas.microsoft.com/office/drawing/2014/main" id="{A5544C5F-26B4-46C6-B920-1EA27F682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23">
              <a:extLst>
                <a:ext uri="{FF2B5EF4-FFF2-40B4-BE49-F238E27FC236}">
                  <a16:creationId xmlns:a16="http://schemas.microsoft.com/office/drawing/2014/main" id="{BBA87DCB-96DC-461D-892C-96B1A1A64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48" name="Group 24">
            <a:extLst>
              <a:ext uri="{FF2B5EF4-FFF2-40B4-BE49-F238E27FC236}">
                <a16:creationId xmlns:a16="http://schemas.microsoft.com/office/drawing/2014/main" id="{AC20F90F-30A0-4300-97E2-DB9B730CBACE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31796" name="Cloud">
              <a:extLst>
                <a:ext uri="{FF2B5EF4-FFF2-40B4-BE49-F238E27FC236}">
                  <a16:creationId xmlns:a16="http://schemas.microsoft.com/office/drawing/2014/main" id="{3014E0FD-DC76-40F9-BE95-E09328D6731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97" name="Picture 27">
              <a:extLst>
                <a:ext uri="{FF2B5EF4-FFF2-40B4-BE49-F238E27FC236}">
                  <a16:creationId xmlns:a16="http://schemas.microsoft.com/office/drawing/2014/main" id="{9EF8CE5E-DDFD-42C9-A3E4-45D758A05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FA273335-E4F8-44FF-B321-51DD996A37DD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31793" name="Cloud">
              <a:extLst>
                <a:ext uri="{FF2B5EF4-FFF2-40B4-BE49-F238E27FC236}">
                  <a16:creationId xmlns:a16="http://schemas.microsoft.com/office/drawing/2014/main" id="{3A0DE3FF-BD61-4FE8-8C4F-DFE9BC79C6A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94" name="Picture 34">
              <a:extLst>
                <a:ext uri="{FF2B5EF4-FFF2-40B4-BE49-F238E27FC236}">
                  <a16:creationId xmlns:a16="http://schemas.microsoft.com/office/drawing/2014/main" id="{8B578456-3725-43AD-9336-605E6FDC3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5" name="Picture 38">
              <a:extLst>
                <a:ext uri="{FF2B5EF4-FFF2-40B4-BE49-F238E27FC236}">
                  <a16:creationId xmlns:a16="http://schemas.microsoft.com/office/drawing/2014/main" id="{A409B86C-471F-40BF-BD34-657740821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AutoShape 41">
            <a:extLst>
              <a:ext uri="{FF2B5EF4-FFF2-40B4-BE49-F238E27FC236}">
                <a16:creationId xmlns:a16="http://schemas.microsoft.com/office/drawing/2014/main" id="{F983A736-C63A-46EE-9552-F374D50AB8B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31751" name="Group 42">
            <a:extLst>
              <a:ext uri="{FF2B5EF4-FFF2-40B4-BE49-F238E27FC236}">
                <a16:creationId xmlns:a16="http://schemas.microsoft.com/office/drawing/2014/main" id="{852E88D2-71F3-43E4-8DE7-4316274BEF27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31789" name="AutoShape 43">
              <a:extLst>
                <a:ext uri="{FF2B5EF4-FFF2-40B4-BE49-F238E27FC236}">
                  <a16:creationId xmlns:a16="http://schemas.microsoft.com/office/drawing/2014/main" id="{F3941A9B-AD22-46FD-8C48-D92AFE78C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Cloud">
              <a:extLst>
                <a:ext uri="{FF2B5EF4-FFF2-40B4-BE49-F238E27FC236}">
                  <a16:creationId xmlns:a16="http://schemas.microsoft.com/office/drawing/2014/main" id="{81FF0688-899D-4611-AC04-8E6AB47DB06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AutoShape 45">
              <a:extLst>
                <a:ext uri="{FF2B5EF4-FFF2-40B4-BE49-F238E27FC236}">
                  <a16:creationId xmlns:a16="http://schemas.microsoft.com/office/drawing/2014/main" id="{F8E684AE-5CED-480B-88C4-F9EE53C3F7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Cloud">
              <a:extLst>
                <a:ext uri="{FF2B5EF4-FFF2-40B4-BE49-F238E27FC236}">
                  <a16:creationId xmlns:a16="http://schemas.microsoft.com/office/drawing/2014/main" id="{01308720-93F9-468C-9C58-3A436A76538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2" name="Group 61">
            <a:extLst>
              <a:ext uri="{FF2B5EF4-FFF2-40B4-BE49-F238E27FC236}">
                <a16:creationId xmlns:a16="http://schemas.microsoft.com/office/drawing/2014/main" id="{EA2D7C13-779B-4103-914A-805A53F9F44B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31778" name="Oval 62">
              <a:extLst>
                <a:ext uri="{FF2B5EF4-FFF2-40B4-BE49-F238E27FC236}">
                  <a16:creationId xmlns:a16="http://schemas.microsoft.com/office/drawing/2014/main" id="{5098A80A-FF40-4495-8BF1-A72CC6FDC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31779" name="Group 63">
              <a:extLst>
                <a:ext uri="{FF2B5EF4-FFF2-40B4-BE49-F238E27FC236}">
                  <a16:creationId xmlns:a16="http://schemas.microsoft.com/office/drawing/2014/main" id="{8B4EC05F-082A-4F91-A1CE-9621F194A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31780" name="Oval 64">
                <a:extLst>
                  <a:ext uri="{FF2B5EF4-FFF2-40B4-BE49-F238E27FC236}">
                    <a16:creationId xmlns:a16="http://schemas.microsoft.com/office/drawing/2014/main" id="{40D549FE-F15C-460C-8E03-B453A929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1" name="Oval 65">
                <a:extLst>
                  <a:ext uri="{FF2B5EF4-FFF2-40B4-BE49-F238E27FC236}">
                    <a16:creationId xmlns:a16="http://schemas.microsoft.com/office/drawing/2014/main" id="{67728A19-F335-4833-8B62-91F9368C9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2" name="Oval 66">
                <a:extLst>
                  <a:ext uri="{FF2B5EF4-FFF2-40B4-BE49-F238E27FC236}">
                    <a16:creationId xmlns:a16="http://schemas.microsoft.com/office/drawing/2014/main" id="{BB3FED1E-EC5D-4BCB-969A-3F51F914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3" name="Oval 67">
                <a:extLst>
                  <a:ext uri="{FF2B5EF4-FFF2-40B4-BE49-F238E27FC236}">
                    <a16:creationId xmlns:a16="http://schemas.microsoft.com/office/drawing/2014/main" id="{05F60CE4-992E-4743-9299-605EE95BE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4" name="Oval 68">
                <a:extLst>
                  <a:ext uri="{FF2B5EF4-FFF2-40B4-BE49-F238E27FC236}">
                    <a16:creationId xmlns:a16="http://schemas.microsoft.com/office/drawing/2014/main" id="{DEE7847D-8A5B-4352-91F4-2E3C4EAF7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5" name="Oval 69">
                <a:extLst>
                  <a:ext uri="{FF2B5EF4-FFF2-40B4-BE49-F238E27FC236}">
                    <a16:creationId xmlns:a16="http://schemas.microsoft.com/office/drawing/2014/main" id="{C64829F0-2B8D-4489-A40E-E05E13BB8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6" name="Oval 70">
                <a:extLst>
                  <a:ext uri="{FF2B5EF4-FFF2-40B4-BE49-F238E27FC236}">
                    <a16:creationId xmlns:a16="http://schemas.microsoft.com/office/drawing/2014/main" id="{6E2C2795-5C0B-45F7-99B7-EE8D5FCCA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7" name="Oval 71">
                <a:extLst>
                  <a:ext uri="{FF2B5EF4-FFF2-40B4-BE49-F238E27FC236}">
                    <a16:creationId xmlns:a16="http://schemas.microsoft.com/office/drawing/2014/main" id="{F4E9FA16-9D25-4135-B681-1713D4DB5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1788" name="Oval 72">
                <a:extLst>
                  <a:ext uri="{FF2B5EF4-FFF2-40B4-BE49-F238E27FC236}">
                    <a16:creationId xmlns:a16="http://schemas.microsoft.com/office/drawing/2014/main" id="{96E462DA-66F3-4229-BED0-5A75AF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6A50613C-7391-4CA6-919F-669DC4108BE0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31775" name="Cloud">
              <a:extLst>
                <a:ext uri="{FF2B5EF4-FFF2-40B4-BE49-F238E27FC236}">
                  <a16:creationId xmlns:a16="http://schemas.microsoft.com/office/drawing/2014/main" id="{7F310F88-AA0E-4D81-8F3D-AE2D74F0D2B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76" name="Picture 86">
              <a:extLst>
                <a:ext uri="{FF2B5EF4-FFF2-40B4-BE49-F238E27FC236}">
                  <a16:creationId xmlns:a16="http://schemas.microsoft.com/office/drawing/2014/main" id="{8B9E141C-1C77-419D-B9B9-145D3C4B7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7" name="Picture 92">
              <a:extLst>
                <a:ext uri="{FF2B5EF4-FFF2-40B4-BE49-F238E27FC236}">
                  <a16:creationId xmlns:a16="http://schemas.microsoft.com/office/drawing/2014/main" id="{18B29D09-B629-4CFA-9AC1-5565171AB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E7D2E6D8-E0A9-4EB9-96C3-C105474359DC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31761" name="Picture 128">
              <a:extLst>
                <a:ext uri="{FF2B5EF4-FFF2-40B4-BE49-F238E27FC236}">
                  <a16:creationId xmlns:a16="http://schemas.microsoft.com/office/drawing/2014/main" id="{6DB329AE-C46C-41F4-8764-9EB572DEC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62" name="Group 129">
              <a:extLst>
                <a:ext uri="{FF2B5EF4-FFF2-40B4-BE49-F238E27FC236}">
                  <a16:creationId xmlns:a16="http://schemas.microsoft.com/office/drawing/2014/main" id="{1613E19F-C865-45BA-A1BA-B24750612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31763" name="AutoShape 130">
                <a:extLst>
                  <a:ext uri="{FF2B5EF4-FFF2-40B4-BE49-F238E27FC236}">
                    <a16:creationId xmlns:a16="http://schemas.microsoft.com/office/drawing/2014/main" id="{B93A2C05-3F75-4463-A7DD-AF9E89E00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31764" name="Group 131">
                <a:extLst>
                  <a:ext uri="{FF2B5EF4-FFF2-40B4-BE49-F238E27FC236}">
                    <a16:creationId xmlns:a16="http://schemas.microsoft.com/office/drawing/2014/main" id="{EAB0E93D-3482-4BD5-B685-BFBBE35C2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31765" name="Freeform 132">
                  <a:extLst>
                    <a:ext uri="{FF2B5EF4-FFF2-40B4-BE49-F238E27FC236}">
                      <a16:creationId xmlns:a16="http://schemas.microsoft.com/office/drawing/2014/main" id="{D1EECBD2-399C-4771-977A-D21DE0F0C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6" name="Freeform 133">
                  <a:extLst>
                    <a:ext uri="{FF2B5EF4-FFF2-40B4-BE49-F238E27FC236}">
                      <a16:creationId xmlns:a16="http://schemas.microsoft.com/office/drawing/2014/main" id="{BC4A1219-5D00-4247-8A4D-493EFFD2E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7" name="Line 134">
                  <a:extLst>
                    <a:ext uri="{FF2B5EF4-FFF2-40B4-BE49-F238E27FC236}">
                      <a16:creationId xmlns:a16="http://schemas.microsoft.com/office/drawing/2014/main" id="{038596CE-0227-4CDA-914E-EB2583E1B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8" name="Line 135">
                  <a:extLst>
                    <a:ext uri="{FF2B5EF4-FFF2-40B4-BE49-F238E27FC236}">
                      <a16:creationId xmlns:a16="http://schemas.microsoft.com/office/drawing/2014/main" id="{D255C7A5-32BE-45AA-ADE5-68726383B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9" name="Line 136">
                  <a:extLst>
                    <a:ext uri="{FF2B5EF4-FFF2-40B4-BE49-F238E27FC236}">
                      <a16:creationId xmlns:a16="http://schemas.microsoft.com/office/drawing/2014/main" id="{B3B0DB57-BD4B-4CF0-9DC8-34EE4E2F8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0" name="Line 137">
                  <a:extLst>
                    <a:ext uri="{FF2B5EF4-FFF2-40B4-BE49-F238E27FC236}">
                      <a16:creationId xmlns:a16="http://schemas.microsoft.com/office/drawing/2014/main" id="{BB639626-220D-45D4-866F-D24C9A364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1" name="Line 138">
                  <a:extLst>
                    <a:ext uri="{FF2B5EF4-FFF2-40B4-BE49-F238E27FC236}">
                      <a16:creationId xmlns:a16="http://schemas.microsoft.com/office/drawing/2014/main" id="{2E1802CA-444D-4BAE-9DC4-10D71FAB5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2" name="Line 139">
                  <a:extLst>
                    <a:ext uri="{FF2B5EF4-FFF2-40B4-BE49-F238E27FC236}">
                      <a16:creationId xmlns:a16="http://schemas.microsoft.com/office/drawing/2014/main" id="{48EF0616-F4EE-4CCC-A30C-2D6910145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3" name="Line 140">
                  <a:extLst>
                    <a:ext uri="{FF2B5EF4-FFF2-40B4-BE49-F238E27FC236}">
                      <a16:creationId xmlns:a16="http://schemas.microsoft.com/office/drawing/2014/main" id="{AA3B7676-BEB2-4EFA-BED7-294D86D7CB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4" name="Line 141">
                  <a:extLst>
                    <a:ext uri="{FF2B5EF4-FFF2-40B4-BE49-F238E27FC236}">
                      <a16:creationId xmlns:a16="http://schemas.microsoft.com/office/drawing/2014/main" id="{29D47DBA-BB4C-4C99-A293-56EC983D4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EC6C6A59-3199-4B92-92D9-CAC3E5FC51A1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31758" name="Cloud">
              <a:extLst>
                <a:ext uri="{FF2B5EF4-FFF2-40B4-BE49-F238E27FC236}">
                  <a16:creationId xmlns:a16="http://schemas.microsoft.com/office/drawing/2014/main" id="{D94F278E-ED22-4BD8-8704-E2CB28068D8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59" name="Picture 86">
              <a:extLst>
                <a:ext uri="{FF2B5EF4-FFF2-40B4-BE49-F238E27FC236}">
                  <a16:creationId xmlns:a16="http://schemas.microsoft.com/office/drawing/2014/main" id="{53271B15-71F1-431B-A8E4-32D2AD6B0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92">
              <a:extLst>
                <a:ext uri="{FF2B5EF4-FFF2-40B4-BE49-F238E27FC236}">
                  <a16:creationId xmlns:a16="http://schemas.microsoft.com/office/drawing/2014/main" id="{7EA31068-7458-4768-9002-3CE38A23F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E3DD19A-48DC-43F7-A92B-4646217725E8}"/>
              </a:ext>
            </a:extLst>
          </p:cNvPr>
          <p:cNvSpPr/>
          <p:nvPr/>
        </p:nvSpPr>
        <p:spPr>
          <a:xfrm>
            <a:off x="2438082" y="4496455"/>
            <a:ext cx="708567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290000cm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….. ..m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A088F32-A65B-4D29-AD6F-01D0C289396A}"/>
              </a:ext>
            </a:extLst>
          </p:cNvPr>
          <p:cNvSpPr/>
          <p:nvPr/>
        </p:nvSpPr>
        <p:spPr>
          <a:xfrm>
            <a:off x="6171396" y="449645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314450" y="498020"/>
            <a:ext cx="9986963" cy="4673602"/>
            <a:chOff x="2049919" y="1325464"/>
            <a:chExt cx="8119524" cy="4170716"/>
          </a:xfrm>
        </p:grpSpPr>
        <p:grpSp>
          <p:nvGrpSpPr>
            <p:cNvPr id="21" name="组合 20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4" name="组合 23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extBox 1"/>
          <p:cNvSpPr txBox="1"/>
          <p:nvPr/>
        </p:nvSpPr>
        <p:spPr>
          <a:xfrm>
            <a:off x="1269999" y="1637969"/>
            <a:ext cx="1007586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31709C"/>
                </a:solidFill>
              </a:rPr>
              <a:t>Thứ</a:t>
            </a:r>
            <a:r>
              <a:rPr lang="en-US" sz="4400" b="1" dirty="0">
                <a:solidFill>
                  <a:srgbClr val="31709C"/>
                </a:solidFill>
              </a:rPr>
              <a:t> </a:t>
            </a:r>
            <a:r>
              <a:rPr lang="en-US" sz="4400" b="1" dirty="0" err="1">
                <a:solidFill>
                  <a:srgbClr val="31709C"/>
                </a:solidFill>
              </a:rPr>
              <a:t>hai</a:t>
            </a:r>
            <a:r>
              <a:rPr lang="en-US" sz="4400" b="1" dirty="0">
                <a:solidFill>
                  <a:srgbClr val="31709C"/>
                </a:solidFill>
              </a:rPr>
              <a:t> </a:t>
            </a:r>
            <a:r>
              <a:rPr lang="en-US" sz="4400" b="1" dirty="0" err="1">
                <a:solidFill>
                  <a:srgbClr val="31709C"/>
                </a:solidFill>
              </a:rPr>
              <a:t>ngày</a:t>
            </a:r>
            <a:r>
              <a:rPr lang="en-US" sz="4400" b="1" dirty="0">
                <a:solidFill>
                  <a:srgbClr val="31709C"/>
                </a:solidFill>
              </a:rPr>
              <a:t> </a:t>
            </a:r>
            <a:r>
              <a:rPr lang="en-US" sz="4400" b="1" dirty="0" smtClean="0">
                <a:solidFill>
                  <a:srgbClr val="31709C"/>
                </a:solidFill>
              </a:rPr>
              <a:t>22</a:t>
            </a:r>
            <a:r>
              <a:rPr lang="en-US" sz="4400" b="1" dirty="0" smtClean="0">
                <a:solidFill>
                  <a:srgbClr val="31709C"/>
                </a:solidFill>
              </a:rPr>
              <a:t> </a:t>
            </a:r>
            <a:r>
              <a:rPr lang="en-US" sz="4400" b="1" dirty="0" err="1">
                <a:solidFill>
                  <a:srgbClr val="31709C"/>
                </a:solidFill>
              </a:rPr>
              <a:t>tháng</a:t>
            </a:r>
            <a:r>
              <a:rPr lang="en-US" sz="4400" b="1" dirty="0">
                <a:solidFill>
                  <a:srgbClr val="31709C"/>
                </a:solidFill>
              </a:rPr>
              <a:t> 11 </a:t>
            </a:r>
            <a:r>
              <a:rPr lang="en-US" sz="4400" b="1" dirty="0" err="1">
                <a:solidFill>
                  <a:srgbClr val="31709C"/>
                </a:solidFill>
              </a:rPr>
              <a:t>năm</a:t>
            </a:r>
            <a:r>
              <a:rPr lang="en-US" sz="4400" b="1" dirty="0">
                <a:solidFill>
                  <a:srgbClr val="31709C"/>
                </a:solidFill>
              </a:rPr>
              <a:t> 2021</a:t>
            </a:r>
          </a:p>
          <a:p>
            <a:pPr algn="ctr"/>
            <a:r>
              <a:rPr lang="en-US" sz="4400" b="1" dirty="0" err="1">
                <a:solidFill>
                  <a:srgbClr val="31709C"/>
                </a:solidFill>
              </a:rPr>
              <a:t>Toán</a:t>
            </a:r>
            <a:endParaRPr lang="en-US" sz="4400" b="1" dirty="0">
              <a:solidFill>
                <a:srgbClr val="31709C"/>
              </a:solidFill>
            </a:endParaRPr>
          </a:p>
          <a:p>
            <a:pPr algn="ctr"/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Nhân</a:t>
            </a:r>
            <a:r>
              <a:rPr lang="en-US" sz="54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một</a:t>
            </a:r>
            <a:r>
              <a:rPr lang="en-US" sz="54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số</a:t>
            </a:r>
            <a:r>
              <a:rPr lang="en-US" sz="54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với</a:t>
            </a:r>
            <a:r>
              <a:rPr lang="en-US" sz="54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một</a:t>
            </a:r>
            <a:r>
              <a:rPr lang="en-US" sz="5400" b="1" dirty="0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59503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tổng</a:t>
            </a:r>
            <a:endParaRPr lang="en-US" sz="5400" b="1" dirty="0">
              <a:solidFill>
                <a:srgbClr val="59503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Shape 18"/>
          <p:cNvSpPr/>
          <p:nvPr/>
        </p:nvSpPr>
        <p:spPr>
          <a:xfrm rot="16200000">
            <a:off x="2771347" y="2017668"/>
            <a:ext cx="2646878" cy="1383053"/>
          </a:xfrm>
          <a:prstGeom prst="roundRect">
            <a:avLst>
              <a:gd name="adj" fmla="val 0"/>
            </a:avLst>
          </a:prstGeom>
          <a:solidFill>
            <a:srgbClr val="219CAC"/>
          </a:solidFill>
          <a:ln w="12700" cap="flat">
            <a:noFill/>
            <a:prstDash val="solid"/>
            <a:miter lim="400000"/>
          </a:ln>
          <a:effectLst/>
        </p:spPr>
        <p:txBody>
          <a:bodyPr vert="eaVert"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259" y="1131839"/>
            <a:ext cx="18000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61" y="1371298"/>
            <a:ext cx="4143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112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>
            <a:extLst>
              <a:ext uri="{FF2B5EF4-FFF2-40B4-BE49-F238E27FC236}">
                <a16:creationId xmlns:a16="http://schemas.microsoft.com/office/drawing/2014/main" id="{71C34F64-CA0C-4C50-B047-923C2EC9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471" y="3810744"/>
            <a:ext cx="10514231" cy="19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 thể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đó với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số hạng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tổng, rồi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lại với nhau. </a:t>
            </a:r>
            <a:endParaRPr lang="en-US" altLang="en-US" sz="20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5B585908-F33B-4EBA-89E4-A8591150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553" y="5748830"/>
            <a:ext cx="6095206" cy="769837"/>
          </a:xfrm>
          <a:prstGeom prst="rect">
            <a:avLst/>
          </a:prstGeom>
          <a:solidFill>
            <a:srgbClr val="00FF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 a x b + a x c</a:t>
            </a:r>
            <a:endParaRPr lang="en-US" altLang="en-US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313D4-A141-46EC-8C48-9920C9F1ECE6}"/>
              </a:ext>
            </a:extLst>
          </p:cNvPr>
          <p:cNvSpPr/>
          <p:nvPr/>
        </p:nvSpPr>
        <p:spPr>
          <a:xfrm>
            <a:off x="2590463" y="833268"/>
            <a:ext cx="7368366" cy="9232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399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3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>
                <a:ln w="11430"/>
                <a:solidFill>
                  <a:srgbClr val="1005E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(3 + 4) </a:t>
            </a:r>
            <a:r>
              <a:rPr lang="en-US" sz="53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399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3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>
                <a:ln w="11430"/>
                <a:solidFill>
                  <a:srgbClr val="1005E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3</a:t>
            </a:r>
            <a:r>
              <a:rPr lang="en-US" sz="53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399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3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>
                <a:ln w="11430"/>
                <a:solidFill>
                  <a:srgbClr val="1005E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4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3D967F1-92D5-4FBB-BF53-82C578EC6D2F}"/>
              </a:ext>
            </a:extLst>
          </p:cNvPr>
          <p:cNvSpPr/>
          <p:nvPr/>
        </p:nvSpPr>
        <p:spPr>
          <a:xfrm>
            <a:off x="838091" y="2286943"/>
            <a:ext cx="4952355" cy="1295231"/>
          </a:xfrm>
          <a:prstGeom prst="wedgeRoundRectCallout">
            <a:avLst>
              <a:gd name="adj1" fmla="val -4629"/>
              <a:gd name="adj2" fmla="val -854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BCE54D5-B44D-4267-8451-32DA449BF869}"/>
              </a:ext>
            </a:extLst>
          </p:cNvPr>
          <p:cNvSpPr/>
          <p:nvPr/>
        </p:nvSpPr>
        <p:spPr>
          <a:xfrm>
            <a:off x="6019016" y="2286943"/>
            <a:ext cx="5104735" cy="1295231"/>
          </a:xfrm>
          <a:prstGeom prst="wedgeRoundRectCallout">
            <a:avLst>
              <a:gd name="adj1" fmla="val 6191"/>
              <a:gd name="adj2" fmla="val -886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A3F1109E-2632-4867-AF3E-04B3E7DA3815}"/>
              </a:ext>
            </a:extLst>
          </p:cNvPr>
          <p:cNvSpPr/>
          <p:nvPr/>
        </p:nvSpPr>
        <p:spPr>
          <a:xfrm>
            <a:off x="1752371" y="4112330"/>
            <a:ext cx="8533289" cy="2057132"/>
          </a:xfrm>
          <a:prstGeom prst="cloudCallout">
            <a:avLst>
              <a:gd name="adj1" fmla="val -11311"/>
              <a:gd name="adj2" fmla="val -6809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1005E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animBg="1"/>
      <p:bldP spid="6" grpId="0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188CF-9BEA-4DDD-8429-8A8DAF91DE3D}"/>
              </a:ext>
            </a:extLst>
          </p:cNvPr>
          <p:cNvSpPr/>
          <p:nvPr/>
        </p:nvSpPr>
        <p:spPr>
          <a:xfrm>
            <a:off x="952376" y="382191"/>
            <a:ext cx="2819033" cy="83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7">
            <a:extLst>
              <a:ext uri="{FF2B5EF4-FFF2-40B4-BE49-F238E27FC236}">
                <a16:creationId xmlns:a16="http://schemas.microsoft.com/office/drawing/2014/main" id="{B2C4CFBF-E54A-4E52-9EF5-F894DB62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88" y="4096457"/>
            <a:ext cx="6095206" cy="768250"/>
          </a:xfrm>
          <a:prstGeom prst="rect">
            <a:avLst/>
          </a:prstGeom>
          <a:solidFill>
            <a:srgbClr val="00FF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 a x b + a x c</a:t>
            </a:r>
            <a:endParaRPr lang="en-US" altLang="en-US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2">
            <a:extLst>
              <a:ext uri="{FF2B5EF4-FFF2-40B4-BE49-F238E27FC236}">
                <a16:creationId xmlns:a16="http://schemas.microsoft.com/office/drawing/2014/main" id="{4D5C1C64-F8FF-4217-B00C-34219F27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76" y="1677422"/>
            <a:ext cx="10514231" cy="19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 thể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đó với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số hạng 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tổng, rồi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lại với nhau. </a:t>
            </a:r>
            <a:endParaRPr lang="en-US" altLang="en-US" sz="20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Text Box 29">
            <a:extLst>
              <a:ext uri="{FF2B5EF4-FFF2-40B4-BE49-F238E27FC236}">
                <a16:creationId xmlns:a16="http://schemas.microsoft.com/office/drawing/2014/main" id="{20828D3D-98A9-4128-AF4A-F6EDDE39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702" y="2526625"/>
            <a:ext cx="2857128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(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+ 4 )</a:t>
            </a: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8160E3BB-ACCB-44BE-A7C3-A6376F78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433" y="2526624"/>
            <a:ext cx="3509506" cy="144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x 6 + 5 x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FBE5A10F-22B5-48E0-AF90-F1D04518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941" y="2532974"/>
            <a:ext cx="4160295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+ 20 =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39941" name="Picture 465" descr="HOLLY4">
            <a:extLst>
              <a:ext uri="{FF2B5EF4-FFF2-40B4-BE49-F238E27FC236}">
                <a16:creationId xmlns:a16="http://schemas.microsoft.com/office/drawing/2014/main" id="{F45AD638-C4A1-4D27-955B-8FF2DE08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70" y="5712322"/>
            <a:ext cx="11826923" cy="10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20070910013147918">
            <a:extLst>
              <a:ext uri="{FF2B5EF4-FFF2-40B4-BE49-F238E27FC236}">
                <a16:creationId xmlns:a16="http://schemas.microsoft.com/office/drawing/2014/main" id="{3C741EF2-3F52-4C3D-8889-93930E04B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501">
            <a:off x="320633" y="6003"/>
            <a:ext cx="52063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20070910013147918">
            <a:extLst>
              <a:ext uri="{FF2B5EF4-FFF2-40B4-BE49-F238E27FC236}">
                <a16:creationId xmlns:a16="http://schemas.microsoft.com/office/drawing/2014/main" id="{6CF801C2-CAEC-4DBE-AB47-34234D310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501">
            <a:off x="11444385" y="-70187"/>
            <a:ext cx="520632" cy="14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7">
            <a:extLst>
              <a:ext uri="{FF2B5EF4-FFF2-40B4-BE49-F238E27FC236}">
                <a16:creationId xmlns:a16="http://schemas.microsoft.com/office/drawing/2014/main" id="{62C9070A-B25A-4BA9-9E62-7C27399A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363" y="510763"/>
            <a:ext cx="6095206" cy="7698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x (b + c) = a x b + a x c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B494AD38-3389-4679-BA2B-FA19FD45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465" y="4023442"/>
            <a:ext cx="3138078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+ 3 )</a:t>
            </a:r>
          </a:p>
        </p:txBody>
      </p:sp>
      <p:sp>
        <p:nvSpPr>
          <p:cNvPr id="19" name="Text Box 30">
            <a:extLst>
              <a:ext uri="{FF2B5EF4-FFF2-40B4-BE49-F238E27FC236}">
                <a16:creationId xmlns:a16="http://schemas.microsoft.com/office/drawing/2014/main" id="{D29FB9E2-8CF1-4BC3-89AA-7E70070D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528" y="4072648"/>
            <a:ext cx="4074582" cy="144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x 7 + 36 x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A046ED21-4A76-4EFF-8AA4-542DE338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210" y="4131378"/>
            <a:ext cx="4395215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252 + 108 =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31AF109C-FACF-471A-9469-40936320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041" y="1499645"/>
            <a:ext cx="1706341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utoUpdateAnimBg="0"/>
      <p:bldP spid="6174" grpId="0" autoUpdateAnimBg="0"/>
      <p:bldP spid="12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Shape 18"/>
          <p:cNvSpPr/>
          <p:nvPr/>
        </p:nvSpPr>
        <p:spPr>
          <a:xfrm rot="16200000">
            <a:off x="2771347" y="2017668"/>
            <a:ext cx="2646878" cy="1383053"/>
          </a:xfrm>
          <a:prstGeom prst="roundRect">
            <a:avLst>
              <a:gd name="adj" fmla="val 0"/>
            </a:avLst>
          </a:prstGeom>
          <a:solidFill>
            <a:srgbClr val="219CAC"/>
          </a:solidFill>
          <a:ln w="12700" cap="flat">
            <a:noFill/>
            <a:prstDash val="solid"/>
            <a:miter lim="400000"/>
          </a:ln>
          <a:effectLst/>
        </p:spPr>
        <p:txBody>
          <a:bodyPr vert="eaVert"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259" y="1131839"/>
            <a:ext cx="18000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6313" y="1308810"/>
            <a:ext cx="4504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8659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Shape 18"/>
          <p:cNvSpPr/>
          <p:nvPr/>
        </p:nvSpPr>
        <p:spPr>
          <a:xfrm rot="16200000">
            <a:off x="2771347" y="2017668"/>
            <a:ext cx="2646878" cy="1383053"/>
          </a:xfrm>
          <a:prstGeom prst="roundRect">
            <a:avLst>
              <a:gd name="adj" fmla="val 0"/>
            </a:avLst>
          </a:prstGeom>
          <a:solidFill>
            <a:srgbClr val="219CAC"/>
          </a:solidFill>
          <a:ln w="12700" cap="flat">
            <a:noFill/>
            <a:prstDash val="solid"/>
            <a:miter lim="400000"/>
          </a:ln>
          <a:effectLst/>
        </p:spPr>
        <p:txBody>
          <a:bodyPr vert="eaVert"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259" y="1131839"/>
            <a:ext cx="18000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61" y="1371298"/>
            <a:ext cx="4143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0" name="Group 66">
            <a:extLst>
              <a:ext uri="{FF2B5EF4-FFF2-40B4-BE49-F238E27FC236}">
                <a16:creationId xmlns:a16="http://schemas.microsoft.com/office/drawing/2014/main" id="{838E93F0-EEA5-424A-B416-55BADBFB75C0}"/>
              </a:ext>
            </a:extLst>
          </p:cNvPr>
          <p:cNvGraphicFramePr>
            <a:graphicFrameLocks noGrp="1"/>
          </p:cNvGraphicFramePr>
          <p:nvPr/>
        </p:nvGraphicFramePr>
        <p:xfrm>
          <a:off x="380950" y="534571"/>
          <a:ext cx="11428511" cy="6323777"/>
        </p:xfrm>
        <a:graphic>
          <a:graphicData uri="http://schemas.openxmlformats.org/drawingml/2006/table">
            <a:tbl>
              <a:tblPr/>
              <a:tblGrid>
                <a:gridCol w="95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5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8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0" name="Oval 36">
            <a:extLst>
              <a:ext uri="{FF2B5EF4-FFF2-40B4-BE49-F238E27FC236}">
                <a16:creationId xmlns:a16="http://schemas.microsoft.com/office/drawing/2014/main" id="{C52E297F-1ABA-4F60-AC73-158DF788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0" y="10764"/>
            <a:ext cx="609521" cy="53333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00F8BB2B-83E6-4823-8AFC-A1FC44BB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12" y="948855"/>
            <a:ext cx="433331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5343B32F-1F6B-4A26-9BCF-EDDD8EF0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770" y="948855"/>
            <a:ext cx="466664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FD16E84F-C237-4356-A55E-D2623384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209" y="966315"/>
            <a:ext cx="434918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12529070-7D21-4472-8EA5-81BDE275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200" y="925045"/>
            <a:ext cx="2574590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 x (b + c)</a:t>
            </a: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id="{00723DAA-0467-4C7C-8039-E9855878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59" y="842506"/>
            <a:ext cx="3014269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</a:t>
            </a: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AB24F822-0374-457D-9942-F9CB9259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605" y="2553608"/>
            <a:ext cx="533331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FC768629-EEBE-43CA-8163-673E8C79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389" y="2567894"/>
            <a:ext cx="484124" cy="768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08" name="Text Box 44">
            <a:extLst>
              <a:ext uri="{FF2B5EF4-FFF2-40B4-BE49-F238E27FC236}">
                <a16:creationId xmlns:a16="http://schemas.microsoft.com/office/drawing/2014/main" id="{9808FA2B-9D3F-4038-92C5-5371AF3A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46" y="2529800"/>
            <a:ext cx="493648" cy="769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87F6C7B8-50F5-41C1-8978-794DBCB3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113" y="4245663"/>
            <a:ext cx="466664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CBB43228-5A32-4A09-9B0C-FE4D19178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548" y="4210742"/>
            <a:ext cx="466664" cy="768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311" name="Text Box 47">
            <a:extLst>
              <a:ext uri="{FF2B5EF4-FFF2-40B4-BE49-F238E27FC236}">
                <a16:creationId xmlns:a16="http://schemas.microsoft.com/office/drawing/2014/main" id="{0B200CCD-73DD-411F-A91A-9CE663DF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57" y="4191695"/>
            <a:ext cx="466664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F242417D-6EE9-4165-9558-4F98AEE7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224" y="5715496"/>
            <a:ext cx="466664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313" name="Text Box 49">
            <a:extLst>
              <a:ext uri="{FF2B5EF4-FFF2-40B4-BE49-F238E27FC236}">
                <a16:creationId xmlns:a16="http://schemas.microsoft.com/office/drawing/2014/main" id="{1D5123AC-CEE3-46ED-A112-D79266BB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611" y="5715496"/>
            <a:ext cx="466664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14" name="Text Box 50">
            <a:extLst>
              <a:ext uri="{FF2B5EF4-FFF2-40B4-BE49-F238E27FC236}">
                <a16:creationId xmlns:a16="http://schemas.microsoft.com/office/drawing/2014/main" id="{147A0DA3-5913-465A-A8CE-A50C8EE9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59" y="5715496"/>
            <a:ext cx="466664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40BBEBAA-B7D6-40AF-B086-18662495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80" y="2542498"/>
            <a:ext cx="3931726" cy="769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5+4 x 2 = 28</a:t>
            </a: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2FEC9991-7FF7-4354-8692-6B95B113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188" y="2553608"/>
            <a:ext cx="3742838" cy="7698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(5 + 2) = 28</a:t>
            </a:r>
          </a:p>
        </p:txBody>
      </p:sp>
      <p:sp>
        <p:nvSpPr>
          <p:cNvPr id="11322" name="Text Box 58">
            <a:extLst>
              <a:ext uri="{FF2B5EF4-FFF2-40B4-BE49-F238E27FC236}">
                <a16:creationId xmlns:a16="http://schemas.microsoft.com/office/drawing/2014/main" id="{C19569D1-175A-4C6F-90B3-E64F7146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188" y="4210742"/>
            <a:ext cx="3742838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(4 + 5) = 27</a:t>
            </a:r>
          </a:p>
        </p:txBody>
      </p:sp>
      <p:sp>
        <p:nvSpPr>
          <p:cNvPr id="11323" name="Text Box 59">
            <a:extLst>
              <a:ext uri="{FF2B5EF4-FFF2-40B4-BE49-F238E27FC236}">
                <a16:creationId xmlns:a16="http://schemas.microsoft.com/office/drawing/2014/main" id="{8470201C-9DF2-4982-A08D-773F0780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435" y="4191695"/>
            <a:ext cx="3931726" cy="769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4+3 x 5 = 27</a:t>
            </a:r>
          </a:p>
        </p:txBody>
      </p:sp>
      <p:sp>
        <p:nvSpPr>
          <p:cNvPr id="11324" name="Text Box 60">
            <a:extLst>
              <a:ext uri="{FF2B5EF4-FFF2-40B4-BE49-F238E27FC236}">
                <a16:creationId xmlns:a16="http://schemas.microsoft.com/office/drawing/2014/main" id="{88527837-5A85-4E97-BF2E-171546A6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89" y="5698037"/>
            <a:ext cx="3742838" cy="768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(2 + 3) = 30</a:t>
            </a:r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id="{638E0667-69A5-4D4D-87D8-615AF4C9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849" y="5698037"/>
            <a:ext cx="3931725" cy="768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2+6 x 3 = 30</a:t>
            </a:r>
          </a:p>
        </p:txBody>
      </p:sp>
      <p:sp>
        <p:nvSpPr>
          <p:cNvPr id="11332" name="Text Box 68">
            <a:extLst>
              <a:ext uri="{FF2B5EF4-FFF2-40B4-BE49-F238E27FC236}">
                <a16:creationId xmlns:a16="http://schemas.microsoft.com/office/drawing/2014/main" id="{B4777BF5-E62D-4190-9C52-E4D16759B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21" y="-79712"/>
            <a:ext cx="10366613" cy="70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rồi viết vào ô trống: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0" grpId="0" animBg="1"/>
      <p:bldP spid="11301" grpId="0"/>
      <p:bldP spid="11302" grpId="0"/>
      <p:bldP spid="11303" grpId="0"/>
      <p:bldP spid="11304" grpId="0"/>
      <p:bldP spid="11305" grpId="0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2" grpId="0" animBg="1"/>
      <p:bldP spid="11313" grpId="0" animBg="1"/>
      <p:bldP spid="11314" grpId="0" animBg="1"/>
      <p:bldP spid="11316" grpId="0" animBg="1"/>
      <p:bldP spid="11317" grpId="0" animBg="1"/>
      <p:bldP spid="11322" grpId="0" animBg="1"/>
      <p:bldP spid="11323" grpId="0" animBg="1"/>
      <p:bldP spid="11324" grpId="0" animBg="1"/>
      <p:bldP spid="11325" grpId="0" animBg="1"/>
      <p:bldP spid="113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>
            <a:extLst>
              <a:ext uri="{FF2B5EF4-FFF2-40B4-BE49-F238E27FC236}">
                <a16:creationId xmlns:a16="http://schemas.microsoft.com/office/drawing/2014/main" id="{D70A9B63-E623-46C1-8740-90414157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71" y="564730"/>
            <a:ext cx="3504744" cy="8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</a:t>
            </a:r>
            <a:endParaRPr lang="en-US" altLang="en-US" sz="28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7">
            <a:extLst>
              <a:ext uri="{FF2B5EF4-FFF2-40B4-BE49-F238E27FC236}">
                <a16:creationId xmlns:a16="http://schemas.microsoft.com/office/drawing/2014/main" id="{29DAFE95-BB79-4C36-8E0D-B0223658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018" y="518699"/>
            <a:ext cx="3580934" cy="8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7">
            <a:extLst>
              <a:ext uri="{FF2B5EF4-FFF2-40B4-BE49-F238E27FC236}">
                <a16:creationId xmlns:a16="http://schemas.microsoft.com/office/drawing/2014/main" id="{A808D182-F374-45CB-B24E-2D3C8E2E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322" y="1620280"/>
            <a:ext cx="4419025" cy="8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 = </a:t>
            </a:r>
            <a:endParaRPr lang="en-US" altLang="en-US" sz="28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Cau hoi">
            <a:extLst>
              <a:ext uri="{FF2B5EF4-FFF2-40B4-BE49-F238E27FC236}">
                <a16:creationId xmlns:a16="http://schemas.microsoft.com/office/drawing/2014/main" id="{B169E63C-3038-4A1F-8487-C9A41D8A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24" y="1237743"/>
            <a:ext cx="1490469" cy="13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>
            <a:extLst>
              <a:ext uri="{FF2B5EF4-FFF2-40B4-BE49-F238E27FC236}">
                <a16:creationId xmlns:a16="http://schemas.microsoft.com/office/drawing/2014/main" id="{8E0D2423-32ED-4C00-A117-59E1E03F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71" y="564730"/>
            <a:ext cx="2971413" cy="8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</a:t>
            </a:r>
            <a:endParaRPr lang="en-US" altLang="en-US" sz="28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10211725-24BE-4FCA-8DB2-6CB7F9F2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037" y="2845670"/>
            <a:ext cx="4647595" cy="8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 =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047E0BCD-7D86-44A4-A274-81C7C31C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346" y="2845670"/>
            <a:ext cx="3657124" cy="8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x (6 + 4)</a:t>
            </a:r>
            <a:endParaRPr lang="en-US" altLang="en-US" sz="28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44B387A6-8581-466F-95EF-9663E12A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826" y="3726618"/>
            <a:ext cx="3657124" cy="126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38 x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DD1211FF-8194-4488-B925-94A84D92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826" y="4725026"/>
            <a:ext cx="3657124" cy="12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100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380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100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9" name="Picture 4" descr="20070910013147918">
            <a:extLst>
              <a:ext uri="{FF2B5EF4-FFF2-40B4-BE49-F238E27FC236}">
                <a16:creationId xmlns:a16="http://schemas.microsoft.com/office/drawing/2014/main" id="{527BA785-747A-4F32-9799-28364B088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587">
            <a:off x="180951" y="332986"/>
            <a:ext cx="52063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4" descr="20070910013147918">
            <a:extLst>
              <a:ext uri="{FF2B5EF4-FFF2-40B4-BE49-F238E27FC236}">
                <a16:creationId xmlns:a16="http://schemas.microsoft.com/office/drawing/2014/main" id="{CF973480-B769-43A5-B768-77623A7A0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560">
            <a:off x="11622161" y="256795"/>
            <a:ext cx="52063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4" descr="20070910013147918">
            <a:extLst>
              <a:ext uri="{FF2B5EF4-FFF2-40B4-BE49-F238E27FC236}">
                <a16:creationId xmlns:a16="http://schemas.microsoft.com/office/drawing/2014/main" id="{424DD469-F453-410C-9F7B-9733C61D8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501">
            <a:off x="257141" y="5383753"/>
            <a:ext cx="52063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4" descr="20070910013147918">
            <a:extLst>
              <a:ext uri="{FF2B5EF4-FFF2-40B4-BE49-F238E27FC236}">
                <a16:creationId xmlns:a16="http://schemas.microsoft.com/office/drawing/2014/main" id="{3688E9D0-E758-407A-B9D4-C89ED4302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501">
            <a:off x="11545971" y="5383753"/>
            <a:ext cx="52063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9362E-6 L 0.30416 0.14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34D29B47-684E-4A6E-AADF-AFC8FFC2A505}"/>
              </a:ext>
            </a:extLst>
          </p:cNvPr>
          <p:cNvGrpSpPr>
            <a:grpSpLocks/>
          </p:cNvGrpSpPr>
          <p:nvPr/>
        </p:nvGrpSpPr>
        <p:grpSpPr bwMode="auto">
          <a:xfrm>
            <a:off x="1523801" y="1372662"/>
            <a:ext cx="9752330" cy="5485686"/>
            <a:chOff x="304800" y="2057400"/>
            <a:chExt cx="4267200" cy="4441371"/>
          </a:xfrm>
        </p:grpSpPr>
        <p:pic>
          <p:nvPicPr>
            <p:cNvPr id="44044" name="Picture 2" descr="C:\Users\ADMIN\Desktop\images.jpg">
              <a:extLst>
                <a:ext uri="{FF2B5EF4-FFF2-40B4-BE49-F238E27FC236}">
                  <a16:creationId xmlns:a16="http://schemas.microsoft.com/office/drawing/2014/main" id="{3566CA47-1AD8-4FB9-B0B6-0578D2903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06C8C1-6173-4A7F-B6CB-87EBAB438A68}"/>
                </a:ext>
              </a:extLst>
            </p:cNvPr>
            <p:cNvSpPr/>
            <p:nvPr/>
          </p:nvSpPr>
          <p:spPr>
            <a:xfrm>
              <a:off x="304800" y="2819476"/>
              <a:ext cx="4267200" cy="3662589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" name="Text Box 28">
            <a:extLst>
              <a:ext uri="{FF2B5EF4-FFF2-40B4-BE49-F238E27FC236}">
                <a16:creationId xmlns:a16="http://schemas.microsoft.com/office/drawing/2014/main" id="{A17243C2-AE40-460B-A1DB-89F20F77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97" y="44098"/>
            <a:ext cx="1482532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000" b="1">
                <a:solidFill>
                  <a:srgbClr val="3333FF"/>
                </a:solidFill>
              </a:rPr>
              <a:t>:</a:t>
            </a:r>
            <a:endParaRPr lang="en-US" altLang="en-US" sz="4000">
              <a:solidFill>
                <a:srgbClr val="3333FF"/>
              </a:solidFill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2F4EDC1-D00B-421A-8F18-C6B4795B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432" y="39336"/>
            <a:ext cx="7895197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bằng hai cách (theo mẫu):</a:t>
            </a:r>
            <a:endParaRPr lang="en-US" altLang="en-US" sz="40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007CA16-0BEE-4B2E-8711-748975A0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801" y="756792"/>
            <a:ext cx="5714256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Mẫu:  38 x 6 + 38 x 4= ?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11B91011-C308-42E0-8321-0A87226B1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054" y="3496460"/>
            <a:ext cx="3611092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9568FACA-2A58-4794-B19B-8F990057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99" y="4296456"/>
            <a:ext cx="4395215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228 + 152 = 380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66A0DCC-95CD-4180-9208-CD04383F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731" y="2739322"/>
            <a:ext cx="2188877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1 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D401E381-A9CC-4977-9B79-54C4812F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88" y="2659958"/>
            <a:ext cx="2049196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136C9C87-A6C4-451D-9529-CEEEF5F1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951" y="3421858"/>
            <a:ext cx="3609505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E4FE27B4-9D17-4B48-92B8-3CCFA6E1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458" y="4191695"/>
            <a:ext cx="3790456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38 x (6 + 4)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38 x 10 = 380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>
            <a:extLst>
              <a:ext uri="{FF2B5EF4-FFF2-40B4-BE49-F238E27FC236}">
                <a16:creationId xmlns:a16="http://schemas.microsoft.com/office/drawing/2014/main" id="{0EB17192-C850-4C38-B074-C6377215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794" y="229811"/>
            <a:ext cx="4688864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Tính bằng hai cách:</a:t>
            </a:r>
            <a:endParaRPr lang="en-US" altLang="en-US" sz="40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FF408A30-7FF3-4925-83D3-3A5039BAB238}"/>
              </a:ext>
            </a:extLst>
          </p:cNvPr>
          <p:cNvGrpSpPr>
            <a:grpSpLocks/>
          </p:cNvGrpSpPr>
          <p:nvPr/>
        </p:nvGrpSpPr>
        <p:grpSpPr bwMode="auto">
          <a:xfrm>
            <a:off x="457140" y="1220282"/>
            <a:ext cx="5638066" cy="4441247"/>
            <a:chOff x="304800" y="2057400"/>
            <a:chExt cx="4267200" cy="4441371"/>
          </a:xfrm>
        </p:grpSpPr>
        <p:pic>
          <p:nvPicPr>
            <p:cNvPr id="45067" name="Picture 2" descr="C:\Users\ADMIN\Desktop\images.jpg">
              <a:extLst>
                <a:ext uri="{FF2B5EF4-FFF2-40B4-BE49-F238E27FC236}">
                  <a16:creationId xmlns:a16="http://schemas.microsoft.com/office/drawing/2014/main" id="{4235F421-451C-43B5-8F66-55C7AC772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DD81AC4-8534-4846-85FE-50301F140A38}"/>
                </a:ext>
              </a:extLst>
            </p:cNvPr>
            <p:cNvSpPr/>
            <p:nvPr/>
          </p:nvSpPr>
          <p:spPr>
            <a:xfrm>
              <a:off x="304800" y="2819322"/>
              <a:ext cx="4267200" cy="3663576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CD61683F-A754-44BD-B45F-F8CEE808EA5B}"/>
              </a:ext>
            </a:extLst>
          </p:cNvPr>
          <p:cNvGrpSpPr>
            <a:grpSpLocks/>
          </p:cNvGrpSpPr>
          <p:nvPr/>
        </p:nvGrpSpPr>
        <p:grpSpPr bwMode="auto">
          <a:xfrm>
            <a:off x="6301555" y="1144092"/>
            <a:ext cx="5660288" cy="4506326"/>
            <a:chOff x="4800600" y="2057400"/>
            <a:chExt cx="3810000" cy="4354286"/>
          </a:xfrm>
        </p:grpSpPr>
        <p:pic>
          <p:nvPicPr>
            <p:cNvPr id="45065" name="Picture 3" descr="C:\Users\ADMIN\Desktop\images.jpg">
              <a:extLst>
                <a:ext uri="{FF2B5EF4-FFF2-40B4-BE49-F238E27FC236}">
                  <a16:creationId xmlns:a16="http://schemas.microsoft.com/office/drawing/2014/main" id="{43C0404C-3D0C-4950-9B5A-1C59EE690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057400"/>
              <a:ext cx="3810000" cy="43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8920AEE-6B84-473B-B60F-80ACEA377FE5}"/>
                </a:ext>
              </a:extLst>
            </p:cNvPr>
            <p:cNvSpPr/>
            <p:nvPr/>
          </p:nvSpPr>
          <p:spPr>
            <a:xfrm>
              <a:off x="4872185" y="2902491"/>
              <a:ext cx="3665762" cy="3277600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 Box 7">
            <a:extLst>
              <a:ext uri="{FF2B5EF4-FFF2-40B4-BE49-F238E27FC236}">
                <a16:creationId xmlns:a16="http://schemas.microsoft.com/office/drawing/2014/main" id="{634ADB75-400F-4730-9A09-02585E31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070" y="2691703"/>
            <a:ext cx="3123793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3365673-E746-4353-9C53-1057B8B4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93" y="3783761"/>
            <a:ext cx="3279348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207 x (2 + 6)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48903E7-3662-4F1A-8E46-B89F1C6C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77" y="2758370"/>
            <a:ext cx="3892043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+ 5  x 62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2632BFA-EE11-407E-BB7E-F80346CD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980" y="3632967"/>
            <a:ext cx="4314263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x 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+ 135 x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62A7334C-CA92-45D6-B441-C4E35EE5A3FC}"/>
              </a:ext>
            </a:extLst>
          </p:cNvPr>
          <p:cNvGrpSpPr>
            <a:grpSpLocks/>
          </p:cNvGrpSpPr>
          <p:nvPr/>
        </p:nvGrpSpPr>
        <p:grpSpPr bwMode="auto">
          <a:xfrm>
            <a:off x="990471" y="229811"/>
            <a:ext cx="10514231" cy="6422189"/>
            <a:chOff x="304800" y="2057400"/>
            <a:chExt cx="4267200" cy="4441371"/>
          </a:xfrm>
        </p:grpSpPr>
        <p:pic>
          <p:nvPicPr>
            <p:cNvPr id="47115" name="Picture 2" descr="C:\Users\ADMIN\Desktop\images.jpg">
              <a:extLst>
                <a:ext uri="{FF2B5EF4-FFF2-40B4-BE49-F238E27FC236}">
                  <a16:creationId xmlns:a16="http://schemas.microsoft.com/office/drawing/2014/main" id="{14DB4256-9A89-47FF-AB7B-83E0894B6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6ABA0F4-4615-4BE7-AF88-E100EFB7DBE5}"/>
                </a:ext>
              </a:extLst>
            </p:cNvPr>
            <p:cNvSpPr/>
            <p:nvPr/>
          </p:nvSpPr>
          <p:spPr>
            <a:xfrm>
              <a:off x="304800" y="2819217"/>
              <a:ext cx="4267200" cy="3664186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A12AFD37-3509-4130-B029-17E5BC86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449" y="3666301"/>
            <a:ext cx="407299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 x 7 + 36 x 3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E6889E0B-DB04-44FD-82AB-481F5CBB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529" y="4344075"/>
            <a:ext cx="439521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252 + 108 = 360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18CAB16F-48A3-490C-AF01-DE6B2A04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76" y="2142500"/>
            <a:ext cx="2330147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 1 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AAACE254-2641-47F7-B915-9881D8BC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567" y="2101230"/>
            <a:ext cx="204919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2: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14AC01DE-D771-4EE8-AB8E-EC92E552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9" y="3720269"/>
            <a:ext cx="407299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= 36 x 10 = 360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1F60171-8724-4EDA-8A57-BD25F0DBC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247" y="229811"/>
            <a:ext cx="3123793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C59AD29-BAAC-4709-8B23-718C032B1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288" y="2948845"/>
            <a:ext cx="3123793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56DF6595-BE19-40B8-8B74-7FCF3BE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407" y="2910750"/>
            <a:ext cx="3123793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7" grpId="0" autoUpdateAnimBg="0"/>
      <p:bldP spid="18" grpId="0" autoUpdateAnimBg="0"/>
      <p:bldP spid="20" grpId="0" autoUpdateAnimBg="0"/>
      <p:bldP spid="16" grpId="0" autoUpdateAnimBg="0"/>
      <p:bldP spid="21" grpId="0" autoUpdateAnimBg="0"/>
      <p:bldP spid="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49C2345E-9A79-4F6A-AA5F-0FE2134697A4}"/>
              </a:ext>
            </a:extLst>
          </p:cNvPr>
          <p:cNvGrpSpPr>
            <a:grpSpLocks/>
          </p:cNvGrpSpPr>
          <p:nvPr/>
        </p:nvGrpSpPr>
        <p:grpSpPr bwMode="auto">
          <a:xfrm>
            <a:off x="761901" y="229811"/>
            <a:ext cx="10818991" cy="6422189"/>
            <a:chOff x="304800" y="2057400"/>
            <a:chExt cx="4267200" cy="4441371"/>
          </a:xfrm>
        </p:grpSpPr>
        <p:pic>
          <p:nvPicPr>
            <p:cNvPr id="48139" name="Picture 2" descr="C:\Users\ADMIN\Desktop\images.jpg">
              <a:extLst>
                <a:ext uri="{FF2B5EF4-FFF2-40B4-BE49-F238E27FC236}">
                  <a16:creationId xmlns:a16="http://schemas.microsoft.com/office/drawing/2014/main" id="{FD27BC60-2DE3-4F58-A680-26DE3B458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AB451D3-D2B7-440F-9DF8-4B9456276A98}"/>
                </a:ext>
              </a:extLst>
            </p:cNvPr>
            <p:cNvSpPr/>
            <p:nvPr/>
          </p:nvSpPr>
          <p:spPr>
            <a:xfrm>
              <a:off x="304800" y="2819217"/>
              <a:ext cx="4267200" cy="3664186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B51386CE-2128-47CA-9CF3-30921AF6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25" y="3763125"/>
            <a:ext cx="4636484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207 x 2 + 207 x 6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1CBF4FA9-57A1-4950-BABE-2056F728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403" y="4620264"/>
            <a:ext cx="4958704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414 + 1242 = 1656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4B78C598-4576-470E-B7E0-9AC29C52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66" y="2058372"/>
            <a:ext cx="2188877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1 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14C1BBEF-BADB-45B6-8D57-4BC14B30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33" y="2028215"/>
            <a:ext cx="2049195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2: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6B42503C-EF5B-43D8-83CA-1D04764B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377" y="3675825"/>
            <a:ext cx="4355533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= 207 x 8 = 1656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CCE9124-DCF8-4649-82F0-BDFA9D6B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247" y="1240"/>
            <a:ext cx="3123793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207 x (2 + 6)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DA8C9CD0-216F-498B-BE7F-D80D2646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81" y="2993289"/>
            <a:ext cx="3123793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207 x (2 + 6)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C3CC41B-4EDA-4D27-9E4C-3D0CD19D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058" y="2858368"/>
            <a:ext cx="3123793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207 x (2 + 6)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7" grpId="0" autoUpdateAnimBg="0"/>
      <p:bldP spid="18" grpId="0" autoUpdateAnimBg="0"/>
      <p:bldP spid="20" grpId="0" autoUpdateAnimBg="0"/>
      <p:bldP spid="16" grpId="0" autoUpdateAnimBg="0"/>
      <p:bldP spid="21" grpId="0" autoUpdateAnimBg="0"/>
      <p:bldP spid="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AA26C5BF-E74D-4754-8979-62EBE22D7771}"/>
              </a:ext>
            </a:extLst>
          </p:cNvPr>
          <p:cNvGrpSpPr>
            <a:grpSpLocks/>
          </p:cNvGrpSpPr>
          <p:nvPr/>
        </p:nvGrpSpPr>
        <p:grpSpPr bwMode="auto">
          <a:xfrm>
            <a:off x="838091" y="153621"/>
            <a:ext cx="10590421" cy="6422189"/>
            <a:chOff x="304800" y="2057400"/>
            <a:chExt cx="4267200" cy="4441371"/>
          </a:xfrm>
        </p:grpSpPr>
        <p:pic>
          <p:nvPicPr>
            <p:cNvPr id="49162" name="Picture 2" descr="C:\Users\ADMIN\Desktop\images.jpg">
              <a:extLst>
                <a:ext uri="{FF2B5EF4-FFF2-40B4-BE49-F238E27FC236}">
                  <a16:creationId xmlns:a16="http://schemas.microsoft.com/office/drawing/2014/main" id="{2871D516-AB8B-44AE-A408-F9CD1BC42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53EAAC5-138B-420E-9AF7-2500E25E2422}"/>
                </a:ext>
              </a:extLst>
            </p:cNvPr>
            <p:cNvSpPr/>
            <p:nvPr/>
          </p:nvSpPr>
          <p:spPr>
            <a:xfrm>
              <a:off x="304800" y="2819217"/>
              <a:ext cx="4267200" cy="3664186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1C1B33C1-0EBB-4784-99AF-E8FFC847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306" y="1982182"/>
            <a:ext cx="3609505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 x 38 + 5 x 62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12A70326-AEC9-411C-BFBB-5FCDB009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370" y="2713925"/>
            <a:ext cx="4395216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190 + 310 = 500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3E54E8DB-48C8-430E-BBB6-46E44FFC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115" y="2004404"/>
            <a:ext cx="2049195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1: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B2019759-470C-449B-A079-EFF12770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766" y="3875824"/>
            <a:ext cx="204919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2: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EAC307B1-74AD-4623-92CA-6225A1C1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322" y="3853602"/>
            <a:ext cx="3609505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 x 38 + 5 x 62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06E06EB2-5EDA-473E-875C-EE57FB76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926" y="4648836"/>
            <a:ext cx="3884107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5 x (38 + 62)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5 x 100 = 500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6C70F59-F6F6-4BC2-8BDD-1C53751E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058" y="153621"/>
            <a:ext cx="3892043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+ 5  x 62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6D9B9923-D0A1-4B4B-AEEC-21D2F6400747}"/>
              </a:ext>
            </a:extLst>
          </p:cNvPr>
          <p:cNvGrpSpPr>
            <a:grpSpLocks/>
          </p:cNvGrpSpPr>
          <p:nvPr/>
        </p:nvGrpSpPr>
        <p:grpSpPr bwMode="auto">
          <a:xfrm>
            <a:off x="838091" y="153621"/>
            <a:ext cx="10895181" cy="6422189"/>
            <a:chOff x="304800" y="2057400"/>
            <a:chExt cx="4267200" cy="4441371"/>
          </a:xfrm>
        </p:grpSpPr>
        <p:pic>
          <p:nvPicPr>
            <p:cNvPr id="50186" name="Picture 2" descr="C:\Users\ADMIN\Desktop\images.jpg">
              <a:extLst>
                <a:ext uri="{FF2B5EF4-FFF2-40B4-BE49-F238E27FC236}">
                  <a16:creationId xmlns:a16="http://schemas.microsoft.com/office/drawing/2014/main" id="{F0E5148C-9ACF-4F9F-B27E-481C26740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886200" cy="444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B23F826-B009-455C-B2D5-B9F597C33545}"/>
                </a:ext>
              </a:extLst>
            </p:cNvPr>
            <p:cNvSpPr/>
            <p:nvPr/>
          </p:nvSpPr>
          <p:spPr>
            <a:xfrm>
              <a:off x="304800" y="2819217"/>
              <a:ext cx="4267200" cy="3664186"/>
            </a:xfrm>
            <a:custGeom>
              <a:avLst/>
              <a:gdLst>
                <a:gd name="connsiteX0" fmla="*/ 1663338 w 3864429"/>
                <a:gd name="connsiteY0" fmla="*/ 187233 h 3664131"/>
                <a:gd name="connsiteX1" fmla="*/ 1349829 w 3864429"/>
                <a:gd name="connsiteY1" fmla="*/ 69668 h 3664131"/>
                <a:gd name="connsiteX2" fmla="*/ 1166949 w 3864429"/>
                <a:gd name="connsiteY2" fmla="*/ 82731 h 3664131"/>
                <a:gd name="connsiteX3" fmla="*/ 788126 w 3864429"/>
                <a:gd name="connsiteY3" fmla="*/ 239485 h 3664131"/>
                <a:gd name="connsiteX4" fmla="*/ 357052 w 3864429"/>
                <a:gd name="connsiteY4" fmla="*/ 631371 h 3664131"/>
                <a:gd name="connsiteX5" fmla="*/ 56606 w 3864429"/>
                <a:gd name="connsiteY5" fmla="*/ 1258388 h 3664131"/>
                <a:gd name="connsiteX6" fmla="*/ 56606 w 3864429"/>
                <a:gd name="connsiteY6" fmla="*/ 2133599 h 3664131"/>
                <a:gd name="connsiteX7" fmla="*/ 396240 w 3864429"/>
                <a:gd name="connsiteY7" fmla="*/ 2878182 h 3664131"/>
                <a:gd name="connsiteX8" fmla="*/ 1140823 w 3864429"/>
                <a:gd name="connsiteY8" fmla="*/ 3544388 h 3664131"/>
                <a:gd name="connsiteX9" fmla="*/ 1937658 w 3864429"/>
                <a:gd name="connsiteY9" fmla="*/ 3596639 h 3664131"/>
                <a:gd name="connsiteX10" fmla="*/ 2669178 w 3864429"/>
                <a:gd name="connsiteY10" fmla="*/ 3596639 h 3664131"/>
                <a:gd name="connsiteX11" fmla="*/ 3283132 w 3864429"/>
                <a:gd name="connsiteY11" fmla="*/ 3191691 h 3664131"/>
                <a:gd name="connsiteX12" fmla="*/ 3753395 w 3864429"/>
                <a:gd name="connsiteY12" fmla="*/ 2211976 h 3664131"/>
                <a:gd name="connsiteX13" fmla="*/ 3818709 w 3864429"/>
                <a:gd name="connsiteY13" fmla="*/ 1232262 h 3664131"/>
                <a:gd name="connsiteX14" fmla="*/ 3479075 w 3864429"/>
                <a:gd name="connsiteY14" fmla="*/ 539931 h 3664131"/>
                <a:gd name="connsiteX15" fmla="*/ 2812869 w 3864429"/>
                <a:gd name="connsiteY15" fmla="*/ 82731 h 3664131"/>
                <a:gd name="connsiteX16" fmla="*/ 2198915 w 3864429"/>
                <a:gd name="connsiteY16" fmla="*/ 43542 h 3664131"/>
                <a:gd name="connsiteX17" fmla="*/ 2029098 w 3864429"/>
                <a:gd name="connsiteY17" fmla="*/ 108856 h 3664131"/>
                <a:gd name="connsiteX18" fmla="*/ 1989909 w 3864429"/>
                <a:gd name="connsiteY18" fmla="*/ 330925 h 3664131"/>
                <a:gd name="connsiteX19" fmla="*/ 1898469 w 3864429"/>
                <a:gd name="connsiteY19" fmla="*/ 422365 h 3664131"/>
                <a:gd name="connsiteX20" fmla="*/ 1741715 w 3864429"/>
                <a:gd name="connsiteY20" fmla="*/ 448491 h 3664131"/>
                <a:gd name="connsiteX21" fmla="*/ 1807029 w 3864429"/>
                <a:gd name="connsiteY21" fmla="*/ 213359 h 3664131"/>
                <a:gd name="connsiteX22" fmla="*/ 1807029 w 3864429"/>
                <a:gd name="connsiteY22" fmla="*/ 174171 h 3664131"/>
                <a:gd name="connsiteX23" fmla="*/ 1663338 w 3864429"/>
                <a:gd name="connsiteY23" fmla="*/ 187233 h 36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4429" h="3664131">
                  <a:moveTo>
                    <a:pt x="1663338" y="187233"/>
                  </a:moveTo>
                  <a:cubicBezTo>
                    <a:pt x="1587138" y="169816"/>
                    <a:pt x="1432560" y="87085"/>
                    <a:pt x="1349829" y="69668"/>
                  </a:cubicBezTo>
                  <a:cubicBezTo>
                    <a:pt x="1267098" y="52251"/>
                    <a:pt x="1260566" y="54428"/>
                    <a:pt x="1166949" y="82731"/>
                  </a:cubicBezTo>
                  <a:cubicBezTo>
                    <a:pt x="1073332" y="111034"/>
                    <a:pt x="923109" y="148045"/>
                    <a:pt x="788126" y="239485"/>
                  </a:cubicBezTo>
                  <a:cubicBezTo>
                    <a:pt x="653143" y="330925"/>
                    <a:pt x="478972" y="461554"/>
                    <a:pt x="357052" y="631371"/>
                  </a:cubicBezTo>
                  <a:cubicBezTo>
                    <a:pt x="235132" y="801188"/>
                    <a:pt x="106680" y="1008017"/>
                    <a:pt x="56606" y="1258388"/>
                  </a:cubicBezTo>
                  <a:cubicBezTo>
                    <a:pt x="6532" y="1508759"/>
                    <a:pt x="0" y="1863633"/>
                    <a:pt x="56606" y="2133599"/>
                  </a:cubicBezTo>
                  <a:cubicBezTo>
                    <a:pt x="113212" y="2403565"/>
                    <a:pt x="215537" y="2643051"/>
                    <a:pt x="396240" y="2878182"/>
                  </a:cubicBezTo>
                  <a:cubicBezTo>
                    <a:pt x="576943" y="3113313"/>
                    <a:pt x="883920" y="3424645"/>
                    <a:pt x="1140823" y="3544388"/>
                  </a:cubicBezTo>
                  <a:cubicBezTo>
                    <a:pt x="1397726" y="3664131"/>
                    <a:pt x="1682932" y="3587931"/>
                    <a:pt x="1937658" y="3596639"/>
                  </a:cubicBezTo>
                  <a:cubicBezTo>
                    <a:pt x="2192384" y="3605347"/>
                    <a:pt x="2444932" y="3664130"/>
                    <a:pt x="2669178" y="3596639"/>
                  </a:cubicBezTo>
                  <a:cubicBezTo>
                    <a:pt x="2893424" y="3529148"/>
                    <a:pt x="3102429" y="3422468"/>
                    <a:pt x="3283132" y="3191691"/>
                  </a:cubicBezTo>
                  <a:cubicBezTo>
                    <a:pt x="3463835" y="2960914"/>
                    <a:pt x="3664132" y="2538547"/>
                    <a:pt x="3753395" y="2211976"/>
                  </a:cubicBezTo>
                  <a:cubicBezTo>
                    <a:pt x="3842658" y="1885405"/>
                    <a:pt x="3864429" y="1510936"/>
                    <a:pt x="3818709" y="1232262"/>
                  </a:cubicBezTo>
                  <a:cubicBezTo>
                    <a:pt x="3772989" y="953588"/>
                    <a:pt x="3646715" y="731519"/>
                    <a:pt x="3479075" y="539931"/>
                  </a:cubicBezTo>
                  <a:cubicBezTo>
                    <a:pt x="3311435" y="348343"/>
                    <a:pt x="3026229" y="165462"/>
                    <a:pt x="2812869" y="82731"/>
                  </a:cubicBezTo>
                  <a:cubicBezTo>
                    <a:pt x="2599509" y="0"/>
                    <a:pt x="2329543" y="39188"/>
                    <a:pt x="2198915" y="43542"/>
                  </a:cubicBezTo>
                  <a:cubicBezTo>
                    <a:pt x="2068287" y="47896"/>
                    <a:pt x="2063932" y="60959"/>
                    <a:pt x="2029098" y="108856"/>
                  </a:cubicBezTo>
                  <a:cubicBezTo>
                    <a:pt x="1994264" y="156753"/>
                    <a:pt x="2011681" y="278674"/>
                    <a:pt x="1989909" y="330925"/>
                  </a:cubicBezTo>
                  <a:cubicBezTo>
                    <a:pt x="1968138" y="383177"/>
                    <a:pt x="1939835" y="402771"/>
                    <a:pt x="1898469" y="422365"/>
                  </a:cubicBezTo>
                  <a:cubicBezTo>
                    <a:pt x="1857103" y="441959"/>
                    <a:pt x="1756955" y="483325"/>
                    <a:pt x="1741715" y="448491"/>
                  </a:cubicBezTo>
                  <a:cubicBezTo>
                    <a:pt x="1726475" y="413657"/>
                    <a:pt x="1796143" y="259079"/>
                    <a:pt x="1807029" y="213359"/>
                  </a:cubicBezTo>
                  <a:cubicBezTo>
                    <a:pt x="1817915" y="167639"/>
                    <a:pt x="1835332" y="178525"/>
                    <a:pt x="1807029" y="174171"/>
                  </a:cubicBezTo>
                  <a:cubicBezTo>
                    <a:pt x="1778726" y="169817"/>
                    <a:pt x="1739538" y="204650"/>
                    <a:pt x="1663338" y="187233"/>
                  </a:cubicBezTo>
                  <a:close/>
                </a:path>
              </a:pathLst>
            </a:custGeom>
            <a:solidFill>
              <a:srgbClr val="FF5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EC1D3731-0420-4E6D-A07A-68D2A55A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56" y="2134563"/>
            <a:ext cx="4174581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135 x 8 + 135 x 2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3B636B04-E7D9-4907-890A-C30A8FD7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468" y="2855194"/>
            <a:ext cx="4958704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1080 + 270 = 1350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9C4849D9-77BF-4A72-9568-888988F9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686" y="2144086"/>
            <a:ext cx="2049196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1: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0984F929-E518-42BC-A3A6-69153345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686" y="4183759"/>
            <a:ext cx="2049196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2: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617D5284-4284-420C-921C-56DB433D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56" y="4118679"/>
            <a:ext cx="4174581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135 x 8 + 135 x 2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967BD006-FF21-48E3-87E3-7D2EDDCB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166" y="4867882"/>
            <a:ext cx="4355533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135 x (8 + 2)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135 x 10 = 1350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1CBD1B7-0EDA-4F16-8518-E432DE4F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773" y="180606"/>
            <a:ext cx="4314263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x 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+ 135 x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Text Box 33">
            <a:extLst>
              <a:ext uri="{FF2B5EF4-FFF2-40B4-BE49-F238E27FC236}">
                <a16:creationId xmlns:a16="http://schemas.microsoft.com/office/drawing/2014/main" id="{61FEB69B-4E70-4F1B-88D8-1D04F33B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611" y="118700"/>
            <a:ext cx="10039631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hai biểu thức:</a:t>
            </a:r>
            <a:endParaRPr lang="en-US" altLang="en-US" sz="44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4" name="Text Box 34">
            <a:extLst>
              <a:ext uri="{FF2B5EF4-FFF2-40B4-BE49-F238E27FC236}">
                <a16:creationId xmlns:a16="http://schemas.microsoft.com/office/drawing/2014/main" id="{8C064F1E-A4BB-4A1F-AC5A-78AFC63CF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050" y="991711"/>
            <a:ext cx="6987265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+ 5) x 4   và   3 x 4 + 5 x 4</a:t>
            </a:r>
          </a:p>
        </p:txBody>
      </p:sp>
      <p:sp>
        <p:nvSpPr>
          <p:cNvPr id="10287" name="Oval 47">
            <a:extLst>
              <a:ext uri="{FF2B5EF4-FFF2-40B4-BE49-F238E27FC236}">
                <a16:creationId xmlns:a16="http://schemas.microsoft.com/office/drawing/2014/main" id="{DA019B2A-448C-4583-AC35-CE2B8A51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60" y="229811"/>
            <a:ext cx="685711" cy="60952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88" name="Text Box 48">
            <a:extLst>
              <a:ext uri="{FF2B5EF4-FFF2-40B4-BE49-F238E27FC236}">
                <a16:creationId xmlns:a16="http://schemas.microsoft.com/office/drawing/2014/main" id="{BBDFD9F6-0CC1-4164-A174-2ED8658D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471" y="1982183"/>
            <a:ext cx="10666611" cy="14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kết quả, hãy so sánh, nêu cách </a:t>
            </a: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một </a:t>
            </a:r>
            <a:r>
              <a:rPr lang="en-US" alt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i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alt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số.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Thao luan nhon">
            <a:extLst>
              <a:ext uri="{FF2B5EF4-FFF2-40B4-BE49-F238E27FC236}">
                <a16:creationId xmlns:a16="http://schemas.microsoft.com/office/drawing/2014/main" id="{54304519-F8A2-41C7-8F0E-654EFCD0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9" y="3428207"/>
            <a:ext cx="4723785" cy="30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utoUpdateAnimBg="0"/>
      <p:bldP spid="10274" grpId="0" autoUpdateAnimBg="0"/>
      <p:bldP spid="10287" grpId="0" animBg="1"/>
      <p:bldP spid="1028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>
            <a:extLst>
              <a:ext uri="{FF2B5EF4-FFF2-40B4-BE49-F238E27FC236}">
                <a16:creationId xmlns:a16="http://schemas.microsoft.com/office/drawing/2014/main" id="{99626024-E2AE-4B89-83CE-9521948D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08" y="569491"/>
            <a:ext cx="2714272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+ 5) x 4 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0BD29B84-B19D-44EB-BD0A-EE46335F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58" y="564730"/>
            <a:ext cx="2946016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x 4 = 32</a:t>
            </a:r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id="{9988627F-264F-4241-92C1-04C827DA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703" y="1563137"/>
            <a:ext cx="3046016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+ 5 x 4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52900266-3F41-4891-9187-F6AA0C74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258" y="1593296"/>
            <a:ext cx="2379352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+ 20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32</a:t>
            </a:r>
            <a:endParaRPr lang="en-US" altLang="en-US" sz="4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C5831700-BB8A-44E4-89D1-4FA1F117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1" y="4267886"/>
            <a:ext cx="11199941" cy="21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Muốn nhân một tổng với một số, ta có thể nhân từng số hạng của tổng với số đó rồi cộng kết quả lại với nhau.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1F682C8B-C3C3-4BB0-9499-06656087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70" y="3131383"/>
            <a:ext cx="3179349" cy="7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+ 5) x 4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5A08109-46EC-47C6-AF0E-C3764DD6A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194" y="3109161"/>
            <a:ext cx="3046016" cy="7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+ 5 x 4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>
            <a:extLst>
              <a:ext uri="{FF2B5EF4-FFF2-40B4-BE49-F238E27FC236}">
                <a16:creationId xmlns:a16="http://schemas.microsoft.com/office/drawing/2014/main" id="{A5182B59-8BA4-454B-B86C-2E758282D99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6203" name="AutoShape 43">
              <a:extLst>
                <a:ext uri="{FF2B5EF4-FFF2-40B4-BE49-F238E27FC236}">
                  <a16:creationId xmlns:a16="http://schemas.microsoft.com/office/drawing/2014/main" id="{C26A2359-D7CF-45AF-904F-EDCBB3844C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Cloud">
              <a:extLst>
                <a:ext uri="{FF2B5EF4-FFF2-40B4-BE49-F238E27FC236}">
                  <a16:creationId xmlns:a16="http://schemas.microsoft.com/office/drawing/2014/main" id="{482F0333-82EB-4814-930C-636AC146141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AutoShape 45">
              <a:extLst>
                <a:ext uri="{FF2B5EF4-FFF2-40B4-BE49-F238E27FC236}">
                  <a16:creationId xmlns:a16="http://schemas.microsoft.com/office/drawing/2014/main" id="{6D0534D7-1895-48D2-9953-188F7E2C29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Cloud">
              <a:extLst>
                <a:ext uri="{FF2B5EF4-FFF2-40B4-BE49-F238E27FC236}">
                  <a16:creationId xmlns:a16="http://schemas.microsoft.com/office/drawing/2014/main" id="{9304D637-A674-4D31-93FB-31A7D460D13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9F874ED7-DC7D-464A-AE8F-47FBEA6BE00A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6198" name="Cloud">
              <a:extLst>
                <a:ext uri="{FF2B5EF4-FFF2-40B4-BE49-F238E27FC236}">
                  <a16:creationId xmlns:a16="http://schemas.microsoft.com/office/drawing/2014/main" id="{77A7BE59-51F8-44F9-9355-570E46D2B70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9" name="Picture 19">
              <a:extLst>
                <a:ext uri="{FF2B5EF4-FFF2-40B4-BE49-F238E27FC236}">
                  <a16:creationId xmlns:a16="http://schemas.microsoft.com/office/drawing/2014/main" id="{A84DEC97-6C7A-4AD6-B6D5-44F3518FC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21">
              <a:extLst>
                <a:ext uri="{FF2B5EF4-FFF2-40B4-BE49-F238E27FC236}">
                  <a16:creationId xmlns:a16="http://schemas.microsoft.com/office/drawing/2014/main" id="{711ADC96-4A8B-41A6-B0DD-5875D3359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1" name="Picture 22">
              <a:extLst>
                <a:ext uri="{FF2B5EF4-FFF2-40B4-BE49-F238E27FC236}">
                  <a16:creationId xmlns:a16="http://schemas.microsoft.com/office/drawing/2014/main" id="{B77D1529-DC01-4EC0-8904-6F40D4756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2" name="Picture 23">
              <a:extLst>
                <a:ext uri="{FF2B5EF4-FFF2-40B4-BE49-F238E27FC236}">
                  <a16:creationId xmlns:a16="http://schemas.microsoft.com/office/drawing/2014/main" id="{87274334-91A6-4999-BBB6-7C348ED35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>
            <a:extLst>
              <a:ext uri="{FF2B5EF4-FFF2-40B4-BE49-F238E27FC236}">
                <a16:creationId xmlns:a16="http://schemas.microsoft.com/office/drawing/2014/main" id="{F7E01D3B-CC53-4747-AA39-DA1808ED5F40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6196" name="Cloud">
              <a:extLst>
                <a:ext uri="{FF2B5EF4-FFF2-40B4-BE49-F238E27FC236}">
                  <a16:creationId xmlns:a16="http://schemas.microsoft.com/office/drawing/2014/main" id="{2E87EA23-146B-42D0-9E55-BDD1A02A174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7" name="Picture 27">
              <a:extLst>
                <a:ext uri="{FF2B5EF4-FFF2-40B4-BE49-F238E27FC236}">
                  <a16:creationId xmlns:a16="http://schemas.microsoft.com/office/drawing/2014/main" id="{8A676D15-0054-48F6-8B5F-307A82545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CCE8A7E3-2CC4-41F7-91A1-BDCEB32FEDC4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6193" name="Cloud">
              <a:extLst>
                <a:ext uri="{FF2B5EF4-FFF2-40B4-BE49-F238E27FC236}">
                  <a16:creationId xmlns:a16="http://schemas.microsoft.com/office/drawing/2014/main" id="{2C9D259D-84EC-4512-9B53-BAF2B08EEE4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94" name="Picture 34">
              <a:extLst>
                <a:ext uri="{FF2B5EF4-FFF2-40B4-BE49-F238E27FC236}">
                  <a16:creationId xmlns:a16="http://schemas.microsoft.com/office/drawing/2014/main" id="{19F192EE-986F-45AA-AF85-D976AF621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5" name="Picture 38">
              <a:extLst>
                <a:ext uri="{FF2B5EF4-FFF2-40B4-BE49-F238E27FC236}">
                  <a16:creationId xmlns:a16="http://schemas.microsoft.com/office/drawing/2014/main" id="{BF55D7C1-A490-40DD-AA13-353666FD2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>
            <a:extLst>
              <a:ext uri="{FF2B5EF4-FFF2-40B4-BE49-F238E27FC236}">
                <a16:creationId xmlns:a16="http://schemas.microsoft.com/office/drawing/2014/main" id="{68B25362-BF1A-42C3-8535-5341E734E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6151" name="Group 42">
            <a:extLst>
              <a:ext uri="{FF2B5EF4-FFF2-40B4-BE49-F238E27FC236}">
                <a16:creationId xmlns:a16="http://schemas.microsoft.com/office/drawing/2014/main" id="{1BA50801-FDE3-427F-BA7B-5E204E8F5D37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6189" name="AutoShape 43">
              <a:extLst>
                <a:ext uri="{FF2B5EF4-FFF2-40B4-BE49-F238E27FC236}">
                  <a16:creationId xmlns:a16="http://schemas.microsoft.com/office/drawing/2014/main" id="{B53C2780-DE47-4081-AAA8-B23BB575EC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Cloud">
              <a:extLst>
                <a:ext uri="{FF2B5EF4-FFF2-40B4-BE49-F238E27FC236}">
                  <a16:creationId xmlns:a16="http://schemas.microsoft.com/office/drawing/2014/main" id="{B5626A93-BFD0-4EFB-B2AD-DC0480E0748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AutoShape 45">
              <a:extLst>
                <a:ext uri="{FF2B5EF4-FFF2-40B4-BE49-F238E27FC236}">
                  <a16:creationId xmlns:a16="http://schemas.microsoft.com/office/drawing/2014/main" id="{8E299ECA-0B3D-4CBB-B0A4-7A030556AF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Cloud">
              <a:extLst>
                <a:ext uri="{FF2B5EF4-FFF2-40B4-BE49-F238E27FC236}">
                  <a16:creationId xmlns:a16="http://schemas.microsoft.com/office/drawing/2014/main" id="{9B6F5FC2-8C35-4CC9-8F52-92769D5255B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61">
            <a:extLst>
              <a:ext uri="{FF2B5EF4-FFF2-40B4-BE49-F238E27FC236}">
                <a16:creationId xmlns:a16="http://schemas.microsoft.com/office/drawing/2014/main" id="{DD92D936-E517-4F3A-9DD0-2F2C7FB1D098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6178" name="Oval 62">
              <a:extLst>
                <a:ext uri="{FF2B5EF4-FFF2-40B4-BE49-F238E27FC236}">
                  <a16:creationId xmlns:a16="http://schemas.microsoft.com/office/drawing/2014/main" id="{4DFB1EEF-469E-4896-983B-C59D32E5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6179" name="Group 63">
              <a:extLst>
                <a:ext uri="{FF2B5EF4-FFF2-40B4-BE49-F238E27FC236}">
                  <a16:creationId xmlns:a16="http://schemas.microsoft.com/office/drawing/2014/main" id="{661C5477-1FA1-4AA4-A1CE-1E506B633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>
                <a:extLst>
                  <a:ext uri="{FF2B5EF4-FFF2-40B4-BE49-F238E27FC236}">
                    <a16:creationId xmlns:a16="http://schemas.microsoft.com/office/drawing/2014/main" id="{B5B74889-937D-4190-8B22-EA75F0841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>
                <a:extLst>
                  <a:ext uri="{FF2B5EF4-FFF2-40B4-BE49-F238E27FC236}">
                    <a16:creationId xmlns:a16="http://schemas.microsoft.com/office/drawing/2014/main" id="{8C7BC022-585E-45C7-B124-3F9778FC1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>
                <a:extLst>
                  <a:ext uri="{FF2B5EF4-FFF2-40B4-BE49-F238E27FC236}">
                    <a16:creationId xmlns:a16="http://schemas.microsoft.com/office/drawing/2014/main" id="{E9975E6E-3AF5-41D2-9AD7-2DC0EADEF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>
                <a:extLst>
                  <a:ext uri="{FF2B5EF4-FFF2-40B4-BE49-F238E27FC236}">
                    <a16:creationId xmlns:a16="http://schemas.microsoft.com/office/drawing/2014/main" id="{AAA5E183-E7F8-4A3B-B6AE-021958DD7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>
                <a:extLst>
                  <a:ext uri="{FF2B5EF4-FFF2-40B4-BE49-F238E27FC236}">
                    <a16:creationId xmlns:a16="http://schemas.microsoft.com/office/drawing/2014/main" id="{AF921AE4-445B-47F0-96A2-6397731DD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>
                <a:extLst>
                  <a:ext uri="{FF2B5EF4-FFF2-40B4-BE49-F238E27FC236}">
                    <a16:creationId xmlns:a16="http://schemas.microsoft.com/office/drawing/2014/main" id="{A0E8EC65-4885-4076-AD7E-2CB6D3C7D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>
                <a:extLst>
                  <a:ext uri="{FF2B5EF4-FFF2-40B4-BE49-F238E27FC236}">
                    <a16:creationId xmlns:a16="http://schemas.microsoft.com/office/drawing/2014/main" id="{C1ABB23B-7560-4B0B-9DF2-CFDED8763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>
                <a:extLst>
                  <a:ext uri="{FF2B5EF4-FFF2-40B4-BE49-F238E27FC236}">
                    <a16:creationId xmlns:a16="http://schemas.microsoft.com/office/drawing/2014/main" id="{567DF203-4B91-44EC-B57A-E942AFFC0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>
                <a:extLst>
                  <a:ext uri="{FF2B5EF4-FFF2-40B4-BE49-F238E27FC236}">
                    <a16:creationId xmlns:a16="http://schemas.microsoft.com/office/drawing/2014/main" id="{5EFC9514-1AB5-444E-9574-8552CCE6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CAD3008B-9D1D-47FB-9A7C-EE255607C44B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6175" name="Cloud">
              <a:extLst>
                <a:ext uri="{FF2B5EF4-FFF2-40B4-BE49-F238E27FC236}">
                  <a16:creationId xmlns:a16="http://schemas.microsoft.com/office/drawing/2014/main" id="{F51EA441-4B18-4E59-B4BC-01DD562BFF8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76" name="Picture 86">
              <a:extLst>
                <a:ext uri="{FF2B5EF4-FFF2-40B4-BE49-F238E27FC236}">
                  <a16:creationId xmlns:a16="http://schemas.microsoft.com/office/drawing/2014/main" id="{A8918CD6-D9E4-4C3A-B456-4C65EA8E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92">
              <a:extLst>
                <a:ext uri="{FF2B5EF4-FFF2-40B4-BE49-F238E27FC236}">
                  <a16:creationId xmlns:a16="http://schemas.microsoft.com/office/drawing/2014/main" id="{64D5E94C-0F49-4246-A422-7CD10AF8F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9DD2561A-6C99-4157-B6D1-C09424005B71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6161" name="Picture 128">
              <a:extLst>
                <a:ext uri="{FF2B5EF4-FFF2-40B4-BE49-F238E27FC236}">
                  <a16:creationId xmlns:a16="http://schemas.microsoft.com/office/drawing/2014/main" id="{E547E244-087F-4B6A-8CE4-C433E0CAE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29">
              <a:extLst>
                <a:ext uri="{FF2B5EF4-FFF2-40B4-BE49-F238E27FC236}">
                  <a16:creationId xmlns:a16="http://schemas.microsoft.com/office/drawing/2014/main" id="{66D052EC-6FB4-49D7-BEAB-C319E062B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6163" name="AutoShape 130">
                <a:extLst>
                  <a:ext uri="{FF2B5EF4-FFF2-40B4-BE49-F238E27FC236}">
                    <a16:creationId xmlns:a16="http://schemas.microsoft.com/office/drawing/2014/main" id="{72FB0165-252C-4F35-A55D-DA79FC18A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4" name="Group 131">
                <a:extLst>
                  <a:ext uri="{FF2B5EF4-FFF2-40B4-BE49-F238E27FC236}">
                    <a16:creationId xmlns:a16="http://schemas.microsoft.com/office/drawing/2014/main" id="{41926CB1-084E-45C6-A348-7F83DCCF8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6165" name="Freeform 132">
                  <a:extLst>
                    <a:ext uri="{FF2B5EF4-FFF2-40B4-BE49-F238E27FC236}">
                      <a16:creationId xmlns:a16="http://schemas.microsoft.com/office/drawing/2014/main" id="{C648A84B-3241-48A8-AA5B-9C314B9E6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133">
                  <a:extLst>
                    <a:ext uri="{FF2B5EF4-FFF2-40B4-BE49-F238E27FC236}">
                      <a16:creationId xmlns:a16="http://schemas.microsoft.com/office/drawing/2014/main" id="{8FB927F1-0A2C-43B4-8488-0BA23CE43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Line 134">
                  <a:extLst>
                    <a:ext uri="{FF2B5EF4-FFF2-40B4-BE49-F238E27FC236}">
                      <a16:creationId xmlns:a16="http://schemas.microsoft.com/office/drawing/2014/main" id="{8B47B5F4-87DF-43CA-9713-6505555A01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135">
                  <a:extLst>
                    <a:ext uri="{FF2B5EF4-FFF2-40B4-BE49-F238E27FC236}">
                      <a16:creationId xmlns:a16="http://schemas.microsoft.com/office/drawing/2014/main" id="{B3A0BE05-5229-4DFF-881C-0F0FAF1A1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Line 136">
                  <a:extLst>
                    <a:ext uri="{FF2B5EF4-FFF2-40B4-BE49-F238E27FC236}">
                      <a16:creationId xmlns:a16="http://schemas.microsoft.com/office/drawing/2014/main" id="{C887B90F-076F-4408-B415-4E7A4B6E57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Line 137">
                  <a:extLst>
                    <a:ext uri="{FF2B5EF4-FFF2-40B4-BE49-F238E27FC236}">
                      <a16:creationId xmlns:a16="http://schemas.microsoft.com/office/drawing/2014/main" id="{675961CF-B354-4D92-9F02-DCA266BA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Line 138">
                  <a:extLst>
                    <a:ext uri="{FF2B5EF4-FFF2-40B4-BE49-F238E27FC236}">
                      <a16:creationId xmlns:a16="http://schemas.microsoft.com/office/drawing/2014/main" id="{FA2B907E-C33E-4003-B646-F0A70BD83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Line 139">
                  <a:extLst>
                    <a:ext uri="{FF2B5EF4-FFF2-40B4-BE49-F238E27FC236}">
                      <a16:creationId xmlns:a16="http://schemas.microsoft.com/office/drawing/2014/main" id="{1AEA08DF-D160-4608-AC51-EBA8DE8E7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Line 140">
                  <a:extLst>
                    <a:ext uri="{FF2B5EF4-FFF2-40B4-BE49-F238E27FC236}">
                      <a16:creationId xmlns:a16="http://schemas.microsoft.com/office/drawing/2014/main" id="{8A94B1D2-2520-4CB8-8476-0A55BB50F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Line 141">
                  <a:extLst>
                    <a:ext uri="{FF2B5EF4-FFF2-40B4-BE49-F238E27FC236}">
                      <a16:creationId xmlns:a16="http://schemas.microsoft.com/office/drawing/2014/main" id="{DC464197-3CCB-4171-A73F-7B350CA9C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FD6960D2-277A-4BA5-BD2A-C7C57073748C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6158" name="Cloud">
              <a:extLst>
                <a:ext uri="{FF2B5EF4-FFF2-40B4-BE49-F238E27FC236}">
                  <a16:creationId xmlns:a16="http://schemas.microsoft.com/office/drawing/2014/main" id="{7B77E949-9035-4F81-82BD-64952CE3C53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59" name="Picture 86">
              <a:extLst>
                <a:ext uri="{FF2B5EF4-FFF2-40B4-BE49-F238E27FC236}">
                  <a16:creationId xmlns:a16="http://schemas.microsoft.com/office/drawing/2014/main" id="{89410F8E-098A-4470-8654-3EDFD1C3A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2">
              <a:extLst>
                <a:ext uri="{FF2B5EF4-FFF2-40B4-BE49-F238E27FC236}">
                  <a16:creationId xmlns:a16="http://schemas.microsoft.com/office/drawing/2014/main" id="{B227829E-B8B8-4A49-8532-7BB52C467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0A8EB13-95F2-4E59-88C3-0F7766E63980}"/>
              </a:ext>
            </a:extLst>
          </p:cNvPr>
          <p:cNvSpPr/>
          <p:nvPr/>
        </p:nvSpPr>
        <p:spPr>
          <a:xfrm>
            <a:off x="2438082" y="4496455"/>
            <a:ext cx="662853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………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F5D24F0-E04F-4833-8817-1F9D481A49FD}"/>
              </a:ext>
            </a:extLst>
          </p:cNvPr>
          <p:cNvSpPr/>
          <p:nvPr/>
        </p:nvSpPr>
        <p:spPr>
          <a:xfrm>
            <a:off x="5574574" y="4439313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7B99A3A2-2B4C-4B90-9D3F-8B5284C7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36" y="1255424"/>
            <a:ext cx="387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.VnArial" panose="020B7200000000000000" pitchFamily="34" charset="0"/>
              </a:rPr>
              <a:t>a) 213 x 11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7C22E81-066F-40C0-86E8-0C237997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736" y="1225261"/>
            <a:ext cx="427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.VnArial" panose="020B7200000000000000" pitchFamily="34" charset="0"/>
              </a:rPr>
              <a:t>b) 123 x 101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B3ED904-B773-48B6-A3EE-369C770B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374" y="763299"/>
            <a:ext cx="844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Áp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D8CE293-3375-4791-926E-6DB2597E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36" y="1898361"/>
            <a:ext cx="524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= 213 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</a:rPr>
              <a:t>  (10 + 1)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A14D899-55F5-4966-94F9-8492A30C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599" y="2482561"/>
            <a:ext cx="551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= 213 x 10 + 213 x 1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CDAC737-7632-4540-AB3A-DABA3DA0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99" y="3204874"/>
            <a:ext cx="47037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= 2130 + 213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= 2343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40EFAB9-3C09-436F-9D25-5DAA4B9A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986" y="1898361"/>
            <a:ext cx="4049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= 123 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</a:rPr>
              <a:t>  (10 + 1)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98C1BDC-5BC7-4E1E-8B41-124ECE063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36" y="2519074"/>
            <a:ext cx="369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= 123 x 100 + 213 x 1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B3AC9F4-D8F6-412E-AC7D-FC350131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36" y="3227099"/>
            <a:ext cx="34671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= 21300 + 213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= 21513 </a:t>
            </a:r>
          </a:p>
        </p:txBody>
      </p:sp>
    </p:spTree>
    <p:extLst>
      <p:ext uri="{BB962C8B-B14F-4D97-AF65-F5344CB8AC3E}">
        <p14:creationId xmlns:p14="http://schemas.microsoft.com/office/powerpoint/2010/main" val="29703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oasu3">
            <a:extLst>
              <a:ext uri="{FF2B5EF4-FFF2-40B4-BE49-F238E27FC236}">
                <a16:creationId xmlns:a16="http://schemas.microsoft.com/office/drawing/2014/main" id="{029126A8-7FC7-469F-95DE-16367731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15"/>
            <a:ext cx="12190413" cy="68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1036-0~1">
            <a:extLst>
              <a:ext uri="{FF2B5EF4-FFF2-40B4-BE49-F238E27FC236}">
                <a16:creationId xmlns:a16="http://schemas.microsoft.com/office/drawing/2014/main" id="{C665DA71-73A2-46FA-A192-05FE5DD59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" y="3210748"/>
            <a:ext cx="2495225" cy="35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Bellcoll">
            <a:extLst>
              <a:ext uri="{FF2B5EF4-FFF2-40B4-BE49-F238E27FC236}">
                <a16:creationId xmlns:a16="http://schemas.microsoft.com/office/drawing/2014/main" id="{D7BA3E7D-0ECB-4611-83BC-9CAB65F34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18" y="-149553"/>
            <a:ext cx="3807916" cy="16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WordArt 5">
            <a:extLst>
              <a:ext uri="{FF2B5EF4-FFF2-40B4-BE49-F238E27FC236}">
                <a16:creationId xmlns:a16="http://schemas.microsoft.com/office/drawing/2014/main" id="{E39EABEE-7C9D-4569-89EF-41569C51D8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24826">
            <a:off x="361903" y="193304"/>
            <a:ext cx="3846012" cy="1215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20000" scaled="1"/>
                </a:gradFill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720000" scaled="1"/>
              </a:gradFill>
              <a:latin typeface=".VnTime" panose="020B7200000000000000" pitchFamily="34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83A97767-942A-41A8-A1C2-39C53FE65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1415" y="1856787"/>
            <a:ext cx="6857107" cy="22095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Ai thông minh hơn!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80125014135366">
            <a:extLst>
              <a:ext uri="{FF2B5EF4-FFF2-40B4-BE49-F238E27FC236}">
                <a16:creationId xmlns:a16="http://schemas.microsoft.com/office/drawing/2014/main" id="{036EC9D3-32FA-4B09-BACA-509AEFF3B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1"/>
            <a:ext cx="12190413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>
            <a:extLst>
              <a:ext uri="{FF2B5EF4-FFF2-40B4-BE49-F238E27FC236}">
                <a16:creationId xmlns:a16="http://schemas.microsoft.com/office/drawing/2014/main" id="{23C0CA37-8389-4404-9101-57D3CB7C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983" y="1366313"/>
            <a:ext cx="5790446" cy="1349199"/>
          </a:xfrm>
          <a:prstGeom prst="cloudCallout">
            <a:avLst>
              <a:gd name="adj1" fmla="val -48014"/>
              <a:gd name="adj2" fmla="val 13891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83E10554-F26D-43B8-8B63-2C87E702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118" y="3323446"/>
            <a:ext cx="4647595" cy="830154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( 5 + 3) = 28</a:t>
            </a:r>
          </a:p>
        </p:txBody>
      </p:sp>
      <p:pic>
        <p:nvPicPr>
          <p:cNvPr id="35851" name="Picture 11" descr="51">
            <a:extLst>
              <a:ext uri="{FF2B5EF4-FFF2-40B4-BE49-F238E27FC236}">
                <a16:creationId xmlns:a16="http://schemas.microsoft.com/office/drawing/2014/main" id="{FE5E6BBB-7BEE-4421-9803-A8082F62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0" y="4509153"/>
            <a:ext cx="2590463" cy="22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081BC85E-59C8-495D-8C59-19015892B54F}"/>
              </a:ext>
            </a:extLst>
          </p:cNvPr>
          <p:cNvGrpSpPr>
            <a:grpSpLocks/>
          </p:cNvGrpSpPr>
          <p:nvPr/>
        </p:nvGrpSpPr>
        <p:grpSpPr bwMode="auto">
          <a:xfrm>
            <a:off x="9676139" y="153620"/>
            <a:ext cx="609521" cy="533331"/>
            <a:chOff x="720" y="96"/>
            <a:chExt cx="4752" cy="384"/>
          </a:xfrm>
        </p:grpSpPr>
        <p:sp>
          <p:nvSpPr>
            <p:cNvPr id="55313" name="WordArt 13">
              <a:extLst>
                <a:ext uri="{FF2B5EF4-FFF2-40B4-BE49-F238E27FC236}">
                  <a16:creationId xmlns:a16="http://schemas.microsoft.com/office/drawing/2014/main" id="{22714123-2060-4B35-AB6D-91F4B9A9FA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9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A603AB"/>
                </a:contourClr>
              </a:sp3d>
            </a:bodyPr>
            <a:lstStyle/>
            <a:p>
              <a:r>
                <a:rPr lang="en-US" sz="32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</a:rPr>
                <a:t>*</a:t>
              </a:r>
            </a:p>
          </p:txBody>
        </p:sp>
        <p:sp>
          <p:nvSpPr>
            <p:cNvPr id="55314" name="Rectangle 14">
              <a:extLst>
                <a:ext uri="{FF2B5EF4-FFF2-40B4-BE49-F238E27FC236}">
                  <a16:creationId xmlns:a16="http://schemas.microsoft.com/office/drawing/2014/main" id="{C8AA15C5-D2BC-49C6-9CA0-8C850B492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81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35862" name="Picture 22" descr="Entertainment-02-june">
            <a:extLst>
              <a:ext uri="{FF2B5EF4-FFF2-40B4-BE49-F238E27FC236}">
                <a16:creationId xmlns:a16="http://schemas.microsoft.com/office/drawing/2014/main" id="{EC4AA0E6-D4EF-445E-8530-DEF066D6C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58" y="77431"/>
            <a:ext cx="1304755" cy="12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AutoShape 23">
            <a:extLst>
              <a:ext uri="{FF2B5EF4-FFF2-40B4-BE49-F238E27FC236}">
                <a16:creationId xmlns:a16="http://schemas.microsoft.com/office/drawing/2014/main" id="{8FA8FF91-3F05-4D22-A422-E51F36DA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966" y="4509153"/>
            <a:ext cx="1828562" cy="1599992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5" name="WordArt 27">
            <a:extLst>
              <a:ext uri="{FF2B5EF4-FFF2-40B4-BE49-F238E27FC236}">
                <a16:creationId xmlns:a16="http://schemas.microsoft.com/office/drawing/2014/main" id="{38CF83E7-5DA4-4D76-B2AE-65AC279935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93144">
            <a:off x="126983" y="763142"/>
            <a:ext cx="4312676" cy="97618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7620000" scaled="1"/>
                </a:gradFill>
              </a:rPr>
              <a:t>Ai thông minh hơn!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7620000" scaled="1"/>
              </a:gradFill>
              <a:latin typeface=".VnTimeH" panose="020B7200000000000000" pitchFamily="34" charset="0"/>
            </a:endParaRPr>
          </a:p>
        </p:txBody>
      </p:sp>
      <p:sp>
        <p:nvSpPr>
          <p:cNvPr id="35868" name="AutoShape 28">
            <a:extLst>
              <a:ext uri="{FF2B5EF4-FFF2-40B4-BE49-F238E27FC236}">
                <a16:creationId xmlns:a16="http://schemas.microsoft.com/office/drawing/2014/main" id="{4514925F-2C24-4957-95A8-AC7ED347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869" name="AutoShape 29">
            <a:extLst>
              <a:ext uri="{FF2B5EF4-FFF2-40B4-BE49-F238E27FC236}">
                <a16:creationId xmlns:a16="http://schemas.microsoft.com/office/drawing/2014/main" id="{5DB7DAAF-9963-4ADA-98A3-1D734FE3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0FCA4C7E-5519-4F34-8478-52C295F9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54557AD7-1EC2-46A6-BCBA-2B92E6BB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007C24BF-E654-4F3F-B4AA-2CE636DAC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73" name="AutoShape 33">
            <a:extLst>
              <a:ext uri="{FF2B5EF4-FFF2-40B4-BE49-F238E27FC236}">
                <a16:creationId xmlns:a16="http://schemas.microsoft.com/office/drawing/2014/main" id="{1396D2CA-0943-4B45-AF45-17707C44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874" name="AutoShape 34">
            <a:extLst>
              <a:ext uri="{FF2B5EF4-FFF2-40B4-BE49-F238E27FC236}">
                <a16:creationId xmlns:a16="http://schemas.microsoft.com/office/drawing/2014/main" id="{A983D8D8-89CE-440B-BF35-8D0352C7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6" grpId="0" animBg="1"/>
      <p:bldP spid="35863" grpId="0" animBg="1"/>
      <p:bldP spid="35868" grpId="0" animBg="1"/>
      <p:bldP spid="35869" grpId="0" animBg="1"/>
      <p:bldP spid="35870" grpId="0" animBg="1"/>
      <p:bldP spid="35871" grpId="0" animBg="1"/>
      <p:bldP spid="35872" grpId="0" animBg="1"/>
      <p:bldP spid="35873" grpId="0" animBg="1"/>
      <p:bldP spid="358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80125014135366">
            <a:extLst>
              <a:ext uri="{FF2B5EF4-FFF2-40B4-BE49-F238E27FC236}">
                <a16:creationId xmlns:a16="http://schemas.microsoft.com/office/drawing/2014/main" id="{D85912F7-1F72-4E26-918C-DC373AC095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1"/>
            <a:ext cx="12190413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>
            <a:extLst>
              <a:ext uri="{FF2B5EF4-FFF2-40B4-BE49-F238E27FC236}">
                <a16:creationId xmlns:a16="http://schemas.microsoft.com/office/drawing/2014/main" id="{08B1CB72-BED1-4E31-821A-CACF68A2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264" y="839331"/>
            <a:ext cx="5180925" cy="1904752"/>
          </a:xfrm>
          <a:prstGeom prst="cloudCallout">
            <a:avLst>
              <a:gd name="adj1" fmla="val -43968"/>
              <a:gd name="adj2" fmla="val 118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</a:t>
            </a:r>
            <a:r>
              <a:rPr lang="en-US" altLang="en-US" sz="4000" b="1">
                <a:solidFill>
                  <a:srgbClr val="FFFF99"/>
                </a:solidFill>
              </a:rPr>
              <a:t>?</a:t>
            </a:r>
          </a:p>
        </p:txBody>
      </p:sp>
      <p:pic>
        <p:nvPicPr>
          <p:cNvPr id="33796" name="Picture 4" descr="54">
            <a:extLst>
              <a:ext uri="{FF2B5EF4-FFF2-40B4-BE49-F238E27FC236}">
                <a16:creationId xmlns:a16="http://schemas.microsoft.com/office/drawing/2014/main" id="{CA5A589E-DC5D-4EF1-ADBD-F729DCBB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4267885"/>
            <a:ext cx="2417448" cy="259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485981F-69EF-4215-940D-0BBF0FB7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165" y="2896463"/>
            <a:ext cx="4571405" cy="76944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5 x ( 2  + 3 ) = 25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187A3BAF-75F9-4EDA-8B13-8A4D4FACA874}"/>
              </a:ext>
            </a:extLst>
          </p:cNvPr>
          <p:cNvGrpSpPr>
            <a:grpSpLocks/>
          </p:cNvGrpSpPr>
          <p:nvPr/>
        </p:nvGrpSpPr>
        <p:grpSpPr bwMode="auto">
          <a:xfrm>
            <a:off x="9676139" y="153620"/>
            <a:ext cx="609521" cy="533331"/>
            <a:chOff x="720" y="96"/>
            <a:chExt cx="4752" cy="384"/>
          </a:xfrm>
        </p:grpSpPr>
        <p:sp>
          <p:nvSpPr>
            <p:cNvPr id="57361" name="WordArt 13">
              <a:extLst>
                <a:ext uri="{FF2B5EF4-FFF2-40B4-BE49-F238E27FC236}">
                  <a16:creationId xmlns:a16="http://schemas.microsoft.com/office/drawing/2014/main" id="{2BE6A8CE-5C1B-4EED-9CF0-916E80EBD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9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A603AB"/>
                </a:contourClr>
              </a:sp3d>
            </a:bodyPr>
            <a:lstStyle/>
            <a:p>
              <a:r>
                <a:rPr lang="en-US" sz="32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</a:rPr>
                <a:t>*</a:t>
              </a:r>
            </a:p>
          </p:txBody>
        </p:sp>
        <p:sp>
          <p:nvSpPr>
            <p:cNvPr id="57362" name="Rectangle 14">
              <a:extLst>
                <a:ext uri="{FF2B5EF4-FFF2-40B4-BE49-F238E27FC236}">
                  <a16:creationId xmlns:a16="http://schemas.microsoft.com/office/drawing/2014/main" id="{0ADA11AF-76DB-4930-A38C-C8770195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81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33814" name="Picture 22" descr="Entertainment-02-june">
            <a:extLst>
              <a:ext uri="{FF2B5EF4-FFF2-40B4-BE49-F238E27FC236}">
                <a16:creationId xmlns:a16="http://schemas.microsoft.com/office/drawing/2014/main" id="{7CBFD4EC-65B1-41E0-9E47-D3EEB7E961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719" y="229811"/>
            <a:ext cx="999995" cy="96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AutoShape 24">
            <a:extLst>
              <a:ext uri="{FF2B5EF4-FFF2-40B4-BE49-F238E27FC236}">
                <a16:creationId xmlns:a16="http://schemas.microsoft.com/office/drawing/2014/main" id="{55645775-1CAB-4690-BA93-F43431D25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776" y="4344075"/>
            <a:ext cx="1599992" cy="1371421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5" name="AutoShape 33">
            <a:extLst>
              <a:ext uri="{FF2B5EF4-FFF2-40B4-BE49-F238E27FC236}">
                <a16:creationId xmlns:a16="http://schemas.microsoft.com/office/drawing/2014/main" id="{55F33947-6EC5-4991-AC98-2A8A1D24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3826" name="AutoShape 34">
            <a:extLst>
              <a:ext uri="{FF2B5EF4-FFF2-40B4-BE49-F238E27FC236}">
                <a16:creationId xmlns:a16="http://schemas.microsoft.com/office/drawing/2014/main" id="{DFDAA137-EE08-4CAF-8526-F8E0C56B6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827" name="AutoShape 35">
            <a:extLst>
              <a:ext uri="{FF2B5EF4-FFF2-40B4-BE49-F238E27FC236}">
                <a16:creationId xmlns:a16="http://schemas.microsoft.com/office/drawing/2014/main" id="{294EF61E-5F4A-46E0-B1C8-0182D340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828" name="AutoShape 36">
            <a:extLst>
              <a:ext uri="{FF2B5EF4-FFF2-40B4-BE49-F238E27FC236}">
                <a16:creationId xmlns:a16="http://schemas.microsoft.com/office/drawing/2014/main" id="{A2A4BE1F-F05D-43BC-85E1-A624D139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829" name="AutoShape 37">
            <a:extLst>
              <a:ext uri="{FF2B5EF4-FFF2-40B4-BE49-F238E27FC236}">
                <a16:creationId xmlns:a16="http://schemas.microsoft.com/office/drawing/2014/main" id="{98F46A14-38D4-452B-963B-4CDCFAA0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830" name="AutoShape 38">
            <a:extLst>
              <a:ext uri="{FF2B5EF4-FFF2-40B4-BE49-F238E27FC236}">
                <a16:creationId xmlns:a16="http://schemas.microsoft.com/office/drawing/2014/main" id="{68D09D7F-A0B2-4FD3-B5A8-054648E4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831" name="AutoShape 39">
            <a:extLst>
              <a:ext uri="{FF2B5EF4-FFF2-40B4-BE49-F238E27FC236}">
                <a16:creationId xmlns:a16="http://schemas.microsoft.com/office/drawing/2014/main" id="{7CC3E80E-3034-4C65-BC34-081486CB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7360" name="WordArt 27">
            <a:extLst>
              <a:ext uri="{FF2B5EF4-FFF2-40B4-BE49-F238E27FC236}">
                <a16:creationId xmlns:a16="http://schemas.microsoft.com/office/drawing/2014/main" id="{BAB457A4-3365-44BC-B0DA-7ED3214C7A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93144">
            <a:off x="126983" y="763142"/>
            <a:ext cx="4312676" cy="97618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7620000" scaled="1"/>
                </a:gradFill>
              </a:rPr>
              <a:t>Ai thông minh hơn!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7620000" scaled="1"/>
              </a:gra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7" grpId="0" animBg="1"/>
      <p:bldP spid="33816" grpId="0" animBg="1"/>
      <p:bldP spid="33825" grpId="0" animBg="1"/>
      <p:bldP spid="33826" grpId="0" animBg="1"/>
      <p:bldP spid="33827" grpId="0" animBg="1"/>
      <p:bldP spid="33828" grpId="0" animBg="1"/>
      <p:bldP spid="33829" grpId="0" animBg="1"/>
      <p:bldP spid="33830" grpId="0" animBg="1"/>
      <p:bldP spid="338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80125014135366">
            <a:extLst>
              <a:ext uri="{FF2B5EF4-FFF2-40B4-BE49-F238E27FC236}">
                <a16:creationId xmlns:a16="http://schemas.microsoft.com/office/drawing/2014/main" id="{41A279F6-1063-4435-89E2-82D4A498A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1"/>
            <a:ext cx="12190413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>
            <a:extLst>
              <a:ext uri="{FF2B5EF4-FFF2-40B4-BE49-F238E27FC236}">
                <a16:creationId xmlns:a16="http://schemas.microsoft.com/office/drawing/2014/main" id="{D066CABB-715C-4716-A903-D9560782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743" y="1241"/>
            <a:ext cx="5790446" cy="2696812"/>
          </a:xfrm>
          <a:prstGeom prst="cloudCallout">
            <a:avLst>
              <a:gd name="adj1" fmla="val 68264"/>
              <a:gd name="adj2" fmla="val 8238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nhân một số với một tổng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B5930939-F32E-43AA-B23B-D0662138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452" y="2850432"/>
            <a:ext cx="5942826" cy="830154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 a x b +  c</a:t>
            </a:r>
          </a:p>
        </p:txBody>
      </p:sp>
      <p:pic>
        <p:nvPicPr>
          <p:cNvPr id="31755" name="Picture 11" descr="52">
            <a:extLst>
              <a:ext uri="{FF2B5EF4-FFF2-40B4-BE49-F238E27FC236}">
                <a16:creationId xmlns:a16="http://schemas.microsoft.com/office/drawing/2014/main" id="{F3C048A8-9E25-409F-9FE7-2D6A3854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648" y="4725026"/>
            <a:ext cx="2280940" cy="19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EA22D3DD-31D6-45FA-AA07-62A02CB0763E}"/>
              </a:ext>
            </a:extLst>
          </p:cNvPr>
          <p:cNvGrpSpPr>
            <a:grpSpLocks/>
          </p:cNvGrpSpPr>
          <p:nvPr/>
        </p:nvGrpSpPr>
        <p:grpSpPr bwMode="auto">
          <a:xfrm>
            <a:off x="9676139" y="153620"/>
            <a:ext cx="609521" cy="533331"/>
            <a:chOff x="720" y="96"/>
            <a:chExt cx="4752" cy="384"/>
          </a:xfrm>
        </p:grpSpPr>
        <p:sp>
          <p:nvSpPr>
            <p:cNvPr id="59410" name="WordArt 20">
              <a:extLst>
                <a:ext uri="{FF2B5EF4-FFF2-40B4-BE49-F238E27FC236}">
                  <a16:creationId xmlns:a16="http://schemas.microsoft.com/office/drawing/2014/main" id="{325036FC-0E0C-4D95-848C-7B4979CE36C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9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A603AB"/>
                </a:contourClr>
              </a:sp3d>
            </a:bodyPr>
            <a:lstStyle/>
            <a:p>
              <a:r>
                <a:rPr lang="en-US" sz="32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</a:rPr>
                <a:t>*</a:t>
              </a:r>
            </a:p>
          </p:txBody>
        </p:sp>
        <p:sp>
          <p:nvSpPr>
            <p:cNvPr id="59411" name="Rectangle 21">
              <a:extLst>
                <a:ext uri="{FF2B5EF4-FFF2-40B4-BE49-F238E27FC236}">
                  <a16:creationId xmlns:a16="http://schemas.microsoft.com/office/drawing/2014/main" id="{4F0B5EF4-B190-49B0-9C37-36691FE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81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31766" name="Picture 22" descr="Entertainment-02-june">
            <a:extLst>
              <a:ext uri="{FF2B5EF4-FFF2-40B4-BE49-F238E27FC236}">
                <a16:creationId xmlns:a16="http://schemas.microsoft.com/office/drawing/2014/main" id="{F013C456-8998-4AC8-9081-6CF253A3CB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611" y="293303"/>
            <a:ext cx="1326977" cy="127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AutoShape 23">
            <a:extLst>
              <a:ext uri="{FF2B5EF4-FFF2-40B4-BE49-F238E27FC236}">
                <a16:creationId xmlns:a16="http://schemas.microsoft.com/office/drawing/2014/main" id="{A2433F2D-D93C-4A1D-8FBE-EDF5E08D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454" y="3886934"/>
            <a:ext cx="1599992" cy="1474596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5BA2590C-BA35-4938-A301-99A578ED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97" y="5513911"/>
            <a:ext cx="6628537" cy="8301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 a x b + a x c</a:t>
            </a:r>
          </a:p>
        </p:txBody>
      </p:sp>
      <p:sp>
        <p:nvSpPr>
          <p:cNvPr id="31771" name="AutoShape 27">
            <a:extLst>
              <a:ext uri="{FF2B5EF4-FFF2-40B4-BE49-F238E27FC236}">
                <a16:creationId xmlns:a16="http://schemas.microsoft.com/office/drawing/2014/main" id="{22B65E71-43D9-4DA4-AB27-C57D797A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1772" name="AutoShape 28">
            <a:extLst>
              <a:ext uri="{FF2B5EF4-FFF2-40B4-BE49-F238E27FC236}">
                <a16:creationId xmlns:a16="http://schemas.microsoft.com/office/drawing/2014/main" id="{96B58F40-7FA3-487B-B866-28192028E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773" name="AutoShape 29">
            <a:extLst>
              <a:ext uri="{FF2B5EF4-FFF2-40B4-BE49-F238E27FC236}">
                <a16:creationId xmlns:a16="http://schemas.microsoft.com/office/drawing/2014/main" id="{F4FE3378-D68F-4CF8-BCD2-532B1B106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774" name="AutoShape 30">
            <a:extLst>
              <a:ext uri="{FF2B5EF4-FFF2-40B4-BE49-F238E27FC236}">
                <a16:creationId xmlns:a16="http://schemas.microsoft.com/office/drawing/2014/main" id="{32025C8A-3BE5-48E4-9472-2122E01C9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775" name="AutoShape 31">
            <a:extLst>
              <a:ext uri="{FF2B5EF4-FFF2-40B4-BE49-F238E27FC236}">
                <a16:creationId xmlns:a16="http://schemas.microsoft.com/office/drawing/2014/main" id="{CEFCCA4D-5906-4592-9DE5-80638C81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776" name="AutoShape 32">
            <a:extLst>
              <a:ext uri="{FF2B5EF4-FFF2-40B4-BE49-F238E27FC236}">
                <a16:creationId xmlns:a16="http://schemas.microsoft.com/office/drawing/2014/main" id="{CD149F63-4D22-40C6-91C0-15946C1D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777" name="AutoShape 33">
            <a:extLst>
              <a:ext uri="{FF2B5EF4-FFF2-40B4-BE49-F238E27FC236}">
                <a16:creationId xmlns:a16="http://schemas.microsoft.com/office/drawing/2014/main" id="{E878A012-0B95-4B2E-BE56-C97FC6407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89" y="763141"/>
            <a:ext cx="1371421" cy="1066661"/>
          </a:xfrm>
          <a:prstGeom prst="star32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999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9409" name="WordArt 27">
            <a:extLst>
              <a:ext uri="{FF2B5EF4-FFF2-40B4-BE49-F238E27FC236}">
                <a16:creationId xmlns:a16="http://schemas.microsoft.com/office/drawing/2014/main" id="{C3179D5B-8995-49A9-B7C5-B44B0F9A37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93144">
            <a:off x="46032" y="890125"/>
            <a:ext cx="4020613" cy="88094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7620000" scaled="1"/>
                </a:gradFill>
              </a:rPr>
              <a:t>Ai thông minh hơn!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7620000" scaled="1"/>
              </a:gra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67" grpId="0" animBg="1"/>
      <p:bldP spid="31768" grpId="0" animBg="1"/>
      <p:bldP spid="31771" grpId="0" animBg="1"/>
      <p:bldP spid="31772" grpId="0" animBg="1"/>
      <p:bldP spid="31773" grpId="0" animBg="1"/>
      <p:bldP spid="31774" grpId="0" animBg="1"/>
      <p:bldP spid="31775" grpId="0" animBg="1"/>
      <p:bldP spid="31776" grpId="0" animBg="1"/>
      <p:bldP spid="317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AF587A6-E348-48E7-B797-B00F9BCB5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843" y="5772639"/>
            <a:ext cx="1219041" cy="99047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F67AFE-E951-4DCB-910E-F8096EB3C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884" y="5239308"/>
            <a:ext cx="1219041" cy="152380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67F2516-BE52-45FA-A4CC-0AF6BD6E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925" y="4801215"/>
            <a:ext cx="1219041" cy="205713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8B75343-797F-4B9C-98DD-F76E60AC4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966" y="4020267"/>
            <a:ext cx="1219041" cy="274284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BEEF799-8D03-4418-AD71-AF4C307C9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008" y="3334556"/>
            <a:ext cx="1219041" cy="342855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C4178129-FF59-433D-9323-AC2CB8CD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049" y="2496466"/>
            <a:ext cx="1219041" cy="4266644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9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8440" name="Picture 8" descr="KITTY">
            <a:extLst>
              <a:ext uri="{FF2B5EF4-FFF2-40B4-BE49-F238E27FC236}">
                <a16:creationId xmlns:a16="http://schemas.microsoft.com/office/drawing/2014/main" id="{12D46D03-AF19-4830-BDA2-D269ABEDE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18" y="4258361"/>
            <a:ext cx="1290469" cy="14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KITTY">
            <a:extLst>
              <a:ext uri="{FF2B5EF4-FFF2-40B4-BE49-F238E27FC236}">
                <a16:creationId xmlns:a16="http://schemas.microsoft.com/office/drawing/2014/main" id="{355AC4FE-EED6-4F0A-AF67-D4A6902F7C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79" y="3682174"/>
            <a:ext cx="1320628" cy="14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KITTY">
            <a:extLst>
              <a:ext uri="{FF2B5EF4-FFF2-40B4-BE49-F238E27FC236}">
                <a16:creationId xmlns:a16="http://schemas.microsoft.com/office/drawing/2014/main" id="{885799BE-1008-4A57-8EE4-5372ADDE93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64" y="3182176"/>
            <a:ext cx="129840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KITTY">
            <a:extLst>
              <a:ext uri="{FF2B5EF4-FFF2-40B4-BE49-F238E27FC236}">
                <a16:creationId xmlns:a16="http://schemas.microsoft.com/office/drawing/2014/main" id="{D7FD67F4-8DE7-4392-B0A4-F91A37F2D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94" y="2372657"/>
            <a:ext cx="1409516" cy="15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KITTY">
            <a:extLst>
              <a:ext uri="{FF2B5EF4-FFF2-40B4-BE49-F238E27FC236}">
                <a16:creationId xmlns:a16="http://schemas.microsoft.com/office/drawing/2014/main" id="{8646E3EC-7DDC-4398-9A25-394A5AC452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73" y="1793295"/>
            <a:ext cx="1314279" cy="14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KITTY">
            <a:extLst>
              <a:ext uri="{FF2B5EF4-FFF2-40B4-BE49-F238E27FC236}">
                <a16:creationId xmlns:a16="http://schemas.microsoft.com/office/drawing/2014/main" id="{CA7A0186-850C-4542-80E1-03145C612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38" y="915521"/>
            <a:ext cx="1349199" cy="15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5">
            <a:extLst>
              <a:ext uri="{FF2B5EF4-FFF2-40B4-BE49-F238E27FC236}">
                <a16:creationId xmlns:a16="http://schemas.microsoft.com/office/drawing/2014/main" id="{9FE06D30-D7D7-4012-BBF7-8FE2C42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98" y="4669470"/>
            <a:ext cx="2863477" cy="646028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x (1+9) = ?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D8F4CC96-D8BE-49A5-A1BE-9C8EC3F5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319" y="4666296"/>
            <a:ext cx="990471" cy="646028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85B08390-87E6-4A96-95EB-4BF21949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79" y="3840903"/>
            <a:ext cx="3742838" cy="6460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6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4 + 28 x 6 = ?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0F2A8E42-DE73-444C-AB98-0B66D366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742" y="3882173"/>
            <a:ext cx="974598" cy="64761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6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CBDA43D4-A696-4B2D-9719-C324AC46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919" y="3239319"/>
            <a:ext cx="2817445" cy="646029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8F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(2+8) x 4 = ?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8613F70C-C197-4ACD-929E-5E3A2958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83" y="3194875"/>
            <a:ext cx="920630" cy="646029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8F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27AF3FF9-2D96-4216-B6C0-39DBEDEC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695" y="2548847"/>
            <a:ext cx="3885694" cy="647616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 x 9 + 65 x 9 = ? 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B9C9712F-E225-476C-9817-BFA8E06A9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618" y="2548847"/>
            <a:ext cx="1017455" cy="647616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9390D93C-7D74-43F9-A14D-165CC7C3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741" y="1759962"/>
            <a:ext cx="4876165" cy="64602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x 5 + 45 x 4 + 45 = ?</a:t>
            </a: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CB32F789-A441-4007-A573-F71B9F82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136" y="1759962"/>
            <a:ext cx="1060312" cy="64602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pic>
        <p:nvPicPr>
          <p:cNvPr id="18457" name="Picture 13" descr="Fireworks-01">
            <a:extLst>
              <a:ext uri="{FF2B5EF4-FFF2-40B4-BE49-F238E27FC236}">
                <a16:creationId xmlns:a16="http://schemas.microsoft.com/office/drawing/2014/main" id="{02B1D0F1-5922-4B2E-8528-CC0F11527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08" y="1241"/>
            <a:ext cx="3599981" cy="233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5" name="Picture 33" descr="79FAC5DEC6684C4A9EE7835BCE3A70A9">
            <a:extLst>
              <a:ext uri="{FF2B5EF4-FFF2-40B4-BE49-F238E27FC236}">
                <a16:creationId xmlns:a16="http://schemas.microsoft.com/office/drawing/2014/main" id="{D3827722-D9D8-4DBC-AB45-46AECB85D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2" y="5440896"/>
            <a:ext cx="1428564" cy="145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6" name="Picture 28" descr="http://t3.gstatic.com/images?q=tbn:Yd6flzuOF2zTqM:http://www.kientrucdaotao.com/uploads/News/pic/small_nvn_1237648075.jpg">
            <a:hlinkClick r:id="rId6"/>
            <a:extLst>
              <a:ext uri="{FF2B5EF4-FFF2-40B4-BE49-F238E27FC236}">
                <a16:creationId xmlns:a16="http://schemas.microsoft.com/office/drawing/2014/main" id="{1E8C26A1-E950-4CE8-803D-204EC64A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3" y="126637"/>
            <a:ext cx="1980942" cy="17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6">
            <a:extLst>
              <a:ext uri="{FF2B5EF4-FFF2-40B4-BE49-F238E27FC236}">
                <a16:creationId xmlns:a16="http://schemas.microsoft.com/office/drawing/2014/main" id="{A6ACCD2B-7CDE-4EBF-8489-692C9D904B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222" y="229811"/>
            <a:ext cx="7314248" cy="91428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1" hangingPunct="1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ĐƯỜNG LÊN ĐỈNH OLYMPIA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/>
                <a:cs typeface="Arial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667 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43021 -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6 7.40741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1.48148E-6 L 0.59167 -0.002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-0.35833 0.0025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L 0.00451 0.6906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452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33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0.53334 -0.4372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21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18447" grpId="0" animBg="1"/>
      <p:bldP spid="18447" grpId="1" animBg="1"/>
      <p:bldP spid="18448" grpId="0" animBg="1"/>
      <p:bldP spid="18448" grpId="1" animBg="1"/>
      <p:bldP spid="18449" grpId="0" animBg="1"/>
      <p:bldP spid="18449" grpId="1" animBg="1"/>
      <p:bldP spid="18450" grpId="0" animBg="1"/>
      <p:bldP spid="18450" grpId="1" animBg="1"/>
      <p:bldP spid="18450" grpId="2" animBg="1"/>
      <p:bldP spid="18451" grpId="0" animBg="1"/>
      <p:bldP spid="18451" grpId="1" animBg="1"/>
      <p:bldP spid="18452" grpId="0" animBg="1"/>
      <p:bldP spid="18452" grpId="1" animBg="1"/>
      <p:bldP spid="18453" grpId="0" animBg="1"/>
      <p:bldP spid="18453" grpId="1" animBg="1"/>
      <p:bldP spid="18454" grpId="0" animBg="1"/>
      <p:bldP spid="18455" grpId="0" animBg="1"/>
      <p:bldP spid="18455" grpId="1" animBg="1"/>
      <p:bldP spid="18456" grpId="0" animBg="1"/>
      <p:bldP spid="1845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sp>
        <p:nvSpPr>
          <p:cNvPr id="12" name="Shape 18"/>
          <p:cNvSpPr/>
          <p:nvPr/>
        </p:nvSpPr>
        <p:spPr>
          <a:xfrm rot="16200000">
            <a:off x="2771347" y="2017668"/>
            <a:ext cx="2646878" cy="1383053"/>
          </a:xfrm>
          <a:prstGeom prst="roundRect">
            <a:avLst>
              <a:gd name="adj" fmla="val 0"/>
            </a:avLst>
          </a:prstGeom>
          <a:solidFill>
            <a:srgbClr val="219CAC"/>
          </a:solidFill>
          <a:ln w="12700" cap="flat">
            <a:noFill/>
            <a:prstDash val="solid"/>
            <a:miter lim="400000"/>
          </a:ln>
          <a:effectLst/>
        </p:spPr>
        <p:txBody>
          <a:bodyPr vert="eaVert"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259" y="1131839"/>
            <a:ext cx="18000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259" y="1443223"/>
            <a:ext cx="4504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3411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01711" y="498020"/>
            <a:ext cx="7630308" cy="4673602"/>
            <a:chOff x="2049919" y="1325464"/>
            <a:chExt cx="8119524" cy="4170716"/>
          </a:xfrm>
        </p:grpSpPr>
        <p:grpSp>
          <p:nvGrpSpPr>
            <p:cNvPr id="21" name="组合 20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4" name="组合 23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4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73492" y="19322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3565" y="133212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CHÚC CÁC CON HỌC TỐT</a:t>
            </a:r>
          </a:p>
        </p:txBody>
      </p:sp>
    </p:spTree>
    <p:extLst>
      <p:ext uri="{BB962C8B-B14F-4D97-AF65-F5344CB8AC3E}">
        <p14:creationId xmlns:p14="http://schemas.microsoft.com/office/powerpoint/2010/main" val="4286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2">
            <a:extLst>
              <a:ext uri="{FF2B5EF4-FFF2-40B4-BE49-F238E27FC236}">
                <a16:creationId xmlns:a16="http://schemas.microsoft.com/office/drawing/2014/main" id="{CCCBA346-FBB4-41A0-9751-818823EE1C3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8251" name="AutoShape 43">
              <a:extLst>
                <a:ext uri="{FF2B5EF4-FFF2-40B4-BE49-F238E27FC236}">
                  <a16:creationId xmlns:a16="http://schemas.microsoft.com/office/drawing/2014/main" id="{8D596182-F167-4B37-B326-510C8A7931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Cloud">
              <a:extLst>
                <a:ext uri="{FF2B5EF4-FFF2-40B4-BE49-F238E27FC236}">
                  <a16:creationId xmlns:a16="http://schemas.microsoft.com/office/drawing/2014/main" id="{2AA2F0D8-B684-4EE3-A785-E16B6D01390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AutoShape 45">
              <a:extLst>
                <a:ext uri="{FF2B5EF4-FFF2-40B4-BE49-F238E27FC236}">
                  <a16:creationId xmlns:a16="http://schemas.microsoft.com/office/drawing/2014/main" id="{BF8EECEC-E794-424A-99A4-0DE4657399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Cloud">
              <a:extLst>
                <a:ext uri="{FF2B5EF4-FFF2-40B4-BE49-F238E27FC236}">
                  <a16:creationId xmlns:a16="http://schemas.microsoft.com/office/drawing/2014/main" id="{B6C95D65-CBDF-45D8-838A-87217F0FC86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199353C1-0B98-4C13-AEB2-0892D88ECB5B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8246" name="Cloud">
              <a:extLst>
                <a:ext uri="{FF2B5EF4-FFF2-40B4-BE49-F238E27FC236}">
                  <a16:creationId xmlns:a16="http://schemas.microsoft.com/office/drawing/2014/main" id="{9DAACFF5-082A-40C1-953D-6CBFA65E6EF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7" name="Picture 19">
              <a:extLst>
                <a:ext uri="{FF2B5EF4-FFF2-40B4-BE49-F238E27FC236}">
                  <a16:creationId xmlns:a16="http://schemas.microsoft.com/office/drawing/2014/main" id="{8D4C9A05-11EA-4142-901F-A1CC78979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8" name="Picture 21">
              <a:extLst>
                <a:ext uri="{FF2B5EF4-FFF2-40B4-BE49-F238E27FC236}">
                  <a16:creationId xmlns:a16="http://schemas.microsoft.com/office/drawing/2014/main" id="{28B49D68-63DD-4B3C-968D-E3BB999F2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9" name="Picture 22">
              <a:extLst>
                <a:ext uri="{FF2B5EF4-FFF2-40B4-BE49-F238E27FC236}">
                  <a16:creationId xmlns:a16="http://schemas.microsoft.com/office/drawing/2014/main" id="{5E1659D6-1250-4370-A962-D4A53048B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0" name="Picture 23">
              <a:extLst>
                <a:ext uri="{FF2B5EF4-FFF2-40B4-BE49-F238E27FC236}">
                  <a16:creationId xmlns:a16="http://schemas.microsoft.com/office/drawing/2014/main" id="{9FCB55F5-2DC6-4ACB-AADF-357D6D68B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4">
            <a:extLst>
              <a:ext uri="{FF2B5EF4-FFF2-40B4-BE49-F238E27FC236}">
                <a16:creationId xmlns:a16="http://schemas.microsoft.com/office/drawing/2014/main" id="{C5100DC7-998E-464A-9B54-2A1141F1D93E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8244" name="Cloud">
              <a:extLst>
                <a:ext uri="{FF2B5EF4-FFF2-40B4-BE49-F238E27FC236}">
                  <a16:creationId xmlns:a16="http://schemas.microsoft.com/office/drawing/2014/main" id="{A2B2E5B8-1DCC-4EF1-9D4B-85347C4F09D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5" name="Picture 27">
              <a:extLst>
                <a:ext uri="{FF2B5EF4-FFF2-40B4-BE49-F238E27FC236}">
                  <a16:creationId xmlns:a16="http://schemas.microsoft.com/office/drawing/2014/main" id="{B57A7D88-F427-46D3-B378-369CF6BAB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E1792E59-D049-49CA-B6FC-02BBFB34A04D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8241" name="Cloud">
              <a:extLst>
                <a:ext uri="{FF2B5EF4-FFF2-40B4-BE49-F238E27FC236}">
                  <a16:creationId xmlns:a16="http://schemas.microsoft.com/office/drawing/2014/main" id="{55B954A3-97CB-46BC-ADDA-26DF2E8C4AE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42" name="Picture 34">
              <a:extLst>
                <a:ext uri="{FF2B5EF4-FFF2-40B4-BE49-F238E27FC236}">
                  <a16:creationId xmlns:a16="http://schemas.microsoft.com/office/drawing/2014/main" id="{6FD35BD2-527C-4C6D-8A3D-D7FE3CC70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38">
              <a:extLst>
                <a:ext uri="{FF2B5EF4-FFF2-40B4-BE49-F238E27FC236}">
                  <a16:creationId xmlns:a16="http://schemas.microsoft.com/office/drawing/2014/main" id="{92605353-94D2-4F86-BFB7-CBF1760AE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AutoShape 41">
            <a:extLst>
              <a:ext uri="{FF2B5EF4-FFF2-40B4-BE49-F238E27FC236}">
                <a16:creationId xmlns:a16="http://schemas.microsoft.com/office/drawing/2014/main" id="{B52C3630-90B8-4CDF-80AC-879BA957F38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8199" name="Group 42">
            <a:extLst>
              <a:ext uri="{FF2B5EF4-FFF2-40B4-BE49-F238E27FC236}">
                <a16:creationId xmlns:a16="http://schemas.microsoft.com/office/drawing/2014/main" id="{9ECE1417-8BA4-4152-BF4D-A15281348726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8237" name="AutoShape 43">
              <a:extLst>
                <a:ext uri="{FF2B5EF4-FFF2-40B4-BE49-F238E27FC236}">
                  <a16:creationId xmlns:a16="http://schemas.microsoft.com/office/drawing/2014/main" id="{4BE96934-C2C8-4151-AF62-6E692980B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Cloud">
              <a:extLst>
                <a:ext uri="{FF2B5EF4-FFF2-40B4-BE49-F238E27FC236}">
                  <a16:creationId xmlns:a16="http://schemas.microsoft.com/office/drawing/2014/main" id="{512AEB19-5D6F-413E-AA32-AE8B1514E48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AutoShape 45">
              <a:extLst>
                <a:ext uri="{FF2B5EF4-FFF2-40B4-BE49-F238E27FC236}">
                  <a16:creationId xmlns:a16="http://schemas.microsoft.com/office/drawing/2014/main" id="{5691B6E3-06DC-4B29-A961-40EB9C2DD4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Cloud">
              <a:extLst>
                <a:ext uri="{FF2B5EF4-FFF2-40B4-BE49-F238E27FC236}">
                  <a16:creationId xmlns:a16="http://schemas.microsoft.com/office/drawing/2014/main" id="{2E486F54-46F7-4B14-A94B-7C0AFC9758C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61">
            <a:extLst>
              <a:ext uri="{FF2B5EF4-FFF2-40B4-BE49-F238E27FC236}">
                <a16:creationId xmlns:a16="http://schemas.microsoft.com/office/drawing/2014/main" id="{7F29BFE7-71FE-4905-B487-643787D25DC2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8226" name="Oval 62">
              <a:extLst>
                <a:ext uri="{FF2B5EF4-FFF2-40B4-BE49-F238E27FC236}">
                  <a16:creationId xmlns:a16="http://schemas.microsoft.com/office/drawing/2014/main" id="{5AD000C0-D990-48FC-8CFF-CB97569DA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8227" name="Group 63">
              <a:extLst>
                <a:ext uri="{FF2B5EF4-FFF2-40B4-BE49-F238E27FC236}">
                  <a16:creationId xmlns:a16="http://schemas.microsoft.com/office/drawing/2014/main" id="{0F7BE95D-650C-4F17-A031-42C969829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8228" name="Oval 64">
                <a:extLst>
                  <a:ext uri="{FF2B5EF4-FFF2-40B4-BE49-F238E27FC236}">
                    <a16:creationId xmlns:a16="http://schemas.microsoft.com/office/drawing/2014/main" id="{79472ACF-6806-4BD9-8819-229A6C288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29" name="Oval 65">
                <a:extLst>
                  <a:ext uri="{FF2B5EF4-FFF2-40B4-BE49-F238E27FC236}">
                    <a16:creationId xmlns:a16="http://schemas.microsoft.com/office/drawing/2014/main" id="{A106007E-1657-485D-BB0D-C25BC5D4C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0" name="Oval 66">
                <a:extLst>
                  <a:ext uri="{FF2B5EF4-FFF2-40B4-BE49-F238E27FC236}">
                    <a16:creationId xmlns:a16="http://schemas.microsoft.com/office/drawing/2014/main" id="{50664FE5-3BFB-4562-AA8F-3135F55D6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1" name="Oval 67">
                <a:extLst>
                  <a:ext uri="{FF2B5EF4-FFF2-40B4-BE49-F238E27FC236}">
                    <a16:creationId xmlns:a16="http://schemas.microsoft.com/office/drawing/2014/main" id="{14BB4C98-EC23-4107-A989-AE0F8881D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2" name="Oval 68">
                <a:extLst>
                  <a:ext uri="{FF2B5EF4-FFF2-40B4-BE49-F238E27FC236}">
                    <a16:creationId xmlns:a16="http://schemas.microsoft.com/office/drawing/2014/main" id="{283F67FA-62A6-4989-8C6E-516989040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3" name="Oval 69">
                <a:extLst>
                  <a:ext uri="{FF2B5EF4-FFF2-40B4-BE49-F238E27FC236}">
                    <a16:creationId xmlns:a16="http://schemas.microsoft.com/office/drawing/2014/main" id="{1EC3CB40-9E90-4D67-90CF-F6A5BD07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4" name="Oval 70">
                <a:extLst>
                  <a:ext uri="{FF2B5EF4-FFF2-40B4-BE49-F238E27FC236}">
                    <a16:creationId xmlns:a16="http://schemas.microsoft.com/office/drawing/2014/main" id="{C2081088-48DD-4A48-BFB2-51C4C0B75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5" name="Oval 71">
                <a:extLst>
                  <a:ext uri="{FF2B5EF4-FFF2-40B4-BE49-F238E27FC236}">
                    <a16:creationId xmlns:a16="http://schemas.microsoft.com/office/drawing/2014/main" id="{72CACD54-4288-4A7F-A0D5-1D04E54BF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8236" name="Oval 72">
                <a:extLst>
                  <a:ext uri="{FF2B5EF4-FFF2-40B4-BE49-F238E27FC236}">
                    <a16:creationId xmlns:a16="http://schemas.microsoft.com/office/drawing/2014/main" id="{5169895D-CEFA-48C1-A7BE-19C8C085A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29CDDDBC-A119-4021-82FA-333E1CAE3523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8223" name="Cloud">
              <a:extLst>
                <a:ext uri="{FF2B5EF4-FFF2-40B4-BE49-F238E27FC236}">
                  <a16:creationId xmlns:a16="http://schemas.microsoft.com/office/drawing/2014/main" id="{740D6EA3-A15B-4657-BB5B-0B1F9B875AB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24" name="Picture 86">
              <a:extLst>
                <a:ext uri="{FF2B5EF4-FFF2-40B4-BE49-F238E27FC236}">
                  <a16:creationId xmlns:a16="http://schemas.microsoft.com/office/drawing/2014/main" id="{74DD5E59-8F86-4BFE-97BD-63184CC9D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92">
              <a:extLst>
                <a:ext uri="{FF2B5EF4-FFF2-40B4-BE49-F238E27FC236}">
                  <a16:creationId xmlns:a16="http://schemas.microsoft.com/office/drawing/2014/main" id="{2E058F2D-FF52-408B-AE93-A1C857F1F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40871EF4-C3A8-4619-9B5E-309684C2EC1F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8209" name="Picture 128">
              <a:extLst>
                <a:ext uri="{FF2B5EF4-FFF2-40B4-BE49-F238E27FC236}">
                  <a16:creationId xmlns:a16="http://schemas.microsoft.com/office/drawing/2014/main" id="{24E1B15A-8EF9-4CDB-AD0E-210F71694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0" name="Group 129">
              <a:extLst>
                <a:ext uri="{FF2B5EF4-FFF2-40B4-BE49-F238E27FC236}">
                  <a16:creationId xmlns:a16="http://schemas.microsoft.com/office/drawing/2014/main" id="{2F1B4135-61E4-4AB2-BE98-FDC4544FF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8211" name="AutoShape 130">
                <a:extLst>
                  <a:ext uri="{FF2B5EF4-FFF2-40B4-BE49-F238E27FC236}">
                    <a16:creationId xmlns:a16="http://schemas.microsoft.com/office/drawing/2014/main" id="{D72E963D-4291-4589-9BF1-13AC5F89F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212" name="Group 131">
                <a:extLst>
                  <a:ext uri="{FF2B5EF4-FFF2-40B4-BE49-F238E27FC236}">
                    <a16:creationId xmlns:a16="http://schemas.microsoft.com/office/drawing/2014/main" id="{C48BCCAB-A261-4746-9D76-C57E0D4BEA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8213" name="Freeform 132">
                  <a:extLst>
                    <a:ext uri="{FF2B5EF4-FFF2-40B4-BE49-F238E27FC236}">
                      <a16:creationId xmlns:a16="http://schemas.microsoft.com/office/drawing/2014/main" id="{B1804D67-497D-4095-810D-9B75DFEB8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Freeform 133">
                  <a:extLst>
                    <a:ext uri="{FF2B5EF4-FFF2-40B4-BE49-F238E27FC236}">
                      <a16:creationId xmlns:a16="http://schemas.microsoft.com/office/drawing/2014/main" id="{DAFF3F01-3A5E-4FDC-87C6-D93034D29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5" name="Line 134">
                  <a:extLst>
                    <a:ext uri="{FF2B5EF4-FFF2-40B4-BE49-F238E27FC236}">
                      <a16:creationId xmlns:a16="http://schemas.microsoft.com/office/drawing/2014/main" id="{E934EA82-0DEF-4BFB-8CAD-16578649C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6" name="Line 135">
                  <a:extLst>
                    <a:ext uri="{FF2B5EF4-FFF2-40B4-BE49-F238E27FC236}">
                      <a16:creationId xmlns:a16="http://schemas.microsoft.com/office/drawing/2014/main" id="{0D70A6B9-C6D8-44FA-B9D5-1D470135A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136">
                  <a:extLst>
                    <a:ext uri="{FF2B5EF4-FFF2-40B4-BE49-F238E27FC236}">
                      <a16:creationId xmlns:a16="http://schemas.microsoft.com/office/drawing/2014/main" id="{3D1D0B5A-8070-4105-A9BC-F6F21B41A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137">
                  <a:extLst>
                    <a:ext uri="{FF2B5EF4-FFF2-40B4-BE49-F238E27FC236}">
                      <a16:creationId xmlns:a16="http://schemas.microsoft.com/office/drawing/2014/main" id="{6E7720A6-0246-44BD-A3EB-7AC413130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Line 138">
                  <a:extLst>
                    <a:ext uri="{FF2B5EF4-FFF2-40B4-BE49-F238E27FC236}">
                      <a16:creationId xmlns:a16="http://schemas.microsoft.com/office/drawing/2014/main" id="{43270E44-E5BA-4367-8040-541425BA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0" name="Line 139">
                  <a:extLst>
                    <a:ext uri="{FF2B5EF4-FFF2-40B4-BE49-F238E27FC236}">
                      <a16:creationId xmlns:a16="http://schemas.microsoft.com/office/drawing/2014/main" id="{BFF18FF9-2041-4489-B944-F430B19E5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140">
                  <a:extLst>
                    <a:ext uri="{FF2B5EF4-FFF2-40B4-BE49-F238E27FC236}">
                      <a16:creationId xmlns:a16="http://schemas.microsoft.com/office/drawing/2014/main" id="{466940A1-BDE5-4600-BC8E-11630216B1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141">
                  <a:extLst>
                    <a:ext uri="{FF2B5EF4-FFF2-40B4-BE49-F238E27FC236}">
                      <a16:creationId xmlns:a16="http://schemas.microsoft.com/office/drawing/2014/main" id="{459DF9A9-21B7-459D-A20A-AFE7EFD08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8D3BD030-9A07-4913-8B22-1741E7D7AD41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8206" name="Cloud">
              <a:extLst>
                <a:ext uri="{FF2B5EF4-FFF2-40B4-BE49-F238E27FC236}">
                  <a16:creationId xmlns:a16="http://schemas.microsoft.com/office/drawing/2014/main" id="{F47CAB7A-4C14-4F35-9FEA-4C39E5123CC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7" name="Picture 86">
              <a:extLst>
                <a:ext uri="{FF2B5EF4-FFF2-40B4-BE49-F238E27FC236}">
                  <a16:creationId xmlns:a16="http://schemas.microsoft.com/office/drawing/2014/main" id="{603C8220-0404-4DBE-97E9-203744544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92">
              <a:extLst>
                <a:ext uri="{FF2B5EF4-FFF2-40B4-BE49-F238E27FC236}">
                  <a16:creationId xmlns:a16="http://schemas.microsoft.com/office/drawing/2014/main" id="{5AD0EF9C-8AB1-4780-9B5E-1A5021E10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7106837-B5A9-4392-9B35-43776FF928DD}"/>
              </a:ext>
            </a:extLst>
          </p:cNvPr>
          <p:cNvSpPr/>
          <p:nvPr/>
        </p:nvSpPr>
        <p:spPr>
          <a:xfrm>
            <a:off x="2438082" y="4496455"/>
            <a:ext cx="662853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……. 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153BC0-411A-493B-8847-694A1E8DE9D6}"/>
              </a:ext>
            </a:extLst>
          </p:cNvPr>
          <p:cNvSpPr/>
          <p:nvPr/>
        </p:nvSpPr>
        <p:spPr>
          <a:xfrm>
            <a:off x="5485685" y="4877406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1900</a:t>
            </a:r>
          </a:p>
          <a:p>
            <a:pPr algn="ctr" eaLnBrk="1" hangingPunct="1">
              <a:defRPr/>
            </a:pPr>
            <a:endParaRPr lang="en-US" sz="5399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2">
            <a:extLst>
              <a:ext uri="{FF2B5EF4-FFF2-40B4-BE49-F238E27FC236}">
                <a16:creationId xmlns:a16="http://schemas.microsoft.com/office/drawing/2014/main" id="{5B201E9F-0834-47DB-9FEF-67A8B22AF1F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9275" name="AutoShape 43">
              <a:extLst>
                <a:ext uri="{FF2B5EF4-FFF2-40B4-BE49-F238E27FC236}">
                  <a16:creationId xmlns:a16="http://schemas.microsoft.com/office/drawing/2014/main" id="{71C6EFCA-A8DD-4333-B89E-CE1692597A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Cloud">
              <a:extLst>
                <a:ext uri="{FF2B5EF4-FFF2-40B4-BE49-F238E27FC236}">
                  <a16:creationId xmlns:a16="http://schemas.microsoft.com/office/drawing/2014/main" id="{E6B4228F-EED3-4BAB-8EB1-AB3B05042AD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AutoShape 45">
              <a:extLst>
                <a:ext uri="{FF2B5EF4-FFF2-40B4-BE49-F238E27FC236}">
                  <a16:creationId xmlns:a16="http://schemas.microsoft.com/office/drawing/2014/main" id="{84F6DA8E-4526-42B0-897C-2877C24FC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Cloud">
              <a:extLst>
                <a:ext uri="{FF2B5EF4-FFF2-40B4-BE49-F238E27FC236}">
                  <a16:creationId xmlns:a16="http://schemas.microsoft.com/office/drawing/2014/main" id="{EE02DA25-67FA-4F05-B6C8-FE6530C4FEB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46BB719D-078A-4B02-89FC-DB903BE5C568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9270" name="Cloud">
              <a:extLst>
                <a:ext uri="{FF2B5EF4-FFF2-40B4-BE49-F238E27FC236}">
                  <a16:creationId xmlns:a16="http://schemas.microsoft.com/office/drawing/2014/main" id="{D4D0FFB3-2027-4711-B4A3-9617F4C83C7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71" name="Picture 19">
              <a:extLst>
                <a:ext uri="{FF2B5EF4-FFF2-40B4-BE49-F238E27FC236}">
                  <a16:creationId xmlns:a16="http://schemas.microsoft.com/office/drawing/2014/main" id="{AAE765F5-1A71-4955-917D-6FBFBE93E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2" name="Picture 21">
              <a:extLst>
                <a:ext uri="{FF2B5EF4-FFF2-40B4-BE49-F238E27FC236}">
                  <a16:creationId xmlns:a16="http://schemas.microsoft.com/office/drawing/2014/main" id="{3666B101-BD15-4732-BF4C-1CCF84965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3" name="Picture 22">
              <a:extLst>
                <a:ext uri="{FF2B5EF4-FFF2-40B4-BE49-F238E27FC236}">
                  <a16:creationId xmlns:a16="http://schemas.microsoft.com/office/drawing/2014/main" id="{FAB49BF9-779D-4E2C-9B69-7F2F16696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4" name="Picture 23">
              <a:extLst>
                <a:ext uri="{FF2B5EF4-FFF2-40B4-BE49-F238E27FC236}">
                  <a16:creationId xmlns:a16="http://schemas.microsoft.com/office/drawing/2014/main" id="{3C280FAB-F5DB-4866-A215-20A51B6AB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24">
            <a:extLst>
              <a:ext uri="{FF2B5EF4-FFF2-40B4-BE49-F238E27FC236}">
                <a16:creationId xmlns:a16="http://schemas.microsoft.com/office/drawing/2014/main" id="{0BE15136-3F51-4FED-A057-A1488084AF22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9268" name="Cloud">
              <a:extLst>
                <a:ext uri="{FF2B5EF4-FFF2-40B4-BE49-F238E27FC236}">
                  <a16:creationId xmlns:a16="http://schemas.microsoft.com/office/drawing/2014/main" id="{07D7CC0C-15BE-4D4C-80E4-E030B1485C3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9" name="Picture 27">
              <a:extLst>
                <a:ext uri="{FF2B5EF4-FFF2-40B4-BE49-F238E27FC236}">
                  <a16:creationId xmlns:a16="http://schemas.microsoft.com/office/drawing/2014/main" id="{8F678ED8-0D3D-4972-8D92-4D35A79C3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44C45D83-102E-47B4-AA7D-781B7B823CF4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9265" name="Cloud">
              <a:extLst>
                <a:ext uri="{FF2B5EF4-FFF2-40B4-BE49-F238E27FC236}">
                  <a16:creationId xmlns:a16="http://schemas.microsoft.com/office/drawing/2014/main" id="{7A7AFAD3-B21F-4B43-8CC5-6A24D65CCAE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34">
              <a:extLst>
                <a:ext uri="{FF2B5EF4-FFF2-40B4-BE49-F238E27FC236}">
                  <a16:creationId xmlns:a16="http://schemas.microsoft.com/office/drawing/2014/main" id="{47BC494C-8FD4-4B23-B006-FADE60686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38">
              <a:extLst>
                <a:ext uri="{FF2B5EF4-FFF2-40B4-BE49-F238E27FC236}">
                  <a16:creationId xmlns:a16="http://schemas.microsoft.com/office/drawing/2014/main" id="{B341704D-0B17-4509-89C3-5F6B01F2B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41">
            <a:extLst>
              <a:ext uri="{FF2B5EF4-FFF2-40B4-BE49-F238E27FC236}">
                <a16:creationId xmlns:a16="http://schemas.microsoft.com/office/drawing/2014/main" id="{FF2BC29E-9236-40F9-BDC7-07B6D7F604D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9223" name="Group 42">
            <a:extLst>
              <a:ext uri="{FF2B5EF4-FFF2-40B4-BE49-F238E27FC236}">
                <a16:creationId xmlns:a16="http://schemas.microsoft.com/office/drawing/2014/main" id="{2A9557E4-8DCF-465B-B7E5-41BA4A2324E9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9261" name="AutoShape 43">
              <a:extLst>
                <a:ext uri="{FF2B5EF4-FFF2-40B4-BE49-F238E27FC236}">
                  <a16:creationId xmlns:a16="http://schemas.microsoft.com/office/drawing/2014/main" id="{7FE69A24-FBA0-4D4F-B359-56BDECE892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Cloud">
              <a:extLst>
                <a:ext uri="{FF2B5EF4-FFF2-40B4-BE49-F238E27FC236}">
                  <a16:creationId xmlns:a16="http://schemas.microsoft.com/office/drawing/2014/main" id="{062BBF1A-FD65-488C-8074-0DD71823309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AutoShape 45">
              <a:extLst>
                <a:ext uri="{FF2B5EF4-FFF2-40B4-BE49-F238E27FC236}">
                  <a16:creationId xmlns:a16="http://schemas.microsoft.com/office/drawing/2014/main" id="{BBE00742-5D20-4A51-81FD-525847B414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Cloud">
              <a:extLst>
                <a:ext uri="{FF2B5EF4-FFF2-40B4-BE49-F238E27FC236}">
                  <a16:creationId xmlns:a16="http://schemas.microsoft.com/office/drawing/2014/main" id="{BC89E1DB-3A8A-4589-8D26-B7CDE6B17AE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61">
            <a:extLst>
              <a:ext uri="{FF2B5EF4-FFF2-40B4-BE49-F238E27FC236}">
                <a16:creationId xmlns:a16="http://schemas.microsoft.com/office/drawing/2014/main" id="{4909E94C-5F69-4DCC-8EA4-7ACBBB918F5F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9250" name="Oval 62">
              <a:extLst>
                <a:ext uri="{FF2B5EF4-FFF2-40B4-BE49-F238E27FC236}">
                  <a16:creationId xmlns:a16="http://schemas.microsoft.com/office/drawing/2014/main" id="{20F404BE-9902-44F9-AC99-F067E809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9251" name="Group 63">
              <a:extLst>
                <a:ext uri="{FF2B5EF4-FFF2-40B4-BE49-F238E27FC236}">
                  <a16:creationId xmlns:a16="http://schemas.microsoft.com/office/drawing/2014/main" id="{03D3A3D8-ACBD-456B-9972-EDC206E21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252" name="Oval 64">
                <a:extLst>
                  <a:ext uri="{FF2B5EF4-FFF2-40B4-BE49-F238E27FC236}">
                    <a16:creationId xmlns:a16="http://schemas.microsoft.com/office/drawing/2014/main" id="{3B527ED0-A43A-4840-8BE8-FFA196243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3" name="Oval 65">
                <a:extLst>
                  <a:ext uri="{FF2B5EF4-FFF2-40B4-BE49-F238E27FC236}">
                    <a16:creationId xmlns:a16="http://schemas.microsoft.com/office/drawing/2014/main" id="{EB129B01-90EA-457C-9FB9-39FB40F14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4" name="Oval 66">
                <a:extLst>
                  <a:ext uri="{FF2B5EF4-FFF2-40B4-BE49-F238E27FC236}">
                    <a16:creationId xmlns:a16="http://schemas.microsoft.com/office/drawing/2014/main" id="{46948ED4-9E96-4464-8FFA-F087DAAE0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5" name="Oval 67">
                <a:extLst>
                  <a:ext uri="{FF2B5EF4-FFF2-40B4-BE49-F238E27FC236}">
                    <a16:creationId xmlns:a16="http://schemas.microsoft.com/office/drawing/2014/main" id="{394C048C-C8E4-4C33-9738-8F1C188D9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6" name="Oval 68">
                <a:extLst>
                  <a:ext uri="{FF2B5EF4-FFF2-40B4-BE49-F238E27FC236}">
                    <a16:creationId xmlns:a16="http://schemas.microsoft.com/office/drawing/2014/main" id="{1931D4DB-FF71-4995-9DAE-20B2E7400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7" name="Oval 69">
                <a:extLst>
                  <a:ext uri="{FF2B5EF4-FFF2-40B4-BE49-F238E27FC236}">
                    <a16:creationId xmlns:a16="http://schemas.microsoft.com/office/drawing/2014/main" id="{BA73107A-4055-4A70-91BD-EFE67CFF1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8" name="Oval 70">
                <a:extLst>
                  <a:ext uri="{FF2B5EF4-FFF2-40B4-BE49-F238E27FC236}">
                    <a16:creationId xmlns:a16="http://schemas.microsoft.com/office/drawing/2014/main" id="{063FB793-1EED-4BDD-913C-1608A8533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59" name="Oval 71">
                <a:extLst>
                  <a:ext uri="{FF2B5EF4-FFF2-40B4-BE49-F238E27FC236}">
                    <a16:creationId xmlns:a16="http://schemas.microsoft.com/office/drawing/2014/main" id="{2FD0F07A-F6F6-4400-89E7-18C02FC87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60" name="Oval 72">
                <a:extLst>
                  <a:ext uri="{FF2B5EF4-FFF2-40B4-BE49-F238E27FC236}">
                    <a16:creationId xmlns:a16="http://schemas.microsoft.com/office/drawing/2014/main" id="{64B19AE9-CA13-44EA-87EA-7D3D036F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43CE4593-FDF1-489A-BFA6-D173B4980A73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9247" name="Cloud">
              <a:extLst>
                <a:ext uri="{FF2B5EF4-FFF2-40B4-BE49-F238E27FC236}">
                  <a16:creationId xmlns:a16="http://schemas.microsoft.com/office/drawing/2014/main" id="{FA411B12-3946-45DD-BA95-3751D11D217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8" name="Picture 86">
              <a:extLst>
                <a:ext uri="{FF2B5EF4-FFF2-40B4-BE49-F238E27FC236}">
                  <a16:creationId xmlns:a16="http://schemas.microsoft.com/office/drawing/2014/main" id="{196E7642-D0A6-4718-9B22-946140629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92">
              <a:extLst>
                <a:ext uri="{FF2B5EF4-FFF2-40B4-BE49-F238E27FC236}">
                  <a16:creationId xmlns:a16="http://schemas.microsoft.com/office/drawing/2014/main" id="{DCDDCAC6-EAAF-4E8C-B5D6-365BBF3EA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3C6A1012-094A-4B41-B78E-77E4BF974245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9233" name="Picture 128">
              <a:extLst>
                <a:ext uri="{FF2B5EF4-FFF2-40B4-BE49-F238E27FC236}">
                  <a16:creationId xmlns:a16="http://schemas.microsoft.com/office/drawing/2014/main" id="{2E0E6880-724C-4F3C-B60C-79ABEFE59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Group 129">
              <a:extLst>
                <a:ext uri="{FF2B5EF4-FFF2-40B4-BE49-F238E27FC236}">
                  <a16:creationId xmlns:a16="http://schemas.microsoft.com/office/drawing/2014/main" id="{1A23FE1E-EE66-4BF2-9F31-855E2BBFC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9235" name="AutoShape 130">
                <a:extLst>
                  <a:ext uri="{FF2B5EF4-FFF2-40B4-BE49-F238E27FC236}">
                    <a16:creationId xmlns:a16="http://schemas.microsoft.com/office/drawing/2014/main" id="{90BC7794-229B-44C0-8D4C-B86672699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236" name="Group 131">
                <a:extLst>
                  <a:ext uri="{FF2B5EF4-FFF2-40B4-BE49-F238E27FC236}">
                    <a16:creationId xmlns:a16="http://schemas.microsoft.com/office/drawing/2014/main" id="{E6B8A0AD-69F7-4FDC-ADD4-CFE2C5B768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9237" name="Freeform 132">
                  <a:extLst>
                    <a:ext uri="{FF2B5EF4-FFF2-40B4-BE49-F238E27FC236}">
                      <a16:creationId xmlns:a16="http://schemas.microsoft.com/office/drawing/2014/main" id="{9EFE443A-E4F0-4751-9445-63C455B6A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" name="Freeform 133">
                  <a:extLst>
                    <a:ext uri="{FF2B5EF4-FFF2-40B4-BE49-F238E27FC236}">
                      <a16:creationId xmlns:a16="http://schemas.microsoft.com/office/drawing/2014/main" id="{F6BB577E-0074-499E-9D0E-B79F07A9E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Line 134">
                  <a:extLst>
                    <a:ext uri="{FF2B5EF4-FFF2-40B4-BE49-F238E27FC236}">
                      <a16:creationId xmlns:a16="http://schemas.microsoft.com/office/drawing/2014/main" id="{96D4A72C-6E90-468D-9104-EE2A6CB2D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Line 135">
                  <a:extLst>
                    <a:ext uri="{FF2B5EF4-FFF2-40B4-BE49-F238E27FC236}">
                      <a16:creationId xmlns:a16="http://schemas.microsoft.com/office/drawing/2014/main" id="{D2231391-0C53-484E-A1AC-D0DC2D529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136">
                  <a:extLst>
                    <a:ext uri="{FF2B5EF4-FFF2-40B4-BE49-F238E27FC236}">
                      <a16:creationId xmlns:a16="http://schemas.microsoft.com/office/drawing/2014/main" id="{A10EB76A-08F1-4C11-A308-CD30F319F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137">
                  <a:extLst>
                    <a:ext uri="{FF2B5EF4-FFF2-40B4-BE49-F238E27FC236}">
                      <a16:creationId xmlns:a16="http://schemas.microsoft.com/office/drawing/2014/main" id="{8C3CB2E6-9782-4BBC-BCB2-3C8706B48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Line 138">
                  <a:extLst>
                    <a:ext uri="{FF2B5EF4-FFF2-40B4-BE49-F238E27FC236}">
                      <a16:creationId xmlns:a16="http://schemas.microsoft.com/office/drawing/2014/main" id="{FF472A79-8718-4391-9E18-F4428CC3C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39">
                  <a:extLst>
                    <a:ext uri="{FF2B5EF4-FFF2-40B4-BE49-F238E27FC236}">
                      <a16:creationId xmlns:a16="http://schemas.microsoft.com/office/drawing/2014/main" id="{0FE1EF70-7966-427A-8283-D7A85A217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40">
                  <a:extLst>
                    <a:ext uri="{FF2B5EF4-FFF2-40B4-BE49-F238E27FC236}">
                      <a16:creationId xmlns:a16="http://schemas.microsoft.com/office/drawing/2014/main" id="{5AA0F0AD-55CC-4A4B-AF45-3AE829927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41">
                  <a:extLst>
                    <a:ext uri="{FF2B5EF4-FFF2-40B4-BE49-F238E27FC236}">
                      <a16:creationId xmlns:a16="http://schemas.microsoft.com/office/drawing/2014/main" id="{3E64BB15-816E-4EF6-8611-9C3809891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816C6180-B0AE-4301-BF62-EF2B195D82DB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9230" name="Cloud">
              <a:extLst>
                <a:ext uri="{FF2B5EF4-FFF2-40B4-BE49-F238E27FC236}">
                  <a16:creationId xmlns:a16="http://schemas.microsoft.com/office/drawing/2014/main" id="{5D693833-0893-446F-A1B7-19B209404A1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1" name="Picture 86">
              <a:extLst>
                <a:ext uri="{FF2B5EF4-FFF2-40B4-BE49-F238E27FC236}">
                  <a16:creationId xmlns:a16="http://schemas.microsoft.com/office/drawing/2014/main" id="{A61022D4-183F-4057-8BDA-6853828FB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92">
              <a:extLst>
                <a:ext uri="{FF2B5EF4-FFF2-40B4-BE49-F238E27FC236}">
                  <a16:creationId xmlns:a16="http://schemas.microsoft.com/office/drawing/2014/main" id="{298E6449-8789-426C-ADD7-D49986A43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4116D9C-A684-41AA-9F51-D3D32D19680F}"/>
              </a:ext>
            </a:extLst>
          </p:cNvPr>
          <p:cNvSpPr/>
          <p:nvPr/>
        </p:nvSpPr>
        <p:spPr>
          <a:xfrm>
            <a:off x="2438082" y="4496455"/>
            <a:ext cx="662853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2900cm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….. ..dm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0237F63-A01A-4FE5-93C7-82E14EDB678D}"/>
              </a:ext>
            </a:extLst>
          </p:cNvPr>
          <p:cNvSpPr/>
          <p:nvPr/>
        </p:nvSpPr>
        <p:spPr>
          <a:xfrm>
            <a:off x="5561875" y="449645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2">
            <a:extLst>
              <a:ext uri="{FF2B5EF4-FFF2-40B4-BE49-F238E27FC236}">
                <a16:creationId xmlns:a16="http://schemas.microsoft.com/office/drawing/2014/main" id="{B7E9E11C-253E-4D83-BDCD-E3F49E1C0E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11323" name="AutoShape 43">
              <a:extLst>
                <a:ext uri="{FF2B5EF4-FFF2-40B4-BE49-F238E27FC236}">
                  <a16:creationId xmlns:a16="http://schemas.microsoft.com/office/drawing/2014/main" id="{3DA8EBF5-03AD-4CD2-9FCC-50A8FA9871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Cloud">
              <a:extLst>
                <a:ext uri="{FF2B5EF4-FFF2-40B4-BE49-F238E27FC236}">
                  <a16:creationId xmlns:a16="http://schemas.microsoft.com/office/drawing/2014/main" id="{FF305773-9CB1-4319-A098-BD48C1CFD89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AutoShape 45">
              <a:extLst>
                <a:ext uri="{FF2B5EF4-FFF2-40B4-BE49-F238E27FC236}">
                  <a16:creationId xmlns:a16="http://schemas.microsoft.com/office/drawing/2014/main" id="{704BF18D-F8DA-4623-888D-8417B8730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Cloud">
              <a:extLst>
                <a:ext uri="{FF2B5EF4-FFF2-40B4-BE49-F238E27FC236}">
                  <a16:creationId xmlns:a16="http://schemas.microsoft.com/office/drawing/2014/main" id="{67D8C91E-6A58-4BE0-8820-6F0192D43A0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246353A7-452A-4321-917E-8B98DCB7B0F3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11318" name="Cloud">
              <a:extLst>
                <a:ext uri="{FF2B5EF4-FFF2-40B4-BE49-F238E27FC236}">
                  <a16:creationId xmlns:a16="http://schemas.microsoft.com/office/drawing/2014/main" id="{EB0A6730-0F5A-49DE-A82E-E9BFBEC7499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319" name="Picture 19">
              <a:extLst>
                <a:ext uri="{FF2B5EF4-FFF2-40B4-BE49-F238E27FC236}">
                  <a16:creationId xmlns:a16="http://schemas.microsoft.com/office/drawing/2014/main" id="{5B3F0270-D83E-411D-B8E6-8CF3C9F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21">
              <a:extLst>
                <a:ext uri="{FF2B5EF4-FFF2-40B4-BE49-F238E27FC236}">
                  <a16:creationId xmlns:a16="http://schemas.microsoft.com/office/drawing/2014/main" id="{382CECCC-BC5B-482A-841C-48A9D454A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22">
              <a:extLst>
                <a:ext uri="{FF2B5EF4-FFF2-40B4-BE49-F238E27FC236}">
                  <a16:creationId xmlns:a16="http://schemas.microsoft.com/office/drawing/2014/main" id="{7C6A53B0-26F6-4698-B3A5-1E8C8D288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23">
              <a:extLst>
                <a:ext uri="{FF2B5EF4-FFF2-40B4-BE49-F238E27FC236}">
                  <a16:creationId xmlns:a16="http://schemas.microsoft.com/office/drawing/2014/main" id="{BAAAC597-1594-44A6-A0AE-C5E11B002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24">
            <a:extLst>
              <a:ext uri="{FF2B5EF4-FFF2-40B4-BE49-F238E27FC236}">
                <a16:creationId xmlns:a16="http://schemas.microsoft.com/office/drawing/2014/main" id="{280795C5-6C76-47A3-BEB5-D08F4E745E3F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11316" name="Cloud">
              <a:extLst>
                <a:ext uri="{FF2B5EF4-FFF2-40B4-BE49-F238E27FC236}">
                  <a16:creationId xmlns:a16="http://schemas.microsoft.com/office/drawing/2014/main" id="{1440BFF6-4E89-4FE6-B3E0-F6F324BCE9E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317" name="Picture 27">
              <a:extLst>
                <a:ext uri="{FF2B5EF4-FFF2-40B4-BE49-F238E27FC236}">
                  <a16:creationId xmlns:a16="http://schemas.microsoft.com/office/drawing/2014/main" id="{8CC92A91-5F2D-4E9A-A513-D0ABED844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24D3E043-59F3-4F2F-BD7F-ED18F3DAE21F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11313" name="Cloud">
              <a:extLst>
                <a:ext uri="{FF2B5EF4-FFF2-40B4-BE49-F238E27FC236}">
                  <a16:creationId xmlns:a16="http://schemas.microsoft.com/office/drawing/2014/main" id="{B545071D-8F0C-4B6C-B35E-A53A328C869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314" name="Picture 34">
              <a:extLst>
                <a:ext uri="{FF2B5EF4-FFF2-40B4-BE49-F238E27FC236}">
                  <a16:creationId xmlns:a16="http://schemas.microsoft.com/office/drawing/2014/main" id="{FC2512EF-A15A-46EE-962A-952E89809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5" name="Picture 38">
              <a:extLst>
                <a:ext uri="{FF2B5EF4-FFF2-40B4-BE49-F238E27FC236}">
                  <a16:creationId xmlns:a16="http://schemas.microsoft.com/office/drawing/2014/main" id="{4DBE6306-3AE2-466B-AFF5-4F612A61F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AutoShape 41">
            <a:extLst>
              <a:ext uri="{FF2B5EF4-FFF2-40B4-BE49-F238E27FC236}">
                <a16:creationId xmlns:a16="http://schemas.microsoft.com/office/drawing/2014/main" id="{6F92E744-0607-4048-9325-A1EBF8C244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1271" name="Group 42">
            <a:extLst>
              <a:ext uri="{FF2B5EF4-FFF2-40B4-BE49-F238E27FC236}">
                <a16:creationId xmlns:a16="http://schemas.microsoft.com/office/drawing/2014/main" id="{1CA2771E-FED1-4A2C-9523-5A0392D7DCF6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11309" name="AutoShape 43">
              <a:extLst>
                <a:ext uri="{FF2B5EF4-FFF2-40B4-BE49-F238E27FC236}">
                  <a16:creationId xmlns:a16="http://schemas.microsoft.com/office/drawing/2014/main" id="{BCBEDC71-0107-467C-881D-F408C2F136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Cloud">
              <a:extLst>
                <a:ext uri="{FF2B5EF4-FFF2-40B4-BE49-F238E27FC236}">
                  <a16:creationId xmlns:a16="http://schemas.microsoft.com/office/drawing/2014/main" id="{1D6A10A7-3CE5-4933-A289-487A8DBAEC4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AutoShape 45">
              <a:extLst>
                <a:ext uri="{FF2B5EF4-FFF2-40B4-BE49-F238E27FC236}">
                  <a16:creationId xmlns:a16="http://schemas.microsoft.com/office/drawing/2014/main" id="{25A6089E-C50A-4BE9-A76F-324FA16E78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Cloud">
              <a:extLst>
                <a:ext uri="{FF2B5EF4-FFF2-40B4-BE49-F238E27FC236}">
                  <a16:creationId xmlns:a16="http://schemas.microsoft.com/office/drawing/2014/main" id="{15BEF33C-0A5B-4A39-97F6-9DF5E1CF42D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2" name="Group 61">
            <a:extLst>
              <a:ext uri="{FF2B5EF4-FFF2-40B4-BE49-F238E27FC236}">
                <a16:creationId xmlns:a16="http://schemas.microsoft.com/office/drawing/2014/main" id="{475B6276-73D8-435B-83F4-801AB6AFB06F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11298" name="Oval 62">
              <a:extLst>
                <a:ext uri="{FF2B5EF4-FFF2-40B4-BE49-F238E27FC236}">
                  <a16:creationId xmlns:a16="http://schemas.microsoft.com/office/drawing/2014/main" id="{018410C9-6C72-4B26-AD6F-616F3A42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1299" name="Group 63">
              <a:extLst>
                <a:ext uri="{FF2B5EF4-FFF2-40B4-BE49-F238E27FC236}">
                  <a16:creationId xmlns:a16="http://schemas.microsoft.com/office/drawing/2014/main" id="{3F2933F6-9175-41E7-A923-193364346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1300" name="Oval 64">
                <a:extLst>
                  <a:ext uri="{FF2B5EF4-FFF2-40B4-BE49-F238E27FC236}">
                    <a16:creationId xmlns:a16="http://schemas.microsoft.com/office/drawing/2014/main" id="{EE45C986-B83A-48C7-B1BF-670AFF622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1" name="Oval 65">
                <a:extLst>
                  <a:ext uri="{FF2B5EF4-FFF2-40B4-BE49-F238E27FC236}">
                    <a16:creationId xmlns:a16="http://schemas.microsoft.com/office/drawing/2014/main" id="{415247E7-FA00-4BE9-B77E-18F597798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2" name="Oval 66">
                <a:extLst>
                  <a:ext uri="{FF2B5EF4-FFF2-40B4-BE49-F238E27FC236}">
                    <a16:creationId xmlns:a16="http://schemas.microsoft.com/office/drawing/2014/main" id="{97DC7B2B-7E9D-45F4-A178-E4CFFAA10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3" name="Oval 67">
                <a:extLst>
                  <a:ext uri="{FF2B5EF4-FFF2-40B4-BE49-F238E27FC236}">
                    <a16:creationId xmlns:a16="http://schemas.microsoft.com/office/drawing/2014/main" id="{B88E9630-747B-4605-B2B4-A7A7E60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4" name="Oval 68">
                <a:extLst>
                  <a:ext uri="{FF2B5EF4-FFF2-40B4-BE49-F238E27FC236}">
                    <a16:creationId xmlns:a16="http://schemas.microsoft.com/office/drawing/2014/main" id="{FF1CFD1F-47A2-40C9-956A-862532F82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5" name="Oval 69">
                <a:extLst>
                  <a:ext uri="{FF2B5EF4-FFF2-40B4-BE49-F238E27FC236}">
                    <a16:creationId xmlns:a16="http://schemas.microsoft.com/office/drawing/2014/main" id="{1A058405-FDCC-4577-9C87-065857C8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6" name="Oval 70">
                <a:extLst>
                  <a:ext uri="{FF2B5EF4-FFF2-40B4-BE49-F238E27FC236}">
                    <a16:creationId xmlns:a16="http://schemas.microsoft.com/office/drawing/2014/main" id="{0C6D1F46-C26A-47D0-8B0B-09FF060BC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7" name="Oval 71">
                <a:extLst>
                  <a:ext uri="{FF2B5EF4-FFF2-40B4-BE49-F238E27FC236}">
                    <a16:creationId xmlns:a16="http://schemas.microsoft.com/office/drawing/2014/main" id="{59E95E91-B212-4EA5-8C99-0147A6D07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308" name="Oval 72">
                <a:extLst>
                  <a:ext uri="{FF2B5EF4-FFF2-40B4-BE49-F238E27FC236}">
                    <a16:creationId xmlns:a16="http://schemas.microsoft.com/office/drawing/2014/main" id="{BF94A507-5DCB-4FD4-B65C-78766CBED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221F37FF-31AC-4D70-BF8E-7E13EA14E3F6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11295" name="Cloud">
              <a:extLst>
                <a:ext uri="{FF2B5EF4-FFF2-40B4-BE49-F238E27FC236}">
                  <a16:creationId xmlns:a16="http://schemas.microsoft.com/office/drawing/2014/main" id="{895FDB55-E873-4CE0-9E06-52D9A2E1CF2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96" name="Picture 86">
              <a:extLst>
                <a:ext uri="{FF2B5EF4-FFF2-40B4-BE49-F238E27FC236}">
                  <a16:creationId xmlns:a16="http://schemas.microsoft.com/office/drawing/2014/main" id="{B8202BAD-379F-4385-AC07-101A5B144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92">
              <a:extLst>
                <a:ext uri="{FF2B5EF4-FFF2-40B4-BE49-F238E27FC236}">
                  <a16:creationId xmlns:a16="http://schemas.microsoft.com/office/drawing/2014/main" id="{663178BD-8A05-4707-BDFB-02818F7E2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3AFA863A-E18F-4DAE-A22B-DA236DB78101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11281" name="Picture 128">
              <a:extLst>
                <a:ext uri="{FF2B5EF4-FFF2-40B4-BE49-F238E27FC236}">
                  <a16:creationId xmlns:a16="http://schemas.microsoft.com/office/drawing/2014/main" id="{FC6E9D33-E25A-4BBF-A0B5-27C0BEEFF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2" name="Group 129">
              <a:extLst>
                <a:ext uri="{FF2B5EF4-FFF2-40B4-BE49-F238E27FC236}">
                  <a16:creationId xmlns:a16="http://schemas.microsoft.com/office/drawing/2014/main" id="{7EA81481-5A39-4820-ADBD-867D00F7D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11283" name="AutoShape 130">
                <a:extLst>
                  <a:ext uri="{FF2B5EF4-FFF2-40B4-BE49-F238E27FC236}">
                    <a16:creationId xmlns:a16="http://schemas.microsoft.com/office/drawing/2014/main" id="{306C0CB4-C485-450D-80B2-8D6D073D4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284" name="Group 131">
                <a:extLst>
                  <a:ext uri="{FF2B5EF4-FFF2-40B4-BE49-F238E27FC236}">
                    <a16:creationId xmlns:a16="http://schemas.microsoft.com/office/drawing/2014/main" id="{3476BDAD-0274-4E4F-BFA3-BC949A9CB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11285" name="Freeform 132">
                  <a:extLst>
                    <a:ext uri="{FF2B5EF4-FFF2-40B4-BE49-F238E27FC236}">
                      <a16:creationId xmlns:a16="http://schemas.microsoft.com/office/drawing/2014/main" id="{34FD157B-CC86-4645-B83F-10AB16E39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Freeform 133">
                  <a:extLst>
                    <a:ext uri="{FF2B5EF4-FFF2-40B4-BE49-F238E27FC236}">
                      <a16:creationId xmlns:a16="http://schemas.microsoft.com/office/drawing/2014/main" id="{5FA3C0CB-4747-442A-944D-F5BA7DE20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Line 134">
                  <a:extLst>
                    <a:ext uri="{FF2B5EF4-FFF2-40B4-BE49-F238E27FC236}">
                      <a16:creationId xmlns:a16="http://schemas.microsoft.com/office/drawing/2014/main" id="{3EE15FB1-F9EC-4B63-831B-54549A0A9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Line 135">
                  <a:extLst>
                    <a:ext uri="{FF2B5EF4-FFF2-40B4-BE49-F238E27FC236}">
                      <a16:creationId xmlns:a16="http://schemas.microsoft.com/office/drawing/2014/main" id="{6FEC3D49-75FA-4784-8E33-26E92B889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9" name="Line 136">
                  <a:extLst>
                    <a:ext uri="{FF2B5EF4-FFF2-40B4-BE49-F238E27FC236}">
                      <a16:creationId xmlns:a16="http://schemas.microsoft.com/office/drawing/2014/main" id="{1C7DEF58-5951-488C-9DA1-A70407B0C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Line 137">
                  <a:extLst>
                    <a:ext uri="{FF2B5EF4-FFF2-40B4-BE49-F238E27FC236}">
                      <a16:creationId xmlns:a16="http://schemas.microsoft.com/office/drawing/2014/main" id="{D225DCA8-F6DC-498A-B259-B19064A2B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" name="Line 138">
                  <a:extLst>
                    <a:ext uri="{FF2B5EF4-FFF2-40B4-BE49-F238E27FC236}">
                      <a16:creationId xmlns:a16="http://schemas.microsoft.com/office/drawing/2014/main" id="{B1A78BD8-8ED5-4070-A6DC-87E820C66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" name="Line 139">
                  <a:extLst>
                    <a:ext uri="{FF2B5EF4-FFF2-40B4-BE49-F238E27FC236}">
                      <a16:creationId xmlns:a16="http://schemas.microsoft.com/office/drawing/2014/main" id="{0291A738-7B48-4545-9318-0673F7155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" name="Line 140">
                  <a:extLst>
                    <a:ext uri="{FF2B5EF4-FFF2-40B4-BE49-F238E27FC236}">
                      <a16:creationId xmlns:a16="http://schemas.microsoft.com/office/drawing/2014/main" id="{0D43230E-0FA0-45BD-8B04-ABA5D8E4F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Line 141">
                  <a:extLst>
                    <a:ext uri="{FF2B5EF4-FFF2-40B4-BE49-F238E27FC236}">
                      <a16:creationId xmlns:a16="http://schemas.microsoft.com/office/drawing/2014/main" id="{75F3359F-5B0E-4589-B035-8F9CADC20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8A53EE9D-730C-44CA-8676-77505C6FA7D8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11278" name="Cloud">
              <a:extLst>
                <a:ext uri="{FF2B5EF4-FFF2-40B4-BE49-F238E27FC236}">
                  <a16:creationId xmlns:a16="http://schemas.microsoft.com/office/drawing/2014/main" id="{F44EAB13-3208-4D50-A1A2-AF85F10C648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79" name="Picture 86">
              <a:extLst>
                <a:ext uri="{FF2B5EF4-FFF2-40B4-BE49-F238E27FC236}">
                  <a16:creationId xmlns:a16="http://schemas.microsoft.com/office/drawing/2014/main" id="{28CCC78C-7DC9-4B4C-B4B8-723A2F3E7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92">
              <a:extLst>
                <a:ext uri="{FF2B5EF4-FFF2-40B4-BE49-F238E27FC236}">
                  <a16:creationId xmlns:a16="http://schemas.microsoft.com/office/drawing/2014/main" id="{8D5C925F-2246-4627-B402-E0BAB4AAB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01CEA53-A845-4B3B-8CE1-4FC17CC3D06F}"/>
              </a:ext>
            </a:extLst>
          </p:cNvPr>
          <p:cNvSpPr/>
          <p:nvPr/>
        </p:nvSpPr>
        <p:spPr>
          <a:xfrm>
            <a:off x="2438082" y="4496455"/>
            <a:ext cx="716186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D78D1F9-BE6B-4CDB-92A7-D6CC635DB3B0}"/>
              </a:ext>
            </a:extLst>
          </p:cNvPr>
          <p:cNvSpPr/>
          <p:nvPr/>
        </p:nvSpPr>
        <p:spPr>
          <a:xfrm>
            <a:off x="6476156" y="442026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2">
            <a:extLst>
              <a:ext uri="{FF2B5EF4-FFF2-40B4-BE49-F238E27FC236}">
                <a16:creationId xmlns:a16="http://schemas.microsoft.com/office/drawing/2014/main" id="{63A80CA6-C08A-4E2B-8E54-DF160A414B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12347" name="AutoShape 43">
              <a:extLst>
                <a:ext uri="{FF2B5EF4-FFF2-40B4-BE49-F238E27FC236}">
                  <a16:creationId xmlns:a16="http://schemas.microsoft.com/office/drawing/2014/main" id="{34246289-57F4-4DEA-9999-29E27F302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Cloud">
              <a:extLst>
                <a:ext uri="{FF2B5EF4-FFF2-40B4-BE49-F238E27FC236}">
                  <a16:creationId xmlns:a16="http://schemas.microsoft.com/office/drawing/2014/main" id="{0EA84862-8363-4E7E-B790-F1264D5416E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AutoShape 45">
              <a:extLst>
                <a:ext uri="{FF2B5EF4-FFF2-40B4-BE49-F238E27FC236}">
                  <a16:creationId xmlns:a16="http://schemas.microsoft.com/office/drawing/2014/main" id="{81DCF60F-364A-4240-AA78-9F885D2C2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Cloud">
              <a:extLst>
                <a:ext uri="{FF2B5EF4-FFF2-40B4-BE49-F238E27FC236}">
                  <a16:creationId xmlns:a16="http://schemas.microsoft.com/office/drawing/2014/main" id="{360E500C-2A80-466B-87A3-0C2C9418138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5C4573C4-AD39-4B19-BEC4-D528EEA030AA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12342" name="Cloud">
              <a:extLst>
                <a:ext uri="{FF2B5EF4-FFF2-40B4-BE49-F238E27FC236}">
                  <a16:creationId xmlns:a16="http://schemas.microsoft.com/office/drawing/2014/main" id="{6742C0BD-95D3-4F7C-9FE9-7F22FE3CD2E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43" name="Picture 19">
              <a:extLst>
                <a:ext uri="{FF2B5EF4-FFF2-40B4-BE49-F238E27FC236}">
                  <a16:creationId xmlns:a16="http://schemas.microsoft.com/office/drawing/2014/main" id="{F69DA461-CAF9-4525-880E-09DFBDA7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4" name="Picture 21">
              <a:extLst>
                <a:ext uri="{FF2B5EF4-FFF2-40B4-BE49-F238E27FC236}">
                  <a16:creationId xmlns:a16="http://schemas.microsoft.com/office/drawing/2014/main" id="{33DD446B-44B5-4E52-B063-029439526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5" name="Picture 22">
              <a:extLst>
                <a:ext uri="{FF2B5EF4-FFF2-40B4-BE49-F238E27FC236}">
                  <a16:creationId xmlns:a16="http://schemas.microsoft.com/office/drawing/2014/main" id="{3459F996-605F-4CBA-8076-6ABD3411C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6" name="Picture 23">
              <a:extLst>
                <a:ext uri="{FF2B5EF4-FFF2-40B4-BE49-F238E27FC236}">
                  <a16:creationId xmlns:a16="http://schemas.microsoft.com/office/drawing/2014/main" id="{CAD0BEBC-5C23-40F7-A202-D796214AA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24">
            <a:extLst>
              <a:ext uri="{FF2B5EF4-FFF2-40B4-BE49-F238E27FC236}">
                <a16:creationId xmlns:a16="http://schemas.microsoft.com/office/drawing/2014/main" id="{227773A6-7050-4EE6-A77E-7CA7C24C2DF0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12340" name="Cloud">
              <a:extLst>
                <a:ext uri="{FF2B5EF4-FFF2-40B4-BE49-F238E27FC236}">
                  <a16:creationId xmlns:a16="http://schemas.microsoft.com/office/drawing/2014/main" id="{493EBB80-52B1-4755-803B-3ABAB5C798D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41" name="Picture 27">
              <a:extLst>
                <a:ext uri="{FF2B5EF4-FFF2-40B4-BE49-F238E27FC236}">
                  <a16:creationId xmlns:a16="http://schemas.microsoft.com/office/drawing/2014/main" id="{DDFC22E6-449F-436A-B2D5-51BD98F2E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46905392-2115-4A39-B2F3-1BAA0C415040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12337" name="Cloud">
              <a:extLst>
                <a:ext uri="{FF2B5EF4-FFF2-40B4-BE49-F238E27FC236}">
                  <a16:creationId xmlns:a16="http://schemas.microsoft.com/office/drawing/2014/main" id="{98DB7B6F-2398-4F98-9258-82252A332D9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38" name="Picture 34">
              <a:extLst>
                <a:ext uri="{FF2B5EF4-FFF2-40B4-BE49-F238E27FC236}">
                  <a16:creationId xmlns:a16="http://schemas.microsoft.com/office/drawing/2014/main" id="{C7EE707B-F187-4E0B-B472-CCCEF1C93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9" name="Picture 38">
              <a:extLst>
                <a:ext uri="{FF2B5EF4-FFF2-40B4-BE49-F238E27FC236}">
                  <a16:creationId xmlns:a16="http://schemas.microsoft.com/office/drawing/2014/main" id="{04005233-52D8-48F2-BFE6-29555621E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AutoShape 41">
            <a:extLst>
              <a:ext uri="{FF2B5EF4-FFF2-40B4-BE49-F238E27FC236}">
                <a16:creationId xmlns:a16="http://schemas.microsoft.com/office/drawing/2014/main" id="{8F415463-3EC6-435B-BA3D-9D6850EF381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2295" name="Group 42">
            <a:extLst>
              <a:ext uri="{FF2B5EF4-FFF2-40B4-BE49-F238E27FC236}">
                <a16:creationId xmlns:a16="http://schemas.microsoft.com/office/drawing/2014/main" id="{D8F913FF-9DFD-4610-AEE4-74C064748FCA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12333" name="AutoShape 43">
              <a:extLst>
                <a:ext uri="{FF2B5EF4-FFF2-40B4-BE49-F238E27FC236}">
                  <a16:creationId xmlns:a16="http://schemas.microsoft.com/office/drawing/2014/main" id="{BA3DB4F0-2134-46AE-95A5-BEB7B77B9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Cloud">
              <a:extLst>
                <a:ext uri="{FF2B5EF4-FFF2-40B4-BE49-F238E27FC236}">
                  <a16:creationId xmlns:a16="http://schemas.microsoft.com/office/drawing/2014/main" id="{D1C19715-B6F4-4253-A8FA-1E70A25F5F6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AutoShape 45">
              <a:extLst>
                <a:ext uri="{FF2B5EF4-FFF2-40B4-BE49-F238E27FC236}">
                  <a16:creationId xmlns:a16="http://schemas.microsoft.com/office/drawing/2014/main" id="{A58372FA-3472-4389-8979-D1ED658F2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Cloud">
              <a:extLst>
                <a:ext uri="{FF2B5EF4-FFF2-40B4-BE49-F238E27FC236}">
                  <a16:creationId xmlns:a16="http://schemas.microsoft.com/office/drawing/2014/main" id="{A6BA4169-5501-40CD-BE0A-0FF41104993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6" name="Group 61">
            <a:extLst>
              <a:ext uri="{FF2B5EF4-FFF2-40B4-BE49-F238E27FC236}">
                <a16:creationId xmlns:a16="http://schemas.microsoft.com/office/drawing/2014/main" id="{E6428BD3-B305-4823-9512-C43E0DC42FA0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12322" name="Oval 62">
              <a:extLst>
                <a:ext uri="{FF2B5EF4-FFF2-40B4-BE49-F238E27FC236}">
                  <a16:creationId xmlns:a16="http://schemas.microsoft.com/office/drawing/2014/main" id="{6CF7E505-3D87-4EA3-A52A-713CEA11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2323" name="Group 63">
              <a:extLst>
                <a:ext uri="{FF2B5EF4-FFF2-40B4-BE49-F238E27FC236}">
                  <a16:creationId xmlns:a16="http://schemas.microsoft.com/office/drawing/2014/main" id="{BA3539D1-8594-411A-A1A3-108133C03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2324" name="Oval 64">
                <a:extLst>
                  <a:ext uri="{FF2B5EF4-FFF2-40B4-BE49-F238E27FC236}">
                    <a16:creationId xmlns:a16="http://schemas.microsoft.com/office/drawing/2014/main" id="{034397F4-34AD-45F5-933A-96FBD9D16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25" name="Oval 65">
                <a:extLst>
                  <a:ext uri="{FF2B5EF4-FFF2-40B4-BE49-F238E27FC236}">
                    <a16:creationId xmlns:a16="http://schemas.microsoft.com/office/drawing/2014/main" id="{A461FED4-5582-4DCC-8621-3A190C507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26" name="Oval 66">
                <a:extLst>
                  <a:ext uri="{FF2B5EF4-FFF2-40B4-BE49-F238E27FC236}">
                    <a16:creationId xmlns:a16="http://schemas.microsoft.com/office/drawing/2014/main" id="{DC922FD9-4E52-4E1B-BE38-5A61156DC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27" name="Oval 67">
                <a:extLst>
                  <a:ext uri="{FF2B5EF4-FFF2-40B4-BE49-F238E27FC236}">
                    <a16:creationId xmlns:a16="http://schemas.microsoft.com/office/drawing/2014/main" id="{C7D2F1F3-52CD-4854-900F-C2596E59F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28" name="Oval 68">
                <a:extLst>
                  <a:ext uri="{FF2B5EF4-FFF2-40B4-BE49-F238E27FC236}">
                    <a16:creationId xmlns:a16="http://schemas.microsoft.com/office/drawing/2014/main" id="{B5FEE918-419A-4BF5-9E69-B49EE77CF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29" name="Oval 69">
                <a:extLst>
                  <a:ext uri="{FF2B5EF4-FFF2-40B4-BE49-F238E27FC236}">
                    <a16:creationId xmlns:a16="http://schemas.microsoft.com/office/drawing/2014/main" id="{1228B8C8-51C7-44D4-A93E-279C0FEFF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30" name="Oval 70">
                <a:extLst>
                  <a:ext uri="{FF2B5EF4-FFF2-40B4-BE49-F238E27FC236}">
                    <a16:creationId xmlns:a16="http://schemas.microsoft.com/office/drawing/2014/main" id="{DE75E93D-6764-4A65-A82B-FC3C4DDB1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31" name="Oval 71">
                <a:extLst>
                  <a:ext uri="{FF2B5EF4-FFF2-40B4-BE49-F238E27FC236}">
                    <a16:creationId xmlns:a16="http://schemas.microsoft.com/office/drawing/2014/main" id="{36A502F3-6E5A-40A4-8876-A07FBEC87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2332" name="Oval 72">
                <a:extLst>
                  <a:ext uri="{FF2B5EF4-FFF2-40B4-BE49-F238E27FC236}">
                    <a16:creationId xmlns:a16="http://schemas.microsoft.com/office/drawing/2014/main" id="{5A9415F4-0BDA-4A2F-BB4F-A9380DCC7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49D5D5BD-666B-4B50-A7D4-8B9EDB953CBE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12319" name="Cloud">
              <a:extLst>
                <a:ext uri="{FF2B5EF4-FFF2-40B4-BE49-F238E27FC236}">
                  <a16:creationId xmlns:a16="http://schemas.microsoft.com/office/drawing/2014/main" id="{AEFE44CE-C863-48CA-9860-CF115656FBB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20" name="Picture 86">
              <a:extLst>
                <a:ext uri="{FF2B5EF4-FFF2-40B4-BE49-F238E27FC236}">
                  <a16:creationId xmlns:a16="http://schemas.microsoft.com/office/drawing/2014/main" id="{999748C2-96EE-4EAB-95A1-6B07CD958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92">
              <a:extLst>
                <a:ext uri="{FF2B5EF4-FFF2-40B4-BE49-F238E27FC236}">
                  <a16:creationId xmlns:a16="http://schemas.microsoft.com/office/drawing/2014/main" id="{4A5AE046-9F92-4DD9-9B7F-97ED1AF69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AD14118F-FC65-458E-833B-F097D1B8A881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12305" name="Picture 128">
              <a:extLst>
                <a:ext uri="{FF2B5EF4-FFF2-40B4-BE49-F238E27FC236}">
                  <a16:creationId xmlns:a16="http://schemas.microsoft.com/office/drawing/2014/main" id="{E7782B6D-546D-4E91-94F9-0E209DB57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6" name="Group 129">
              <a:extLst>
                <a:ext uri="{FF2B5EF4-FFF2-40B4-BE49-F238E27FC236}">
                  <a16:creationId xmlns:a16="http://schemas.microsoft.com/office/drawing/2014/main" id="{587FF896-23E4-4184-A988-5DD9E5A8C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12307" name="AutoShape 130">
                <a:extLst>
                  <a:ext uri="{FF2B5EF4-FFF2-40B4-BE49-F238E27FC236}">
                    <a16:creationId xmlns:a16="http://schemas.microsoft.com/office/drawing/2014/main" id="{B6BB9F21-87BA-458F-AEFD-E636E51F1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308" name="Group 131">
                <a:extLst>
                  <a:ext uri="{FF2B5EF4-FFF2-40B4-BE49-F238E27FC236}">
                    <a16:creationId xmlns:a16="http://schemas.microsoft.com/office/drawing/2014/main" id="{8C9DFF23-6109-48C3-994D-2B3359695B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12309" name="Freeform 132">
                  <a:extLst>
                    <a:ext uri="{FF2B5EF4-FFF2-40B4-BE49-F238E27FC236}">
                      <a16:creationId xmlns:a16="http://schemas.microsoft.com/office/drawing/2014/main" id="{32CA3909-C4A8-44D8-8834-53E0B7F3B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0" name="Freeform 133">
                  <a:extLst>
                    <a:ext uri="{FF2B5EF4-FFF2-40B4-BE49-F238E27FC236}">
                      <a16:creationId xmlns:a16="http://schemas.microsoft.com/office/drawing/2014/main" id="{E5A80905-27DA-49C4-A7C9-51CF3C79F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1" name="Line 134">
                  <a:extLst>
                    <a:ext uri="{FF2B5EF4-FFF2-40B4-BE49-F238E27FC236}">
                      <a16:creationId xmlns:a16="http://schemas.microsoft.com/office/drawing/2014/main" id="{DDD17624-B016-45DB-880A-6D1FEAF02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2" name="Line 135">
                  <a:extLst>
                    <a:ext uri="{FF2B5EF4-FFF2-40B4-BE49-F238E27FC236}">
                      <a16:creationId xmlns:a16="http://schemas.microsoft.com/office/drawing/2014/main" id="{167EE201-9E86-4DD5-9843-B3891254C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3" name="Line 136">
                  <a:extLst>
                    <a:ext uri="{FF2B5EF4-FFF2-40B4-BE49-F238E27FC236}">
                      <a16:creationId xmlns:a16="http://schemas.microsoft.com/office/drawing/2014/main" id="{F9B8AF5C-2196-4563-9865-3501EE48E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4" name="Line 137">
                  <a:extLst>
                    <a:ext uri="{FF2B5EF4-FFF2-40B4-BE49-F238E27FC236}">
                      <a16:creationId xmlns:a16="http://schemas.microsoft.com/office/drawing/2014/main" id="{844F2282-E3CD-4E54-9417-312D2BF61C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5" name="Line 138">
                  <a:extLst>
                    <a:ext uri="{FF2B5EF4-FFF2-40B4-BE49-F238E27FC236}">
                      <a16:creationId xmlns:a16="http://schemas.microsoft.com/office/drawing/2014/main" id="{D82B56E3-B10C-4A59-A0B9-DA33A43F9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6" name="Line 139">
                  <a:extLst>
                    <a:ext uri="{FF2B5EF4-FFF2-40B4-BE49-F238E27FC236}">
                      <a16:creationId xmlns:a16="http://schemas.microsoft.com/office/drawing/2014/main" id="{61377181-F76E-4E1B-AD04-63B832E5F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7" name="Line 140">
                  <a:extLst>
                    <a:ext uri="{FF2B5EF4-FFF2-40B4-BE49-F238E27FC236}">
                      <a16:creationId xmlns:a16="http://schemas.microsoft.com/office/drawing/2014/main" id="{D678C8DB-5061-4860-9A61-9B1C8D1F6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8" name="Line 141">
                  <a:extLst>
                    <a:ext uri="{FF2B5EF4-FFF2-40B4-BE49-F238E27FC236}">
                      <a16:creationId xmlns:a16="http://schemas.microsoft.com/office/drawing/2014/main" id="{BEF324CD-A9D4-42EC-91CF-4D8BB5E2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461BBDC1-B64B-4E1B-9A89-300DE1331CB5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12302" name="Cloud">
              <a:extLst>
                <a:ext uri="{FF2B5EF4-FFF2-40B4-BE49-F238E27FC236}">
                  <a16:creationId xmlns:a16="http://schemas.microsoft.com/office/drawing/2014/main" id="{43BE7230-6A2E-430D-A195-9AA8DAACF17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03" name="Picture 86">
              <a:extLst>
                <a:ext uri="{FF2B5EF4-FFF2-40B4-BE49-F238E27FC236}">
                  <a16:creationId xmlns:a16="http://schemas.microsoft.com/office/drawing/2014/main" id="{489F1A0C-EE95-4CE1-B10E-8A8163B1D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92">
              <a:extLst>
                <a:ext uri="{FF2B5EF4-FFF2-40B4-BE49-F238E27FC236}">
                  <a16:creationId xmlns:a16="http://schemas.microsoft.com/office/drawing/2014/main" id="{7D80D905-883A-4B55-B544-211AB648F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4C0D3A2-D460-425A-9620-41F4080DB283}"/>
              </a:ext>
            </a:extLst>
          </p:cNvPr>
          <p:cNvSpPr/>
          <p:nvPr/>
        </p:nvSpPr>
        <p:spPr>
          <a:xfrm>
            <a:off x="2209512" y="4496455"/>
            <a:ext cx="7695198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 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F4CFF68-8969-44A3-94C7-E14A56472DB4}"/>
              </a:ext>
            </a:extLst>
          </p:cNvPr>
          <p:cNvSpPr/>
          <p:nvPr/>
        </p:nvSpPr>
        <p:spPr>
          <a:xfrm>
            <a:off x="6399967" y="4496455"/>
            <a:ext cx="2041259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2">
            <a:extLst>
              <a:ext uri="{FF2B5EF4-FFF2-40B4-BE49-F238E27FC236}">
                <a16:creationId xmlns:a16="http://schemas.microsoft.com/office/drawing/2014/main" id="{3FE081CA-F3FC-482D-9FB6-E5A12618161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14395" name="AutoShape 43">
              <a:extLst>
                <a:ext uri="{FF2B5EF4-FFF2-40B4-BE49-F238E27FC236}">
                  <a16:creationId xmlns:a16="http://schemas.microsoft.com/office/drawing/2014/main" id="{4C641934-C9D3-4340-B03D-7D6407AE4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Cloud">
              <a:extLst>
                <a:ext uri="{FF2B5EF4-FFF2-40B4-BE49-F238E27FC236}">
                  <a16:creationId xmlns:a16="http://schemas.microsoft.com/office/drawing/2014/main" id="{60A9AFB0-AF01-4D0E-9904-A444D4AF1A4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AutoShape 45">
              <a:extLst>
                <a:ext uri="{FF2B5EF4-FFF2-40B4-BE49-F238E27FC236}">
                  <a16:creationId xmlns:a16="http://schemas.microsoft.com/office/drawing/2014/main" id="{27FC2D9D-4725-412A-803D-A09C7A920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Cloud">
              <a:extLst>
                <a:ext uri="{FF2B5EF4-FFF2-40B4-BE49-F238E27FC236}">
                  <a16:creationId xmlns:a16="http://schemas.microsoft.com/office/drawing/2014/main" id="{A264A1CC-A4F0-49BF-9C8A-617CF04894C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DF4A126E-16BB-45B6-AFDC-B06CA643E369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14390" name="Cloud">
              <a:extLst>
                <a:ext uri="{FF2B5EF4-FFF2-40B4-BE49-F238E27FC236}">
                  <a16:creationId xmlns:a16="http://schemas.microsoft.com/office/drawing/2014/main" id="{2E71DE58-2C90-426E-B33E-9AEB33032C5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91" name="Picture 19">
              <a:extLst>
                <a:ext uri="{FF2B5EF4-FFF2-40B4-BE49-F238E27FC236}">
                  <a16:creationId xmlns:a16="http://schemas.microsoft.com/office/drawing/2014/main" id="{9476472D-E9FC-48EE-8280-D3B70BB14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1">
              <a:extLst>
                <a:ext uri="{FF2B5EF4-FFF2-40B4-BE49-F238E27FC236}">
                  <a16:creationId xmlns:a16="http://schemas.microsoft.com/office/drawing/2014/main" id="{53274EC9-C455-475F-990C-996719503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3" name="Picture 22">
              <a:extLst>
                <a:ext uri="{FF2B5EF4-FFF2-40B4-BE49-F238E27FC236}">
                  <a16:creationId xmlns:a16="http://schemas.microsoft.com/office/drawing/2014/main" id="{1381FA0E-370C-44B3-BA8D-6E38954D5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4" name="Picture 23">
              <a:extLst>
                <a:ext uri="{FF2B5EF4-FFF2-40B4-BE49-F238E27FC236}">
                  <a16:creationId xmlns:a16="http://schemas.microsoft.com/office/drawing/2014/main" id="{8EA8A966-A6CD-4CBD-AA39-D8957C32F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4">
            <a:extLst>
              <a:ext uri="{FF2B5EF4-FFF2-40B4-BE49-F238E27FC236}">
                <a16:creationId xmlns:a16="http://schemas.microsoft.com/office/drawing/2014/main" id="{3C612F4F-69EF-4078-B613-2A6A61DD7257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14388" name="Cloud">
              <a:extLst>
                <a:ext uri="{FF2B5EF4-FFF2-40B4-BE49-F238E27FC236}">
                  <a16:creationId xmlns:a16="http://schemas.microsoft.com/office/drawing/2014/main" id="{ADEA6001-2696-47A3-A261-96343852F11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89" name="Picture 27">
              <a:extLst>
                <a:ext uri="{FF2B5EF4-FFF2-40B4-BE49-F238E27FC236}">
                  <a16:creationId xmlns:a16="http://schemas.microsoft.com/office/drawing/2014/main" id="{A2570AC2-D7B9-4DE3-A8FC-7EF813BDC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BD73F3BE-5581-448A-9F91-5DD7D5D6A0F7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14385" name="Cloud">
              <a:extLst>
                <a:ext uri="{FF2B5EF4-FFF2-40B4-BE49-F238E27FC236}">
                  <a16:creationId xmlns:a16="http://schemas.microsoft.com/office/drawing/2014/main" id="{5C67FCDD-F2E2-4601-B1E1-75B97485193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86" name="Picture 34">
              <a:extLst>
                <a:ext uri="{FF2B5EF4-FFF2-40B4-BE49-F238E27FC236}">
                  <a16:creationId xmlns:a16="http://schemas.microsoft.com/office/drawing/2014/main" id="{3E2ED7C2-DEA7-4D9F-AB31-9EE3491F3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38">
              <a:extLst>
                <a:ext uri="{FF2B5EF4-FFF2-40B4-BE49-F238E27FC236}">
                  <a16:creationId xmlns:a16="http://schemas.microsoft.com/office/drawing/2014/main" id="{301379A0-5705-4180-9C06-B37D57C69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AutoShape 41">
            <a:extLst>
              <a:ext uri="{FF2B5EF4-FFF2-40B4-BE49-F238E27FC236}">
                <a16:creationId xmlns:a16="http://schemas.microsoft.com/office/drawing/2014/main" id="{EA1859FB-E30F-452C-8FC3-F8B408040B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4343" name="Group 42">
            <a:extLst>
              <a:ext uri="{FF2B5EF4-FFF2-40B4-BE49-F238E27FC236}">
                <a16:creationId xmlns:a16="http://schemas.microsoft.com/office/drawing/2014/main" id="{B1282F44-EB5A-4B4E-891E-9EAF1624AF6C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14381" name="AutoShape 43">
              <a:extLst>
                <a:ext uri="{FF2B5EF4-FFF2-40B4-BE49-F238E27FC236}">
                  <a16:creationId xmlns:a16="http://schemas.microsoft.com/office/drawing/2014/main" id="{1A958353-78EE-4FC2-8A26-043E10E293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Cloud">
              <a:extLst>
                <a:ext uri="{FF2B5EF4-FFF2-40B4-BE49-F238E27FC236}">
                  <a16:creationId xmlns:a16="http://schemas.microsoft.com/office/drawing/2014/main" id="{1E9B9577-7C8B-406E-8218-86FB3D56365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AutoShape 45">
              <a:extLst>
                <a:ext uri="{FF2B5EF4-FFF2-40B4-BE49-F238E27FC236}">
                  <a16:creationId xmlns:a16="http://schemas.microsoft.com/office/drawing/2014/main" id="{42F4FEDD-7C2F-4347-B9AC-BA17A2CF9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Cloud">
              <a:extLst>
                <a:ext uri="{FF2B5EF4-FFF2-40B4-BE49-F238E27FC236}">
                  <a16:creationId xmlns:a16="http://schemas.microsoft.com/office/drawing/2014/main" id="{DAA9FB64-8866-4CC9-9193-7BAF8DC8207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61">
            <a:extLst>
              <a:ext uri="{FF2B5EF4-FFF2-40B4-BE49-F238E27FC236}">
                <a16:creationId xmlns:a16="http://schemas.microsoft.com/office/drawing/2014/main" id="{7B0774A1-7BD3-44C8-A3D9-D807BB4A92FF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14370" name="Oval 62">
              <a:extLst>
                <a:ext uri="{FF2B5EF4-FFF2-40B4-BE49-F238E27FC236}">
                  <a16:creationId xmlns:a16="http://schemas.microsoft.com/office/drawing/2014/main" id="{BBC21369-B6DF-43E8-A59B-54B05CA0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4371" name="Group 63">
              <a:extLst>
                <a:ext uri="{FF2B5EF4-FFF2-40B4-BE49-F238E27FC236}">
                  <a16:creationId xmlns:a16="http://schemas.microsoft.com/office/drawing/2014/main" id="{F672E6E0-F984-413D-9E4B-709B13D5C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4372" name="Oval 64">
                <a:extLst>
                  <a:ext uri="{FF2B5EF4-FFF2-40B4-BE49-F238E27FC236}">
                    <a16:creationId xmlns:a16="http://schemas.microsoft.com/office/drawing/2014/main" id="{0BABC00E-8222-41A0-AB09-C382B48E6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3" name="Oval 65">
                <a:extLst>
                  <a:ext uri="{FF2B5EF4-FFF2-40B4-BE49-F238E27FC236}">
                    <a16:creationId xmlns:a16="http://schemas.microsoft.com/office/drawing/2014/main" id="{75D5ECE5-593B-4869-BDFC-BAA744813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4" name="Oval 66">
                <a:extLst>
                  <a:ext uri="{FF2B5EF4-FFF2-40B4-BE49-F238E27FC236}">
                    <a16:creationId xmlns:a16="http://schemas.microsoft.com/office/drawing/2014/main" id="{48FA188F-2641-4150-A2BD-557175107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5" name="Oval 67">
                <a:extLst>
                  <a:ext uri="{FF2B5EF4-FFF2-40B4-BE49-F238E27FC236}">
                    <a16:creationId xmlns:a16="http://schemas.microsoft.com/office/drawing/2014/main" id="{8BE6E40E-0872-409E-A10A-8BF2905E3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6" name="Oval 68">
                <a:extLst>
                  <a:ext uri="{FF2B5EF4-FFF2-40B4-BE49-F238E27FC236}">
                    <a16:creationId xmlns:a16="http://schemas.microsoft.com/office/drawing/2014/main" id="{42B73A6D-6613-43DF-AFC8-BD7F60D02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7" name="Oval 69">
                <a:extLst>
                  <a:ext uri="{FF2B5EF4-FFF2-40B4-BE49-F238E27FC236}">
                    <a16:creationId xmlns:a16="http://schemas.microsoft.com/office/drawing/2014/main" id="{44528C80-9BEA-483E-89F2-9CC8DB90F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8" name="Oval 70">
                <a:extLst>
                  <a:ext uri="{FF2B5EF4-FFF2-40B4-BE49-F238E27FC236}">
                    <a16:creationId xmlns:a16="http://schemas.microsoft.com/office/drawing/2014/main" id="{6CB6D60A-BC09-49DC-AE25-B79AE6713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79" name="Oval 71">
                <a:extLst>
                  <a:ext uri="{FF2B5EF4-FFF2-40B4-BE49-F238E27FC236}">
                    <a16:creationId xmlns:a16="http://schemas.microsoft.com/office/drawing/2014/main" id="{C8A90590-AA8E-4593-B832-2F832CB99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4380" name="Oval 72">
                <a:extLst>
                  <a:ext uri="{FF2B5EF4-FFF2-40B4-BE49-F238E27FC236}">
                    <a16:creationId xmlns:a16="http://schemas.microsoft.com/office/drawing/2014/main" id="{3A2AF922-C3AB-4C81-81FB-16A8CA5A6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3B68A359-4097-409F-B00E-FC5CFE66F406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14367" name="Cloud">
              <a:extLst>
                <a:ext uri="{FF2B5EF4-FFF2-40B4-BE49-F238E27FC236}">
                  <a16:creationId xmlns:a16="http://schemas.microsoft.com/office/drawing/2014/main" id="{D01F250D-97EA-4EC6-A5C6-C3968D042D7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68" name="Picture 86">
              <a:extLst>
                <a:ext uri="{FF2B5EF4-FFF2-40B4-BE49-F238E27FC236}">
                  <a16:creationId xmlns:a16="http://schemas.microsoft.com/office/drawing/2014/main" id="{32BB93DB-21CE-4721-9D14-9F3EBACA6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92">
              <a:extLst>
                <a:ext uri="{FF2B5EF4-FFF2-40B4-BE49-F238E27FC236}">
                  <a16:creationId xmlns:a16="http://schemas.microsoft.com/office/drawing/2014/main" id="{14FB187B-3670-4D31-AFC1-C2873309C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858B3415-5599-4393-845A-E8C858933E8C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14353" name="Picture 128">
              <a:extLst>
                <a:ext uri="{FF2B5EF4-FFF2-40B4-BE49-F238E27FC236}">
                  <a16:creationId xmlns:a16="http://schemas.microsoft.com/office/drawing/2014/main" id="{B3C57D87-9A61-47B8-9910-78A24E4BC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4" name="Group 129">
              <a:extLst>
                <a:ext uri="{FF2B5EF4-FFF2-40B4-BE49-F238E27FC236}">
                  <a16:creationId xmlns:a16="http://schemas.microsoft.com/office/drawing/2014/main" id="{3838EF01-F2DC-4530-BAA5-6E86F11C7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14355" name="AutoShape 130">
                <a:extLst>
                  <a:ext uri="{FF2B5EF4-FFF2-40B4-BE49-F238E27FC236}">
                    <a16:creationId xmlns:a16="http://schemas.microsoft.com/office/drawing/2014/main" id="{CFFE3C26-6342-4F33-816D-4B015DF5B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4356" name="Group 131">
                <a:extLst>
                  <a:ext uri="{FF2B5EF4-FFF2-40B4-BE49-F238E27FC236}">
                    <a16:creationId xmlns:a16="http://schemas.microsoft.com/office/drawing/2014/main" id="{2F47B407-C63C-436E-8F5F-457425C4A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14357" name="Freeform 132">
                  <a:extLst>
                    <a:ext uri="{FF2B5EF4-FFF2-40B4-BE49-F238E27FC236}">
                      <a16:creationId xmlns:a16="http://schemas.microsoft.com/office/drawing/2014/main" id="{E831DACE-39F6-4B9A-8C4E-567F09435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8" name="Freeform 133">
                  <a:extLst>
                    <a:ext uri="{FF2B5EF4-FFF2-40B4-BE49-F238E27FC236}">
                      <a16:creationId xmlns:a16="http://schemas.microsoft.com/office/drawing/2014/main" id="{EF7F6D8D-AF63-4879-B02F-1E7921B52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9" name="Line 134">
                  <a:extLst>
                    <a:ext uri="{FF2B5EF4-FFF2-40B4-BE49-F238E27FC236}">
                      <a16:creationId xmlns:a16="http://schemas.microsoft.com/office/drawing/2014/main" id="{97260540-17DE-4CBA-BC94-C8961D7E2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Line 135">
                  <a:extLst>
                    <a:ext uri="{FF2B5EF4-FFF2-40B4-BE49-F238E27FC236}">
                      <a16:creationId xmlns:a16="http://schemas.microsoft.com/office/drawing/2014/main" id="{345DD60C-423E-48B2-B33E-EEEAB2A72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1" name="Line 136">
                  <a:extLst>
                    <a:ext uri="{FF2B5EF4-FFF2-40B4-BE49-F238E27FC236}">
                      <a16:creationId xmlns:a16="http://schemas.microsoft.com/office/drawing/2014/main" id="{F7E00CBA-267B-4552-9C46-49A685AD9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2" name="Line 137">
                  <a:extLst>
                    <a:ext uri="{FF2B5EF4-FFF2-40B4-BE49-F238E27FC236}">
                      <a16:creationId xmlns:a16="http://schemas.microsoft.com/office/drawing/2014/main" id="{BB87D7B0-2DEB-40CD-B25F-0C3EFFCC0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3" name="Line 138">
                  <a:extLst>
                    <a:ext uri="{FF2B5EF4-FFF2-40B4-BE49-F238E27FC236}">
                      <a16:creationId xmlns:a16="http://schemas.microsoft.com/office/drawing/2014/main" id="{59EDBFA8-9CE4-4A6E-9CE2-585AF4B9A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Line 139">
                  <a:extLst>
                    <a:ext uri="{FF2B5EF4-FFF2-40B4-BE49-F238E27FC236}">
                      <a16:creationId xmlns:a16="http://schemas.microsoft.com/office/drawing/2014/main" id="{9DE75F4D-1D15-4761-A8BA-C83B16EFA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5" name="Line 140">
                  <a:extLst>
                    <a:ext uri="{FF2B5EF4-FFF2-40B4-BE49-F238E27FC236}">
                      <a16:creationId xmlns:a16="http://schemas.microsoft.com/office/drawing/2014/main" id="{1842E33B-BF27-4AB5-B080-BB8EB56C9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6" name="Line 141">
                  <a:extLst>
                    <a:ext uri="{FF2B5EF4-FFF2-40B4-BE49-F238E27FC236}">
                      <a16:creationId xmlns:a16="http://schemas.microsoft.com/office/drawing/2014/main" id="{5ABA21C4-5B88-40C0-ABA4-46E8F7930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149FBF55-4242-4830-87BA-70AF67022E5E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14350" name="Cloud">
              <a:extLst>
                <a:ext uri="{FF2B5EF4-FFF2-40B4-BE49-F238E27FC236}">
                  <a16:creationId xmlns:a16="http://schemas.microsoft.com/office/drawing/2014/main" id="{E3FF8047-C13B-4931-A48E-0401E02B1D0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51" name="Picture 86">
              <a:extLst>
                <a:ext uri="{FF2B5EF4-FFF2-40B4-BE49-F238E27FC236}">
                  <a16:creationId xmlns:a16="http://schemas.microsoft.com/office/drawing/2014/main" id="{6635ECED-A289-401C-8544-B84B41540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92">
              <a:extLst>
                <a:ext uri="{FF2B5EF4-FFF2-40B4-BE49-F238E27FC236}">
                  <a16:creationId xmlns:a16="http://schemas.microsoft.com/office/drawing/2014/main" id="{75D6E5A0-C20E-4FAA-856D-4A29E8827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A5C451B-FB44-4792-9302-7E115FDEFBC5}"/>
              </a:ext>
            </a:extLst>
          </p:cNvPr>
          <p:cNvSpPr/>
          <p:nvPr/>
        </p:nvSpPr>
        <p:spPr>
          <a:xfrm>
            <a:off x="2438082" y="4496455"/>
            <a:ext cx="7161867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……cm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D1CDAD3-4AD8-48F4-A60E-F551AA89A047}"/>
              </a:ext>
            </a:extLst>
          </p:cNvPr>
          <p:cNvSpPr/>
          <p:nvPr/>
        </p:nvSpPr>
        <p:spPr>
          <a:xfrm>
            <a:off x="6525363" y="4415504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2">
            <a:extLst>
              <a:ext uri="{FF2B5EF4-FFF2-40B4-BE49-F238E27FC236}">
                <a16:creationId xmlns:a16="http://schemas.microsoft.com/office/drawing/2014/main" id="{206DD185-3173-4547-B679-F1619F10D9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776" y="1220282"/>
            <a:ext cx="4114264" cy="3123793"/>
            <a:chOff x="1632" y="2460"/>
            <a:chExt cx="816" cy="516"/>
          </a:xfrm>
        </p:grpSpPr>
        <p:sp>
          <p:nvSpPr>
            <p:cNvPr id="16444" name="AutoShape 43">
              <a:extLst>
                <a:ext uri="{FF2B5EF4-FFF2-40B4-BE49-F238E27FC236}">
                  <a16:creationId xmlns:a16="http://schemas.microsoft.com/office/drawing/2014/main" id="{262E3541-31C1-4C17-8CF9-D9B67B705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Cloud">
              <a:extLst>
                <a:ext uri="{FF2B5EF4-FFF2-40B4-BE49-F238E27FC236}">
                  <a16:creationId xmlns:a16="http://schemas.microsoft.com/office/drawing/2014/main" id="{5D7F968C-C57F-43E3-97DA-D565AB73739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AutoShape 45">
              <a:extLst>
                <a:ext uri="{FF2B5EF4-FFF2-40B4-BE49-F238E27FC236}">
                  <a16:creationId xmlns:a16="http://schemas.microsoft.com/office/drawing/2014/main" id="{280ABDC0-4DD5-4BFC-8094-43EAD2E766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Cloud">
              <a:extLst>
                <a:ext uri="{FF2B5EF4-FFF2-40B4-BE49-F238E27FC236}">
                  <a16:creationId xmlns:a16="http://schemas.microsoft.com/office/drawing/2014/main" id="{7E8DA042-5A5D-44A9-95C7-D4624F3D8FF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12B8278C-07C0-47BA-89EA-0A642BD2AE18}"/>
              </a:ext>
            </a:extLst>
          </p:cNvPr>
          <p:cNvGrpSpPr>
            <a:grpSpLocks/>
          </p:cNvGrpSpPr>
          <p:nvPr/>
        </p:nvGrpSpPr>
        <p:grpSpPr bwMode="auto">
          <a:xfrm>
            <a:off x="6704727" y="686951"/>
            <a:ext cx="2365067" cy="2082529"/>
            <a:chOff x="3648" y="288"/>
            <a:chExt cx="1614" cy="1312"/>
          </a:xfrm>
        </p:grpSpPr>
        <p:sp>
          <p:nvSpPr>
            <p:cNvPr id="16439" name="Cloud">
              <a:extLst>
                <a:ext uri="{FF2B5EF4-FFF2-40B4-BE49-F238E27FC236}">
                  <a16:creationId xmlns:a16="http://schemas.microsoft.com/office/drawing/2014/main" id="{24C0E0BF-73BE-4659-AB2F-DFE47C5EF3E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40" name="Picture 19">
              <a:extLst>
                <a:ext uri="{FF2B5EF4-FFF2-40B4-BE49-F238E27FC236}">
                  <a16:creationId xmlns:a16="http://schemas.microsoft.com/office/drawing/2014/main" id="{7A32A6C0-82F1-4724-A3A4-1008AC7A0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1" name="Picture 21">
              <a:extLst>
                <a:ext uri="{FF2B5EF4-FFF2-40B4-BE49-F238E27FC236}">
                  <a16:creationId xmlns:a16="http://schemas.microsoft.com/office/drawing/2014/main" id="{61129737-735E-41EC-BFA7-66D569E1A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2" name="Picture 22">
              <a:extLst>
                <a:ext uri="{FF2B5EF4-FFF2-40B4-BE49-F238E27FC236}">
                  <a16:creationId xmlns:a16="http://schemas.microsoft.com/office/drawing/2014/main" id="{C9BEB72B-BF87-4C8C-A6D2-EBDC02F77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3" name="Picture 23">
              <a:extLst>
                <a:ext uri="{FF2B5EF4-FFF2-40B4-BE49-F238E27FC236}">
                  <a16:creationId xmlns:a16="http://schemas.microsoft.com/office/drawing/2014/main" id="{423DF3D3-32B0-441B-BA76-9B6580694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24">
            <a:extLst>
              <a:ext uri="{FF2B5EF4-FFF2-40B4-BE49-F238E27FC236}">
                <a16:creationId xmlns:a16="http://schemas.microsoft.com/office/drawing/2014/main" id="{D9A6BCC6-58C8-4B3F-A03C-9E855CA23D26}"/>
              </a:ext>
            </a:extLst>
          </p:cNvPr>
          <p:cNvGrpSpPr>
            <a:grpSpLocks/>
          </p:cNvGrpSpPr>
          <p:nvPr/>
        </p:nvGrpSpPr>
        <p:grpSpPr bwMode="auto">
          <a:xfrm>
            <a:off x="2057132" y="1241"/>
            <a:ext cx="3538077" cy="4434897"/>
            <a:chOff x="1008" y="384"/>
            <a:chExt cx="1842" cy="1498"/>
          </a:xfrm>
        </p:grpSpPr>
        <p:sp>
          <p:nvSpPr>
            <p:cNvPr id="16437" name="Cloud">
              <a:extLst>
                <a:ext uri="{FF2B5EF4-FFF2-40B4-BE49-F238E27FC236}">
                  <a16:creationId xmlns:a16="http://schemas.microsoft.com/office/drawing/2014/main" id="{6F81B905-D790-481D-B6C9-7D580504F59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38" name="Picture 27">
              <a:extLst>
                <a:ext uri="{FF2B5EF4-FFF2-40B4-BE49-F238E27FC236}">
                  <a16:creationId xmlns:a16="http://schemas.microsoft.com/office/drawing/2014/main" id="{9C602A9A-1DFA-4C3B-BCE1-C26EA8631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78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92B60FAB-2A95-4B21-98F0-EDA0802C4625}"/>
              </a:ext>
            </a:extLst>
          </p:cNvPr>
          <p:cNvGrpSpPr>
            <a:grpSpLocks/>
          </p:cNvGrpSpPr>
          <p:nvPr/>
        </p:nvGrpSpPr>
        <p:grpSpPr bwMode="auto">
          <a:xfrm>
            <a:off x="4342835" y="1240"/>
            <a:ext cx="3401570" cy="2996810"/>
            <a:chOff x="1824" y="0"/>
            <a:chExt cx="2322" cy="1888"/>
          </a:xfrm>
        </p:grpSpPr>
        <p:sp>
          <p:nvSpPr>
            <p:cNvPr id="16434" name="Cloud">
              <a:extLst>
                <a:ext uri="{FF2B5EF4-FFF2-40B4-BE49-F238E27FC236}">
                  <a16:creationId xmlns:a16="http://schemas.microsoft.com/office/drawing/2014/main" id="{0CAEE953-1D39-4411-B19C-61F6B237BF8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35" name="Picture 34">
              <a:extLst>
                <a:ext uri="{FF2B5EF4-FFF2-40B4-BE49-F238E27FC236}">
                  <a16:creationId xmlns:a16="http://schemas.microsoft.com/office/drawing/2014/main" id="{8B7D6AB1-CA23-4503-8025-33D811D1F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38">
              <a:extLst>
                <a:ext uri="{FF2B5EF4-FFF2-40B4-BE49-F238E27FC236}">
                  <a16:creationId xmlns:a16="http://schemas.microsoft.com/office/drawing/2014/main" id="{1C890A10-794C-40DA-8231-14765ED8F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AutoShape 41">
            <a:extLst>
              <a:ext uri="{FF2B5EF4-FFF2-40B4-BE49-F238E27FC236}">
                <a16:creationId xmlns:a16="http://schemas.microsoft.com/office/drawing/2014/main" id="{6C0C577A-0606-4529-8695-689F3007629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61876" y="3201224"/>
            <a:ext cx="1249200" cy="3879345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6391" name="Group 42">
            <a:extLst>
              <a:ext uri="{FF2B5EF4-FFF2-40B4-BE49-F238E27FC236}">
                <a16:creationId xmlns:a16="http://schemas.microsoft.com/office/drawing/2014/main" id="{2FCAB899-5A03-49BD-9C56-757CD72E2AF0}"/>
              </a:ext>
            </a:extLst>
          </p:cNvPr>
          <p:cNvGrpSpPr>
            <a:grpSpLocks/>
          </p:cNvGrpSpPr>
          <p:nvPr/>
        </p:nvGrpSpPr>
        <p:grpSpPr bwMode="auto">
          <a:xfrm>
            <a:off x="4630135" y="4472646"/>
            <a:ext cx="1119041" cy="931741"/>
            <a:chOff x="1632" y="2460"/>
            <a:chExt cx="816" cy="516"/>
          </a:xfrm>
        </p:grpSpPr>
        <p:sp>
          <p:nvSpPr>
            <p:cNvPr id="16430" name="AutoShape 43">
              <a:extLst>
                <a:ext uri="{FF2B5EF4-FFF2-40B4-BE49-F238E27FC236}">
                  <a16:creationId xmlns:a16="http://schemas.microsoft.com/office/drawing/2014/main" id="{545CE485-CE38-4366-A35F-D1ED57BB57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Cloud">
              <a:extLst>
                <a:ext uri="{FF2B5EF4-FFF2-40B4-BE49-F238E27FC236}">
                  <a16:creationId xmlns:a16="http://schemas.microsoft.com/office/drawing/2014/main" id="{71D14F02-FB6D-4DF4-88A3-CC2C78E28F3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AutoShape 45">
              <a:extLst>
                <a:ext uri="{FF2B5EF4-FFF2-40B4-BE49-F238E27FC236}">
                  <a16:creationId xmlns:a16="http://schemas.microsoft.com/office/drawing/2014/main" id="{D465E4A9-C1BC-44D8-90C4-98CEC3F6C6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Cloud">
              <a:extLst>
                <a:ext uri="{FF2B5EF4-FFF2-40B4-BE49-F238E27FC236}">
                  <a16:creationId xmlns:a16="http://schemas.microsoft.com/office/drawing/2014/main" id="{276A46E1-76DB-46BC-AAD3-AAA1C8BAC53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61">
            <a:extLst>
              <a:ext uri="{FF2B5EF4-FFF2-40B4-BE49-F238E27FC236}">
                <a16:creationId xmlns:a16="http://schemas.microsoft.com/office/drawing/2014/main" id="{F628FB13-AE79-464F-BF82-83C179C89BD7}"/>
              </a:ext>
            </a:extLst>
          </p:cNvPr>
          <p:cNvGrpSpPr>
            <a:grpSpLocks/>
          </p:cNvGrpSpPr>
          <p:nvPr/>
        </p:nvGrpSpPr>
        <p:grpSpPr bwMode="auto">
          <a:xfrm>
            <a:off x="1523802" y="5791686"/>
            <a:ext cx="9142809" cy="1599992"/>
            <a:chOff x="1248" y="3696"/>
            <a:chExt cx="4992" cy="1008"/>
          </a:xfrm>
        </p:grpSpPr>
        <p:sp>
          <p:nvSpPr>
            <p:cNvPr id="16419" name="Oval 62">
              <a:extLst>
                <a:ext uri="{FF2B5EF4-FFF2-40B4-BE49-F238E27FC236}">
                  <a16:creationId xmlns:a16="http://schemas.microsoft.com/office/drawing/2014/main" id="{051E67CF-E627-4DBF-A3E5-D2E23973A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6420" name="Group 63">
              <a:extLst>
                <a:ext uri="{FF2B5EF4-FFF2-40B4-BE49-F238E27FC236}">
                  <a16:creationId xmlns:a16="http://schemas.microsoft.com/office/drawing/2014/main" id="{356BDCA4-DEFF-400B-AB71-7766B76D5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6421" name="Oval 64">
                <a:extLst>
                  <a:ext uri="{FF2B5EF4-FFF2-40B4-BE49-F238E27FC236}">
                    <a16:creationId xmlns:a16="http://schemas.microsoft.com/office/drawing/2014/main" id="{CA36CB45-1183-4736-AD42-0D2E67DBF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2" name="Oval 65">
                <a:extLst>
                  <a:ext uri="{FF2B5EF4-FFF2-40B4-BE49-F238E27FC236}">
                    <a16:creationId xmlns:a16="http://schemas.microsoft.com/office/drawing/2014/main" id="{03F372BC-FA10-4074-A09B-90AE55ACA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3" name="Oval 66">
                <a:extLst>
                  <a:ext uri="{FF2B5EF4-FFF2-40B4-BE49-F238E27FC236}">
                    <a16:creationId xmlns:a16="http://schemas.microsoft.com/office/drawing/2014/main" id="{6039A92D-2BA3-4A6D-BD09-C67DB709E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4" name="Oval 67">
                <a:extLst>
                  <a:ext uri="{FF2B5EF4-FFF2-40B4-BE49-F238E27FC236}">
                    <a16:creationId xmlns:a16="http://schemas.microsoft.com/office/drawing/2014/main" id="{F49A527A-D4AF-40F0-9A6C-6C195120F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5" name="Oval 68">
                <a:extLst>
                  <a:ext uri="{FF2B5EF4-FFF2-40B4-BE49-F238E27FC236}">
                    <a16:creationId xmlns:a16="http://schemas.microsoft.com/office/drawing/2014/main" id="{7049A4B8-2044-43E9-956F-16956D067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6" name="Oval 69">
                <a:extLst>
                  <a:ext uri="{FF2B5EF4-FFF2-40B4-BE49-F238E27FC236}">
                    <a16:creationId xmlns:a16="http://schemas.microsoft.com/office/drawing/2014/main" id="{985B0193-EAFB-4FA1-AF3C-546AC5A65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7" name="Oval 70">
                <a:extLst>
                  <a:ext uri="{FF2B5EF4-FFF2-40B4-BE49-F238E27FC236}">
                    <a16:creationId xmlns:a16="http://schemas.microsoft.com/office/drawing/2014/main" id="{C336A022-0BB4-487A-8B2B-032B7A01C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8" name="Oval 71">
                <a:extLst>
                  <a:ext uri="{FF2B5EF4-FFF2-40B4-BE49-F238E27FC236}">
                    <a16:creationId xmlns:a16="http://schemas.microsoft.com/office/drawing/2014/main" id="{326FA09A-D595-4119-82E6-AE9B9A0DC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6429" name="Oval 72">
                <a:extLst>
                  <a:ext uri="{FF2B5EF4-FFF2-40B4-BE49-F238E27FC236}">
                    <a16:creationId xmlns:a16="http://schemas.microsoft.com/office/drawing/2014/main" id="{DCBFC16D-4EFF-4F3C-97EB-D00AA9F9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18C86B5E-8B57-455F-83F0-1E4DE79A9FFC}"/>
              </a:ext>
            </a:extLst>
          </p:cNvPr>
          <p:cNvGrpSpPr>
            <a:grpSpLocks/>
          </p:cNvGrpSpPr>
          <p:nvPr/>
        </p:nvGrpSpPr>
        <p:grpSpPr bwMode="auto">
          <a:xfrm>
            <a:off x="4723785" y="1753612"/>
            <a:ext cx="4009503" cy="1828562"/>
            <a:chOff x="1680" y="1056"/>
            <a:chExt cx="2736" cy="1888"/>
          </a:xfrm>
        </p:grpSpPr>
        <p:sp>
          <p:nvSpPr>
            <p:cNvPr id="16416" name="Cloud">
              <a:extLst>
                <a:ext uri="{FF2B5EF4-FFF2-40B4-BE49-F238E27FC236}">
                  <a16:creationId xmlns:a16="http://schemas.microsoft.com/office/drawing/2014/main" id="{96486C1B-090C-4F0A-9766-774297EDD919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17" name="Picture 86">
              <a:extLst>
                <a:ext uri="{FF2B5EF4-FFF2-40B4-BE49-F238E27FC236}">
                  <a16:creationId xmlns:a16="http://schemas.microsoft.com/office/drawing/2014/main" id="{233DFD13-7706-48A6-A6B1-888196DBC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92">
              <a:extLst>
                <a:ext uri="{FF2B5EF4-FFF2-40B4-BE49-F238E27FC236}">
                  <a16:creationId xmlns:a16="http://schemas.microsoft.com/office/drawing/2014/main" id="{63D2536F-A823-4B30-B9EF-23E8FDA9D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>
            <a:extLst>
              <a:ext uri="{FF2B5EF4-FFF2-40B4-BE49-F238E27FC236}">
                <a16:creationId xmlns:a16="http://schemas.microsoft.com/office/drawing/2014/main" id="{DCCEDD89-1C70-4DFF-AB9D-5F056608940D}"/>
              </a:ext>
            </a:extLst>
          </p:cNvPr>
          <p:cNvGrpSpPr>
            <a:grpSpLocks/>
          </p:cNvGrpSpPr>
          <p:nvPr/>
        </p:nvGrpSpPr>
        <p:grpSpPr bwMode="auto">
          <a:xfrm>
            <a:off x="5104735" y="153620"/>
            <a:ext cx="2514273" cy="1599992"/>
            <a:chOff x="0" y="1440"/>
            <a:chExt cx="696" cy="816"/>
          </a:xfrm>
        </p:grpSpPr>
        <p:pic>
          <p:nvPicPr>
            <p:cNvPr id="16402" name="Picture 128">
              <a:extLst>
                <a:ext uri="{FF2B5EF4-FFF2-40B4-BE49-F238E27FC236}">
                  <a16:creationId xmlns:a16="http://schemas.microsoft.com/office/drawing/2014/main" id="{40682B40-F3B4-4047-ADF7-4654B98EF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3" name="Group 129">
              <a:extLst>
                <a:ext uri="{FF2B5EF4-FFF2-40B4-BE49-F238E27FC236}">
                  <a16:creationId xmlns:a16="http://schemas.microsoft.com/office/drawing/2014/main" id="{985FA39F-DF43-419B-AAE3-EB852F4F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1419"/>
              <a:ext cx="343" cy="233"/>
              <a:chOff x="830" y="3142"/>
              <a:chExt cx="271" cy="175"/>
            </a:xfrm>
          </p:grpSpPr>
          <p:sp>
            <p:nvSpPr>
              <p:cNvPr id="16404" name="AutoShape 130">
                <a:extLst>
                  <a:ext uri="{FF2B5EF4-FFF2-40B4-BE49-F238E27FC236}">
                    <a16:creationId xmlns:a16="http://schemas.microsoft.com/office/drawing/2014/main" id="{1740D69F-94A7-440A-904C-5465988A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6405" name="Group 131">
                <a:extLst>
                  <a:ext uri="{FF2B5EF4-FFF2-40B4-BE49-F238E27FC236}">
                    <a16:creationId xmlns:a16="http://schemas.microsoft.com/office/drawing/2014/main" id="{D7B77E18-A02A-4123-B4FE-4590477F5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6097">
                <a:off x="854" y="3142"/>
                <a:ext cx="247" cy="175"/>
                <a:chOff x="793" y="3332"/>
                <a:chExt cx="703" cy="639"/>
              </a:xfrm>
            </p:grpSpPr>
            <p:sp>
              <p:nvSpPr>
                <p:cNvPr id="16406" name="Freeform 132">
                  <a:extLst>
                    <a:ext uri="{FF2B5EF4-FFF2-40B4-BE49-F238E27FC236}">
                      <a16:creationId xmlns:a16="http://schemas.microsoft.com/office/drawing/2014/main" id="{8AF1F8DF-5B9A-4C49-8D8A-3FA10C51E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7" name="Freeform 133">
                  <a:extLst>
                    <a:ext uri="{FF2B5EF4-FFF2-40B4-BE49-F238E27FC236}">
                      <a16:creationId xmlns:a16="http://schemas.microsoft.com/office/drawing/2014/main" id="{B9CD2BB8-0128-4D1B-AEC1-8BA3A4F8D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28 w 632"/>
                    <a:gd name="T3" fmla="*/ 4 h 288"/>
                    <a:gd name="T4" fmla="*/ 823 w 632"/>
                    <a:gd name="T5" fmla="*/ 5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Line 134">
                  <a:extLst>
                    <a:ext uri="{FF2B5EF4-FFF2-40B4-BE49-F238E27FC236}">
                      <a16:creationId xmlns:a16="http://schemas.microsoft.com/office/drawing/2014/main" id="{2314ECA0-7B80-45ED-899E-F251E0EF0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9" name="Line 135">
                  <a:extLst>
                    <a:ext uri="{FF2B5EF4-FFF2-40B4-BE49-F238E27FC236}">
                      <a16:creationId xmlns:a16="http://schemas.microsoft.com/office/drawing/2014/main" id="{8F43CB3F-EA13-418C-8B48-24ECF9EAC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Line 136">
                  <a:extLst>
                    <a:ext uri="{FF2B5EF4-FFF2-40B4-BE49-F238E27FC236}">
                      <a16:creationId xmlns:a16="http://schemas.microsoft.com/office/drawing/2014/main" id="{AB7A13EA-0FA9-44CC-B16B-A3746D25C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1" name="Line 137">
                  <a:extLst>
                    <a:ext uri="{FF2B5EF4-FFF2-40B4-BE49-F238E27FC236}">
                      <a16:creationId xmlns:a16="http://schemas.microsoft.com/office/drawing/2014/main" id="{3B2112CD-D8DA-4C02-8F3D-16248867F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2" name="Line 138">
                  <a:extLst>
                    <a:ext uri="{FF2B5EF4-FFF2-40B4-BE49-F238E27FC236}">
                      <a16:creationId xmlns:a16="http://schemas.microsoft.com/office/drawing/2014/main" id="{1F83436F-C984-4B90-8B4D-64FB748B4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Line 139">
                  <a:extLst>
                    <a:ext uri="{FF2B5EF4-FFF2-40B4-BE49-F238E27FC236}">
                      <a16:creationId xmlns:a16="http://schemas.microsoft.com/office/drawing/2014/main" id="{BB2FD777-04F6-4CD2-A23F-9CCFB455B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140">
                  <a:extLst>
                    <a:ext uri="{FF2B5EF4-FFF2-40B4-BE49-F238E27FC236}">
                      <a16:creationId xmlns:a16="http://schemas.microsoft.com/office/drawing/2014/main" id="{8FD36E1D-1CE4-44B4-BE37-68D948023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5" name="Line 141">
                  <a:extLst>
                    <a:ext uri="{FF2B5EF4-FFF2-40B4-BE49-F238E27FC236}">
                      <a16:creationId xmlns:a16="http://schemas.microsoft.com/office/drawing/2014/main" id="{BE84F963-67AC-476B-B626-23BB5EF6C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D15D26E3-F2CF-4B7D-9199-5F71D9A3634D}"/>
              </a:ext>
            </a:extLst>
          </p:cNvPr>
          <p:cNvGrpSpPr>
            <a:grpSpLocks/>
          </p:cNvGrpSpPr>
          <p:nvPr/>
        </p:nvGrpSpPr>
        <p:grpSpPr bwMode="auto">
          <a:xfrm>
            <a:off x="4647595" y="1240"/>
            <a:ext cx="4009503" cy="1828562"/>
            <a:chOff x="1680" y="1056"/>
            <a:chExt cx="2736" cy="1888"/>
          </a:xfrm>
        </p:grpSpPr>
        <p:sp>
          <p:nvSpPr>
            <p:cNvPr id="16399" name="Cloud">
              <a:extLst>
                <a:ext uri="{FF2B5EF4-FFF2-40B4-BE49-F238E27FC236}">
                  <a16:creationId xmlns:a16="http://schemas.microsoft.com/office/drawing/2014/main" id="{761C0AC0-CF1E-4825-8028-4475527D57C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00" name="Picture 86">
              <a:extLst>
                <a:ext uri="{FF2B5EF4-FFF2-40B4-BE49-F238E27FC236}">
                  <a16:creationId xmlns:a16="http://schemas.microsoft.com/office/drawing/2014/main" id="{18EA7E18-3A90-4861-9489-35F9BB86C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92">
              <a:extLst>
                <a:ext uri="{FF2B5EF4-FFF2-40B4-BE49-F238E27FC236}">
                  <a16:creationId xmlns:a16="http://schemas.microsoft.com/office/drawing/2014/main" id="{11145F57-FC8A-48D3-A328-BEEDD2F7B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1915FA-012F-4649-9C0D-5D2B9CF27EC3}"/>
              </a:ext>
            </a:extLst>
          </p:cNvPr>
          <p:cNvSpPr/>
          <p:nvPr/>
        </p:nvSpPr>
        <p:spPr>
          <a:xfrm>
            <a:off x="2057132" y="4496455"/>
            <a:ext cx="8228528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9624dm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 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3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dm</a:t>
            </a:r>
            <a:r>
              <a:rPr lang="en-US" sz="5399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399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2C74B23-3DD9-4E50-84DC-D31389E86DDB}"/>
              </a:ext>
            </a:extLst>
          </p:cNvPr>
          <p:cNvSpPr/>
          <p:nvPr/>
        </p:nvSpPr>
        <p:spPr>
          <a:xfrm>
            <a:off x="5196798" y="4355187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3B7EB6-1C98-440A-9B62-A19604F8348E}"/>
              </a:ext>
            </a:extLst>
          </p:cNvPr>
          <p:cNvSpPr/>
          <p:nvPr/>
        </p:nvSpPr>
        <p:spPr>
          <a:xfrm>
            <a:off x="7161867" y="4344075"/>
            <a:ext cx="1980942" cy="137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399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39144 C -0.12326 0.1706 -0.22639 -0.04745 -0.23298 -0.04074 C -0.23784 -0.03148 -0.05399 0.41806 -0.04913 0.44792 C -0.04479 0.47685 -0.20729 0.11551 -0.21128 0.12384 C -0.21336 0.13472 -0.07448 0.47847 -0.06857 0.50695 C -0.06111 0.53982 -0.17152 0.29584 -0.17586 0.29838 C -0.18038 0.30139 -0.1092 0.49121 -0.09496 0.52778 " pathEditMode="relative" rAng="-1774276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6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1127</Words>
  <Application>Microsoft Office PowerPoint</Application>
  <PresentationFormat>Custom</PresentationFormat>
  <Paragraphs>226</Paragraphs>
  <Slides>37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63" baseType="lpstr">
      <vt:lpstr>SimSun</vt:lpstr>
      <vt:lpstr>.VnArial</vt:lpstr>
      <vt:lpstr>.VnTime</vt:lpstr>
      <vt:lpstr>.VnTimeH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华文新魏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NHUNG</cp:lastModifiedBy>
  <cp:revision>3184</cp:revision>
  <dcterms:created xsi:type="dcterms:W3CDTF">2015-12-01T09:06:00Z</dcterms:created>
  <dcterms:modified xsi:type="dcterms:W3CDTF">2021-11-21T15:03:51Z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