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8" r:id="rId2"/>
    <p:sldId id="3201" r:id="rId3"/>
    <p:sldId id="3216" r:id="rId4"/>
    <p:sldId id="3203" r:id="rId5"/>
    <p:sldId id="3204" r:id="rId6"/>
    <p:sldId id="3229" r:id="rId7"/>
    <p:sldId id="3230" r:id="rId8"/>
    <p:sldId id="3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F9B34-3315-4D6D-930C-E88F65DAA6C6}"/>
              </a:ext>
            </a:extLst>
          </p:cNvPr>
          <p:cNvSpPr txBox="1"/>
          <p:nvPr/>
        </p:nvSpPr>
        <p:spPr>
          <a:xfrm>
            <a:off x="2189922" y="1059612"/>
            <a:ext cx="828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trang?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2019300" y="0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228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Great Vibes</vt:lpstr>
      <vt:lpstr>VNI-Times</vt:lpstr>
      <vt:lpstr>字魂189号-星岩乐黑体</vt:lpstr>
      <vt:lpstr>Arial</vt:lpstr>
      <vt:lpstr>Calibri</vt:lpstr>
      <vt:lpstr>Cambria</vt:lpstr>
      <vt:lpstr>Pacifico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2022-09-05T06:32:36Z</dcterms:created>
  <dcterms:modified xsi:type="dcterms:W3CDTF">2022-09-27T12:40:54Z</dcterms:modified>
</cp:coreProperties>
</file>