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57" r:id="rId3"/>
    <p:sldId id="258" r:id="rId4"/>
    <p:sldId id="262" r:id="rId5"/>
    <p:sldId id="301" r:id="rId6"/>
    <p:sldId id="302" r:id="rId7"/>
    <p:sldId id="304" r:id="rId8"/>
    <p:sldId id="284" r:id="rId9"/>
    <p:sldId id="265" r:id="rId10"/>
    <p:sldId id="299" r:id="rId11"/>
    <p:sldId id="305" r:id="rId12"/>
    <p:sldId id="306" r:id="rId13"/>
    <p:sldId id="300" r:id="rId14"/>
    <p:sldId id="303" r:id="rId15"/>
    <p:sldId id="307" r:id="rId16"/>
    <p:sldId id="308" r:id="rId17"/>
    <p:sldId id="292" r:id="rId18"/>
    <p:sldId id="309" r:id="rId19"/>
    <p:sldId id="31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16</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44120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54748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7317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3251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73575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59301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58251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7551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6251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76427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1167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2022/9/29</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67FD4E35-79E3-403D-A1F4-8C932DF3A5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7777" y="267586"/>
            <a:ext cx="1672115" cy="1672115"/>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9/29/2022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1042372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9.png"/><Relationship Id="rId5" Type="http://schemas.openxmlformats.org/officeDocument/2006/relationships/image" Target="../media/image2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9.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6.png"/><Relationship Id="rId5" Type="http://schemas.openxmlformats.org/officeDocument/2006/relationships/image" Target="../media/image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slide" Target="slide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gif"/><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sp>
        <p:nvSpPr>
          <p:cNvPr id="17" name="TextBox 16">
            <a:extLst>
              <a:ext uri="{FF2B5EF4-FFF2-40B4-BE49-F238E27FC236}">
                <a16:creationId xmlns:a16="http://schemas.microsoft.com/office/drawing/2014/main" id="{A8C355BD-AE83-4CD5-9ABB-F03543BD2E27}"/>
              </a:ext>
            </a:extLst>
          </p:cNvPr>
          <p:cNvSpPr txBox="1"/>
          <p:nvPr/>
        </p:nvSpPr>
        <p:spPr>
          <a:xfrm>
            <a:off x="3190809" y="680514"/>
            <a:ext cx="6430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pic>
        <p:nvPicPr>
          <p:cNvPr id="3" name="Picture 2">
            <a:extLst>
              <a:ext uri="{FF2B5EF4-FFF2-40B4-BE49-F238E27FC236}">
                <a16:creationId xmlns:a16="http://schemas.microsoft.com/office/drawing/2014/main" id="{83F852CF-CC45-4903-AE60-5B3AD665A30D}"/>
              </a:ext>
            </a:extLst>
          </p:cNvPr>
          <p:cNvPicPr>
            <a:picLocks noChangeAspect="1"/>
          </p:cNvPicPr>
          <p:nvPr/>
        </p:nvPicPr>
        <p:blipFill>
          <a:blip r:embed="rId8"/>
          <a:stretch>
            <a:fillRect/>
          </a:stretch>
        </p:blipFill>
        <p:spPr>
          <a:xfrm>
            <a:off x="1842917" y="2443964"/>
            <a:ext cx="8315665" cy="3475021"/>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id="{F4D2AD45-9D67-41EB-A155-210146C7CAC2}"/>
              </a:ext>
            </a:extLst>
          </p:cNvPr>
          <p:cNvPicPr>
            <a:picLocks noChangeAspect="1"/>
          </p:cNvPicPr>
          <p:nvPr/>
        </p:nvPicPr>
        <p:blipFill rotWithShape="1">
          <a:blip r:embed="rId6">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id="{5272541D-387B-4255-862B-146DB00C87B6}"/>
              </a:ext>
            </a:extLst>
          </p:cNvPr>
          <p:cNvPicPr>
            <a:picLocks noChangeAspect="1"/>
          </p:cNvPicPr>
          <p:nvPr/>
        </p:nvPicPr>
        <p:blipFill rotWithShape="1">
          <a:blip r:embed="rId5">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id="{48B37489-12FE-42CB-9BE8-A9CE4B3FAAAD}"/>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id="{E4C3CDC9-C58C-4AB4-AFFE-0249892BC6A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E442664-04CB-4DF8-8BDF-E4BED0B1779B}"/>
              </a:ext>
            </a:extLst>
          </p:cNvPr>
          <p:cNvPicPr>
            <a:picLocks noChangeAspect="1"/>
          </p:cNvPicPr>
          <p:nvPr/>
        </p:nvPicPr>
        <p:blipFill>
          <a:blip r:embed="rId8"/>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id="{38111218-7DE9-4BE7-9EA1-84F9C9E0C79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14:presetBounceEnd="6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 Anh 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6543675"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433732" y="3152622"/>
            <a:ext cx="9224743" cy="2826306"/>
          </a:xfrm>
          <a:custGeom>
            <a:avLst/>
            <a:gdLst>
              <a:gd name="connsiteX0" fmla="*/ 0 w 9224743"/>
              <a:gd name="connsiteY0" fmla="*/ 471060 h 2826306"/>
              <a:gd name="connsiteX1" fmla="*/ 471060 w 9224743"/>
              <a:gd name="connsiteY1" fmla="*/ 0 h 2826306"/>
              <a:gd name="connsiteX2" fmla="*/ 8753683 w 9224743"/>
              <a:gd name="connsiteY2" fmla="*/ 0 h 2826306"/>
              <a:gd name="connsiteX3" fmla="*/ 9224743 w 9224743"/>
              <a:gd name="connsiteY3" fmla="*/ 471060 h 2826306"/>
              <a:gd name="connsiteX4" fmla="*/ 9224743 w 9224743"/>
              <a:gd name="connsiteY4" fmla="*/ 2355246 h 2826306"/>
              <a:gd name="connsiteX5" fmla="*/ 8753683 w 9224743"/>
              <a:gd name="connsiteY5" fmla="*/ 2826306 h 2826306"/>
              <a:gd name="connsiteX6" fmla="*/ 471060 w 9224743"/>
              <a:gd name="connsiteY6" fmla="*/ 2826306 h 2826306"/>
              <a:gd name="connsiteX7" fmla="*/ 0 w 9224743"/>
              <a:gd name="connsiteY7" fmla="*/ 2355246 h 2826306"/>
              <a:gd name="connsiteX8" fmla="*/ 0 w 9224743"/>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2826306" fill="none" extrusionOk="0">
                <a:moveTo>
                  <a:pt x="0" y="471060"/>
                </a:moveTo>
                <a:cubicBezTo>
                  <a:pt x="50541" y="210155"/>
                  <a:pt x="224889" y="-3802"/>
                  <a:pt x="471060" y="0"/>
                </a:cubicBezTo>
                <a:cubicBezTo>
                  <a:pt x="2333295" y="-92648"/>
                  <a:pt x="6844005" y="-63196"/>
                  <a:pt x="8753683" y="0"/>
                </a:cubicBezTo>
                <a:cubicBezTo>
                  <a:pt x="9038278" y="21106"/>
                  <a:pt x="9222835" y="198281"/>
                  <a:pt x="9224743" y="471060"/>
                </a:cubicBezTo>
                <a:cubicBezTo>
                  <a:pt x="9205793" y="1367328"/>
                  <a:pt x="9348065" y="1833711"/>
                  <a:pt x="9224743" y="2355246"/>
                </a:cubicBezTo>
                <a:cubicBezTo>
                  <a:pt x="9244778" y="2654474"/>
                  <a:pt x="9007999" y="2848905"/>
                  <a:pt x="8753683" y="2826306"/>
                </a:cubicBezTo>
                <a:cubicBezTo>
                  <a:pt x="6713685" y="2793813"/>
                  <a:pt x="3307576" y="2706333"/>
                  <a:pt x="471060" y="2826306"/>
                </a:cubicBezTo>
                <a:cubicBezTo>
                  <a:pt x="216577" y="2839347"/>
                  <a:pt x="38117" y="2602304"/>
                  <a:pt x="0" y="2355246"/>
                </a:cubicBezTo>
                <a:cubicBezTo>
                  <a:pt x="-47165" y="1905046"/>
                  <a:pt x="-101559" y="683461"/>
                  <a:pt x="0" y="471060"/>
                </a:cubicBezTo>
                <a:close/>
              </a:path>
              <a:path w="9224743" h="2826306" stroke="0" extrusionOk="0">
                <a:moveTo>
                  <a:pt x="0" y="471060"/>
                </a:moveTo>
                <a:cubicBezTo>
                  <a:pt x="43535" y="215916"/>
                  <a:pt x="238546" y="-24481"/>
                  <a:pt x="471060" y="0"/>
                </a:cubicBezTo>
                <a:cubicBezTo>
                  <a:pt x="3902365" y="-3130"/>
                  <a:pt x="7898466" y="101176"/>
                  <a:pt x="8753683" y="0"/>
                </a:cubicBezTo>
                <a:cubicBezTo>
                  <a:pt x="9037879" y="45847"/>
                  <a:pt x="9249393" y="243471"/>
                  <a:pt x="9224743" y="471060"/>
                </a:cubicBezTo>
                <a:cubicBezTo>
                  <a:pt x="9330111" y="690061"/>
                  <a:pt x="9082160" y="1472947"/>
                  <a:pt x="9224743" y="2355246"/>
                </a:cubicBezTo>
                <a:cubicBezTo>
                  <a:pt x="9225002" y="2608179"/>
                  <a:pt x="9008357" y="2818508"/>
                  <a:pt x="8753683" y="2826306"/>
                </a:cubicBezTo>
                <a:cubicBezTo>
                  <a:pt x="4913103" y="2665061"/>
                  <a:pt x="4069533"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2286000" y="533401"/>
            <a:ext cx="8331258"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a:solidFill>
                  <a:srgbClr val="0070C0"/>
                </a:solidFill>
                <a:latin typeface="Arial-Rounded" pitchFamily="34" charset="0"/>
                <a:ea typeface="Arial-Rounded" pitchFamily="34" charset="0"/>
                <a:cs typeface="Arial-Rounded" pitchFamily="34" charset="0"/>
              </a:rPr>
              <a:t>      Cây gì mọc ở sân trường</a:t>
            </a:r>
          </a:p>
          <a:p>
            <a:pPr algn="just"/>
            <a:r>
              <a:rPr lang="en-US" sz="3600">
                <a:solidFill>
                  <a:srgbClr val="0070C0"/>
                </a:solidFill>
                <a:latin typeface="Arial-Rounded" pitchFamily="34" charset="0"/>
                <a:ea typeface="Arial-Rounded" pitchFamily="34" charset="0"/>
                <a:cs typeface="Arial-Rounded" pitchFamily="34" charset="0"/>
              </a:rPr>
              <a:t>Cùng em năm tháng thân thương bạn bè</a:t>
            </a:r>
          </a:p>
          <a:p>
            <a:pPr algn="just"/>
            <a:r>
              <a:rPr lang="en-US" sz="3600">
                <a:solidFill>
                  <a:srgbClr val="0070C0"/>
                </a:solidFill>
                <a:latin typeface="Arial-Rounded" pitchFamily="34" charset="0"/>
                <a:ea typeface="Arial-Rounded" pitchFamily="34" charset="0"/>
                <a:cs typeface="Arial-Rounded" pitchFamily="34" charset="0"/>
              </a:rPr>
              <a:t>      Nấp trong tán lá tiếng ve</a:t>
            </a:r>
          </a:p>
          <a:p>
            <a:pPr algn="just"/>
            <a:r>
              <a:rPr lang="en-US" sz="3600">
                <a:solidFill>
                  <a:srgbClr val="0070C0"/>
                </a:solidFill>
                <a:latin typeface="Arial-Rounded" pitchFamily="34" charset="0"/>
                <a:ea typeface="Arial-Rounded" pitchFamily="34" charset="0"/>
                <a:cs typeface="Arial-Rounded" pitchFamily="34" charset="0"/>
              </a:rPr>
              <a:t>Sắc hoa đỏ rực gọi hè đến mau?</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2A0912C6-6E23-47C4-B2F9-0057AF2563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id="{5A45A70B-2541-4542-BC62-CAB6B3F97E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id="{DDCEED79-3079-46DD-8B7E-8BB700DADAD5}"/>
              </a:ext>
            </a:extLst>
          </p:cNvPr>
          <p:cNvPicPr>
            <a:picLocks noChangeAspect="1"/>
          </p:cNvPicPr>
          <p:nvPr/>
        </p:nvPicPr>
        <p:blipFill rotWithShape="1">
          <a:blip r:embed="rId5">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id="{40A50273-A69E-4912-8852-377154F3E542}"/>
              </a:ext>
            </a:extLst>
          </p:cNvPr>
          <p:cNvSpPr txBox="1"/>
          <p:nvPr/>
        </p:nvSpPr>
        <p:spPr>
          <a:xfrm>
            <a:off x="4409333" y="1283784"/>
            <a:ext cx="33730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92" y="2068614"/>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id="{DA1478EB-085B-4D11-AD13-26C41EA592C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id="{25E75D23-FEF7-4E2F-B8B4-5E25FC9EE1C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7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1+#ppt_w/2"/>
                                          </p:val>
                                        </p:tav>
                                        <p:tav tm="100000">
                                          <p:val>
                                            <p:strVal val="#ppt_x"/>
                                          </p:val>
                                        </p:tav>
                                      </p:tavLst>
                                    </p:anim>
                                    <p:anim calcmode="lin" valueType="num">
                                      <p:cBhvr additive="base">
                                        <p:cTn id="3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par>
                          <p:cTn id="40" fill="hold">
                            <p:stCondLst>
                              <p:cond delay="12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75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wipe(down)">
                                      <p:cBhvr>
                                        <p:cTn id="46" dur="750"/>
                                        <p:tgtEl>
                                          <p:spTgt spid="3074"/>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66</TotalTime>
  <Words>524</Words>
  <Application>Microsoft Office PowerPoint</Application>
  <PresentationFormat>Widescreen</PresentationFormat>
  <Paragraphs>65</Paragraphs>
  <Slides>19</Slides>
  <Notes>13</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等线 Light</vt:lpstr>
      <vt:lpstr>LNTH-Kids  Chinese Font 1</vt:lpstr>
      <vt:lpstr>Arial</vt:lpstr>
      <vt:lpstr>Arial-Rounded</vt:lpstr>
      <vt:lpstr>Calibri</vt:lpstr>
      <vt:lpstr>Office 主题​​</vt:lpstr>
      <vt:lpstr>Office Theme</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2022-09-18T12:16:26Z</dcterms:created>
  <dcterms:modified xsi:type="dcterms:W3CDTF">2022-09-29T12:05:49Z</dcterms:modified>
</cp:coreProperties>
</file>