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3" r:id="rId2"/>
    <p:sldId id="259" r:id="rId3"/>
    <p:sldId id="344" r:id="rId4"/>
    <p:sldId id="275" r:id="rId5"/>
    <p:sldId id="270" r:id="rId6"/>
    <p:sldId id="335" r:id="rId7"/>
    <p:sldId id="336" r:id="rId8"/>
    <p:sldId id="410" r:id="rId9"/>
    <p:sldId id="315" r:id="rId10"/>
    <p:sldId id="411" r:id="rId11"/>
    <p:sldId id="317" r:id="rId12"/>
    <p:sldId id="413" r:id="rId13"/>
    <p:sldId id="318" r:id="rId14"/>
    <p:sldId id="322" r:id="rId15"/>
    <p:sldId id="320" r:id="rId16"/>
    <p:sldId id="324" r:id="rId17"/>
    <p:sldId id="414" r:id="rId18"/>
    <p:sldId id="333" r:id="rId19"/>
    <p:sldId id="326" r:id="rId20"/>
    <p:sldId id="327" r:id="rId21"/>
    <p:sldId id="328" r:id="rId22"/>
    <p:sldId id="329" r:id="rId23"/>
    <p:sldId id="330" r:id="rId24"/>
    <p:sldId id="331" r:id="rId25"/>
    <p:sldId id="409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FF"/>
    <a:srgbClr val="E2E9B5"/>
    <a:srgbClr val="FFFF00"/>
    <a:srgbClr val="A3ECFB"/>
    <a:srgbClr val="0000FF"/>
    <a:srgbClr val="FF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0"/>
  </p:normalViewPr>
  <p:slideViewPr>
    <p:cSldViewPr>
      <p:cViewPr varScale="1">
        <p:scale>
          <a:sx n="68" d="100"/>
          <a:sy n="68" d="100"/>
        </p:scale>
        <p:origin x="5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1971-A676-4FAE-9F14-123A29CC6E47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161EE-F8A5-46BD-AE30-36DE4AA3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6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F4C85-C768-4187-9BA1-1107418A4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54726-2FEC-483B-8B46-4AFCA832F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CF1EA-02ED-42B2-8077-F1B0C38B9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8C2FE-B3A7-426D-94DA-B1830F765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2512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9F5FA-C010-44C3-B6C4-D84983D76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9ED16-9761-4B30-9547-C423D266E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A6C70-562E-4B81-ADE7-15F4B38B2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43860-530E-4C5D-917F-5B289A0C9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9437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6C208-BBD1-4DAD-B084-85D37EF7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0FEAC-AA88-4D11-B8E5-04F8ACB8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168EC6-3B12-4357-AEAF-B26AC4A8C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35F3-6A48-43D0-8925-FDB42B2C1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14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69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5598-F945-49B0-A10B-450DAC82F1A7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9BBC-F6A7-4C88-B40D-6886A3A1FA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D3509-7C4E-4F5D-940B-4A6289D30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A3DA9-467E-4B26-997F-76B0D4EF9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D3D2D-BEE5-47B9-93F7-C00CA2B83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7C684-D7BB-4198-A401-B1A7D76B4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50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A78C6-A903-4617-8F9A-09673D4CA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E09E4D-15E5-435A-9455-9C74AADFF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91C4C-CF12-4C29-BD95-D871FB0D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FC087-FFE6-49A9-98A4-4669407F6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6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AE9BA-5735-43C4-9E78-1D1999D17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FBB30-515C-4CDD-B31B-C68902788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17B52-9762-4790-B07F-C5B085F1D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78EB-2659-43EC-8813-B31342B28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961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76416-F28E-402E-80E7-66FFCCF20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D2A876-F9BF-4CD2-B6F1-95BD22504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8D1AF8-B6BB-4C2C-85E5-13C5D5480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61591-23A8-4F19-96F3-5FCF43E4E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837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3D47C4-DC7E-4857-B3D6-4531659E1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F2F83E-B942-465E-B8C5-6B9C9A212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FDF352-9DBE-4F43-AE13-5CEEA5F16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5C0AE-0991-4E9D-B9CC-43034FE0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8845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C9AE9D-9BFB-450F-A73E-7D1B95C0F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63A65D-085E-4774-A17A-AD44E7806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AA1636-708A-4B1F-9367-01847AAF0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62298-F824-4ADF-97EA-35DAA8732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349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D8F14-0C18-4131-8B37-43EFAB1DE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96BD8-95A7-44BB-BBA6-C9433E5BA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7B7EF-FB0C-4414-952D-12105B0AE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E9900-E813-4AEF-B1DC-2A8B7155B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145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85299-47A1-427D-919D-2FA8DD4FC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7849-1110-4358-A032-0CF7F81D7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2DBF6-7226-4EFF-9794-83DB47440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70A89-329D-495F-A90F-F5BF25CC5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73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2AF6E3-1EC0-4D6D-AC8D-D5F3470B8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A9B1A7-2D8B-4E4A-9B2A-3C7ECFEF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D175A4-50E4-470C-A6C6-68CF45873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FD465B-B749-428A-8910-40799C62C3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8BBD5A-FCA5-4ABD-B0C9-0D3149A723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23">
                <a:latin typeface="Arial" panose="020B0604020202020204" pitchFamily="34" charset="0"/>
              </a:defRPr>
            </a:lvl1pPr>
          </a:lstStyle>
          <a:p>
            <a:fld id="{3D16558F-6480-4C48-8460-F1C1DC775E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5pPr>
      <a:lvl6pPr marL="562722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6pPr>
      <a:lvl7pPr marL="1125444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7pPr>
      <a:lvl8pPr marL="1688165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8pPr>
      <a:lvl9pPr marL="2250887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9pPr>
    </p:titleStyle>
    <p:bodyStyle>
      <a:lvl1pPr marL="423996" indent="-423996" algn="l" rtl="0" eaLnBrk="0" fontAlgn="base" hangingPunct="0">
        <a:spcBef>
          <a:spcPct val="20000"/>
        </a:spcBef>
        <a:spcAft>
          <a:spcPct val="0"/>
        </a:spcAft>
        <a:buChar char="•"/>
        <a:defRPr sz="3939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rtl="0" eaLnBrk="0" fontAlgn="base" hangingPunct="0">
        <a:spcBef>
          <a:spcPct val="20000"/>
        </a:spcBef>
        <a:spcAft>
          <a:spcPct val="0"/>
        </a:spcAft>
        <a:buChar char="–"/>
        <a:defRPr sz="3446">
          <a:solidFill>
            <a:schemeClr val="tx1"/>
          </a:solidFill>
          <a:latin typeface="+mn-lt"/>
        </a:defRPr>
      </a:lvl2pPr>
      <a:lvl3pPr marL="1406804" indent="-28136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</a:defRPr>
      </a:lvl3pPr>
      <a:lvl4pPr marL="1969526" indent="-281361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+mn-lt"/>
        </a:defRPr>
      </a:lvl4pPr>
      <a:lvl5pPr marL="2532248" indent="-281361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5pPr>
      <a:lvl6pPr marL="3094970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57691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220413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783135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5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slide" Target="slide2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2.wmf"/><Relationship Id="rId3" Type="http://schemas.openxmlformats.org/officeDocument/2006/relationships/audio" Target="../media/audio1.wav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1">
            <a:extLst>
              <a:ext uri="{FF2B5EF4-FFF2-40B4-BE49-F238E27FC236}">
                <a16:creationId xmlns:a16="http://schemas.microsoft.com/office/drawing/2014/main" id="{DA10902E-06D8-4126-8FDE-803A67D476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58977" y="1178001"/>
            <a:ext cx="2933700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4;p28">
            <a:extLst>
              <a:ext uri="{FF2B5EF4-FFF2-40B4-BE49-F238E27FC236}">
                <a16:creationId xmlns:a16="http://schemas.microsoft.com/office/drawing/2014/main" id="{ED56D190-6F63-4C83-85BC-B2E019EC7B5C}"/>
              </a:ext>
            </a:extLst>
          </p:cNvPr>
          <p:cNvSpPr txBox="1">
            <a:spLocks/>
          </p:cNvSpPr>
          <p:nvPr/>
        </p:nvSpPr>
        <p:spPr>
          <a:xfrm>
            <a:off x="547716" y="3181283"/>
            <a:ext cx="11042668" cy="1171369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5pPr>
            <a:lvl6pPr marL="562722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6pPr>
            <a:lvl7pPr marL="1125444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7pPr>
            <a:lvl8pPr marL="1688165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8pPr>
            <a:lvl9pPr marL="2250887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867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867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103: LUYỆN TẬP</a:t>
            </a:r>
          </a:p>
          <a:p>
            <a:r>
              <a:rPr 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106) </a:t>
            </a:r>
            <a:endParaRPr lang="en-US" sz="5867" b="1" kern="0" dirty="0">
              <a:solidFill>
                <a:srgbClr val="526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42;p28">
            <a:extLst>
              <a:ext uri="{FF2B5EF4-FFF2-40B4-BE49-F238E27FC236}">
                <a16:creationId xmlns:a16="http://schemas.microsoft.com/office/drawing/2014/main" id="{10B79E9A-CA53-406D-AD5E-AD4F548B8F0E}"/>
              </a:ext>
            </a:extLst>
          </p:cNvPr>
          <p:cNvGrpSpPr/>
          <p:nvPr/>
        </p:nvGrpSpPr>
        <p:grpSpPr>
          <a:xfrm rot="19126181">
            <a:off x="10958633" y="3729206"/>
            <a:ext cx="441160" cy="2451215"/>
            <a:chOff x="4022350" y="2610525"/>
            <a:chExt cx="281900" cy="2247050"/>
          </a:xfrm>
        </p:grpSpPr>
        <p:sp>
          <p:nvSpPr>
            <p:cNvPr id="9" name="Google Shape;243;p28">
              <a:extLst>
                <a:ext uri="{FF2B5EF4-FFF2-40B4-BE49-F238E27FC236}">
                  <a16:creationId xmlns:a16="http://schemas.microsoft.com/office/drawing/2014/main" id="{F22B8AF9-C5A2-410C-9390-7ED777896A71}"/>
                </a:ext>
              </a:extLst>
            </p:cNvPr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0" name="Google Shape;244;p28">
              <a:extLst>
                <a:ext uri="{FF2B5EF4-FFF2-40B4-BE49-F238E27FC236}">
                  <a16:creationId xmlns:a16="http://schemas.microsoft.com/office/drawing/2014/main" id="{721147A6-E8E8-4CAF-829E-796C5FAA7424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1" name="Google Shape;245;p28">
              <a:extLst>
                <a:ext uri="{FF2B5EF4-FFF2-40B4-BE49-F238E27FC236}">
                  <a16:creationId xmlns:a16="http://schemas.microsoft.com/office/drawing/2014/main" id="{DAA4E3E7-BFDA-4DBE-A27B-6BD7591FE8AA}"/>
                </a:ext>
              </a:extLst>
            </p:cNvPr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2" name="Google Shape;246;p28">
              <a:extLst>
                <a:ext uri="{FF2B5EF4-FFF2-40B4-BE49-F238E27FC236}">
                  <a16:creationId xmlns:a16="http://schemas.microsoft.com/office/drawing/2014/main" id="{9572F0D8-8140-4928-92E8-6A3E0D0C0F7C}"/>
                </a:ext>
              </a:extLst>
            </p:cNvPr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3" name="Google Shape;247;p28">
              <a:extLst>
                <a:ext uri="{FF2B5EF4-FFF2-40B4-BE49-F238E27FC236}">
                  <a16:creationId xmlns:a16="http://schemas.microsoft.com/office/drawing/2014/main" id="{AF4EAB0B-48C6-4149-ABC8-04ED42ACA810}"/>
                </a:ext>
              </a:extLst>
            </p:cNvPr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4" name="Google Shape;248;p28">
              <a:extLst>
                <a:ext uri="{FF2B5EF4-FFF2-40B4-BE49-F238E27FC236}">
                  <a16:creationId xmlns:a16="http://schemas.microsoft.com/office/drawing/2014/main" id="{71B6CD45-81CF-487D-B353-03C442D195C2}"/>
                </a:ext>
              </a:extLst>
            </p:cNvPr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5" name="Google Shape;249;p28">
              <a:extLst>
                <a:ext uri="{FF2B5EF4-FFF2-40B4-BE49-F238E27FC236}">
                  <a16:creationId xmlns:a16="http://schemas.microsoft.com/office/drawing/2014/main" id="{125B617C-8712-49F2-8DDB-295A841BE53F}"/>
                </a:ext>
              </a:extLst>
            </p:cNvPr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6" name="Google Shape;250;p28">
              <a:extLst>
                <a:ext uri="{FF2B5EF4-FFF2-40B4-BE49-F238E27FC236}">
                  <a16:creationId xmlns:a16="http://schemas.microsoft.com/office/drawing/2014/main" id="{6CC4EDB6-3C22-4159-96D9-3329D5CB6BC3}"/>
                </a:ext>
              </a:extLst>
            </p:cNvPr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7" name="Google Shape;251;p28">
              <a:extLst>
                <a:ext uri="{FF2B5EF4-FFF2-40B4-BE49-F238E27FC236}">
                  <a16:creationId xmlns:a16="http://schemas.microsoft.com/office/drawing/2014/main" id="{B5D930B8-E974-4752-A35A-47E9771BDDAB}"/>
                </a:ext>
              </a:extLst>
            </p:cNvPr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8" name="Google Shape;252;p28">
              <a:extLst>
                <a:ext uri="{FF2B5EF4-FFF2-40B4-BE49-F238E27FC236}">
                  <a16:creationId xmlns:a16="http://schemas.microsoft.com/office/drawing/2014/main" id="{B2174D45-342F-4590-B5AD-FCA82BA11C1C}"/>
                </a:ext>
              </a:extLst>
            </p:cNvPr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9" name="Google Shape;253;p28">
              <a:extLst>
                <a:ext uri="{FF2B5EF4-FFF2-40B4-BE49-F238E27FC236}">
                  <a16:creationId xmlns:a16="http://schemas.microsoft.com/office/drawing/2014/main" id="{9DA5A6C9-42CB-4D4C-8869-480BA0B37385}"/>
                </a:ext>
              </a:extLst>
            </p:cNvPr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0" name="Google Shape;254;p28">
              <a:extLst>
                <a:ext uri="{FF2B5EF4-FFF2-40B4-BE49-F238E27FC236}">
                  <a16:creationId xmlns:a16="http://schemas.microsoft.com/office/drawing/2014/main" id="{1B58C631-AB1C-4BC5-8107-31D3A72BD571}"/>
                </a:ext>
              </a:extLst>
            </p:cNvPr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1" name="Google Shape;255;p28">
              <a:extLst>
                <a:ext uri="{FF2B5EF4-FFF2-40B4-BE49-F238E27FC236}">
                  <a16:creationId xmlns:a16="http://schemas.microsoft.com/office/drawing/2014/main" id="{48FD09A6-8516-4DD7-A685-A9707E31E878}"/>
                </a:ext>
              </a:extLst>
            </p:cNvPr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2" name="Google Shape;256;p28">
              <a:extLst>
                <a:ext uri="{FF2B5EF4-FFF2-40B4-BE49-F238E27FC236}">
                  <a16:creationId xmlns:a16="http://schemas.microsoft.com/office/drawing/2014/main" id="{68F707CB-0391-4345-9774-5363DBAE285B}"/>
                </a:ext>
              </a:extLst>
            </p:cNvPr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3" name="Google Shape;257;p28">
              <a:extLst>
                <a:ext uri="{FF2B5EF4-FFF2-40B4-BE49-F238E27FC236}">
                  <a16:creationId xmlns:a16="http://schemas.microsoft.com/office/drawing/2014/main" id="{5D957FBA-F7E0-454D-9ABE-F235EE23A85B}"/>
                </a:ext>
              </a:extLst>
            </p:cNvPr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4" name="Google Shape;258;p28">
              <a:extLst>
                <a:ext uri="{FF2B5EF4-FFF2-40B4-BE49-F238E27FC236}">
                  <a16:creationId xmlns:a16="http://schemas.microsoft.com/office/drawing/2014/main" id="{3C83556A-38AE-4DC9-9B2E-84E2B01507F5}"/>
                </a:ext>
              </a:extLst>
            </p:cNvPr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5" name="Google Shape;259;p28">
              <a:extLst>
                <a:ext uri="{FF2B5EF4-FFF2-40B4-BE49-F238E27FC236}">
                  <a16:creationId xmlns:a16="http://schemas.microsoft.com/office/drawing/2014/main" id="{8F438AF5-010F-4968-9458-AF146FFE25E2}"/>
                </a:ext>
              </a:extLst>
            </p:cNvPr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6" name="Google Shape;260;p28">
              <a:extLst>
                <a:ext uri="{FF2B5EF4-FFF2-40B4-BE49-F238E27FC236}">
                  <a16:creationId xmlns:a16="http://schemas.microsoft.com/office/drawing/2014/main" id="{87EC7F4B-4C7F-4701-AEAF-7B5B7F128ED3}"/>
                </a:ext>
              </a:extLst>
            </p:cNvPr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7" name="Google Shape;261;p28">
              <a:extLst>
                <a:ext uri="{FF2B5EF4-FFF2-40B4-BE49-F238E27FC236}">
                  <a16:creationId xmlns:a16="http://schemas.microsoft.com/office/drawing/2014/main" id="{3AA56624-AB61-4ADB-8C2B-8CEA300C3041}"/>
                </a:ext>
              </a:extLst>
            </p:cNvPr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8" name="Google Shape;262;p28">
              <a:extLst>
                <a:ext uri="{FF2B5EF4-FFF2-40B4-BE49-F238E27FC236}">
                  <a16:creationId xmlns:a16="http://schemas.microsoft.com/office/drawing/2014/main" id="{6A966049-BC63-4DA9-8CC7-42C2E5C95036}"/>
                </a:ext>
              </a:extLst>
            </p:cNvPr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9" name="Google Shape;263;p28">
              <a:extLst>
                <a:ext uri="{FF2B5EF4-FFF2-40B4-BE49-F238E27FC236}">
                  <a16:creationId xmlns:a16="http://schemas.microsoft.com/office/drawing/2014/main" id="{7776F5FA-3951-4E4A-97D7-F23599FDD40D}"/>
                </a:ext>
              </a:extLst>
            </p:cNvPr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0" name="Google Shape;264;p28">
              <a:extLst>
                <a:ext uri="{FF2B5EF4-FFF2-40B4-BE49-F238E27FC236}">
                  <a16:creationId xmlns:a16="http://schemas.microsoft.com/office/drawing/2014/main" id="{84DF3E66-6B5B-4FC0-A0A9-7A756B233119}"/>
                </a:ext>
              </a:extLst>
            </p:cNvPr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1" name="Google Shape;265;p28">
              <a:extLst>
                <a:ext uri="{FF2B5EF4-FFF2-40B4-BE49-F238E27FC236}">
                  <a16:creationId xmlns:a16="http://schemas.microsoft.com/office/drawing/2014/main" id="{90C22F1B-96A1-4B8B-9971-BCF3B0E28432}"/>
                </a:ext>
              </a:extLst>
            </p:cNvPr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2" name="Google Shape;266;p28">
              <a:extLst>
                <a:ext uri="{FF2B5EF4-FFF2-40B4-BE49-F238E27FC236}">
                  <a16:creationId xmlns:a16="http://schemas.microsoft.com/office/drawing/2014/main" id="{B918CAFD-A8BD-4849-A457-F151D5CD8068}"/>
                </a:ext>
              </a:extLst>
            </p:cNvPr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149FD294-24A5-4D44-BBD9-B6FB64394195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  <p:grpSp>
        <p:nvGrpSpPr>
          <p:cNvPr id="34" name="Google Shape;312;p28">
            <a:extLst>
              <a:ext uri="{FF2B5EF4-FFF2-40B4-BE49-F238E27FC236}">
                <a16:creationId xmlns:a16="http://schemas.microsoft.com/office/drawing/2014/main" id="{27B858EA-C067-46D8-9922-5E305FA736AA}"/>
              </a:ext>
            </a:extLst>
          </p:cNvPr>
          <p:cNvGrpSpPr/>
          <p:nvPr/>
        </p:nvGrpSpPr>
        <p:grpSpPr>
          <a:xfrm rot="1799999">
            <a:off x="10430237" y="4027799"/>
            <a:ext cx="654888" cy="2932490"/>
            <a:chOff x="3380913" y="2209950"/>
            <a:chExt cx="777911" cy="2428104"/>
          </a:xfrm>
        </p:grpSpPr>
        <p:sp>
          <p:nvSpPr>
            <p:cNvPr id="35" name="Google Shape;313;p28">
              <a:extLst>
                <a:ext uri="{FF2B5EF4-FFF2-40B4-BE49-F238E27FC236}">
                  <a16:creationId xmlns:a16="http://schemas.microsoft.com/office/drawing/2014/main" id="{8D8D5989-2F6D-44E4-AD0B-B2F14894466F}"/>
                </a:ext>
              </a:extLst>
            </p:cNvPr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6" name="Google Shape;314;p28">
              <a:extLst>
                <a:ext uri="{FF2B5EF4-FFF2-40B4-BE49-F238E27FC236}">
                  <a16:creationId xmlns:a16="http://schemas.microsoft.com/office/drawing/2014/main" id="{281F7EB7-AC0E-4B77-B0E4-B75C4FFE67EA}"/>
                </a:ext>
              </a:extLst>
            </p:cNvPr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7" name="Google Shape;315;p28">
              <a:extLst>
                <a:ext uri="{FF2B5EF4-FFF2-40B4-BE49-F238E27FC236}">
                  <a16:creationId xmlns:a16="http://schemas.microsoft.com/office/drawing/2014/main" id="{BB652987-A338-40F2-B4E4-63D65EB59314}"/>
                </a:ext>
              </a:extLst>
            </p:cNvPr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8" name="Google Shape;316;p28">
              <a:extLst>
                <a:ext uri="{FF2B5EF4-FFF2-40B4-BE49-F238E27FC236}">
                  <a16:creationId xmlns:a16="http://schemas.microsoft.com/office/drawing/2014/main" id="{73AF000D-8122-48DB-A80E-3CC2AB792AE9}"/>
                </a:ext>
              </a:extLst>
            </p:cNvPr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9" name="Google Shape;317;p28">
              <a:extLst>
                <a:ext uri="{FF2B5EF4-FFF2-40B4-BE49-F238E27FC236}">
                  <a16:creationId xmlns:a16="http://schemas.microsoft.com/office/drawing/2014/main" id="{4E02D9E4-C69C-48DC-81BA-4DA17AAE595C}"/>
                </a:ext>
              </a:extLst>
            </p:cNvPr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0" name="Google Shape;318;p28">
              <a:extLst>
                <a:ext uri="{FF2B5EF4-FFF2-40B4-BE49-F238E27FC236}">
                  <a16:creationId xmlns:a16="http://schemas.microsoft.com/office/drawing/2014/main" id="{3F8AD256-FF87-4016-9465-8FC83A9D9176}"/>
                </a:ext>
              </a:extLst>
            </p:cNvPr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1" name="Google Shape;319;p28">
              <a:extLst>
                <a:ext uri="{FF2B5EF4-FFF2-40B4-BE49-F238E27FC236}">
                  <a16:creationId xmlns:a16="http://schemas.microsoft.com/office/drawing/2014/main" id="{0CC9B6CF-4625-475D-AE95-9149B04FEB60}"/>
                </a:ext>
              </a:extLst>
            </p:cNvPr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2" name="Google Shape;320;p28">
              <a:extLst>
                <a:ext uri="{FF2B5EF4-FFF2-40B4-BE49-F238E27FC236}">
                  <a16:creationId xmlns:a16="http://schemas.microsoft.com/office/drawing/2014/main" id="{22CD18AF-C62B-46CA-89A2-D9583AF8FE79}"/>
                </a:ext>
              </a:extLst>
            </p:cNvPr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3" name="Google Shape;321;p28">
              <a:extLst>
                <a:ext uri="{FF2B5EF4-FFF2-40B4-BE49-F238E27FC236}">
                  <a16:creationId xmlns:a16="http://schemas.microsoft.com/office/drawing/2014/main" id="{4A1C8A51-9FB2-405D-A29E-C89F4F96E8D8}"/>
                </a:ext>
              </a:extLst>
            </p:cNvPr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4" name="Google Shape;322;p28">
              <a:extLst>
                <a:ext uri="{FF2B5EF4-FFF2-40B4-BE49-F238E27FC236}">
                  <a16:creationId xmlns:a16="http://schemas.microsoft.com/office/drawing/2014/main" id="{C852D23F-D27D-415E-A3CE-17008737806F}"/>
                </a:ext>
              </a:extLst>
            </p:cNvPr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5" name="Google Shape;323;p28">
              <a:extLst>
                <a:ext uri="{FF2B5EF4-FFF2-40B4-BE49-F238E27FC236}">
                  <a16:creationId xmlns:a16="http://schemas.microsoft.com/office/drawing/2014/main" id="{43B7D143-C55E-4C24-BD4E-77F781CC3014}"/>
                </a:ext>
              </a:extLst>
            </p:cNvPr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6" name="Google Shape;324;p28">
              <a:extLst>
                <a:ext uri="{FF2B5EF4-FFF2-40B4-BE49-F238E27FC236}">
                  <a16:creationId xmlns:a16="http://schemas.microsoft.com/office/drawing/2014/main" id="{116DFFE6-CDCD-4DDB-80E5-C22864C1B98B}"/>
                </a:ext>
              </a:extLst>
            </p:cNvPr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7" name="Google Shape;325;p28">
              <a:extLst>
                <a:ext uri="{FF2B5EF4-FFF2-40B4-BE49-F238E27FC236}">
                  <a16:creationId xmlns:a16="http://schemas.microsoft.com/office/drawing/2014/main" id="{34DFC827-96D8-44C8-AED2-3D0978746A07}"/>
                </a:ext>
              </a:extLst>
            </p:cNvPr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8" name="Google Shape;326;p28">
              <a:extLst>
                <a:ext uri="{FF2B5EF4-FFF2-40B4-BE49-F238E27FC236}">
                  <a16:creationId xmlns:a16="http://schemas.microsoft.com/office/drawing/2014/main" id="{B83DFD97-EC3E-4517-9950-5286468EEC94}"/>
                </a:ext>
              </a:extLst>
            </p:cNvPr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9" name="Google Shape;327;p28">
              <a:extLst>
                <a:ext uri="{FF2B5EF4-FFF2-40B4-BE49-F238E27FC236}">
                  <a16:creationId xmlns:a16="http://schemas.microsoft.com/office/drawing/2014/main" id="{26AC4C3A-8948-452B-9A88-16B98821A463}"/>
                </a:ext>
              </a:extLst>
            </p:cNvPr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0" name="Google Shape;328;p28">
              <a:extLst>
                <a:ext uri="{FF2B5EF4-FFF2-40B4-BE49-F238E27FC236}">
                  <a16:creationId xmlns:a16="http://schemas.microsoft.com/office/drawing/2014/main" id="{4AD32D90-3771-49DD-B2EE-D04134857F33}"/>
                </a:ext>
              </a:extLst>
            </p:cNvPr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1" name="Google Shape;329;p28">
              <a:extLst>
                <a:ext uri="{FF2B5EF4-FFF2-40B4-BE49-F238E27FC236}">
                  <a16:creationId xmlns:a16="http://schemas.microsoft.com/office/drawing/2014/main" id="{C99741A8-23C3-4EB0-829C-3686EFC29A1D}"/>
                </a:ext>
              </a:extLst>
            </p:cNvPr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2" name="Google Shape;330;p28">
              <a:extLst>
                <a:ext uri="{FF2B5EF4-FFF2-40B4-BE49-F238E27FC236}">
                  <a16:creationId xmlns:a16="http://schemas.microsoft.com/office/drawing/2014/main" id="{25D31E50-67C9-4876-8E82-EFED71FE7D07}"/>
                </a:ext>
              </a:extLst>
            </p:cNvPr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3" name="Google Shape;331;p28">
              <a:extLst>
                <a:ext uri="{FF2B5EF4-FFF2-40B4-BE49-F238E27FC236}">
                  <a16:creationId xmlns:a16="http://schemas.microsoft.com/office/drawing/2014/main" id="{51D5A3C7-A4AF-4B86-B64D-C734E76C90AC}"/>
                </a:ext>
              </a:extLst>
            </p:cNvPr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4" name="Google Shape;332;p28">
              <a:extLst>
                <a:ext uri="{FF2B5EF4-FFF2-40B4-BE49-F238E27FC236}">
                  <a16:creationId xmlns:a16="http://schemas.microsoft.com/office/drawing/2014/main" id="{D24EC775-41AE-47CF-B0DA-2B75D7BAD326}"/>
                </a:ext>
              </a:extLst>
            </p:cNvPr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5" name="Google Shape;333;p28">
              <a:extLst>
                <a:ext uri="{FF2B5EF4-FFF2-40B4-BE49-F238E27FC236}">
                  <a16:creationId xmlns:a16="http://schemas.microsoft.com/office/drawing/2014/main" id="{17605064-9370-45A6-A9CC-D0971A47DC7F}"/>
                </a:ext>
              </a:extLst>
            </p:cNvPr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6" name="Google Shape;334;p28">
              <a:extLst>
                <a:ext uri="{FF2B5EF4-FFF2-40B4-BE49-F238E27FC236}">
                  <a16:creationId xmlns:a16="http://schemas.microsoft.com/office/drawing/2014/main" id="{6619C293-1DBB-45EF-A0B8-4B9DE6AA8F50}"/>
                </a:ext>
              </a:extLst>
            </p:cNvPr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7" name="Google Shape;335;p28">
              <a:extLst>
                <a:ext uri="{FF2B5EF4-FFF2-40B4-BE49-F238E27FC236}">
                  <a16:creationId xmlns:a16="http://schemas.microsoft.com/office/drawing/2014/main" id="{BB0D2467-049B-4DF0-ACB8-6E22598D429E}"/>
                </a:ext>
              </a:extLst>
            </p:cNvPr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8" name="Google Shape;336;p28">
              <a:extLst>
                <a:ext uri="{FF2B5EF4-FFF2-40B4-BE49-F238E27FC236}">
                  <a16:creationId xmlns:a16="http://schemas.microsoft.com/office/drawing/2014/main" id="{5594CE69-6320-4FB8-BA45-9983ADC9FE7D}"/>
                </a:ext>
              </a:extLst>
            </p:cNvPr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9" name="Google Shape;337;p28">
              <a:extLst>
                <a:ext uri="{FF2B5EF4-FFF2-40B4-BE49-F238E27FC236}">
                  <a16:creationId xmlns:a16="http://schemas.microsoft.com/office/drawing/2014/main" id="{2AB58BAA-5CE1-4CAF-8D8A-FCC57C7E59F4}"/>
                </a:ext>
              </a:extLst>
            </p:cNvPr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0" name="Google Shape;338;p28">
              <a:extLst>
                <a:ext uri="{FF2B5EF4-FFF2-40B4-BE49-F238E27FC236}">
                  <a16:creationId xmlns:a16="http://schemas.microsoft.com/office/drawing/2014/main" id="{F37922A5-492A-4230-9A12-34BA2E2B339D}"/>
                </a:ext>
              </a:extLst>
            </p:cNvPr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1" name="Google Shape;339;p28">
              <a:extLst>
                <a:ext uri="{FF2B5EF4-FFF2-40B4-BE49-F238E27FC236}">
                  <a16:creationId xmlns:a16="http://schemas.microsoft.com/office/drawing/2014/main" id="{DA280198-AB23-4DE6-A9EC-552DC0950B6D}"/>
                </a:ext>
              </a:extLst>
            </p:cNvPr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2" name="Google Shape;340;p28">
              <a:extLst>
                <a:ext uri="{FF2B5EF4-FFF2-40B4-BE49-F238E27FC236}">
                  <a16:creationId xmlns:a16="http://schemas.microsoft.com/office/drawing/2014/main" id="{90FF7D7F-2AFA-46FE-8E2B-386D69EEDA73}"/>
                </a:ext>
              </a:extLst>
            </p:cNvPr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3" name="Google Shape;341;p28">
              <a:extLst>
                <a:ext uri="{FF2B5EF4-FFF2-40B4-BE49-F238E27FC236}">
                  <a16:creationId xmlns:a16="http://schemas.microsoft.com/office/drawing/2014/main" id="{B96B7362-4B49-474D-9D73-DAD6D2DB265B}"/>
                </a:ext>
              </a:extLst>
            </p:cNvPr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4" name="Google Shape;342;p28">
              <a:extLst>
                <a:ext uri="{FF2B5EF4-FFF2-40B4-BE49-F238E27FC236}">
                  <a16:creationId xmlns:a16="http://schemas.microsoft.com/office/drawing/2014/main" id="{A7AEFE4F-4775-46DD-9AE7-1BCAC5ACEF28}"/>
                </a:ext>
              </a:extLst>
            </p:cNvPr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5" name="Google Shape;343;p28">
              <a:extLst>
                <a:ext uri="{FF2B5EF4-FFF2-40B4-BE49-F238E27FC236}">
                  <a16:creationId xmlns:a16="http://schemas.microsoft.com/office/drawing/2014/main" id="{9F9066E9-3755-4088-A310-2500965C3DAE}"/>
                </a:ext>
              </a:extLst>
            </p:cNvPr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6" name="Google Shape;344;p28">
              <a:extLst>
                <a:ext uri="{FF2B5EF4-FFF2-40B4-BE49-F238E27FC236}">
                  <a16:creationId xmlns:a16="http://schemas.microsoft.com/office/drawing/2014/main" id="{A308F0B7-CCCE-459D-8043-06A781BB6467}"/>
                </a:ext>
              </a:extLst>
            </p:cNvPr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7" name="Google Shape;345;p28">
              <a:extLst>
                <a:ext uri="{FF2B5EF4-FFF2-40B4-BE49-F238E27FC236}">
                  <a16:creationId xmlns:a16="http://schemas.microsoft.com/office/drawing/2014/main" id="{50BAC1DC-0332-40F9-AD48-9380A7BE3BC1}"/>
                </a:ext>
              </a:extLst>
            </p:cNvPr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8" name="Google Shape;346;p28">
              <a:extLst>
                <a:ext uri="{FF2B5EF4-FFF2-40B4-BE49-F238E27FC236}">
                  <a16:creationId xmlns:a16="http://schemas.microsoft.com/office/drawing/2014/main" id="{B2451330-5A09-4596-8AB5-0EAFC3A9C8CE}"/>
                </a:ext>
              </a:extLst>
            </p:cNvPr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9" name="Google Shape;347;p28">
              <a:extLst>
                <a:ext uri="{FF2B5EF4-FFF2-40B4-BE49-F238E27FC236}">
                  <a16:creationId xmlns:a16="http://schemas.microsoft.com/office/drawing/2014/main" id="{1F1369BB-F30D-4E79-A53E-1E3C898E5D38}"/>
                </a:ext>
              </a:extLst>
            </p:cNvPr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0" name="Google Shape;348;p28">
              <a:extLst>
                <a:ext uri="{FF2B5EF4-FFF2-40B4-BE49-F238E27FC236}">
                  <a16:creationId xmlns:a16="http://schemas.microsoft.com/office/drawing/2014/main" id="{FDBC4D61-8E7C-43C5-8A23-DD5E0CDBA6C9}"/>
                </a:ext>
              </a:extLst>
            </p:cNvPr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1" name="Google Shape;349;p28">
              <a:extLst>
                <a:ext uri="{FF2B5EF4-FFF2-40B4-BE49-F238E27FC236}">
                  <a16:creationId xmlns:a16="http://schemas.microsoft.com/office/drawing/2014/main" id="{16FBB410-B452-4916-8661-D8893FED754F}"/>
                </a:ext>
              </a:extLst>
            </p:cNvPr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2" name="Google Shape;350;p28">
              <a:extLst>
                <a:ext uri="{FF2B5EF4-FFF2-40B4-BE49-F238E27FC236}">
                  <a16:creationId xmlns:a16="http://schemas.microsoft.com/office/drawing/2014/main" id="{DA417ACC-1773-4676-88E1-F9D9A11A2450}"/>
                </a:ext>
              </a:extLst>
            </p:cNvPr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D945B-EBD2-4400-A8CE-97002C966236}"/>
              </a:ext>
            </a:extLst>
          </p:cNvPr>
          <p:cNvSpPr txBox="1"/>
          <p:nvPr/>
        </p:nvSpPr>
        <p:spPr>
          <a:xfrm>
            <a:off x="5512776" y="101780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9C870E4-4968-4BD8-ABAA-70CCE690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19043"/>
            <a:ext cx="8534400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4E77666-606D-435C-AEA1-05DFAC12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176" y="4146046"/>
            <a:ext cx="3751385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dirty="0" err="1">
                <a:latin typeface="VNI-Times" pitchFamily="2" charset="0"/>
              </a:rPr>
              <a:t>Đáp</a:t>
            </a:r>
            <a:r>
              <a:rPr lang="en-GB" altLang="en-US" sz="3600" dirty="0">
                <a:latin typeface="VNI-Times" pitchFamily="2" charset="0"/>
              </a:rPr>
              <a:t> </a:t>
            </a:r>
            <a:r>
              <a:rPr lang="en-GB" altLang="en-US" sz="3600" dirty="0" err="1">
                <a:latin typeface="VNI-Times" pitchFamily="2" charset="0"/>
              </a:rPr>
              <a:t>số</a:t>
            </a:r>
            <a:endParaRPr lang="en-US" altLang="en-US" sz="3692" dirty="0">
              <a:latin typeface="VNI-Times" pitchFamily="2" charset="0"/>
            </a:endParaRPr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6E315073-5A61-435D-A41D-3DCF318EE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828238"/>
              </p:ext>
            </p:extLst>
          </p:nvPr>
        </p:nvGraphicFramePr>
        <p:xfrm>
          <a:off x="8079660" y="3988832"/>
          <a:ext cx="1070215" cy="110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4" imgW="380835" imgH="393529" progId="Equation.3">
                  <p:embed/>
                </p:oleObj>
              </mc:Choice>
              <mc:Fallback>
                <p:oleObj name="Equation" r:id="rId4" imgW="380835" imgH="393529" progId="Equation.3">
                  <p:embed/>
                  <p:pic>
                    <p:nvPicPr>
                      <p:cNvPr id="8197" name="Object 11">
                        <a:extLst>
                          <a:ext uri="{FF2B5EF4-FFF2-40B4-BE49-F238E27FC236}">
                            <a16:creationId xmlns:a16="http://schemas.microsoft.com/office/drawing/2014/main" id="{B40325E1-8D8A-4CA5-94C1-AA6939AB1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660" y="3988832"/>
                        <a:ext cx="1070215" cy="1106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/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blipFill>
                <a:blip r:embed="rId6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26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1EF28EEA-1255-40DC-8469-91557DB0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E3EDF0CC-CE97-4D7C-9E2D-910E276B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755"/>
            <a:ext cx="11810999" cy="151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BE4B4BC3-44D0-404B-BD3E-83704EB4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991" y="3219575"/>
            <a:ext cx="6002215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: </a:t>
            </a:r>
          </a:p>
          <a:p>
            <a:r>
              <a:rPr lang="en-US" b="1" dirty="0"/>
              <a:t>           S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; </a:t>
            </a:r>
          </a:p>
          <a:p>
            <a:r>
              <a:rPr lang="fr-FR" b="1" dirty="0"/>
              <a:t>           a</a:t>
            </a:r>
            <a:r>
              <a:rPr lang="fr-FR" dirty="0"/>
              <a:t> là </a:t>
            </a:r>
            <a:r>
              <a:rPr lang="fr-FR" dirty="0" err="1"/>
              <a:t>độ</a:t>
            </a:r>
            <a:r>
              <a:rPr lang="fr-FR" dirty="0"/>
              <a:t> </a:t>
            </a:r>
            <a:r>
              <a:rPr lang="fr-FR" dirty="0" err="1"/>
              <a:t>dài</a:t>
            </a:r>
            <a:r>
              <a:rPr lang="fr-FR" dirty="0"/>
              <a:t> </a:t>
            </a:r>
            <a:r>
              <a:rPr lang="fr-FR" dirty="0" err="1"/>
              <a:t>đáy</a:t>
            </a:r>
            <a:r>
              <a:rPr lang="fr-FR" dirty="0"/>
              <a:t>; </a:t>
            </a:r>
          </a:p>
          <a:p>
            <a:r>
              <a:rPr lang="en-US" b="1" dirty="0"/>
              <a:t>           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</p:txBody>
      </p:sp>
      <p:graphicFrame>
        <p:nvGraphicFramePr>
          <p:cNvPr id="38924" name="Object 12">
            <a:extLst>
              <a:ext uri="{FF2B5EF4-FFF2-40B4-BE49-F238E27FC236}">
                <a16:creationId xmlns:a16="http://schemas.microsoft.com/office/drawing/2014/main" id="{EE0F9B14-E7DE-4BD1-83EA-4166228F5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662592"/>
              </p:ext>
            </p:extLst>
          </p:nvPr>
        </p:nvGraphicFramePr>
        <p:xfrm>
          <a:off x="6557963" y="1685925"/>
          <a:ext cx="6024562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Equation" r:id="rId4" imgW="698400" imgH="203040" progId="Equation.3">
                  <p:embed/>
                </p:oleObj>
              </mc:Choice>
              <mc:Fallback>
                <p:oleObj name="Equation" r:id="rId4" imgW="698400" imgH="203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1685925"/>
                        <a:ext cx="6024562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563DC872-77D2-447C-8818-6647AA33C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312652"/>
              </p:ext>
            </p:extLst>
          </p:nvPr>
        </p:nvGraphicFramePr>
        <p:xfrm>
          <a:off x="1886925" y="1585393"/>
          <a:ext cx="3425093" cy="9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6" imgW="837836" imgH="203112" progId="Equation.3">
                  <p:embed/>
                </p:oleObj>
              </mc:Choice>
              <mc:Fallback>
                <p:oleObj name="Equation" r:id="rId6" imgW="837836" imgH="20311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6925" y="1585393"/>
                        <a:ext cx="3425093" cy="9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C6ADA8C5-BA63-4EF7-BBF4-A1D50956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769331"/>
              </p:ext>
            </p:extLst>
          </p:nvPr>
        </p:nvGraphicFramePr>
        <p:xfrm>
          <a:off x="7924800" y="2703637"/>
          <a:ext cx="34686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quation" r:id="rId8" imgW="812447" imgH="203112" progId="Equation.3">
                  <p:embed/>
                </p:oleObj>
              </mc:Choice>
              <mc:Fallback>
                <p:oleObj name="Equation" r:id="rId8" imgW="812447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703637"/>
                        <a:ext cx="34686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16">
            <a:extLst>
              <a:ext uri="{FF2B5EF4-FFF2-40B4-BE49-F238E27FC236}">
                <a16:creationId xmlns:a16="http://schemas.microsoft.com/office/drawing/2014/main" id="{83A25E2B-D712-4E47-AD69-EC095CC5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03585"/>
            <a:ext cx="1312985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graphicFrame>
        <p:nvGraphicFramePr>
          <p:cNvPr id="9" name="Object 15">
            <a:extLst>
              <a:ext uri="{FF2B5EF4-FFF2-40B4-BE49-F238E27FC236}">
                <a16:creationId xmlns:a16="http://schemas.microsoft.com/office/drawing/2014/main" id="{C6ADA8C5-BA63-4EF7-BBF4-A1D50956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536038"/>
              </p:ext>
            </p:extLst>
          </p:nvPr>
        </p:nvGraphicFramePr>
        <p:xfrm>
          <a:off x="7924800" y="3695833"/>
          <a:ext cx="34686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10" imgW="812520" imgH="203040" progId="Equation.3">
                  <p:embed/>
                </p:oleObj>
              </mc:Choice>
              <mc:Fallback>
                <p:oleObj name="Equation" r:id="rId10" imgW="812520" imgH="203040" progId="Equation.3">
                  <p:embed/>
                  <p:pic>
                    <p:nvPicPr>
                      <p:cNvPr id="38927" name="Object 15">
                        <a:extLst>
                          <a:ext uri="{FF2B5EF4-FFF2-40B4-BE49-F238E27FC236}">
                            <a16:creationId xmlns:a16="http://schemas.microsoft.com/office/drawing/2014/main" id="{C6ADA8C5-BA63-4EF7-BBF4-A1D5095606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695833"/>
                        <a:ext cx="34686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CB45DF45-CDDA-4B10-BD01-6AE5A00A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9423"/>
            <a:ext cx="948396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u="sng" dirty="0">
                <a:solidFill>
                  <a:srgbClr val="FF3300"/>
                </a:solidFill>
                <a:latin typeface="VNI-Times" pitchFamily="2" charset="0"/>
              </a:rPr>
              <a:t>/106:</a:t>
            </a:r>
            <a:r>
              <a:rPr lang="en-US" altLang="en-US" sz="2800" dirty="0">
                <a:latin typeface="VNI-Times" pitchFamily="2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1,5m.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4542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E39CF459-67BB-4949-9487-3510FCFB66E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628296"/>
            <a:ext cx="2250831" cy="810847"/>
            <a:chOff x="2064" y="3312"/>
            <a:chExt cx="1152" cy="415"/>
          </a:xfrm>
        </p:grpSpPr>
        <p:sp>
          <p:nvSpPr>
            <p:cNvPr id="10255" name="AutoShape 18">
              <a:extLst>
                <a:ext uri="{FF2B5EF4-FFF2-40B4-BE49-F238E27FC236}">
                  <a16:creationId xmlns:a16="http://schemas.microsoft.com/office/drawing/2014/main" id="{E6E8DBA0-87C6-47B8-AD23-17EB83B672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6" name="Text Box 20">
              <a:extLst>
                <a:ext uri="{FF2B5EF4-FFF2-40B4-BE49-F238E27FC236}">
                  <a16:creationId xmlns:a16="http://schemas.microsoft.com/office/drawing/2014/main" id="{0DDDC9DD-C186-4FE1-983A-F7C7A49F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B7517F69-3104-4892-938F-19572EC0C485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1752602"/>
            <a:ext cx="1623646" cy="1781908"/>
            <a:chOff x="3312" y="2352"/>
            <a:chExt cx="831" cy="912"/>
          </a:xfrm>
        </p:grpSpPr>
        <p:sp>
          <p:nvSpPr>
            <p:cNvPr id="10253" name="AutoShape 19">
              <a:extLst>
                <a:ext uri="{FF2B5EF4-FFF2-40B4-BE49-F238E27FC236}">
                  <a16:creationId xmlns:a16="http://schemas.microsoft.com/office/drawing/2014/main" id="{6E1221CE-7850-4B1A-A8D9-E34582D7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4" name="Text Box 21">
              <a:extLst>
                <a:ext uri="{FF2B5EF4-FFF2-40B4-BE49-F238E27FC236}">
                  <a16:creationId xmlns:a16="http://schemas.microsoft.com/office/drawing/2014/main" id="{09E34200-719D-4100-ADAC-3F155C370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1" y="2630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39961" name="Rectangle 25" descr="Bouquet">
            <a:extLst>
              <a:ext uri="{FF2B5EF4-FFF2-40B4-BE49-F238E27FC236}">
                <a16:creationId xmlns:a16="http://schemas.microsoft.com/office/drawing/2014/main" id="{2CFEBF69-6136-4C90-B699-A64D4A52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62" name="AutoShape 26" descr="Solid diamond">
            <a:extLst>
              <a:ext uri="{FF2B5EF4-FFF2-40B4-BE49-F238E27FC236}">
                <a16:creationId xmlns:a16="http://schemas.microsoft.com/office/drawing/2014/main" id="{DF12E6B2-3B6E-4F5A-A27F-2043F0C7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flowChartSor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72" name="Text Box 36">
            <a:extLst>
              <a:ext uri="{FF2B5EF4-FFF2-40B4-BE49-F238E27FC236}">
                <a16:creationId xmlns:a16="http://schemas.microsoft.com/office/drawing/2014/main" id="{4CDCE1C6-FC6E-4F14-82A4-B6F76ACE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64695"/>
            <a:ext cx="7848600" cy="622606"/>
          </a:xfrm>
          <a:prstGeom prst="rect">
            <a:avLst/>
          </a:prstGeom>
          <a:solidFill>
            <a:srgbClr val="A3E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344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68B2DC22-0D03-4896-9A03-ECAFB9EA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8036"/>
            <a:ext cx="2971800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44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446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CD51EA99-F33C-4529-9D35-9641FE0247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1843779"/>
            <a:ext cx="2532185" cy="2813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39976" name="Text Box 40">
            <a:extLst>
              <a:ext uri="{FF2B5EF4-FFF2-40B4-BE49-F238E27FC236}">
                <a16:creationId xmlns:a16="http://schemas.microsoft.com/office/drawing/2014/main" id="{DF9D830B-110C-4E13-878D-5BFA4E47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43" y="3533060"/>
            <a:ext cx="4226703" cy="584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?m</a:t>
            </a:r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2771CF8C-0C69-4E97-9F8F-E381A8A007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3693" y="2850558"/>
            <a:ext cx="3094892" cy="7502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 animBg="1"/>
      <p:bldP spid="39962" grpId="0" animBg="1"/>
      <p:bldP spid="39972" grpId="0" animBg="1"/>
      <p:bldP spid="39973" grpId="0"/>
      <p:bldP spid="399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8ADC545-CC60-4406-B23F-DA7C63E8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11">
            <a:extLst>
              <a:ext uri="{FF2B5EF4-FFF2-40B4-BE49-F238E27FC236}">
                <a16:creationId xmlns:a16="http://schemas.microsoft.com/office/drawing/2014/main" id="{C0B93B95-46FB-4564-9BB9-5DA9F19E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08" y="52754"/>
            <a:ext cx="7877908" cy="57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 x 1,5 =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x 1,5) : 2 = 1,5(m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>
            <a:extLst>
              <a:ext uri="{FF2B5EF4-FFF2-40B4-BE49-F238E27FC236}">
                <a16:creationId xmlns:a16="http://schemas.microsoft.com/office/drawing/2014/main" id="{AE574CAE-F2EA-4B42-B5A9-73924E887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2284"/>
            <a:ext cx="11662508" cy="179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3/106: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0,35m. Hai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3,1m.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291" name="AutoShape 34">
            <a:extLst>
              <a:ext uri="{FF2B5EF4-FFF2-40B4-BE49-F238E27FC236}">
                <a16:creationId xmlns:a16="http://schemas.microsoft.com/office/drawing/2014/main" id="{91A138C9-8944-4532-8C95-81ED879163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691270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2" name="Text Box 32">
            <a:extLst>
              <a:ext uri="{FF2B5EF4-FFF2-40B4-BE49-F238E27FC236}">
                <a16:creationId xmlns:a16="http://schemas.microsoft.com/office/drawing/2014/main" id="{8773924F-6E7B-401A-8296-ED354DD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570" y="2962032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0,35m</a:t>
            </a:r>
          </a:p>
        </p:txBody>
      </p:sp>
      <p:sp>
        <p:nvSpPr>
          <p:cNvPr id="12293" name="Line 47">
            <a:extLst>
              <a:ext uri="{FF2B5EF4-FFF2-40B4-BE49-F238E27FC236}">
                <a16:creationId xmlns:a16="http://schemas.microsoft.com/office/drawing/2014/main" id="{7A148BE9-4835-4660-BEA0-55CDF8642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355" y="266309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Line 48">
            <a:extLst>
              <a:ext uri="{FF2B5EF4-FFF2-40B4-BE49-F238E27FC236}">
                <a16:creationId xmlns:a16="http://schemas.microsoft.com/office/drawing/2014/main" id="{8150EB83-3943-439A-B53D-E2F17CFBD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27306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Oval 49">
            <a:extLst>
              <a:ext uri="{FF2B5EF4-FFF2-40B4-BE49-F238E27FC236}">
                <a16:creationId xmlns:a16="http://schemas.microsoft.com/office/drawing/2014/main" id="{CCBA7BFD-C6F2-432B-B6B4-2C01446C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9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Oval 50">
            <a:extLst>
              <a:ext uri="{FF2B5EF4-FFF2-40B4-BE49-F238E27FC236}">
                <a16:creationId xmlns:a16="http://schemas.microsoft.com/office/drawing/2014/main" id="{DE447DB4-5437-4B31-B12E-AE804F4A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554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Line 51">
            <a:extLst>
              <a:ext uri="{FF2B5EF4-FFF2-40B4-BE49-F238E27FC236}">
                <a16:creationId xmlns:a16="http://schemas.microsoft.com/office/drawing/2014/main" id="{8A5C8A7E-ED34-4565-83E8-449F6E331D5B}"/>
              </a:ext>
            </a:extLst>
          </p:cNvPr>
          <p:cNvSpPr>
            <a:spLocks noChangeShapeType="1"/>
          </p:cNvSpPr>
          <p:nvPr/>
        </p:nvSpPr>
        <p:spPr bwMode="auto">
          <a:xfrm rot="183329" flipV="1">
            <a:off x="7782170" y="2962031"/>
            <a:ext cx="1219200" cy="10316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52">
            <a:extLst>
              <a:ext uri="{FF2B5EF4-FFF2-40B4-BE49-F238E27FC236}">
                <a16:creationId xmlns:a16="http://schemas.microsoft.com/office/drawing/2014/main" id="{76F342B7-FDC1-4A82-8F14-97778A230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3429000"/>
            <a:ext cx="73152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46" y="2772508"/>
            <a:ext cx="27197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12300" name="Line 55">
            <a:extLst>
              <a:ext uri="{FF2B5EF4-FFF2-40B4-BE49-F238E27FC236}">
                <a16:creationId xmlns:a16="http://schemas.microsoft.com/office/drawing/2014/main" id="{02F7311E-0A11-476B-B269-F827F120F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969" y="3241431"/>
            <a:ext cx="1781908" cy="937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41" name="Text Box 57">
            <a:extLst>
              <a:ext uri="{FF2B5EF4-FFF2-40B4-BE49-F238E27FC236}">
                <a16:creationId xmlns:a16="http://schemas.microsoft.com/office/drawing/2014/main" id="{7F73EE3E-5B21-4DE4-A759-10E453D1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590273"/>
            <a:ext cx="6508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7F73EE3E-5B21-4DE4-A759-10E453D1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95" y="5400214"/>
            <a:ext cx="10509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AB + CD +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+ AD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94" y="2878923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719" y="3180548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</a:p>
        </p:txBody>
      </p:sp>
      <p:sp>
        <p:nvSpPr>
          <p:cNvPr id="17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61" y="1992282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245" y="1967958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902" y="4365107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5" y="4194908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>
            <a:extLst>
              <a:ext uri="{FF2B5EF4-FFF2-40B4-BE49-F238E27FC236}">
                <a16:creationId xmlns:a16="http://schemas.microsoft.com/office/drawing/2014/main" id="{FAA5E7B0-4896-450F-B95A-E709E5ADB5A8}"/>
              </a:ext>
            </a:extLst>
          </p:cNvPr>
          <p:cNvGrpSpPr>
            <a:grpSpLocks/>
          </p:cNvGrpSpPr>
          <p:nvPr/>
        </p:nvGrpSpPr>
        <p:grpSpPr bwMode="auto">
          <a:xfrm>
            <a:off x="752231" y="1740877"/>
            <a:ext cx="11439769" cy="1594339"/>
            <a:chOff x="385" y="479"/>
            <a:chExt cx="5855" cy="816"/>
          </a:xfrm>
        </p:grpSpPr>
        <p:sp>
          <p:nvSpPr>
            <p:cNvPr id="13323" name="Text Box 13">
              <a:extLst>
                <a:ext uri="{FF2B5EF4-FFF2-40B4-BE49-F238E27FC236}">
                  <a16:creationId xmlns:a16="http://schemas.microsoft.com/office/drawing/2014/main" id="{7FB691B3-5AD9-460B-8783-B708FD28D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624"/>
              <a:ext cx="816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0,35m</a:t>
              </a:r>
            </a:p>
          </p:txBody>
        </p:sp>
        <p:sp>
          <p:nvSpPr>
            <p:cNvPr id="13324" name="Line 14">
              <a:extLst>
                <a:ext uri="{FF2B5EF4-FFF2-40B4-BE49-F238E27FC236}">
                  <a16:creationId xmlns:a16="http://schemas.microsoft.com/office/drawing/2014/main" id="{5ECAE5F6-C3C2-4F0D-B96D-CBCC9D62A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479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5" name="Oval 17">
              <a:extLst>
                <a:ext uri="{FF2B5EF4-FFF2-40B4-BE49-F238E27FC236}">
                  <a16:creationId xmlns:a16="http://schemas.microsoft.com/office/drawing/2014/main" id="{D8D2989E-9327-4046-B415-23ED63BD4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6" name="Line 15">
              <a:extLst>
                <a:ext uri="{FF2B5EF4-FFF2-40B4-BE49-F238E27FC236}">
                  <a16:creationId xmlns:a16="http://schemas.microsoft.com/office/drawing/2014/main" id="{69522751-7DBA-45F4-B4D0-A55D50030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1295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7" name="Oval 16">
              <a:extLst>
                <a:ext uri="{FF2B5EF4-FFF2-40B4-BE49-F238E27FC236}">
                  <a16:creationId xmlns:a16="http://schemas.microsoft.com/office/drawing/2014/main" id="{54591D14-E7AD-4634-9690-7105AFD6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8" name="Line 18">
              <a:extLst>
                <a:ext uri="{FF2B5EF4-FFF2-40B4-BE49-F238E27FC236}">
                  <a16:creationId xmlns:a16="http://schemas.microsoft.com/office/drawing/2014/main" id="{18C77D13-7C18-423B-8879-792C6B8C73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3329" flipV="1">
              <a:off x="4176" y="6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9" name="Line 19">
              <a:extLst>
                <a:ext uri="{FF2B5EF4-FFF2-40B4-BE49-F238E27FC236}">
                  <a16:creationId xmlns:a16="http://schemas.microsoft.com/office/drawing/2014/main" id="{340042E2-89F7-44BD-8BCC-5E460C167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863"/>
              <a:ext cx="37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30" name="Text Box 20">
              <a:extLst>
                <a:ext uri="{FF2B5EF4-FFF2-40B4-BE49-F238E27FC236}">
                  <a16:creationId xmlns:a16="http://schemas.microsoft.com/office/drawing/2014/main" id="{E2B3C407-B091-4739-BF2F-A71E18CFB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527"/>
              <a:ext cx="139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3,1m</a:t>
              </a:r>
            </a:p>
          </p:txBody>
        </p:sp>
        <p:sp>
          <p:nvSpPr>
            <p:cNvPr id="13331" name="Line 21">
              <a:extLst>
                <a:ext uri="{FF2B5EF4-FFF2-40B4-BE49-F238E27FC236}">
                  <a16:creationId xmlns:a16="http://schemas.microsoft.com/office/drawing/2014/main" id="{4B62F62A-6389-4FE3-81A9-2BE6E6AEFA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20126">
              <a:off x="4658" y="676"/>
              <a:ext cx="819" cy="2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46103" name="Line 23">
            <a:extLst>
              <a:ext uri="{FF2B5EF4-FFF2-40B4-BE49-F238E27FC236}">
                <a16:creationId xmlns:a16="http://schemas.microsoft.com/office/drawing/2014/main" id="{A6332895-64B5-448C-94F5-81DF707FE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05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85450B02-6EB6-45EE-A93D-D536BFA66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57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9" name="AutoShape 29">
            <a:extLst>
              <a:ext uri="{FF2B5EF4-FFF2-40B4-BE49-F238E27FC236}">
                <a16:creationId xmlns:a16="http://schemas.microsoft.com/office/drawing/2014/main" id="{D94E711A-9CBE-4F4C-8879-8116B56D9276}"/>
              </a:ext>
            </a:extLst>
          </p:cNvPr>
          <p:cNvSpPr>
            <a:spLocks/>
          </p:cNvSpPr>
          <p:nvPr/>
        </p:nvSpPr>
        <p:spPr bwMode="auto">
          <a:xfrm rot="-5400000">
            <a:off x="4689231" y="427892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0" name="AutoShape 30">
            <a:extLst>
              <a:ext uri="{FF2B5EF4-FFF2-40B4-BE49-F238E27FC236}">
                <a16:creationId xmlns:a16="http://schemas.microsoft.com/office/drawing/2014/main" id="{6E558631-3617-436A-9CF7-D3A58D50DEE4}"/>
              </a:ext>
            </a:extLst>
          </p:cNvPr>
          <p:cNvSpPr>
            <a:spLocks/>
          </p:cNvSpPr>
          <p:nvPr/>
        </p:nvSpPr>
        <p:spPr bwMode="auto">
          <a:xfrm rot="5400000">
            <a:off x="4689231" y="-2667000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1" name="Text Box 31">
            <a:extLst>
              <a:ext uri="{FF2B5EF4-FFF2-40B4-BE49-F238E27FC236}">
                <a16:creationId xmlns:a16="http://schemas.microsoft.com/office/drawing/2014/main" id="{5ED272FD-5832-4BB8-9B65-8DAAFBDAE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4648200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66BD97A9-4F70-4F24-A29B-72769F3A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-134815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3" name="AutoShape 33">
            <a:extLst>
              <a:ext uri="{FF2B5EF4-FFF2-40B4-BE49-F238E27FC236}">
                <a16:creationId xmlns:a16="http://schemas.microsoft.com/office/drawing/2014/main" id="{A9078DBE-8DD8-4A24-AC70-AA0CAA45A8AB}"/>
              </a:ext>
            </a:extLst>
          </p:cNvPr>
          <p:cNvSpPr>
            <a:spLocks noChangeArrowheads="1"/>
          </p:cNvSpPr>
          <p:nvPr/>
        </p:nvSpPr>
        <p:spPr bwMode="auto">
          <a:xfrm rot="6804798">
            <a:off x="9448800" y="4384432"/>
            <a:ext cx="1594338" cy="2344615"/>
          </a:xfrm>
          <a:prstGeom prst="wedgeRoundRectCallout">
            <a:avLst>
              <a:gd name="adj1" fmla="val -142662"/>
              <a:gd name="adj2" fmla="val 77028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14" name="AutoShape 34">
            <a:extLst>
              <a:ext uri="{FF2B5EF4-FFF2-40B4-BE49-F238E27FC236}">
                <a16:creationId xmlns:a16="http://schemas.microsoft.com/office/drawing/2014/main" id="{798705D9-F38C-4343-A566-342F4860448C}"/>
              </a:ext>
            </a:extLst>
          </p:cNvPr>
          <p:cNvSpPr>
            <a:spLocks noChangeArrowheads="1"/>
          </p:cNvSpPr>
          <p:nvPr/>
        </p:nvSpPr>
        <p:spPr bwMode="auto">
          <a:xfrm rot="6655674">
            <a:off x="750277" y="4366846"/>
            <a:ext cx="1594338" cy="2344615"/>
          </a:xfrm>
          <a:prstGeom prst="wedgeRoundRectCallout">
            <a:avLst>
              <a:gd name="adj1" fmla="val -127431"/>
              <a:gd name="adj2" fmla="val 59616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61" y="994452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4351" y="1219773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907" y="3275004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61" y="3225509"/>
            <a:ext cx="730739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 animBg="1"/>
      <p:bldP spid="46110" grpId="0" animBg="1"/>
      <p:bldP spid="46111" grpId="0"/>
      <p:bldP spid="46112" grpId="0"/>
      <p:bldP spid="46113" grpId="0" animBg="1"/>
      <p:bldP spid="46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AFB85C2-8320-48E4-BC4C-DDEC68D6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11">
            <a:extLst>
              <a:ext uri="{FF2B5EF4-FFF2-40B4-BE49-F238E27FC236}">
                <a16:creationId xmlns:a16="http://schemas.microsoft.com/office/drawing/2014/main" id="{C2BD36C3-D068-41EF-B400-D4178F43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3" y="609600"/>
            <a:ext cx="11158415" cy="49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0,35 x 3,14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 + 3,1 x 2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27458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AutoShap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22286D1-35DD-4846-9BD5-0CE9ECDEA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003602"/>
            <a:ext cx="2133600" cy="168812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 dirty="0">
                <a:solidFill>
                  <a:srgbClr val="FF33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56333" name="AutoShape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19EFC3B-D8EF-47CC-9D0B-E099B8A5F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03603"/>
            <a:ext cx="2133600" cy="168812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56334" name="AutoShap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FAA9134-1695-475C-BCAB-7CFD04FB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003604"/>
            <a:ext cx="2032000" cy="1688122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56335" name="AutoShape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8A6A7B-CE2C-4CCA-9086-6D680DF0B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099" y="3886200"/>
            <a:ext cx="2108201" cy="15943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 dirty="0">
                <a:solidFill>
                  <a:srgbClr val="FF3300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6391" name="Text Box 17">
            <a:extLst>
              <a:ext uri="{FF2B5EF4-FFF2-40B4-BE49-F238E27FC236}">
                <a16:creationId xmlns:a16="http://schemas.microsoft.com/office/drawing/2014/main" id="{21AA75DD-C998-4EDE-B481-04AA678A9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3335216"/>
            <a:ext cx="1727200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77" b="1">
              <a:latin typeface="VNI-Times" pitchFamily="2" charset="0"/>
            </a:endParaRPr>
          </a:p>
        </p:txBody>
      </p:sp>
      <p:sp>
        <p:nvSpPr>
          <p:cNvPr id="56338" name="AutoShape 1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7BAA426-611F-46A2-B659-ADC489FE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27230"/>
            <a:ext cx="2108201" cy="15943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56339" name="AutoShape 1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1DBB14A-EA5A-4F06-8E80-90193BD1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925899"/>
            <a:ext cx="2108201" cy="164123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6394" name="AutoShape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ED3D81D-DD63-4ED3-9949-B1A65CD56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5943971"/>
            <a:ext cx="937846" cy="65649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66717F-C4EF-4EC4-8C9D-0EE78EE2D075}"/>
              </a:ext>
            </a:extLst>
          </p:cNvPr>
          <p:cNvSpPr/>
          <p:nvPr/>
        </p:nvSpPr>
        <p:spPr>
          <a:xfrm>
            <a:off x="2531562" y="506130"/>
            <a:ext cx="7128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CHƠI CỦNG CỐ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8"/>
                  </p:tgtEl>
                </p:cond>
              </p:nextCondLst>
            </p:seq>
          </p:childTnLst>
        </p:cTn>
      </p:par>
    </p:tnLst>
    <p:bldLst>
      <p:bldP spid="56332" grpId="0" animBg="1"/>
      <p:bldP spid="56333" grpId="0" animBg="1"/>
      <p:bldP spid="56334" grpId="0" animBg="1"/>
      <p:bldP spid="56335" grpId="0" animBg="1"/>
      <p:bldP spid="56338" grpId="0" animBg="1"/>
      <p:bldP spid="563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9" name="Text Box 11">
            <a:extLst>
              <a:ext uri="{FF2B5EF4-FFF2-40B4-BE49-F238E27FC236}">
                <a16:creationId xmlns:a16="http://schemas.microsoft.com/office/drawing/2014/main" id="{124E8DDA-C72E-4EA3-8313-4AE18A3C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990600"/>
            <a:ext cx="1106658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/>
              <a:t>Biết diện tích của hình tam giác và độ dài của đáy. Tìm độ dài của đường cao.</a:t>
            </a:r>
          </a:p>
          <a:p>
            <a:r>
              <a:rPr lang="vi-VN" dirty="0"/>
              <a:t>Muốn tính đường cao của hình tam giác ta lấy diện tích nhân 2 rồi chia cho độ dài của đáy tam giác.</a:t>
            </a:r>
          </a:p>
        </p:txBody>
      </p:sp>
      <p:sp>
        <p:nvSpPr>
          <p:cNvPr id="17412" name="AutoShap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4575BB2-073E-48C4-AB27-D2D76402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1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8141" name="Text Box 13">
            <a:extLst>
              <a:ext uri="{FF2B5EF4-FFF2-40B4-BE49-F238E27FC236}">
                <a16:creationId xmlns:a16="http://schemas.microsoft.com/office/drawing/2014/main" id="{EC80DF1F-4D92-4C21-8B77-EBB6C0DA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48142" name="Text Box 14">
            <a:extLst>
              <a:ext uri="{FF2B5EF4-FFF2-40B4-BE49-F238E27FC236}">
                <a16:creationId xmlns:a16="http://schemas.microsoft.com/office/drawing/2014/main" id="{8DAEBD74-F942-4ECB-82F7-C64FAE4D9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48143" name="Text Box 15">
            <a:extLst>
              <a:ext uri="{FF2B5EF4-FFF2-40B4-BE49-F238E27FC236}">
                <a16:creationId xmlns:a16="http://schemas.microsoft.com/office/drawing/2014/main" id="{7E45BCC6-9DDF-442B-AB6F-FD569CCED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48144" name="Text Box 16">
            <a:extLst>
              <a:ext uri="{FF2B5EF4-FFF2-40B4-BE49-F238E27FC236}">
                <a16:creationId xmlns:a16="http://schemas.microsoft.com/office/drawing/2014/main" id="{D91193AD-D2AD-4865-B4EF-425D0C2EB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48145" name="Text Box 17">
            <a:extLst>
              <a:ext uri="{FF2B5EF4-FFF2-40B4-BE49-F238E27FC236}">
                <a16:creationId xmlns:a16="http://schemas.microsoft.com/office/drawing/2014/main" id="{BDF548B0-F8D1-40E0-BDFD-7F4FE9A4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48146" name="Text Box 18">
            <a:extLst>
              <a:ext uri="{FF2B5EF4-FFF2-40B4-BE49-F238E27FC236}">
                <a16:creationId xmlns:a16="http://schemas.microsoft.com/office/drawing/2014/main" id="{35E02DAC-3DD0-470B-ABC6-4D2FE8A02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48147" name="Text Box 19">
            <a:extLst>
              <a:ext uri="{FF2B5EF4-FFF2-40B4-BE49-F238E27FC236}">
                <a16:creationId xmlns:a16="http://schemas.microsoft.com/office/drawing/2014/main" id="{8682557C-AF57-4D4D-A2B6-F3EE9A8E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48148" name="Text Box 20">
            <a:extLst>
              <a:ext uri="{FF2B5EF4-FFF2-40B4-BE49-F238E27FC236}">
                <a16:creationId xmlns:a16="http://schemas.microsoft.com/office/drawing/2014/main" id="{2608E2B9-0F91-4FF5-AED7-A0A358A2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48149" name="Text Box 21">
            <a:extLst>
              <a:ext uri="{FF2B5EF4-FFF2-40B4-BE49-F238E27FC236}">
                <a16:creationId xmlns:a16="http://schemas.microsoft.com/office/drawing/2014/main" id="{4742AA1D-72D9-498A-9F08-92AC4418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48150" name="Text Box 22">
            <a:extLst>
              <a:ext uri="{FF2B5EF4-FFF2-40B4-BE49-F238E27FC236}">
                <a16:creationId xmlns:a16="http://schemas.microsoft.com/office/drawing/2014/main" id="{DA22E6EA-7685-4CFA-9587-9BC2B1CCC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48151" name="Text Box 23">
            <a:extLst>
              <a:ext uri="{FF2B5EF4-FFF2-40B4-BE49-F238E27FC236}">
                <a16:creationId xmlns:a16="http://schemas.microsoft.com/office/drawing/2014/main" id="{C0344260-B45B-4C0B-8093-97DEA9D8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1" grpId="0" animBg="1"/>
      <p:bldP spid="48141" grpId="1" animBg="1"/>
      <p:bldP spid="48142" grpId="0" animBg="1"/>
      <p:bldP spid="48142" grpId="1" animBg="1"/>
      <p:bldP spid="48143" grpId="0" animBg="1"/>
      <p:bldP spid="48143" grpId="1" animBg="1"/>
      <p:bldP spid="48144" grpId="0" animBg="1"/>
      <p:bldP spid="48144" grpId="1" animBg="1"/>
      <p:bldP spid="48145" grpId="0" animBg="1"/>
      <p:bldP spid="48145" grpId="1" animBg="1"/>
      <p:bldP spid="48146" grpId="0" animBg="1"/>
      <p:bldP spid="48146" grpId="1" animBg="1"/>
      <p:bldP spid="48147" grpId="0" animBg="1"/>
      <p:bldP spid="48147" grpId="1" animBg="1"/>
      <p:bldP spid="48148" grpId="0" animBg="1"/>
      <p:bldP spid="48148" grpId="1" animBg="1"/>
      <p:bldP spid="48149" grpId="0" animBg="1"/>
      <p:bldP spid="48149" grpId="1" animBg="1"/>
      <p:bldP spid="48150" grpId="0" animBg="1"/>
      <p:bldP spid="48150" grpId="1" animBg="1"/>
      <p:bldP spid="48151" grpId="0" animBg="1"/>
      <p:bldP spid="481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1"/>
          <p:cNvGrpSpPr/>
          <p:nvPr/>
        </p:nvGrpSpPr>
        <p:grpSpPr>
          <a:xfrm>
            <a:off x="1827116" y="1862539"/>
            <a:ext cx="8537835" cy="3661136"/>
            <a:chOff x="254503" y="268253"/>
            <a:chExt cx="8513996" cy="4594800"/>
          </a:xfrm>
        </p:grpSpPr>
        <p:sp>
          <p:nvSpPr>
            <p:cNvPr id="406" name="Google Shape;406;p31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rgbClr val="FF6699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</p:grpSp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rgbClr val="00B0F0"/>
          </a:solidFill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5333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333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8">
            <a:extLst>
              <a:ext uri="{FF2B5EF4-FFF2-40B4-BE49-F238E27FC236}">
                <a16:creationId xmlns:a16="http://schemas.microsoft.com/office/drawing/2014/main" id="{5A927B62-BE55-49F9-B8A5-930843C8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631" y="240324"/>
            <a:ext cx="10222523" cy="61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B.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D.</a:t>
            </a:r>
          </a:p>
        </p:txBody>
      </p:sp>
      <p:graphicFrame>
        <p:nvGraphicFramePr>
          <p:cNvPr id="18436" name="Object 9">
            <a:extLst>
              <a:ext uri="{FF2B5EF4-FFF2-40B4-BE49-F238E27FC236}">
                <a16:creationId xmlns:a16="http://schemas.microsoft.com/office/drawing/2014/main" id="{151A2A77-7506-4262-908C-56D6B867DE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0339" y="803032"/>
          <a:ext cx="1637323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6" name="Equation" r:id="rId4" imgW="406048" imgH="393359" progId="Equation.3">
                  <p:embed/>
                </p:oleObj>
              </mc:Choice>
              <mc:Fallback>
                <p:oleObj name="Equation" r:id="rId4" imgW="406048" imgH="39335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0339" y="803032"/>
                        <a:ext cx="1637323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0">
            <a:extLst>
              <a:ext uri="{FF2B5EF4-FFF2-40B4-BE49-F238E27FC236}">
                <a16:creationId xmlns:a16="http://schemas.microsoft.com/office/drawing/2014/main" id="{2449EA52-2BEE-4636-BE24-BA9318600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6078" y="2397370"/>
          <a:ext cx="1633415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7" name="Equation" r:id="rId6" imgW="406048" imgH="393359" progId="Equation.3">
                  <p:embed/>
                </p:oleObj>
              </mc:Choice>
              <mc:Fallback>
                <p:oleObj name="Equation" r:id="rId6" imgW="406048" imgH="39335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078" y="2397370"/>
                        <a:ext cx="1633415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11">
            <a:extLst>
              <a:ext uri="{FF2B5EF4-FFF2-40B4-BE49-F238E27FC236}">
                <a16:creationId xmlns:a16="http://schemas.microsoft.com/office/drawing/2014/main" id="{F99BE16C-020B-45F2-AF8C-1BACD0EB06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1938" y="3991709"/>
          <a:ext cx="16353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Equation" r:id="rId8" imgW="406048" imgH="393359" progId="Equation.3">
                  <p:embed/>
                </p:oleObj>
              </mc:Choice>
              <mc:Fallback>
                <p:oleObj name="Equation" r:id="rId8" imgW="406048" imgH="39335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938" y="3991709"/>
                        <a:ext cx="16353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12">
            <a:extLst>
              <a:ext uri="{FF2B5EF4-FFF2-40B4-BE49-F238E27FC236}">
                <a16:creationId xmlns:a16="http://schemas.microsoft.com/office/drawing/2014/main" id="{DCD471F3-AE46-40CB-9256-ED38F4857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6078" y="5492262"/>
          <a:ext cx="1633415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9" name="Equation" r:id="rId10" imgW="406048" imgH="393359" progId="Equation.3">
                  <p:embed/>
                </p:oleObj>
              </mc:Choice>
              <mc:Fallback>
                <p:oleObj name="Equation" r:id="rId10" imgW="406048" imgH="39335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078" y="5492262"/>
                        <a:ext cx="1633415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13">
            <a:extLst>
              <a:ext uri="{FF2B5EF4-FFF2-40B4-BE49-F238E27FC236}">
                <a16:creationId xmlns:a16="http://schemas.microsoft.com/office/drawing/2014/main" id="{480EDC61-4481-4CC7-AFB7-D298C3FD4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78169"/>
            <a:ext cx="2719754" cy="22508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18441" name="AutoShape 14">
            <a:extLst>
              <a:ext uri="{FF2B5EF4-FFF2-40B4-BE49-F238E27FC236}">
                <a16:creationId xmlns:a16="http://schemas.microsoft.com/office/drawing/2014/main" id="{A32C236A-B925-408C-A324-E1B96190921C}"/>
              </a:ext>
            </a:extLst>
          </p:cNvPr>
          <p:cNvSpPr>
            <a:spLocks/>
          </p:cNvSpPr>
          <p:nvPr/>
        </p:nvSpPr>
        <p:spPr bwMode="auto">
          <a:xfrm rot="16200000">
            <a:off x="7268308" y="2350477"/>
            <a:ext cx="375138" cy="2719754"/>
          </a:xfrm>
          <a:prstGeom prst="leftBrace">
            <a:avLst>
              <a:gd name="adj1" fmla="val 60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graphicFrame>
        <p:nvGraphicFramePr>
          <p:cNvPr id="18442" name="Object 16">
            <a:extLst>
              <a:ext uri="{FF2B5EF4-FFF2-40B4-BE49-F238E27FC236}">
                <a16:creationId xmlns:a16="http://schemas.microsoft.com/office/drawing/2014/main" id="{E55DF0B6-0154-409D-A067-D9F5DD644D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8708" y="4085493"/>
          <a:ext cx="14321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0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8708" y="4085493"/>
                        <a:ext cx="14321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AutoShape 17">
            <a:extLst>
              <a:ext uri="{FF2B5EF4-FFF2-40B4-BE49-F238E27FC236}">
                <a16:creationId xmlns:a16="http://schemas.microsoft.com/office/drawing/2014/main" id="{2D264C81-6B8E-4D2C-A0F1-5917DD28E221}"/>
              </a:ext>
            </a:extLst>
          </p:cNvPr>
          <p:cNvSpPr>
            <a:spLocks/>
          </p:cNvSpPr>
          <p:nvPr/>
        </p:nvSpPr>
        <p:spPr bwMode="auto">
          <a:xfrm rot="10800000">
            <a:off x="9005277" y="1178169"/>
            <a:ext cx="466969" cy="2250831"/>
          </a:xfrm>
          <a:prstGeom prst="leftBrace">
            <a:avLst>
              <a:gd name="adj1" fmla="val 40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graphicFrame>
        <p:nvGraphicFramePr>
          <p:cNvPr id="18444" name="Object 18">
            <a:extLst>
              <a:ext uri="{FF2B5EF4-FFF2-40B4-BE49-F238E27FC236}">
                <a16:creationId xmlns:a16="http://schemas.microsoft.com/office/drawing/2014/main" id="{D33A84D8-888E-47CB-AF2E-1F6E946561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7385" y="1647093"/>
          <a:ext cx="14321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1" name="Equation" r:id="rId14" imgW="355292" imgH="393359" progId="Equation.3">
                  <p:embed/>
                </p:oleObj>
              </mc:Choice>
              <mc:Fallback>
                <p:oleObj name="Equation" r:id="rId14" imgW="355292" imgH="3933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7385" y="1647093"/>
                        <a:ext cx="14321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5" name="AutoShape 23">
            <a:extLst>
              <a:ext uri="{FF2B5EF4-FFF2-40B4-BE49-F238E27FC236}">
                <a16:creationId xmlns:a16="http://schemas.microsoft.com/office/drawing/2014/main" id="{EC3D8276-161B-40FC-9F42-E45AC04A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79277"/>
            <a:ext cx="937846" cy="750277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18446" name="AutoShape 2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684BBECC-584C-4AF5-BFB3-2013F16A1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6585" y="6316155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9177" name="Text Box 25">
            <a:extLst>
              <a:ext uri="{FF2B5EF4-FFF2-40B4-BE49-F238E27FC236}">
                <a16:creationId xmlns:a16="http://schemas.microsoft.com/office/drawing/2014/main" id="{E6A837F1-A4C0-4C75-988E-5B05945F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49178" name="Text Box 26">
            <a:extLst>
              <a:ext uri="{FF2B5EF4-FFF2-40B4-BE49-F238E27FC236}">
                <a16:creationId xmlns:a16="http://schemas.microsoft.com/office/drawing/2014/main" id="{50FA4540-C879-4BCC-8F8B-4864CD1A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49179" name="Text Box 27">
            <a:extLst>
              <a:ext uri="{FF2B5EF4-FFF2-40B4-BE49-F238E27FC236}">
                <a16:creationId xmlns:a16="http://schemas.microsoft.com/office/drawing/2014/main" id="{3EB54F78-E8CF-498C-9E50-A5E656383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49180" name="Text Box 28">
            <a:extLst>
              <a:ext uri="{FF2B5EF4-FFF2-40B4-BE49-F238E27FC236}">
                <a16:creationId xmlns:a16="http://schemas.microsoft.com/office/drawing/2014/main" id="{466677DF-7A93-4B45-BFDD-72745314A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49181" name="Text Box 29">
            <a:extLst>
              <a:ext uri="{FF2B5EF4-FFF2-40B4-BE49-F238E27FC236}">
                <a16:creationId xmlns:a16="http://schemas.microsoft.com/office/drawing/2014/main" id="{1AC1B711-E8D9-4B00-8A44-0F178CC1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49182" name="Text Box 30">
            <a:extLst>
              <a:ext uri="{FF2B5EF4-FFF2-40B4-BE49-F238E27FC236}">
                <a16:creationId xmlns:a16="http://schemas.microsoft.com/office/drawing/2014/main" id="{FBDA8A72-DABE-442F-A943-D5824F4D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49183" name="Text Box 31">
            <a:extLst>
              <a:ext uri="{FF2B5EF4-FFF2-40B4-BE49-F238E27FC236}">
                <a16:creationId xmlns:a16="http://schemas.microsoft.com/office/drawing/2014/main" id="{0C989A6E-B3F6-4B07-8597-AB98EE5E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49184" name="Text Box 32">
            <a:extLst>
              <a:ext uri="{FF2B5EF4-FFF2-40B4-BE49-F238E27FC236}">
                <a16:creationId xmlns:a16="http://schemas.microsoft.com/office/drawing/2014/main" id="{1B38CCDE-7A8A-406A-AF75-3A857827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49185" name="Text Box 33">
            <a:extLst>
              <a:ext uri="{FF2B5EF4-FFF2-40B4-BE49-F238E27FC236}">
                <a16:creationId xmlns:a16="http://schemas.microsoft.com/office/drawing/2014/main" id="{2B225A59-8656-4874-8D4E-32020D57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49186" name="Text Box 34">
            <a:extLst>
              <a:ext uri="{FF2B5EF4-FFF2-40B4-BE49-F238E27FC236}">
                <a16:creationId xmlns:a16="http://schemas.microsoft.com/office/drawing/2014/main" id="{B0C6B768-1B05-4972-9CFB-6E07497A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49187" name="Text Box 35">
            <a:extLst>
              <a:ext uri="{FF2B5EF4-FFF2-40B4-BE49-F238E27FC236}">
                <a16:creationId xmlns:a16="http://schemas.microsoft.com/office/drawing/2014/main" id="{1824173B-F259-4455-BF0B-E9D29858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5" grpId="0" animBg="1"/>
      <p:bldP spid="49177" grpId="0" animBg="1"/>
      <p:bldP spid="49177" grpId="1" animBg="1"/>
      <p:bldP spid="49178" grpId="0" animBg="1"/>
      <p:bldP spid="49178" grpId="1" animBg="1"/>
      <p:bldP spid="49179" grpId="0" animBg="1"/>
      <p:bldP spid="49179" grpId="1" animBg="1"/>
      <p:bldP spid="49180" grpId="0" animBg="1"/>
      <p:bldP spid="49180" grpId="1" animBg="1"/>
      <p:bldP spid="49181" grpId="0" animBg="1"/>
      <p:bldP spid="49181" grpId="1" animBg="1"/>
      <p:bldP spid="49182" grpId="0" animBg="1"/>
      <p:bldP spid="49182" grpId="1" animBg="1"/>
      <p:bldP spid="49183" grpId="0" animBg="1"/>
      <p:bldP spid="49183" grpId="1" animBg="1"/>
      <p:bldP spid="49184" grpId="0" animBg="1"/>
      <p:bldP spid="49184" grpId="1" animBg="1"/>
      <p:bldP spid="49185" grpId="0" animBg="1"/>
      <p:bldP spid="49185" grpId="1" animBg="1"/>
      <p:bldP spid="49186" grpId="0" animBg="1"/>
      <p:bldP spid="49186" grpId="1" animBg="1"/>
      <p:bldP spid="49187" grpId="0" animBg="1"/>
      <p:bldP spid="4918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ext Box 8">
            <a:extLst>
              <a:ext uri="{FF2B5EF4-FFF2-40B4-BE49-F238E27FC236}">
                <a16:creationId xmlns:a16="http://schemas.microsoft.com/office/drawing/2014/main" id="{1268B47A-159C-4FA6-A5E4-CCB0A7D3A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4" y="0"/>
            <a:ext cx="10972800" cy="197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169" dirty="0">
                <a:latin typeface="VNI-Times" pitchFamily="2" charset="0"/>
                <a:sym typeface="Wingdings" panose="05000000000000000000" pitchFamily="2" charset="2"/>
              </a:rPr>
              <a:t>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b="1" u="sng" dirty="0" err="1"/>
              <a:t>Đáp</a:t>
            </a:r>
            <a:r>
              <a:rPr lang="en-US" b="1" u="sng" dirty="0"/>
              <a:t> </a:t>
            </a:r>
            <a:r>
              <a:rPr lang="en-US" b="1" u="sng" dirty="0" err="1"/>
              <a:t>án</a:t>
            </a:r>
            <a:r>
              <a:rPr lang="en-US" dirty="0"/>
              <a:t>: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ta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3,14</a:t>
            </a:r>
          </a:p>
        </p:txBody>
      </p:sp>
      <p:sp>
        <p:nvSpPr>
          <p:cNvPr id="19460" name="AutoShap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A6824F3-41D4-4838-9FFB-801FC4E1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1046" y="6198088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AE399C0D-D0EB-452D-82F2-8C537A63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C971D9E6-B5BC-4A01-A944-F92E2BD6A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82F9738F-5889-4124-8AE8-3012C784B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0189" name="Text Box 13">
            <a:extLst>
              <a:ext uri="{FF2B5EF4-FFF2-40B4-BE49-F238E27FC236}">
                <a16:creationId xmlns:a16="http://schemas.microsoft.com/office/drawing/2014/main" id="{FD0A0752-6E2B-438E-B0C5-AB5D7A4B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0190" name="Text Box 14">
            <a:extLst>
              <a:ext uri="{FF2B5EF4-FFF2-40B4-BE49-F238E27FC236}">
                <a16:creationId xmlns:a16="http://schemas.microsoft.com/office/drawing/2014/main" id="{3A98A7AD-5EE0-4243-B4EC-78FECBFA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557EFA18-4DB9-4B6C-B78D-8BB6332F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9A4B3E1D-3456-4635-BB2A-C18A6000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EE3471E6-232F-45E9-8C7E-158C90E9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7A9B3EDE-AB74-4AEE-9D38-B00D6D152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id="{E3E68173-70CD-4F84-AA3C-5FEF1B5F5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0196" name="Text Box 20">
            <a:extLst>
              <a:ext uri="{FF2B5EF4-FFF2-40B4-BE49-F238E27FC236}">
                <a16:creationId xmlns:a16="http://schemas.microsoft.com/office/drawing/2014/main" id="{7032A6EC-A518-4F58-8934-BAAF51D2E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 animBg="1"/>
      <p:bldP spid="50186" grpId="1" animBg="1"/>
      <p:bldP spid="50187" grpId="0" animBg="1"/>
      <p:bldP spid="50187" grpId="1" animBg="1"/>
      <p:bldP spid="50188" grpId="0" animBg="1"/>
      <p:bldP spid="50188" grpId="1" animBg="1"/>
      <p:bldP spid="50189" grpId="0" animBg="1"/>
      <p:bldP spid="50189" grpId="1" animBg="1"/>
      <p:bldP spid="50190" grpId="0" animBg="1"/>
      <p:bldP spid="50190" grpId="1" animBg="1"/>
      <p:bldP spid="50191" grpId="0" animBg="1"/>
      <p:bldP spid="50191" grpId="1" animBg="1"/>
      <p:bldP spid="50192" grpId="0" animBg="1"/>
      <p:bldP spid="50192" grpId="1" animBg="1"/>
      <p:bldP spid="50193" grpId="0" animBg="1"/>
      <p:bldP spid="50193" grpId="1" animBg="1"/>
      <p:bldP spid="50194" grpId="0" animBg="1"/>
      <p:bldP spid="50194" grpId="1" animBg="1"/>
      <p:bldP spid="50195" grpId="0" animBg="1"/>
      <p:bldP spid="50195" grpId="1" animBg="1"/>
      <p:bldP spid="50196" grpId="0" animBg="1"/>
      <p:bldP spid="5019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0">
            <a:extLst>
              <a:ext uri="{FF2B5EF4-FFF2-40B4-BE49-F238E27FC236}">
                <a16:creationId xmlns:a16="http://schemas.microsoft.com/office/drawing/2014/main" id="{875425D5-3DA9-4DFD-807A-6DCEF174D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261" y="1553308"/>
            <a:ext cx="1031631" cy="11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r=1cm</a:t>
            </a:r>
          </a:p>
        </p:txBody>
      </p: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60978D7E-288C-42B7-A2A9-BCF47C4533A9}"/>
              </a:ext>
            </a:extLst>
          </p:cNvPr>
          <p:cNvGrpSpPr>
            <a:grpSpLocks/>
          </p:cNvGrpSpPr>
          <p:nvPr/>
        </p:nvGrpSpPr>
        <p:grpSpPr bwMode="auto">
          <a:xfrm>
            <a:off x="6189785" y="1178169"/>
            <a:ext cx="3188677" cy="3376246"/>
            <a:chOff x="3456" y="1008"/>
            <a:chExt cx="1632" cy="1728"/>
          </a:xfrm>
        </p:grpSpPr>
        <p:sp>
          <p:nvSpPr>
            <p:cNvPr id="20501" name="AutoShape 11">
              <a:extLst>
                <a:ext uri="{FF2B5EF4-FFF2-40B4-BE49-F238E27FC236}">
                  <a16:creationId xmlns:a16="http://schemas.microsoft.com/office/drawing/2014/main" id="{DB5FC818-67CA-4F5B-9AE2-E65CF976B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008"/>
              <a:ext cx="1632" cy="172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20502" name="Line 12">
              <a:extLst>
                <a:ext uri="{FF2B5EF4-FFF2-40B4-BE49-F238E27FC236}">
                  <a16:creationId xmlns:a16="http://schemas.microsoft.com/office/drawing/2014/main" id="{076E951B-9CE1-4B82-91B6-C9844AAA2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7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20485" name="AutoShape 15">
            <a:extLst>
              <a:ext uri="{FF2B5EF4-FFF2-40B4-BE49-F238E27FC236}">
                <a16:creationId xmlns:a16="http://schemas.microsoft.com/office/drawing/2014/main" id="{CF8D6D9F-15A2-4BD7-9457-21332F7A7EA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86078" y="2772508"/>
            <a:ext cx="91830" cy="187569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0486" name="Text Box 16">
            <a:extLst>
              <a:ext uri="{FF2B5EF4-FFF2-40B4-BE49-F238E27FC236}">
                <a16:creationId xmlns:a16="http://schemas.microsoft.com/office/drawing/2014/main" id="{E2DC1189-8E3F-4A01-8837-B6E36922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693" y="2303585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r =1cm</a:t>
            </a:r>
          </a:p>
        </p:txBody>
      </p:sp>
      <p:sp>
        <p:nvSpPr>
          <p:cNvPr id="20487" name="Text Box 18">
            <a:extLst>
              <a:ext uri="{FF2B5EF4-FFF2-40B4-BE49-F238E27FC236}">
                <a16:creationId xmlns:a16="http://schemas.microsoft.com/office/drawing/2014/main" id="{03F89808-19E9-40D4-9828-419CB6D4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46" y="240323"/>
            <a:ext cx="67524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/>
              <a:t>Diện tích của hình tròn dưới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2,14cm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2,28cm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3,14cm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3,28cm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</p:txBody>
      </p:sp>
      <p:sp>
        <p:nvSpPr>
          <p:cNvPr id="51219" name="AutoShape 19">
            <a:extLst>
              <a:ext uri="{FF2B5EF4-FFF2-40B4-BE49-F238E27FC236}">
                <a16:creationId xmlns:a16="http://schemas.microsoft.com/office/drawing/2014/main" id="{2B025239-BC80-4D9A-937D-4CD44A158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8723"/>
            <a:ext cx="1031631" cy="562708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0489" name="AutoShape 2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87B869-D252-45A8-A914-050BC0C14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1221" name="Text Box 21">
            <a:extLst>
              <a:ext uri="{FF2B5EF4-FFF2-40B4-BE49-F238E27FC236}">
                <a16:creationId xmlns:a16="http://schemas.microsoft.com/office/drawing/2014/main" id="{4261F91D-1712-4A9E-A126-9FC0036E4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1222" name="Text Box 22">
            <a:extLst>
              <a:ext uri="{FF2B5EF4-FFF2-40B4-BE49-F238E27FC236}">
                <a16:creationId xmlns:a16="http://schemas.microsoft.com/office/drawing/2014/main" id="{C40A39B8-A1DF-4231-95E8-052AF6B0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1223" name="Text Box 23">
            <a:extLst>
              <a:ext uri="{FF2B5EF4-FFF2-40B4-BE49-F238E27FC236}">
                <a16:creationId xmlns:a16="http://schemas.microsoft.com/office/drawing/2014/main" id="{ECED9C1A-BCD6-4D41-85FC-8B9C1681C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1224" name="Text Box 24">
            <a:extLst>
              <a:ext uri="{FF2B5EF4-FFF2-40B4-BE49-F238E27FC236}">
                <a16:creationId xmlns:a16="http://schemas.microsoft.com/office/drawing/2014/main" id="{A53A4242-2A01-41E3-BF91-096A42A9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1962927F-4600-4703-8292-67ED255A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1226" name="Text Box 26">
            <a:extLst>
              <a:ext uri="{FF2B5EF4-FFF2-40B4-BE49-F238E27FC236}">
                <a16:creationId xmlns:a16="http://schemas.microsoft.com/office/drawing/2014/main" id="{E0E0BA4A-A6A5-4038-9F0B-E62750E3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1227" name="Text Box 27">
            <a:extLst>
              <a:ext uri="{FF2B5EF4-FFF2-40B4-BE49-F238E27FC236}">
                <a16:creationId xmlns:a16="http://schemas.microsoft.com/office/drawing/2014/main" id="{FF418408-1FE2-49A8-8632-D503C084D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1228" name="Text Box 28">
            <a:extLst>
              <a:ext uri="{FF2B5EF4-FFF2-40B4-BE49-F238E27FC236}">
                <a16:creationId xmlns:a16="http://schemas.microsoft.com/office/drawing/2014/main" id="{2AAA27F2-9C44-4F44-87CC-3354A92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1229" name="Text Box 29">
            <a:extLst>
              <a:ext uri="{FF2B5EF4-FFF2-40B4-BE49-F238E27FC236}">
                <a16:creationId xmlns:a16="http://schemas.microsoft.com/office/drawing/2014/main" id="{39DCBB59-96A4-4B7C-A192-61A4869F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1230" name="Text Box 30">
            <a:extLst>
              <a:ext uri="{FF2B5EF4-FFF2-40B4-BE49-F238E27FC236}">
                <a16:creationId xmlns:a16="http://schemas.microsoft.com/office/drawing/2014/main" id="{F715CC54-7B64-4524-A65C-01503A2E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1231" name="Text Box 31">
            <a:extLst>
              <a:ext uri="{FF2B5EF4-FFF2-40B4-BE49-F238E27FC236}">
                <a16:creationId xmlns:a16="http://schemas.microsoft.com/office/drawing/2014/main" id="{7FBE99C6-3F40-450D-8554-65D5FA3D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 animBg="1"/>
      <p:bldP spid="51221" grpId="0" animBg="1"/>
      <p:bldP spid="51221" grpId="1" animBg="1"/>
      <p:bldP spid="51222" grpId="0" animBg="1"/>
      <p:bldP spid="51222" grpId="1" animBg="1"/>
      <p:bldP spid="51223" grpId="0" animBg="1"/>
      <p:bldP spid="51223" grpId="1" animBg="1"/>
      <p:bldP spid="51224" grpId="0" animBg="1"/>
      <p:bldP spid="51224" grpId="1" animBg="1"/>
      <p:bldP spid="51225" grpId="0" animBg="1"/>
      <p:bldP spid="51225" grpId="1" animBg="1"/>
      <p:bldP spid="51226" grpId="0" animBg="1"/>
      <p:bldP spid="51226" grpId="1" animBg="1"/>
      <p:bldP spid="51227" grpId="0" animBg="1"/>
      <p:bldP spid="51227" grpId="1" animBg="1"/>
      <p:bldP spid="51228" grpId="0" animBg="1"/>
      <p:bldP spid="51228" grpId="1" animBg="1"/>
      <p:bldP spid="51229" grpId="0" animBg="1"/>
      <p:bldP spid="51229" grpId="1" animBg="1"/>
      <p:bldP spid="51230" grpId="0" animBg="1"/>
      <p:bldP spid="51230" grpId="1" animBg="1"/>
      <p:bldP spid="51231" grpId="0" animBg="1"/>
      <p:bldP spid="512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Text Box 8">
            <a:extLst>
              <a:ext uri="{FF2B5EF4-FFF2-40B4-BE49-F238E27FC236}">
                <a16:creationId xmlns:a16="http://schemas.microsoft.com/office/drawing/2014/main" id="{958A4508-1EB9-46D3-8A82-DF8D3C4BC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92" y="615462"/>
            <a:ext cx="10691446" cy="493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185" dirty="0">
                <a:latin typeface="VNI-Times" pitchFamily="2" charset="0"/>
                <a:sym typeface="Wingdings" panose="05000000000000000000" pitchFamily="2" charset="2"/>
              </a:rPr>
              <a:t>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thoi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GB" dirty="0"/>
          </a:p>
          <a:p>
            <a:endParaRPr lang="en-US" dirty="0"/>
          </a:p>
          <a:p>
            <a:r>
              <a:rPr lang="vi-VN" dirty="0"/>
              <a:t>Diện tích hình thoi bằng tích của độ dài hai đường chéo chia cho hai (cùng một đơn vị đo)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185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185" dirty="0">
              <a:latin typeface="VNI-Times" pitchFamily="2" charset="0"/>
            </a:endParaRPr>
          </a:p>
        </p:txBody>
      </p:sp>
      <p:sp>
        <p:nvSpPr>
          <p:cNvPr id="21508" name="AutoShap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0ED7AE3-6918-4C91-A824-620AFEFB2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938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FA19D1DB-E07E-448A-AD3D-46AE9771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E5F9AA96-2091-40D0-9967-A833C76CC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2236" name="Text Box 12">
            <a:extLst>
              <a:ext uri="{FF2B5EF4-FFF2-40B4-BE49-F238E27FC236}">
                <a16:creationId xmlns:a16="http://schemas.microsoft.com/office/drawing/2014/main" id="{7FC5CE6A-CB36-4695-8F6D-81A96D1BA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0D25B4A2-26A7-42D1-90E2-F8BCDF02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2238" name="Text Box 14">
            <a:extLst>
              <a:ext uri="{FF2B5EF4-FFF2-40B4-BE49-F238E27FC236}">
                <a16:creationId xmlns:a16="http://schemas.microsoft.com/office/drawing/2014/main" id="{50C03D01-62E9-4318-8B91-58DC8B5D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1039E92B-44DC-49D4-884C-557AB732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2240" name="Text Box 16">
            <a:extLst>
              <a:ext uri="{FF2B5EF4-FFF2-40B4-BE49-F238E27FC236}">
                <a16:creationId xmlns:a16="http://schemas.microsoft.com/office/drawing/2014/main" id="{2C1F4DD1-0DAB-4188-8B50-26F4791EE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2241" name="Text Box 17">
            <a:extLst>
              <a:ext uri="{FF2B5EF4-FFF2-40B4-BE49-F238E27FC236}">
                <a16:creationId xmlns:a16="http://schemas.microsoft.com/office/drawing/2014/main" id="{B8B23710-66B6-42C3-A3AF-2D27E23D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2242" name="Text Box 18">
            <a:extLst>
              <a:ext uri="{FF2B5EF4-FFF2-40B4-BE49-F238E27FC236}">
                <a16:creationId xmlns:a16="http://schemas.microsoft.com/office/drawing/2014/main" id="{E1947222-89FD-4565-B0B8-55181763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951218DB-0142-4548-83BA-97DBF3CC7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2244" name="Text Box 20">
            <a:extLst>
              <a:ext uri="{FF2B5EF4-FFF2-40B4-BE49-F238E27FC236}">
                <a16:creationId xmlns:a16="http://schemas.microsoft.com/office/drawing/2014/main" id="{08731628-62E7-43F8-9D23-C939F39F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4" grpId="1" animBg="1"/>
      <p:bldP spid="52235" grpId="0" animBg="1"/>
      <p:bldP spid="52235" grpId="1" animBg="1"/>
      <p:bldP spid="52236" grpId="0" animBg="1"/>
      <p:bldP spid="52236" grpId="1" animBg="1"/>
      <p:bldP spid="52237" grpId="0" animBg="1"/>
      <p:bldP spid="52237" grpId="1" animBg="1"/>
      <p:bldP spid="52238" grpId="0" animBg="1"/>
      <p:bldP spid="52238" grpId="1" animBg="1"/>
      <p:bldP spid="52239" grpId="0" animBg="1"/>
      <p:bldP spid="52239" grpId="1" animBg="1"/>
      <p:bldP spid="52240" grpId="0" animBg="1"/>
      <p:bldP spid="52240" grpId="1" animBg="1"/>
      <p:bldP spid="52241" grpId="0" animBg="1"/>
      <p:bldP spid="52241" grpId="1" animBg="1"/>
      <p:bldP spid="52242" grpId="0" animBg="1"/>
      <p:bldP spid="52242" grpId="1" animBg="1"/>
      <p:bldP spid="52243" grpId="0" animBg="1"/>
      <p:bldP spid="52243" grpId="1" animBg="1"/>
      <p:bldP spid="52244" grpId="0" animBg="1"/>
      <p:bldP spid="5224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16">
            <a:extLst>
              <a:ext uri="{FF2B5EF4-FFF2-40B4-BE49-F238E27FC236}">
                <a16:creationId xmlns:a16="http://schemas.microsoft.com/office/drawing/2014/main" id="{07375C05-9D0E-4563-8530-D1867184AD7F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222393" y="1083407"/>
            <a:ext cx="2438400" cy="3565770"/>
            <a:chOff x="3696" y="1344"/>
            <a:chExt cx="960" cy="1440"/>
          </a:xfrm>
        </p:grpSpPr>
        <p:sp>
          <p:nvSpPr>
            <p:cNvPr id="22548" name="AutoShape 14">
              <a:extLst>
                <a:ext uri="{FF2B5EF4-FFF2-40B4-BE49-F238E27FC236}">
                  <a16:creationId xmlns:a16="http://schemas.microsoft.com/office/drawing/2014/main" id="{CCF566BA-FD5A-4128-8015-C022B55DD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44"/>
              <a:ext cx="960" cy="1440"/>
            </a:xfrm>
            <a:prstGeom prst="flowChartSor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22549" name="Line 15">
              <a:extLst>
                <a:ext uri="{FF2B5EF4-FFF2-40B4-BE49-F238E27FC236}">
                  <a16:creationId xmlns:a16="http://schemas.microsoft.com/office/drawing/2014/main" id="{88797CD8-86C7-4E02-8C2B-FDE5D3153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344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22532" name="Text Box 17">
            <a:extLst>
              <a:ext uri="{FF2B5EF4-FFF2-40B4-BE49-F238E27FC236}">
                <a16:creationId xmlns:a16="http://schemas.microsoft.com/office/drawing/2014/main" id="{2D9CBFD9-DC47-45D7-9C2B-6F5201CB7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631" y="2397370"/>
            <a:ext cx="196947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FF3300"/>
                </a:solidFill>
                <a:latin typeface="VNI-Times" pitchFamily="2" charset="0"/>
              </a:rPr>
              <a:t>5cm</a:t>
            </a:r>
          </a:p>
        </p:txBody>
      </p:sp>
      <p:sp>
        <p:nvSpPr>
          <p:cNvPr id="22533" name="Text Box 18">
            <a:extLst>
              <a:ext uri="{FF2B5EF4-FFF2-40B4-BE49-F238E27FC236}">
                <a16:creationId xmlns:a16="http://schemas.microsoft.com/office/drawing/2014/main" id="{FC4A90B8-3F89-431C-B2BA-FA207CE2359B}"/>
              </a:ext>
            </a:extLst>
          </p:cNvPr>
          <p:cNvSpPr txBox="1">
            <a:spLocks noChangeArrowheads="1"/>
          </p:cNvSpPr>
          <p:nvPr/>
        </p:nvSpPr>
        <p:spPr bwMode="auto">
          <a:xfrm rot="-5638348">
            <a:off x="7690339" y="3155527"/>
            <a:ext cx="937846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FF3300"/>
                </a:solidFill>
                <a:latin typeface="VNI-Times" pitchFamily="2" charset="0"/>
              </a:rPr>
              <a:t>4cm</a:t>
            </a:r>
          </a:p>
        </p:txBody>
      </p:sp>
      <p:sp>
        <p:nvSpPr>
          <p:cNvPr id="22534" name="Text Box 19">
            <a:extLst>
              <a:ext uri="{FF2B5EF4-FFF2-40B4-BE49-F238E27FC236}">
                <a16:creationId xmlns:a16="http://schemas.microsoft.com/office/drawing/2014/main" id="{671AB053-8B58-4AB7-A58F-BBA26DCF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415" y="334108"/>
            <a:ext cx="11066585" cy="376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/>
              <a:t>Hình thoi có hai đường chéo là 5cm và 4cm thì diện tích là: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A.9cm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B.10cm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C. 20cm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>
                <a:latin typeface="VNI-Times" pitchFamily="2" charset="0"/>
              </a:rPr>
              <a:t>D. 40cm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</p:txBody>
      </p:sp>
      <p:sp>
        <p:nvSpPr>
          <p:cNvPr id="53268" name="AutoShape 20">
            <a:extLst>
              <a:ext uri="{FF2B5EF4-FFF2-40B4-BE49-F238E27FC236}">
                <a16:creationId xmlns:a16="http://schemas.microsoft.com/office/drawing/2014/main" id="{2B047AC7-8F26-4C8A-987E-B6118DE5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21178"/>
            <a:ext cx="1219200" cy="562708"/>
          </a:xfrm>
          <a:prstGeom prst="rightArrow">
            <a:avLst>
              <a:gd name="adj1" fmla="val 50000"/>
              <a:gd name="adj2" fmla="val 541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2536" name="AutoShape 2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E6BAD0D-5155-4075-9844-D5B1A75B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1046" y="6198088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3271" name="Text Box 23">
            <a:extLst>
              <a:ext uri="{FF2B5EF4-FFF2-40B4-BE49-F238E27FC236}">
                <a16:creationId xmlns:a16="http://schemas.microsoft.com/office/drawing/2014/main" id="{0E436C5F-7B00-4C42-8B78-589FC6CA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3272" name="Text Box 24">
            <a:extLst>
              <a:ext uri="{FF2B5EF4-FFF2-40B4-BE49-F238E27FC236}">
                <a16:creationId xmlns:a16="http://schemas.microsoft.com/office/drawing/2014/main" id="{585448B5-40C5-4B44-90CF-B45D6CEEC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3273" name="Text Box 25">
            <a:extLst>
              <a:ext uri="{FF2B5EF4-FFF2-40B4-BE49-F238E27FC236}">
                <a16:creationId xmlns:a16="http://schemas.microsoft.com/office/drawing/2014/main" id="{A37C5D63-5D19-48D1-AADF-9084D6463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3274" name="Text Box 26">
            <a:extLst>
              <a:ext uri="{FF2B5EF4-FFF2-40B4-BE49-F238E27FC236}">
                <a16:creationId xmlns:a16="http://schemas.microsoft.com/office/drawing/2014/main" id="{4AE797F2-7846-479B-BAE2-386415702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3275" name="Text Box 27">
            <a:extLst>
              <a:ext uri="{FF2B5EF4-FFF2-40B4-BE49-F238E27FC236}">
                <a16:creationId xmlns:a16="http://schemas.microsoft.com/office/drawing/2014/main" id="{8D4C6666-3390-47DD-A242-3A74883F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3276" name="Text Box 28">
            <a:extLst>
              <a:ext uri="{FF2B5EF4-FFF2-40B4-BE49-F238E27FC236}">
                <a16:creationId xmlns:a16="http://schemas.microsoft.com/office/drawing/2014/main" id="{7B4283E9-241C-4C3F-B77A-B545A9F9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3277" name="Text Box 29">
            <a:extLst>
              <a:ext uri="{FF2B5EF4-FFF2-40B4-BE49-F238E27FC236}">
                <a16:creationId xmlns:a16="http://schemas.microsoft.com/office/drawing/2014/main" id="{2CC31267-CA24-43D6-A377-699D1E66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3278" name="Text Box 30">
            <a:extLst>
              <a:ext uri="{FF2B5EF4-FFF2-40B4-BE49-F238E27FC236}">
                <a16:creationId xmlns:a16="http://schemas.microsoft.com/office/drawing/2014/main" id="{59B9F505-3249-4CBE-AB6F-D89F4D69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3279" name="Text Box 31">
            <a:extLst>
              <a:ext uri="{FF2B5EF4-FFF2-40B4-BE49-F238E27FC236}">
                <a16:creationId xmlns:a16="http://schemas.microsoft.com/office/drawing/2014/main" id="{7AA30C51-8530-4138-B765-943C561F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3280" name="Text Box 32">
            <a:extLst>
              <a:ext uri="{FF2B5EF4-FFF2-40B4-BE49-F238E27FC236}">
                <a16:creationId xmlns:a16="http://schemas.microsoft.com/office/drawing/2014/main" id="{60CB2843-B1AA-4EA9-8969-48BB4125A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3281" name="Text Box 33">
            <a:extLst>
              <a:ext uri="{FF2B5EF4-FFF2-40B4-BE49-F238E27FC236}">
                <a16:creationId xmlns:a16="http://schemas.microsoft.com/office/drawing/2014/main" id="{5BFF297B-F7C2-4AF9-B9C6-0CC13812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8" grpId="0" animBg="1"/>
      <p:bldP spid="53271" grpId="0" animBg="1"/>
      <p:bldP spid="53271" grpId="1" animBg="1"/>
      <p:bldP spid="53272" grpId="0" animBg="1"/>
      <p:bldP spid="53272" grpId="1" animBg="1"/>
      <p:bldP spid="53273" grpId="0" animBg="1"/>
      <p:bldP spid="53273" grpId="1" animBg="1"/>
      <p:bldP spid="53274" grpId="0" animBg="1"/>
      <p:bldP spid="53274" grpId="1" animBg="1"/>
      <p:bldP spid="53275" grpId="0" animBg="1"/>
      <p:bldP spid="53275" grpId="1" animBg="1"/>
      <p:bldP spid="53276" grpId="0" animBg="1"/>
      <p:bldP spid="53276" grpId="1" animBg="1"/>
      <p:bldP spid="53277" grpId="0" animBg="1"/>
      <p:bldP spid="53277" grpId="1" animBg="1"/>
      <p:bldP spid="53278" grpId="0" animBg="1"/>
      <p:bldP spid="53278" grpId="1" animBg="1"/>
      <p:bldP spid="53279" grpId="0" animBg="1"/>
      <p:bldP spid="53279" grpId="1" animBg="1"/>
      <p:bldP spid="53280" grpId="0" animBg="1"/>
      <p:bldP spid="53280" grpId="1" animBg="1"/>
      <p:bldP spid="53281" grpId="0" animBg="1"/>
      <p:bldP spid="53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445;p17">
            <a:extLst>
              <a:ext uri="{FF2B5EF4-FFF2-40B4-BE49-F238E27FC236}">
                <a16:creationId xmlns:a16="http://schemas.microsoft.com/office/drawing/2014/main" id="{A300BD19-B9B3-4CF4-A48E-B7C3B0073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3368722" y="3124200"/>
            <a:ext cx="6858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F936DE-CDA4-461F-AC2A-B078E1F54558}"/>
              </a:ext>
            </a:extLst>
          </p:cNvPr>
          <p:cNvSpPr/>
          <p:nvPr/>
        </p:nvSpPr>
        <p:spPr>
          <a:xfrm>
            <a:off x="1784609" y="1664572"/>
            <a:ext cx="90460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SỨC KHOẺ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B3EDDE-950C-4879-8AFD-3C678437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1.4 học sinh hành khúc">
            <a:hlinkClick r:id="" action="ppaction://media"/>
            <a:extLst>
              <a:ext uri="{FF2B5EF4-FFF2-40B4-BE49-F238E27FC236}">
                <a16:creationId xmlns:a16="http://schemas.microsoft.com/office/drawing/2014/main" id="{219CDDFE-809A-4660-B430-F51A16807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9" y="0"/>
            <a:ext cx="12179251" cy="68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906848"/>
            <a:ext cx="83820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–AI ĐÚNG</a:t>
            </a:r>
          </a:p>
        </p:txBody>
      </p:sp>
    </p:spTree>
    <p:extLst>
      <p:ext uri="{BB962C8B-B14F-4D97-AF65-F5344CB8AC3E}">
        <p14:creationId xmlns:p14="http://schemas.microsoft.com/office/powerpoint/2010/main" val="1578246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78FED9B-AD3F-4BD7-ACB7-16F8AD2C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075" name="Text Box 38">
            <a:extLst>
              <a:ext uri="{FF2B5EF4-FFF2-40B4-BE49-F238E27FC236}">
                <a16:creationId xmlns:a16="http://schemas.microsoft.com/office/drawing/2014/main" id="{E006234C-C7B5-4429-B6F5-DB8E275A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44770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6" name="Text Box 39">
            <a:extLst>
              <a:ext uri="{FF2B5EF4-FFF2-40B4-BE49-F238E27FC236}">
                <a16:creationId xmlns:a16="http://schemas.microsoft.com/office/drawing/2014/main" id="{71D4540B-C653-4EF3-83F3-D0C1A413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371600"/>
            <a:ext cx="91908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ABC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8" name="AutoShape 40">
            <a:extLst>
              <a:ext uri="{FF2B5EF4-FFF2-40B4-BE49-F238E27FC236}">
                <a16:creationId xmlns:a16="http://schemas.microsoft.com/office/drawing/2014/main" id="{2562FF6A-A9D3-4132-AB75-0A79ED5E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370" y="2269737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8" name="AutoShape 41">
            <a:extLst>
              <a:ext uri="{FF2B5EF4-FFF2-40B4-BE49-F238E27FC236}">
                <a16:creationId xmlns:a16="http://schemas.microsoft.com/office/drawing/2014/main" id="{E2F3333B-A19C-4389-9037-9CE5AA9D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3876" y="2760783"/>
            <a:ext cx="1500554" cy="1875692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9" name="Text Box 42">
            <a:extLst>
              <a:ext uri="{FF2B5EF4-FFF2-40B4-BE49-F238E27FC236}">
                <a16:creationId xmlns:a16="http://schemas.microsoft.com/office/drawing/2014/main" id="{89994BFB-B376-4E59-9251-FB486E71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815" y="34172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4cm</a:t>
            </a:r>
          </a:p>
        </p:txBody>
      </p:sp>
      <p:sp>
        <p:nvSpPr>
          <p:cNvPr id="3080" name="Text Box 43">
            <a:extLst>
              <a:ext uri="{FF2B5EF4-FFF2-40B4-BE49-F238E27FC236}">
                <a16:creationId xmlns:a16="http://schemas.microsoft.com/office/drawing/2014/main" id="{606A29C2-642D-44AB-BA9E-87E727F2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446" y="46364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3cm</a:t>
            </a:r>
          </a:p>
        </p:txBody>
      </p:sp>
      <p:sp>
        <p:nvSpPr>
          <p:cNvPr id="3081" name="Text Box 44">
            <a:extLst>
              <a:ext uri="{FF2B5EF4-FFF2-40B4-BE49-F238E27FC236}">
                <a16:creationId xmlns:a16="http://schemas.microsoft.com/office/drawing/2014/main" id="{C80B9D1A-3BCA-4517-98AF-A52C40BC6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339" y="2291860"/>
            <a:ext cx="1123461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082" name="Text Box 45">
            <a:extLst>
              <a:ext uri="{FF2B5EF4-FFF2-40B4-BE49-F238E27FC236}">
                <a16:creationId xmlns:a16="http://schemas.microsoft.com/office/drawing/2014/main" id="{ABB1A452-7601-4CB5-9B73-95FBF3BB6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083" name="Text Box 46">
            <a:extLst>
              <a:ext uri="{FF2B5EF4-FFF2-40B4-BE49-F238E27FC236}">
                <a16:creationId xmlns:a16="http://schemas.microsoft.com/office/drawing/2014/main" id="{DB31489F-06D8-4E2E-8C5C-A2B576B8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77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0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3DF32A2-6E15-4B18-BB17-714E6AE4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4098" name="Text Box 9">
            <a:extLst>
              <a:ext uri="{FF2B5EF4-FFF2-40B4-BE49-F238E27FC236}">
                <a16:creationId xmlns:a16="http://schemas.microsoft.com/office/drawing/2014/main" id="{FE86E881-6E3E-4039-9B79-F15B64C7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73319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9" name="Text Box 10">
            <a:extLst>
              <a:ext uri="{FF2B5EF4-FFF2-40B4-BE49-F238E27FC236}">
                <a16:creationId xmlns:a16="http://schemas.microsoft.com/office/drawing/2014/main" id="{6BA802CD-0D5F-40B7-B058-A341B055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979" y="1066800"/>
            <a:ext cx="9190892" cy="40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AutoShape 11">
            <a:extLst>
              <a:ext uri="{FF2B5EF4-FFF2-40B4-BE49-F238E27FC236}">
                <a16:creationId xmlns:a16="http://schemas.microsoft.com/office/drawing/2014/main" id="{7B3422EA-8309-42A0-87AD-037B5B05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31" y="2914051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101" name="Text Box 13">
            <a:extLst>
              <a:ext uri="{FF2B5EF4-FFF2-40B4-BE49-F238E27FC236}">
                <a16:creationId xmlns:a16="http://schemas.microsoft.com/office/drawing/2014/main" id="{6A7A689F-9789-4787-BF96-518043BA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210" y="2831124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10cm</a:t>
            </a:r>
          </a:p>
        </p:txBody>
      </p:sp>
      <p:sp>
        <p:nvSpPr>
          <p:cNvPr id="4102" name="Text Box 14">
            <a:extLst>
              <a:ext uri="{FF2B5EF4-FFF2-40B4-BE49-F238E27FC236}">
                <a16:creationId xmlns:a16="http://schemas.microsoft.com/office/drawing/2014/main" id="{1B212E92-89A9-43F0-8701-5E87F348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563" y="4302370"/>
            <a:ext cx="159629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13,5cm</a:t>
            </a:r>
          </a:p>
        </p:txBody>
      </p:sp>
      <p:sp>
        <p:nvSpPr>
          <p:cNvPr id="4103" name="Rectangle 18">
            <a:extLst>
              <a:ext uri="{FF2B5EF4-FFF2-40B4-BE49-F238E27FC236}">
                <a16:creationId xmlns:a16="http://schemas.microsoft.com/office/drawing/2014/main" id="{974931D5-61AE-4D1F-AA1F-B3608C19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25" y="2192216"/>
            <a:ext cx="2532185" cy="18756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83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 Box 9">
            <a:extLst>
              <a:ext uri="{FF2B5EF4-FFF2-40B4-BE49-F238E27FC236}">
                <a16:creationId xmlns:a16="http://schemas.microsoft.com/office/drawing/2014/main" id="{AB2D71FD-7222-4C0D-A804-815D2D7A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14400"/>
            <a:ext cx="118109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3,14(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514600"/>
            <a:ext cx="7772400" cy="160204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00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8">
            <a:extLst>
              <a:ext uri="{FF2B5EF4-FFF2-40B4-BE49-F238E27FC236}">
                <a16:creationId xmlns:a16="http://schemas.microsoft.com/office/drawing/2014/main" id="{AE6FD0B1-756E-4D31-9521-F1DD32FF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43728"/>
            <a:ext cx="10029092" cy="133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147" name="Object 9">
            <a:extLst>
              <a:ext uri="{FF2B5EF4-FFF2-40B4-BE49-F238E27FC236}">
                <a16:creationId xmlns:a16="http://schemas.microsoft.com/office/drawing/2014/main" id="{BF9855DF-509D-4EF1-9CF5-C76A3F35B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68826"/>
              </p:ext>
            </p:extLst>
          </p:nvPr>
        </p:nvGraphicFramePr>
        <p:xfrm>
          <a:off x="7256583" y="1491291"/>
          <a:ext cx="1031631" cy="108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4" imgW="330057" imgH="393529" progId="Equation.3">
                  <p:embed/>
                </p:oleObj>
              </mc:Choice>
              <mc:Fallback>
                <p:oleObj name="Equation" r:id="rId4" imgW="330057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6583" y="1491291"/>
                        <a:ext cx="1031631" cy="1084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4">
            <a:extLst>
              <a:ext uri="{FF2B5EF4-FFF2-40B4-BE49-F238E27FC236}">
                <a16:creationId xmlns:a16="http://schemas.microsoft.com/office/drawing/2014/main" id="{F15C3B4B-C773-4433-86B6-7C19E21C6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88392"/>
              </p:ext>
            </p:extLst>
          </p:nvPr>
        </p:nvGraphicFramePr>
        <p:xfrm>
          <a:off x="10562491" y="1491291"/>
          <a:ext cx="849924" cy="111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6" imgW="304536" imgH="393359" progId="Equation.3">
                  <p:embed/>
                </p:oleObj>
              </mc:Choice>
              <mc:Fallback>
                <p:oleObj name="Equation" r:id="rId6" imgW="304536" imgH="39335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2491" y="1491291"/>
                        <a:ext cx="849924" cy="1115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759</Words>
  <Application>Microsoft Office PowerPoint</Application>
  <PresentationFormat>Widescreen</PresentationFormat>
  <Paragraphs>188</Paragraphs>
  <Slides>25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VNI-Times</vt:lpstr>
      <vt:lpstr>Default Design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064799174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Vawn Hanh</dc:creator>
  <cp:lastModifiedBy>Nguyen Thu Huong</cp:lastModifiedBy>
  <cp:revision>118</cp:revision>
  <dcterms:created xsi:type="dcterms:W3CDTF">2006-10-02T13:20:44Z</dcterms:created>
  <dcterms:modified xsi:type="dcterms:W3CDTF">2022-02-08T06:53:57Z</dcterms:modified>
</cp:coreProperties>
</file>