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308" r:id="rId2"/>
    <p:sldId id="304" r:id="rId3"/>
    <p:sldId id="270" r:id="rId4"/>
    <p:sldId id="272" r:id="rId5"/>
    <p:sldId id="273" r:id="rId6"/>
    <p:sldId id="271" r:id="rId7"/>
    <p:sldId id="295" r:id="rId8"/>
    <p:sldId id="274" r:id="rId9"/>
    <p:sldId id="275" r:id="rId10"/>
    <p:sldId id="276" r:id="rId11"/>
    <p:sldId id="277" r:id="rId12"/>
    <p:sldId id="278" r:id="rId13"/>
    <p:sldId id="279" r:id="rId14"/>
    <p:sldId id="283" r:id="rId15"/>
    <p:sldId id="280" r:id="rId16"/>
    <p:sldId id="284" r:id="rId17"/>
    <p:sldId id="300" r:id="rId18"/>
    <p:sldId id="282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99FF"/>
    <a:srgbClr val="663300"/>
    <a:srgbClr val="CCFF33"/>
    <a:srgbClr val="66FFFF"/>
    <a:srgbClr val="0066FF"/>
    <a:srgbClr val="99FF3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79" autoAdjust="0"/>
    <p:restoredTop sz="92943" autoAdjust="0"/>
  </p:normalViewPr>
  <p:slideViewPr>
    <p:cSldViewPr showGuides="1">
      <p:cViewPr>
        <p:scale>
          <a:sx n="75" d="100"/>
          <a:sy n="75" d="100"/>
        </p:scale>
        <p:origin x="-126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F9B17D-1660-4B0C-84DC-3A320F061E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3426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96BCFAE-E6B7-4F71-8967-200D6E7CAE8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054910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44EC6E7-E7C9-4917-8ECD-A855848421D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59747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976F6F-8788-484E-9B12-298BDD758A5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84664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8196EF-03C3-4456-BA33-C39A997082E9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55928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80ABF2D-6DAB-4416-A322-A6FAA8165CC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403324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9DAC0F-E387-4E34-8FC0-2B763BD1F3F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4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1A0D37F-3E02-4D40-9535-73338C62C20F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55980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FC0E960-B77A-4D61-8299-D8953A33FBF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014591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94221FB-2780-468F-AB18-3B19926CF584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66232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2EE6A1-A60C-468B-B49F-96E48B258648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09227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3B5B830E-FA66-4036-9F08-03747F0C70AF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gif"/><Relationship Id="rId13" Type="http://schemas.openxmlformats.org/officeDocument/2006/relationships/image" Target="../media/image51.gif"/><Relationship Id="rId3" Type="http://schemas.openxmlformats.org/officeDocument/2006/relationships/image" Target="../media/image41.gif"/><Relationship Id="rId7" Type="http://schemas.openxmlformats.org/officeDocument/2006/relationships/image" Target="../media/image45.gif"/><Relationship Id="rId12" Type="http://schemas.openxmlformats.org/officeDocument/2006/relationships/image" Target="../media/image50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gif"/><Relationship Id="rId11" Type="http://schemas.openxmlformats.org/officeDocument/2006/relationships/image" Target="../media/image49.gif"/><Relationship Id="rId5" Type="http://schemas.openxmlformats.org/officeDocument/2006/relationships/image" Target="../media/image43.gif"/><Relationship Id="rId10" Type="http://schemas.openxmlformats.org/officeDocument/2006/relationships/image" Target="../media/image48.gif"/><Relationship Id="rId4" Type="http://schemas.openxmlformats.org/officeDocument/2006/relationships/image" Target="../media/image42.gif"/><Relationship Id="rId9" Type="http://schemas.openxmlformats.org/officeDocument/2006/relationships/image" Target="../media/image47.gif"/><Relationship Id="rId14" Type="http://schemas.openxmlformats.org/officeDocument/2006/relationships/image" Target="../media/image5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Effects  For video editing 3 Children's background (1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277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7732" y="1630326"/>
            <a:ext cx="50193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LÀM QUEN VỚI VĂN HỌC</a:t>
            </a:r>
            <a:endParaRPr lang="en-US" sz="36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366327" y="2322447"/>
            <a:ext cx="443576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Lef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000" b="1" dirty="0" smtClean="0">
                <a:ln w="50800"/>
                <a:solidFill>
                  <a:srgbClr val="0070C0"/>
                </a:solidFill>
              </a:rPr>
              <a:t>CHỦ ĐỀ : ĐỘNG VẬT</a:t>
            </a:r>
            <a:endParaRPr lang="en-US" sz="4000" b="1" cap="none" spc="0" dirty="0">
              <a:ln w="50800"/>
              <a:solidFill>
                <a:srgbClr val="0070C0"/>
              </a:solidFill>
              <a:effectLst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1560" y="692696"/>
            <a:ext cx="7290779" cy="14478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7299741"/>
              </a:avLst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en-US" sz="4400" b="1" cap="all" spc="0" dirty="0" err="1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Trường</a:t>
            </a:r>
            <a:r>
              <a:rPr lang="en-US" sz="4400" b="1" cap="all" spc="0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en-US" sz="4400" b="1" cap="all" spc="0" dirty="0" err="1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mầm</a:t>
            </a:r>
            <a:r>
              <a:rPr lang="en-US" sz="4400" b="1" cap="all" spc="0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non </a:t>
            </a:r>
            <a:r>
              <a:rPr lang="en-US" sz="4400" b="1" cap="all" dirty="0" smtClean="0">
                <a:ln/>
                <a:solidFill>
                  <a:srgbClr val="00B05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CỔ BI</a:t>
            </a:r>
            <a:endParaRPr lang="en-US" sz="4400" b="1" cap="all" spc="0" dirty="0">
              <a:ln/>
              <a:solidFill>
                <a:srgbClr val="00B05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48766" y="3837709"/>
            <a:ext cx="7521419" cy="11519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>
                <a:gd name="adj1" fmla="val 20000"/>
                <a:gd name="adj2" fmla="val 0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Truyện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 CÁO </a:t>
            </a:r>
            <a:r>
              <a:rPr lang="en-US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, THỎ VÀ GÀ TRỐNG</a:t>
            </a:r>
            <a:endParaRPr lang="en-US" sz="7200" b="1" cap="none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07704" y="5342131"/>
            <a:ext cx="59693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</a:rPr>
              <a:t>Giao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</a:rPr>
              <a:t>viên</a:t>
            </a:r>
            <a:r>
              <a:rPr lang="en-US" sz="2800" b="1" dirty="0" smtClean="0">
                <a:solidFill>
                  <a:srgbClr val="002060"/>
                </a:solidFill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</a:rPr>
              <a:t>Nguyễn</a:t>
            </a:r>
            <a:r>
              <a:rPr lang="en-US" sz="2800" b="1" dirty="0" smtClean="0">
                <a:solidFill>
                  <a:srgbClr val="002060"/>
                </a:solidFill>
              </a:rPr>
              <a:t> Thu </a:t>
            </a:r>
            <a:r>
              <a:rPr lang="en-US" sz="2800" b="1" dirty="0" err="1" smtClean="0">
                <a:solidFill>
                  <a:srgbClr val="002060"/>
                </a:solidFill>
              </a:rPr>
              <a:t>Hường</a:t>
            </a:r>
            <a:r>
              <a:rPr lang="en-US" sz="2800" b="1" dirty="0" smtClean="0">
                <a:solidFill>
                  <a:srgbClr val="002060"/>
                </a:solidFill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979712" y="3191377"/>
            <a:ext cx="4822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002060"/>
                </a:solidFill>
              </a:rPr>
              <a:t>Lứa</a:t>
            </a:r>
            <a:r>
              <a:rPr lang="en-US" sz="3600" b="1" dirty="0" smtClean="0">
                <a:solidFill>
                  <a:srgbClr val="002060"/>
                </a:solidFill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</a:rPr>
              <a:t>tuổi</a:t>
            </a:r>
            <a:r>
              <a:rPr lang="en-US" sz="3600" b="1" dirty="0" smtClean="0">
                <a:solidFill>
                  <a:srgbClr val="002060"/>
                </a:solidFill>
              </a:rPr>
              <a:t>: </a:t>
            </a:r>
            <a:r>
              <a:rPr lang="en-US" sz="3600" b="1" dirty="0" smtClean="0">
                <a:solidFill>
                  <a:srgbClr val="002060"/>
                </a:solidFill>
              </a:rPr>
              <a:t>3-4 </a:t>
            </a:r>
            <a:r>
              <a:rPr lang="en-US" sz="3600" b="1" dirty="0" err="1">
                <a:solidFill>
                  <a:srgbClr val="002060"/>
                </a:solidFill>
              </a:rPr>
              <a:t>t</a:t>
            </a:r>
            <a:r>
              <a:rPr lang="en-US" sz="3600" b="1" dirty="0" err="1" smtClean="0">
                <a:solidFill>
                  <a:srgbClr val="002060"/>
                </a:solidFill>
              </a:rPr>
              <a:t>uổi</a:t>
            </a:r>
            <a:endParaRPr 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667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6" grpId="0"/>
      <p:bldP spid="9" grpId="0"/>
      <p:bldP spid="12" grpId="0"/>
      <p:bldP spid="14" grpId="0"/>
      <p:bldP spid="15" grpId="0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lo su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962400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do v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0"/>
            <a:ext cx="2454275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Picture 6" descr="lu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07338">
            <a:off x="2286000" y="1905000"/>
            <a:ext cx="13001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7" descr="tho chay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743200"/>
            <a:ext cx="31210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37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83333E-6 -5.55556E-6 C 0.00294 -0.01621 0.00867 -0.03033 0.01353 -0.04561 C 0.01701 -0.05649 0.01683 -0.06945 0.02274 -0.07894 C 0.02655 -0.08496 0.03211 -0.08843 0.03628 -0.09399 C 0.04756 -0.09306 0.05902 -0.0926 0.0703 -0.09098 C 0.08471 -0.0889 0.09895 -0.07917 0.11353 -0.07593 C 0.11805 -0.07686 0.12326 -0.07593 0.12725 -0.07894 C 0.13055 -0.08126 0.13159 -0.08728 0.13402 -0.09098 C 0.14183 -0.10279 0.14843 -0.11621 0.15676 -0.12732 C 0.16614 -0.13982 0.17812 -0.15209 0.19079 -0.15765 C 0.21058 -0.14723 0.19478 -0.15788 0.21128 -0.13936 C 0.21787 -0.13195 0.23176 -0.11829 0.23176 -0.11829 C 0.2434 -0.12339 0.23524 -0.11783 0.2453 -0.13334 C 0.25381 -0.1463 0.26319 -0.15579 0.27274 -0.16667 C 0.27517 -0.16945 0.2769 -0.17339 0.27951 -0.17593 C 0.28228 -0.17848 0.28541 -0.18056 0.28853 -0.18195 C 0.29444 -0.1845 0.30676 -0.18797 0.30676 -0.18797 C 0.3151 -0.18704 0.32395 -0.1889 0.33176 -0.18496 C 0.34149 -0.1801 0.34826 -0.16829 0.35676 -0.16066 C 0.36753 -0.16552 0.36857 -0.17154 0.37725 -0.17894 C 0.3894 -0.18913 0.38558 -0.18149 0.3953 -0.18797 C 0.39774 -0.18959 0.39965 -0.1926 0.40225 -0.19399 C 0.41128 -0.19908 0.42221 -0.19978 0.43176 -0.20302 C 0.44843 -0.20209 0.46527 -0.20371 0.48176 -0.20001 C 0.48437 -0.19931 0.48402 -0.19283 0.48628 -0.19098 C 0.49044 -0.18751 0.49999 -0.18496 0.49999 -0.18496 C 0.51128 -0.20371 0.51249 -0.21876 0.52725 -0.23334 C 0.53471 -0.25394 0.52742 -0.23913 0.53853 -0.25163 C 0.54496 -0.25904 0.54912 -0.26737 0.55676 -0.27269 C 0.57221 -0.28311 0.59583 -0.28334 0.61128 -0.28496 C 0.61996 -0.30788 0.63454 -0.32408 0.65225 -0.33334 C 0.66701 -0.35371 0.68541 -0.35834 0.70451 -0.36667 C 0.71544 -0.36552 0.73593 -0.35857 0.74774 -0.36367 C 0.75711 -0.38242 0.75746 -0.37454 0.7703 -0.39098 C 0.77812 -0.40117 0.78732 -0.41089 0.79774 -0.41529 C 0.81718 -0.44121 0.83263 -0.41482 0.84999 -0.40302 C 0.85381 -0.4051 0.85798 -0.40603 0.86128 -0.40927 C 0.86423 -0.41228 0.86544 -0.41783 0.86805 -0.4213 C 0.86996 -0.42385 0.87291 -0.42501 0.87499 -0.42732 C 0.87742 -0.4301 0.87899 -0.43427 0.88176 -0.43635 C 0.88333 -0.43751 0.89808 -0.44376 0.90225 -0.44561 C 0.90451 -0.44654 0.90902 -0.44862 0.90902 -0.44862 C 0.93732 -0.44654 0.95624 -0.44492 0.98176 -0.43635 C 0.99322 -0.48311 1.04461 -0.4426 1.07725 -0.4426 " pathEditMode="relative" ptsTypes="fffffffffffffffffffffffffffffffffffffffffffA">
                                      <p:cBhvr>
                                        <p:cTn id="9" dur="2000" fill="hold"/>
                                        <p:tgtEl>
                                          <p:spTgt spid="3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2124075" y="2133600"/>
            <a:ext cx="4895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>
                <a:latin typeface="Times New Roman" pitchFamily="18" charset="0"/>
                <a:cs typeface="Times New Roman" pitchFamily="18" charset="0"/>
              </a:rPr>
              <a:t>Ai đã đến an ủi Thỏ?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on tho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4005263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3" descr="ga trong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38" y="2405063"/>
            <a:ext cx="2590800" cy="217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4" descr="than gau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833938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5" descr="than c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342900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6" descr="dau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094038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7" descr="dau gau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743325"/>
            <a:ext cx="1082675" cy="119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35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25" dur="50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32" dur="20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979613" y="1844675"/>
            <a:ext cx="4824412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Chó và Gấu không đuổi được Cáo! Ai đã đuổi được Cáo?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4" descr="nha cao ngo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304800"/>
            <a:ext cx="5943600" cy="367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5" descr="Animated-Butterfly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57200"/>
            <a:ext cx="5133975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6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 descr="canh g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8" name="Picture 8" descr="cao ®u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2632">
            <a:off x="6496050" y="-392113"/>
            <a:ext cx="27686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21" dur="2000" fill="hold"/>
                                        <p:tgtEl>
                                          <p:spTgt spid="409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3000"/>
                                        <p:tgtEl>
                                          <p:spTgt spid="409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3"/>
                                            </p:cond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40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33" dur="2000" fill="hold"/>
                                        <p:tgtEl>
                                          <p:spTgt spid="409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16013" y="2133600"/>
            <a:ext cx="6480175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</a:rPr>
              <a:t>Gà trống làm thế nào để đuổi được Cáo đi</a:t>
            </a:r>
            <a:r>
              <a:rPr lang="en-US" altLang="vi-VN" sz="4000">
                <a:latin typeface="VNI-Times" pitchFamily="2" charset="0"/>
              </a:rPr>
              <a:t>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Picture 4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743200"/>
            <a:ext cx="4114800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9" name="Picture 5" descr="canh g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59239">
            <a:off x="1524000" y="4343400"/>
            <a:ext cx="17526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0" name="AutoShape 6"/>
          <p:cNvSpPr>
            <a:spLocks noChangeArrowheads="1"/>
          </p:cNvSpPr>
          <p:nvPr/>
        </p:nvSpPr>
        <p:spPr bwMode="auto">
          <a:xfrm>
            <a:off x="6084888" y="836613"/>
            <a:ext cx="2519362" cy="1512887"/>
          </a:xfrm>
          <a:prstGeom prst="wedgeRoundRectCallout">
            <a:avLst>
              <a:gd name="adj1" fmla="val -56051"/>
              <a:gd name="adj2" fmla="val 64269"/>
              <a:gd name="adj3" fmla="val 1666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Cúc cù cu cu!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Ta vác hái trên vai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Đi tìm Cáo gian ác.</a:t>
            </a:r>
          </a:p>
          <a:p>
            <a:pPr algn="ctr" eaLnBrk="1" hangingPunct="1"/>
            <a:r>
              <a:rPr lang="en-US" altLang="vi-VN">
                <a:latin typeface="Times New Roman" pitchFamily="18" charset="0"/>
                <a:cs typeface="Times New Roman" pitchFamily="18" charset="0"/>
              </a:rPr>
              <a:t>Cáo ở đâu ra mau ra mau!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0" presetClass="path" presetSubtype="0" repeatCount="2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2.96296E-6 C 0.00156 0.00208 0.00243 0.00625 0.00451 0.00625 C 0.00659 0.00625 0.00972 0.00278 0.00902 2.96296E-6 C 0.00833 -0.00301 0.00468 -0.00301 0.00225 -0.00301 C 0.00121 -0.00301 0.00069 -0.00093 3.05556E-6 2.96296E-6 Z " pathEditMode="relative" ptsTypes="fffff"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5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C 0.00069 0.00417 -0.00035 0.00972 0.00225 0.01227 C 0.00416 0.01412 0.0092 0.0125 0.0092 0.00926 C 0.0092 0.00417 0.0026 0.0037 2.22222E-6 3.7037E-6 Z " pathEditMode="relative" ptsTypes="ffff">
                                      <p:cBhvr>
                                        <p:cTn id="16" dur="2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C 0.0026 -0.05092 -0.00642 -0.05138 0.025 -0.04537 C 0.02726 -0.04328 0.02986 -0.04189 0.03177 -0.03935 C 0.03368 -0.0368 0.03542 -0.02685 0.03628 -0.03032 C 0.03924 -0.04074 0.03733 -0.05254 0.03854 -0.06365 C 0.03889 -0.06689 0.03889 -0.07083 0.0408 -0.07268 C 0.04479 -0.07638 0.05451 -0.0787 0.05451 -0.0787 C 0.06059 -0.07777 0.06701 -0.07847 0.07274 -0.07569 C 0.07743 -0.07338 0.08785 -0.04976 0.08854 -0.04838 C 0.09149 -0.04236 0.10226 -0.03634 0.10226 -0.03634 C 0.11059 -0.03726 0.11892 -0.03773 0.12726 -0.03935 C 0.13906 -0.04166 0.13802 -0.04282 0.14774 -0.03032 C 0.15 -0.03125 0.15295 -0.03078 0.15451 -0.03333 C 0.15799 -0.03912 0.15729 -0.04745 0.15903 -0.05439 C 0.16076 -0.07268 0.15816 -0.09074 0.17274 -0.09699 C 0.17344 -0.1 0.17535 -0.10277 0.175 -0.10601 C 0.17448 -0.11226 0.17049 -0.12407 0.17049 -0.12407 C 0.18177 -0.12939 0.18003 -0.12199 0.1908 -0.11805 C 0.20191 -0.11388 0.21128 -0.10902 0.22274 -0.10902 " pathEditMode="relative" ptsTypes="ffffffffffffffffffA">
                                      <p:cBhvr>
                                        <p:cTn id="24" dur="2000" fill="hold"/>
                                        <p:tgtEl>
                                          <p:spTgt spid="419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g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267200"/>
            <a:ext cx="7810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1" name="Picture 3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6294">
            <a:off x="5105400" y="533400"/>
            <a:ext cx="8763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795823">
            <a:off x="25908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9034">
            <a:off x="1676400" y="838200"/>
            <a:ext cx="8286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6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57600"/>
            <a:ext cx="790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c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3250">
            <a:off x="4265613" y="531813"/>
            <a:ext cx="7715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Picture 8" descr="o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8">
            <a:off x="6096000" y="685800"/>
            <a:ext cx="7239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i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65790">
            <a:off x="6934200" y="990600"/>
            <a:ext cx="70485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86200"/>
            <a:ext cx="9525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11" descr="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8286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0" name="Picture 12" descr="t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97927">
            <a:off x="685800" y="1219200"/>
            <a:ext cx="10953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1" name="Picture 13" descr="a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505200"/>
            <a:ext cx="8382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2" name="Picture 14" descr="n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990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3" name="Picture 15" descr="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3429000"/>
            <a:ext cx="8763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4" name="Picture 16" descr="p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962400"/>
            <a:ext cx="828675" cy="140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85" name="Picture 17" descr="e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343400"/>
            <a:ext cx="8191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8" name="Line 18"/>
          <p:cNvSpPr>
            <a:spLocks noChangeShapeType="1"/>
          </p:cNvSpPr>
          <p:nvPr/>
        </p:nvSpPr>
        <p:spPr bwMode="auto">
          <a:xfrm>
            <a:off x="2743200" y="457200"/>
            <a:ext cx="381000" cy="1524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9" name="Line 19"/>
          <p:cNvSpPr>
            <a:spLocks noChangeShapeType="1"/>
          </p:cNvSpPr>
          <p:nvPr/>
        </p:nvSpPr>
        <p:spPr bwMode="auto">
          <a:xfrm flipH="1">
            <a:off x="2667000" y="3810000"/>
            <a:ext cx="22860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0" name="Freeform 20"/>
          <p:cNvSpPr>
            <a:spLocks/>
          </p:cNvSpPr>
          <p:nvPr/>
        </p:nvSpPr>
        <p:spPr bwMode="auto">
          <a:xfrm>
            <a:off x="6858000" y="914400"/>
            <a:ext cx="228600" cy="228600"/>
          </a:xfrm>
          <a:custGeom>
            <a:avLst/>
            <a:gdLst>
              <a:gd name="T0" fmla="*/ 0 w 144"/>
              <a:gd name="T1" fmla="*/ 0 h 144"/>
              <a:gd name="T2" fmla="*/ 228600 w 144"/>
              <a:gd name="T3" fmla="*/ 76200 h 144"/>
              <a:gd name="T4" fmla="*/ 0 w 144"/>
              <a:gd name="T5" fmla="*/ 228600 h 14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44" h="144">
                <a:moveTo>
                  <a:pt x="0" y="0"/>
                </a:moveTo>
                <a:cubicBezTo>
                  <a:pt x="72" y="12"/>
                  <a:pt x="144" y="24"/>
                  <a:pt x="144" y="48"/>
                </a:cubicBezTo>
                <a:cubicBezTo>
                  <a:pt x="144" y="72"/>
                  <a:pt x="24" y="128"/>
                  <a:pt x="0" y="144"/>
                </a:cubicBezTo>
              </a:path>
            </a:pathLst>
          </a:custGeom>
          <a:noFill/>
          <a:ln w="76200" cmpd="sng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2789" name="Picture 21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51816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0" name="Picture 22" descr="ca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10604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1" name="Picture 23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971800"/>
            <a:ext cx="152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92" name="Picture 24" descr="anh dong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514600"/>
            <a:ext cx="17526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 advTm="7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716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7169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717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8" grpId="0" animBg="1"/>
      <p:bldP spid="71699" grpId="0" animBg="1"/>
      <p:bldP spid="7170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7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684213" y="1989138"/>
            <a:ext cx="7704137" cy="1944687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>
                <a:ln w="12700" cap="rnd">
                  <a:solidFill>
                    <a:srgbClr val="000099"/>
                  </a:solidFill>
                  <a:prstDash val="sysDot"/>
                  <a:round/>
                  <a:headEnd/>
                  <a:tailEnd/>
                </a:ln>
                <a:solidFill>
                  <a:srgbClr val="00FFFF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CHÚC CÁC BÉ TRĂM NGOAN HỌC GIỎI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9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ga trong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3" y="1436688"/>
            <a:ext cx="2474912" cy="2497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39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" y="3284538"/>
            <a:ext cx="2346325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0" name="Picture 4" descr="ngoi n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268413"/>
            <a:ext cx="4251325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Picture 5" descr="conca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407987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142" name="WordArt 6"/>
          <p:cNvSpPr>
            <a:spLocks noChangeArrowheads="1" noChangeShapeType="1" noTextEdit="1"/>
          </p:cNvSpPr>
          <p:nvPr/>
        </p:nvSpPr>
        <p:spPr bwMode="auto">
          <a:xfrm>
            <a:off x="1187450" y="476250"/>
            <a:ext cx="7324725" cy="1223963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r>
              <a:rPr lang="en-US" sz="3600" kern="10" spc="-36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25724" dir="18900000" algn="ctr" rotWithShape="0">
                    <a:srgbClr val="000099"/>
                  </a:outerShdw>
                </a:effectLst>
                <a:latin typeface="Arial"/>
                <a:cs typeface="Arial"/>
              </a:rPr>
              <a:t>TRUYỆN CÁO THỎ VÀ GÀ TRỐNG</a:t>
            </a:r>
          </a:p>
        </p:txBody>
      </p:sp>
    </p:spTree>
  </p:cSld>
  <p:clrMapOvr>
    <a:masterClrMapping/>
  </p:clrMapOvr>
  <p:transition spd="med">
    <p:cut thruBlk="1"/>
    <p:sndAc>
      <p:stSnd>
        <p:snd r:embed="rId2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11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1000"/>
                                        <p:tgtEl>
                                          <p:spTgt spid="91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1000"/>
                                        <p:tgtEl>
                                          <p:spTgt spid="9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1000"/>
                                        <p:tgtEl>
                                          <p:spTgt spid="9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1000"/>
                                        <p:tgtEl>
                                          <p:spTgt spid="91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4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WordArt 5"/>
          <p:cNvSpPr>
            <a:spLocks noChangeArrowheads="1" noChangeShapeType="1" noTextEdit="1"/>
          </p:cNvSpPr>
          <p:nvPr/>
        </p:nvSpPr>
        <p:spPr bwMode="auto">
          <a:xfrm>
            <a:off x="2309813" y="2565400"/>
            <a:ext cx="4524375" cy="11287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CÂU HỎI ĐÀM THOẠI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crayon_bord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8382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Picture 5" descr="s_f_01_589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581400"/>
            <a:ext cx="2032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1619250" y="2420938"/>
            <a:ext cx="576103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/>
              <a:t>Câu chuyện cô vừa kể có tên là gì?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29702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Hinh nen 118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5" descr="s_f_01_592_01_0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3352800"/>
            <a:ext cx="23939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 Box 6"/>
          <p:cNvSpPr txBox="1">
            <a:spLocks noChangeArrowheads="1"/>
          </p:cNvSpPr>
          <p:nvPr/>
        </p:nvSpPr>
        <p:spPr bwMode="auto">
          <a:xfrm>
            <a:off x="1116013" y="1268413"/>
            <a:ext cx="5976937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4400">
                <a:latin typeface="Times New Roman" pitchFamily="18" charset="0"/>
                <a:cs typeface="Times New Roman" pitchFamily="18" charset="0"/>
              </a:rPr>
              <a:t>Trong chuyện có những nhân vật nào?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than gau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475163"/>
            <a:ext cx="2160588" cy="169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2" name="Picture 10" descr="dau gau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971550" y="3382963"/>
            <a:ext cx="1082675" cy="1198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than ch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908050"/>
            <a:ext cx="158273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dau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620713"/>
            <a:ext cx="1152525" cy="112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6.2963E-6 C 0.00746 0.01042 0.01163 0.01227 0.02256 0.01528 C 0.03854 0.01181 0.03628 0.01852 0.03628 0.00325 " pathEditMode="relative" ptsTypes="ffA">
                                      <p:cBhvr>
                                        <p:cTn id="27" dur="2000" fill="hold"/>
                                        <p:tgtEl>
                                          <p:spTgt spid="286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3.23625E-6 C 0.01267 0.00323 0.00729 0.00277 0.01562 0.00277 " pathEditMode="relative" ptsTypes="fA">
                                      <p:cBhvr>
                                        <p:cTn id="37" dur="5000" fill="hold"/>
                                        <p:tgtEl>
                                          <p:spTgt spid="286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onca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124325"/>
            <a:ext cx="2971800" cy="273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con tho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0"/>
            <a:ext cx="16764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ga trong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23975"/>
            <a:ext cx="25908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1075" y="6248400"/>
            <a:ext cx="54292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8" name="Picture 6" descr="cho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228600"/>
            <a:ext cx="16668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than gau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0200" y="4625975"/>
            <a:ext cx="266700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0" name="Picture 8" descr="dau gau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81465" flipH="1">
            <a:off x="-4876800" y="3581400"/>
            <a:ext cx="1524000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21" dur="1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6 0.00324 C 0.00972 -0.01942 0.01458 -0.03723 0.03142 -0.04833 C 0.03246 -0.0481 0.05451 -0.04764 0.06093 -0.04232 C 0.06909 -0.03561 0.06614 -0.0289 0.07673 -0.02405 C 0.08368 -0.01503 0.08836 -0.00994 0.09739 -0.00601 C 0.13246 -0.01387 0.13541 -0.01133 0.18593 -0.00902 C 0.19479 -0.00092 0.196 0.00185 0.20642 -0.00277 C 0.21406 -0.01341 0.22326 -0.01942 0.23368 -0.02405 C 0.31163 -0.02012 0.27691 -0.03422 0.30868 -0.00601 C 0.30937 -0.00462 0.31458 0.00879 0.31788 0.00925 C 0.31927 0.00949 0.33507 0.00417 0.33767 0.00324 C 0.34444 -0.00254 0.34444 -0.00323 0.35139 -0.00601 C 0.35798 -0.00832 0.37014 -0.01202 0.37014 -0.01179 C 0.39809 -0.0111 0.42639 -0.01318 0.45416 -0.00902 C 0.46093 -0.00809 0.46597 0.00047 0.47239 0.00324 C 0.47691 0.00532 0.48593 0.00925 0.48593 0.00949 C 0.50069 -0.00347 0.51736 -0.01225 0.53368 -0.02104 C 0.55034 -0.02012 0.56666 -0.01942 0.58298 -0.01803 C 0.60173 -0.01642 0.59705 -0.02058 0.60416 -0.01202 " pathEditMode="relative" rAng="0" ptsTypes="ffffffffffffffffffA">
                                      <p:cBhvr>
                                        <p:cTn id="25" dur="1000" fill="hold"/>
                                        <p:tgtEl>
                                          <p:spTgt spid="542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000" y="-226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55 -0.02269 0.01041 -0.04051 0.02725 -0.05162 C 0.0283 -0.05139 0.05034 -0.05093 0.05677 -0.0456 C 0.06493 -0.03889 0.06198 -0.03218 0.07257 -0.02732 C 0.07951 -0.01829 0.0842 -0.0132 0.09323 -0.00926 C 0.1283 -0.01713 0.13125 -0.01458 0.18177 -0.01227 C 0.19062 -0.00417 0.19184 -0.00139 0.20225 -0.00602 C 0.20989 -0.01667 0.21909 -0.02269 0.22951 -0.02732 C 0.30764 -0.02338 0.27274 -0.0375 0.30451 -0.00926 C 0.30521 -0.00787 0.31076 0.00555 0.31371 0.00602 C 0.31545 0.00625 0.33125 0.00092 0.33385 0 C 0.34045 -0.00579 0.34027 -0.00648 0.34757 -0.00926 C 0.35382 -0.01158 0.36597 -0.01528 0.36597 -0.01528 C 0.39392 -0.01435 0.42222 -0.01644 0.45 -0.01227 C 0.45677 -0.01134 0.4618 -0.00278 0.46823 0 C 0.47274 0.00208 0.48177 0.00602 0.48177 0.00602 C 0.49652 -0.00671 0.51319 -0.01551 0.52951 -0.02431 C 0.54618 -0.02338 0.56267 -0.02269 0.57934 -0.0213 C 0.59757 -0.01968 0.5934 -0.02384 0.6 -0.01528 " pathEditMode="relative" ptsTypes="ffffffffffffffffffA">
                                      <p:cBhvr>
                                        <p:cTn id="27" dur="1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C:\Users\NGOCTHANH\Desktop\anh dep\725049hhwhm87hwn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5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6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7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5638800"/>
            <a:ext cx="17637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8" descr="FLOWERS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5638800"/>
            <a:ext cx="1763712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4" name="Picture 10" descr="tho chay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3213100"/>
            <a:ext cx="3663950" cy="259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Text Box 11"/>
          <p:cNvSpPr txBox="1">
            <a:spLocks noChangeArrowheads="1"/>
          </p:cNvSpPr>
          <p:nvPr/>
        </p:nvSpPr>
        <p:spPr bwMode="auto">
          <a:xfrm>
            <a:off x="2195513" y="1916113"/>
            <a:ext cx="4824412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>
                <a:latin typeface="Times New Roman" pitchFamily="18" charset="0"/>
                <a:cs typeface="Times New Roman" pitchFamily="18" charset="0"/>
              </a:rPr>
              <a:t>Tại sao Thỏ khóc?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95 0.01296 C -0.04392 -0.00139 -0.07153 0.01065 -0.08923 0.01921 C -0.09948 0.03241 -0.12309 0.03657 -0.13698 0.04028 C -0.1559 0.03935 -0.17517 0.0412 -0.19392 0.03727 C -0.1993 0.03611 -0.20295 0.02916 -0.20746 0.02523 C -0.20972 0.02315 -0.21423 0.01921 -0.21423 0.01944 C -0.2158 0.0162 -0.21649 0.01157 -0.21892 0.00995 C -0.22448 0.00625 -0.23698 0.00393 -0.23698 0.00416 C -0.2493 -0.01181 -0.27239 -0.00371 -0.28698 -0.00209 C -0.3033 0.01944 -0.31198 0.02222 -0.33246 0.03125 C -0.34149 0.03032 -0.35069 0.03032 -0.35972 0.02824 C -0.36441 0.02708 -0.37344 0.02222 -0.37344 0.02245 C -0.38021 0.01296 -0.38767 0.00764 -0.39618 0.00092 C -0.39774 -0.00301 -0.39861 -0.00764 -0.40069 -0.01111 C -0.40399 -0.01667 -0.41198 -0.02639 -0.41198 -0.02616 C -0.41788 -0.04977 -0.42656 -0.05 -0.44167 -0.05972 C -0.46892 -0.0588 -0.49635 -0.06111 -0.52344 -0.05672 C -0.54201 -0.05371 -0.53246 -0.03658 -0.54844 -0.0294 C -0.56007 -0.02431 -0.56632 -0.02037 -0.57795 -0.02037 " pathEditMode="relative" rAng="0" ptsTypes="ffffffffffffffffffA">
                                      <p:cBhvr>
                                        <p:cTn id="11" dur="2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500" y="-2292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0"/>
                                            </p:cond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 descr="cao cha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1456">
            <a:off x="5943600" y="4505325"/>
            <a:ext cx="3200400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Picture 4" descr="ngoi nh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524000"/>
            <a:ext cx="31273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5" descr="con tho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0"/>
            <a:ext cx="185578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30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30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30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360</TotalTime>
  <Words>130</Words>
  <Application>Microsoft Office PowerPoint</Application>
  <PresentationFormat>On-screen Show (4:3)</PresentationFormat>
  <Paragraphs>19</Paragraphs>
  <Slides>18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Home</dc:creator>
  <cp:lastModifiedBy>Windows User</cp:lastModifiedBy>
  <cp:revision>74</cp:revision>
  <dcterms:created xsi:type="dcterms:W3CDTF">2010-12-20T05:45:19Z</dcterms:created>
  <dcterms:modified xsi:type="dcterms:W3CDTF">2019-11-20T08:54:43Z</dcterms:modified>
</cp:coreProperties>
</file>